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5" r:id="rId4"/>
    <p:sldId id="28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82" r:id="rId16"/>
    <p:sldId id="283" r:id="rId17"/>
    <p:sldId id="280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-348" y="-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2F68-B680-41E8-A79D-1B0590BACCF5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F854F-F520-441A-A3EE-291873BD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4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DE4C7-E2A3-4A6C-9008-2339492805EF}" type="slidenum">
              <a:rPr lang="en-IN"/>
              <a:pPr/>
              <a:t>10</a:t>
            </a:fld>
            <a:endParaRPr lang="en-I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readyState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44D79-2936-44D2-A5CC-D115274BEB46}" type="slidenum">
              <a:rPr lang="en-IN"/>
              <a:pPr/>
              <a:t>17</a:t>
            </a:fld>
            <a:endParaRPr lang="en-I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from site: http://www.nejug.org/2006/include/ajax_ajax_architecture.pdf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4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44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59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9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00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1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7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2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1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0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5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2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DFB0-BECA-4F9A-9376-99DD5D67180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6CED-3D63-454B-93D7-63E7388CA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C381-8D21-4B8D-A99D-9A578912C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3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"/>
            <a:ext cx="7772400" cy="800100"/>
          </a:xfrm>
        </p:spPr>
        <p:txBody>
          <a:bodyPr/>
          <a:lstStyle/>
          <a:p>
            <a:r>
              <a:rPr lang="en-IN" b="1" dirty="0" err="1">
                <a:latin typeface="Courier New" pitchFamily="49" charset="0"/>
              </a:rPr>
              <a:t>XMLHttpRequest</a:t>
            </a:r>
            <a:r>
              <a:rPr lang="en-IN" dirty="0"/>
              <a:t> </a:t>
            </a:r>
            <a:r>
              <a:rPr lang="en-US" dirty="0"/>
              <a:t>attributes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066800"/>
            <a:ext cx="80010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readyState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the code successively changes value from 0 to 4 indicating that the status is “ready”.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status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Http Status code(200 for OK)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responseText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dirty="0"/>
              <a:t>contains response string 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responseXml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dirty="0"/>
              <a:t>holds an XML loaded file, DOM's method allows to extract data.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onreadystatechange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dirty="0"/>
              <a:t>Change property that takes a function as value that is invoked when the </a:t>
            </a:r>
            <a:r>
              <a:rPr lang="en-US" sz="2000" dirty="0" err="1"/>
              <a:t>onreadystatechange</a:t>
            </a:r>
            <a:r>
              <a:rPr lang="en-US" sz="2000" dirty="0"/>
              <a:t> event is dispatched.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readyState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0: The request is not initialized</a:t>
            </a:r>
          </a:p>
          <a:p>
            <a:r>
              <a:rPr lang="en-US" dirty="0"/>
              <a:t>1: The request has been set up</a:t>
            </a:r>
          </a:p>
          <a:p>
            <a:r>
              <a:rPr lang="en-US" dirty="0"/>
              <a:t>2: The request has been sent</a:t>
            </a:r>
          </a:p>
          <a:p>
            <a:r>
              <a:rPr lang="en-US" dirty="0"/>
              <a:t>3: The request is in process</a:t>
            </a:r>
          </a:p>
          <a:p>
            <a:r>
              <a:rPr lang="en-US" dirty="0"/>
              <a:t>4: The request is complete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Courier New" pitchFamily="49" charset="0"/>
              </a:rPr>
              <a:t>XMLHttpRequest</a:t>
            </a:r>
            <a:r>
              <a:rPr lang="en-IN"/>
              <a:t> </a:t>
            </a:r>
            <a:r>
              <a:rPr lang="en-US"/>
              <a:t>methods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open(mode,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url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mode: type of request, GET or POST</a:t>
            </a:r>
            <a:br>
              <a:rPr lang="en-US" sz="2000" dirty="0"/>
            </a:br>
            <a:r>
              <a:rPr lang="en-US" sz="2000" dirty="0"/>
              <a:t>url: the location of the file, with a path.</a:t>
            </a:r>
            <a:br>
              <a:rPr lang="en-US" sz="2000" dirty="0"/>
            </a:br>
            <a:r>
              <a:rPr lang="en-US" sz="2000" dirty="0" err="1"/>
              <a:t>boolean</a:t>
            </a:r>
            <a:r>
              <a:rPr lang="en-US" sz="2000" dirty="0"/>
              <a:t>: true (asynchronous) / false (synchronous).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send("string")</a:t>
            </a:r>
            <a:r>
              <a:rPr lang="en-US" dirty="0"/>
              <a:t> 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null</a:t>
            </a:r>
            <a:r>
              <a:rPr lang="en-US" sz="2000" dirty="0"/>
              <a:t> for a GET command.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5888"/>
            <a:ext cx="9144000" cy="874712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IN" b="1" dirty="0" err="1">
                <a:latin typeface="Courier New" pitchFamily="49" charset="0"/>
              </a:rPr>
              <a:t>XMLHttpRequest</a:t>
            </a:r>
            <a:r>
              <a:rPr lang="en-IN" dirty="0"/>
              <a:t> </a:t>
            </a:r>
            <a:r>
              <a:rPr lang="en-IN" b="1" dirty="0">
                <a:latin typeface="Courier New" pitchFamily="49" charset="0"/>
              </a:rPr>
              <a:t>object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990601"/>
            <a:ext cx="8208962" cy="5589587"/>
          </a:xfrm>
        </p:spPr>
        <p:txBody>
          <a:bodyPr>
            <a:normAutofit fontScale="92500" lnSpcReduction="20000"/>
          </a:bodyPr>
          <a:lstStyle/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xmlHttp=null;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try{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xmlHttp=new </a:t>
            </a:r>
            <a:r>
              <a:rPr lang="en-US" sz="2000" b="1" dirty="0" err="1">
                <a:latin typeface="Courier New" pitchFamily="49" charset="0"/>
              </a:rPr>
              <a:t>XMLHttpRequest</a:t>
            </a:r>
            <a:r>
              <a:rPr lang="en-US" sz="2000" b="1" dirty="0">
                <a:latin typeface="Courier New" pitchFamily="49" charset="0"/>
              </a:rPr>
              <a:t>();  }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catch(e){  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try {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xmlHttp</a:t>
            </a:r>
            <a:r>
              <a:rPr lang="en-US" sz="2000" b="1" dirty="0">
                <a:latin typeface="Courier New" pitchFamily="49" charset="0"/>
              </a:rPr>
              <a:t>=new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ActiveXObject</a:t>
            </a:r>
            <a:r>
              <a:rPr lang="en-US" sz="2000" b="1" dirty="0">
                <a:latin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</a:rPr>
              <a:t>Microsoft.XMLHTTP</a:t>
            </a:r>
            <a:r>
              <a:rPr lang="en-US" sz="2000" b="1" dirty="0">
                <a:latin typeface="Courier New" pitchFamily="49" charset="0"/>
              </a:rPr>
              <a:t>");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} catch(e)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{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alert ("Your browser does not support XMLHTTP!");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7967664" y="3213100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66"/>
                </a:solidFill>
                <a:latin typeface="Arial" charset="0"/>
              </a:rPr>
              <a:t>Old IE</a:t>
            </a:r>
          </a:p>
        </p:txBody>
      </p:sp>
    </p:spTree>
    <p:extLst>
      <p:ext uri="{BB962C8B-B14F-4D97-AF65-F5344CB8AC3E}">
        <p14:creationId xmlns:p14="http://schemas.microsoft.com/office/powerpoint/2010/main" val="323013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229600" cy="838200"/>
          </a:xfrm>
        </p:spPr>
        <p:txBody>
          <a:bodyPr/>
          <a:lstStyle/>
          <a:p>
            <a:r>
              <a:rPr lang="en-US" dirty="0"/>
              <a:t>Adding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AJAX code to the index.jsp</a:t>
            </a:r>
          </a:p>
        </p:txBody>
      </p:sp>
      <p:pic>
        <p:nvPicPr>
          <p:cNvPr id="4" name="Content Placeholder 3" descr="2. inde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219200"/>
            <a:ext cx="7467600" cy="5410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1219200"/>
            <a:ext cx="6781800" cy="1676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0400" y="1219201"/>
            <a:ext cx="3429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Creating </a:t>
            </a:r>
            <a:r>
              <a:rPr lang="en-US" dirty="0" err="1"/>
              <a:t>xmlHttp</a:t>
            </a:r>
            <a:r>
              <a:rPr lang="en-US" dirty="0"/>
              <a:t> object for Asynchronous request &amp; 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51020"/>
            <a:ext cx="6781800" cy="121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29400" y="2819401"/>
            <a:ext cx="4038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to request the resource(</a:t>
            </a:r>
            <a:r>
              <a:rPr lang="en-US" dirty="0" err="1"/>
              <a:t>servlet</a:t>
            </a:r>
            <a:r>
              <a:rPr lang="en-US" dirty="0"/>
              <a:t>) on the server and get the response 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78186" y="6096001"/>
            <a:ext cx="5008415" cy="1385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0400" y="6019800"/>
            <a:ext cx="3429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&lt;div&gt; to fill the response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4038600"/>
            <a:ext cx="2133600" cy="1981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2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 New Servlet.JPG"/>
          <p:cNvPicPr>
            <a:picLocks noGrp="1" noChangeAspect="1"/>
          </p:cNvPicPr>
          <p:nvPr>
            <p:ph idx="1"/>
          </p:nvPr>
        </p:nvPicPr>
        <p:blipFill>
          <a:blip r:embed="rId2"/>
          <a:srcRect b="5000"/>
          <a:stretch>
            <a:fillRect/>
          </a:stretch>
        </p:blipFill>
        <p:spPr>
          <a:xfrm>
            <a:off x="1752600" y="304800"/>
            <a:ext cx="8769684" cy="6248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5410200"/>
            <a:ext cx="41910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a </a:t>
            </a:r>
            <a:r>
              <a:rPr lang="en-US" dirty="0" err="1"/>
              <a:t>Servlet</a:t>
            </a:r>
            <a:r>
              <a:rPr lang="en-US" dirty="0"/>
              <a:t>(</a:t>
            </a:r>
            <a:r>
              <a:rPr lang="en-US" dirty="0" err="1"/>
              <a:t>GetEmpInfoC</a:t>
            </a:r>
            <a:r>
              <a:rPr lang="en-US" dirty="0"/>
              <a:t>) which will read values from the database and return to the calling page(index.jsp)</a:t>
            </a:r>
          </a:p>
        </p:txBody>
      </p:sp>
    </p:spTree>
    <p:extLst>
      <p:ext uri="{BB962C8B-B14F-4D97-AF65-F5344CB8AC3E}">
        <p14:creationId xmlns:p14="http://schemas.microsoft.com/office/powerpoint/2010/main" val="78427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 descr="3. Run.JPG"/>
          <p:cNvPicPr>
            <a:picLocks noGrp="1" noChangeAspect="1"/>
          </p:cNvPicPr>
          <p:nvPr>
            <p:ph idx="1"/>
          </p:nvPr>
        </p:nvPicPr>
        <p:blipFill>
          <a:blip r:embed="rId2"/>
          <a:srcRect b="5000"/>
          <a:stretch>
            <a:fillRect/>
          </a:stretch>
        </p:blipFill>
        <p:spPr>
          <a:xfrm>
            <a:off x="3078692" y="1600201"/>
            <a:ext cx="6034617" cy="42996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5" y="0"/>
            <a:ext cx="7772400" cy="762000"/>
          </a:xfrm>
        </p:spPr>
        <p:txBody>
          <a:bodyPr/>
          <a:lstStyle/>
          <a:p>
            <a:r>
              <a:rPr lang="en-US" dirty="0"/>
              <a:t>AJAX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13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989138"/>
            <a:ext cx="56864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23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143000"/>
            <a:ext cx="8686800" cy="5257800"/>
          </a:xfrm>
        </p:spPr>
        <p:txBody>
          <a:bodyPr/>
          <a:lstStyle/>
          <a:p>
            <a:pPr lvl="0"/>
            <a:r>
              <a:rPr lang="en-US" dirty="0"/>
              <a:t>AJAX script is usually written in </a:t>
            </a:r>
            <a:r>
              <a:rPr lang="en-US" dirty="0" err="1"/>
              <a:t>javascript</a:t>
            </a:r>
            <a:r>
              <a:rPr lang="en-US" dirty="0"/>
              <a:t> using calls on an XML object called </a:t>
            </a:r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AJAX can selectively modify a part of a page displayed by the browser update page without the need to reload the whole document .</a:t>
            </a:r>
          </a:p>
          <a:p>
            <a:pPr lvl="0"/>
            <a:r>
              <a:rPr lang="en-US" dirty="0"/>
              <a:t>AJAX uses HTML, XHTML or CSS for markup and style.</a:t>
            </a:r>
          </a:p>
          <a:p>
            <a:pPr lvl="0"/>
            <a:r>
              <a:rPr lang="en-US" dirty="0"/>
              <a:t>AJAX also uses </a:t>
            </a:r>
            <a:r>
              <a:rPr lang="en-IN" dirty="0" err="1"/>
              <a:t>XMLHttpRequest</a:t>
            </a:r>
            <a:r>
              <a:rPr lang="en-IN" dirty="0"/>
              <a:t> object in the java script code for exchange of data  between client and server.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8213" y="2276475"/>
            <a:ext cx="7772400" cy="1143000"/>
          </a:xfrm>
        </p:spPr>
        <p:txBody>
          <a:bodyPr/>
          <a:lstStyle/>
          <a:p>
            <a:r>
              <a:rPr lang="en-IN" b="1"/>
              <a:t>AJAX</a:t>
            </a:r>
            <a:r>
              <a:rPr lang="en-IN"/>
              <a:t> 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5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Appreciate 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447793"/>
          <a:ext cx="8153400" cy="4572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9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AJAX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XMLHttpRequest methods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Components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creating XMLHttpRequest object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XMLHttpRequest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Adding AJAX code to the index.jsp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Creating XMLHttpRequest object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Result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XMLHttpRequest attributes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AJAX architecture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readyState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  <a:p>
            <a:r>
              <a:rPr lang="en-US" dirty="0"/>
              <a:t>AJAX script is usually written in </a:t>
            </a:r>
            <a:r>
              <a:rPr lang="en-US" dirty="0" err="1"/>
              <a:t>javascript</a:t>
            </a:r>
            <a:r>
              <a:rPr lang="en-US" dirty="0"/>
              <a:t> using calls on an XML object called </a:t>
            </a:r>
            <a:r>
              <a:rPr lang="en-US" dirty="0" err="1"/>
              <a:t>XMLHttpRequest</a:t>
            </a:r>
            <a:r>
              <a:rPr lang="en-US" dirty="0"/>
              <a:t> (part of XML DOM)</a:t>
            </a:r>
          </a:p>
          <a:p>
            <a:r>
              <a:rPr lang="en-US" dirty="0"/>
              <a:t>Data is requested from the server and loaded in the background without interfering with the display and behavior of the existing page.</a:t>
            </a:r>
          </a:p>
          <a:p>
            <a:r>
              <a:rPr lang="en-US" dirty="0"/>
              <a:t>AJAX can selectively modify a part of a page displayed by the browser update page without the need to reload the whole document .</a:t>
            </a:r>
          </a:p>
          <a:p>
            <a:r>
              <a:rPr lang="en-US" dirty="0">
                <a:sym typeface="Wingdings" pitchFamily="2" charset="2"/>
              </a:rPr>
              <a:t>This Improves response time, exchange of only necessary data between client and server.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 flipV="1">
            <a:off x="5880101" y="2492375"/>
            <a:ext cx="360363" cy="2159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uses</a:t>
            </a:r>
          </a:p>
          <a:p>
            <a:pPr lvl="1"/>
            <a:r>
              <a:rPr lang="en-US" sz="2000" dirty="0"/>
              <a:t>HTML, XHTML or CSS for markup and style</a:t>
            </a:r>
          </a:p>
          <a:p>
            <a:pPr lvl="1"/>
            <a:r>
              <a:rPr lang="en-IN" sz="2000" dirty="0" err="1"/>
              <a:t>XMLHttpRequest</a:t>
            </a:r>
            <a:r>
              <a:rPr lang="en-IN" sz="2000" dirty="0"/>
              <a:t> object in the java script code for exchange of data between client and server.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38100"/>
            <a:ext cx="7772400" cy="800100"/>
          </a:xfrm>
        </p:spPr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93892" name="Oval 4"/>
          <p:cNvSpPr>
            <a:spLocks noChangeArrowheads="1"/>
          </p:cNvSpPr>
          <p:nvPr/>
        </p:nvSpPr>
        <p:spPr bwMode="auto">
          <a:xfrm>
            <a:off x="2208213" y="1484314"/>
            <a:ext cx="2735262" cy="266382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b="1">
                <a:latin typeface="Courier New" pitchFamily="49" charset="0"/>
              </a:rPr>
              <a:t>XMLHttpRequest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2259013" y="5464175"/>
            <a:ext cx="209127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HTML page event</a:t>
            </a:r>
          </a:p>
        </p:txBody>
      </p:sp>
      <p:sp>
        <p:nvSpPr>
          <p:cNvPr id="293896" name="Line 8"/>
          <p:cNvSpPr>
            <a:spLocks noChangeShapeType="1"/>
          </p:cNvSpPr>
          <p:nvPr/>
        </p:nvSpPr>
        <p:spPr bwMode="auto">
          <a:xfrm flipV="1">
            <a:off x="2566988" y="4005263"/>
            <a:ext cx="360362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2619376" y="4672013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Arial" charset="0"/>
              </a:rPr>
              <a:t>create</a:t>
            </a:r>
          </a:p>
        </p:txBody>
      </p:sp>
      <p:sp>
        <p:nvSpPr>
          <p:cNvPr id="293898" name="server"/>
          <p:cNvSpPr>
            <a:spLocks noEditPoints="1" noChangeArrowheads="1"/>
          </p:cNvSpPr>
          <p:nvPr/>
        </p:nvSpPr>
        <p:spPr bwMode="auto">
          <a:xfrm>
            <a:off x="8472488" y="21336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>
            <a:off x="4872038" y="2349500"/>
            <a:ext cx="352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096001" y="1844675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Arial" charset="0"/>
              </a:rPr>
              <a:t>open()</a:t>
            </a:r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>
            <a:off x="4943476" y="28527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383339" y="249237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Arial" charset="0"/>
              </a:rPr>
              <a:t>send()</a:t>
            </a:r>
          </a:p>
        </p:txBody>
      </p:sp>
      <p:sp>
        <p:nvSpPr>
          <p:cNvPr id="293904" name="AutoShape 16"/>
          <p:cNvSpPr>
            <a:spLocks noChangeArrowheads="1"/>
          </p:cNvSpPr>
          <p:nvPr/>
        </p:nvSpPr>
        <p:spPr bwMode="auto">
          <a:xfrm>
            <a:off x="5880101" y="4365625"/>
            <a:ext cx="1800225" cy="2349500"/>
          </a:xfrm>
          <a:prstGeom prst="flowChartPunchedCar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5951539" y="5734050"/>
            <a:ext cx="1584325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Result</a:t>
            </a:r>
          </a:p>
        </p:txBody>
      </p:sp>
      <p:pic>
        <p:nvPicPr>
          <p:cNvPr id="293906" name="Picture 18" descr="j00903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365626"/>
            <a:ext cx="1296988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908" name="Line 20"/>
          <p:cNvSpPr>
            <a:spLocks noChangeShapeType="1"/>
          </p:cNvSpPr>
          <p:nvPr/>
        </p:nvSpPr>
        <p:spPr bwMode="auto">
          <a:xfrm flipH="1" flipV="1">
            <a:off x="4943476" y="5661025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0" name="AutoShape 22"/>
          <p:cNvSpPr>
            <a:spLocks noChangeArrowheads="1"/>
          </p:cNvSpPr>
          <p:nvPr/>
        </p:nvSpPr>
        <p:spPr bwMode="auto">
          <a:xfrm>
            <a:off x="6096001" y="6381750"/>
            <a:ext cx="792163" cy="215900"/>
          </a:xfrm>
          <a:prstGeom prst="flowChartAlternateProcess">
            <a:avLst/>
          </a:prstGeom>
          <a:solidFill>
            <a:schemeClr val="tx2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get</a:t>
            </a:r>
          </a:p>
        </p:txBody>
      </p:sp>
      <p:sp>
        <p:nvSpPr>
          <p:cNvPr id="293913" name="Line 25"/>
          <p:cNvSpPr>
            <a:spLocks noChangeShapeType="1"/>
          </p:cNvSpPr>
          <p:nvPr/>
        </p:nvSpPr>
        <p:spPr bwMode="auto">
          <a:xfrm flipH="1">
            <a:off x="5448300" y="371633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4" name="Rectangle 26"/>
          <p:cNvSpPr>
            <a:spLocks noChangeArrowheads="1"/>
          </p:cNvSpPr>
          <p:nvPr/>
        </p:nvSpPr>
        <p:spPr bwMode="auto">
          <a:xfrm>
            <a:off x="1668464" y="1557339"/>
            <a:ext cx="3779837" cy="496728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5" name="Text Box 27"/>
          <p:cNvSpPr txBox="1">
            <a:spLocks noChangeArrowheads="1"/>
          </p:cNvSpPr>
          <p:nvPr/>
        </p:nvSpPr>
        <p:spPr bwMode="auto">
          <a:xfrm>
            <a:off x="6364288" y="3375025"/>
            <a:ext cx="1210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0000"/>
                </a:solidFill>
                <a:latin typeface="Arial" charset="0"/>
              </a:rPr>
              <a:t>response</a:t>
            </a:r>
          </a:p>
        </p:txBody>
      </p:sp>
      <p:sp>
        <p:nvSpPr>
          <p:cNvPr id="293916" name="Line 28"/>
          <p:cNvSpPr>
            <a:spLocks noChangeShapeType="1"/>
          </p:cNvSpPr>
          <p:nvPr/>
        </p:nvSpPr>
        <p:spPr bwMode="auto">
          <a:xfrm>
            <a:off x="4151313" y="4005264"/>
            <a:ext cx="208915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7" name="Rectangle 29"/>
          <p:cNvSpPr>
            <a:spLocks noChangeArrowheads="1"/>
          </p:cNvSpPr>
          <p:nvPr/>
        </p:nvSpPr>
        <p:spPr bwMode="auto">
          <a:xfrm>
            <a:off x="3935414" y="4292600"/>
            <a:ext cx="1667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Arial" charset="0"/>
              </a:rPr>
              <a:t>responseText</a:t>
            </a:r>
          </a:p>
        </p:txBody>
      </p:sp>
    </p:spTree>
    <p:extLst>
      <p:ext uri="{BB962C8B-B14F-4D97-AF65-F5344CB8AC3E}">
        <p14:creationId xmlns:p14="http://schemas.microsoft.com/office/powerpoint/2010/main" val="416535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XMLHttpRequest</a:t>
            </a:r>
            <a:endParaRPr lang="en-IN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IN" dirty="0"/>
              <a:t>The </a:t>
            </a:r>
            <a:r>
              <a:rPr lang="en-IN" dirty="0" err="1"/>
              <a:t>XMLHttpRequest</a:t>
            </a:r>
            <a:r>
              <a:rPr lang="en-IN" dirty="0"/>
              <a:t> object can be used in </a:t>
            </a:r>
            <a:r>
              <a:rPr lang="en-IN" dirty="0" err="1"/>
              <a:t>javascript</a:t>
            </a:r>
            <a:r>
              <a:rPr lang="en-IN" dirty="0"/>
              <a:t> program</a:t>
            </a:r>
          </a:p>
          <a:p>
            <a:pPr marL="990600" lvl="1" indent="-533400">
              <a:buFontTx/>
              <a:buAutoNum type="alphaLcParenR"/>
            </a:pPr>
            <a:r>
              <a:rPr lang="en-IN" sz="2000" dirty="0"/>
              <a:t>to communicate with a server after a web page has loaded (either request data from the server or send data to the server in the background)</a:t>
            </a:r>
          </a:p>
          <a:p>
            <a:pPr marL="990600" lvl="1" indent="-533400">
              <a:buFontTx/>
              <a:buAutoNum type="alphaLcParenR"/>
            </a:pPr>
            <a:r>
              <a:rPr lang="en-IN" sz="2000" dirty="0"/>
              <a:t>Update parts of the web page with new data without reloading the page</a:t>
            </a:r>
          </a:p>
          <a:p>
            <a:pPr marL="990600" lvl="1" indent="-533400">
              <a:buNone/>
            </a:pPr>
            <a:r>
              <a:rPr lang="en-IN" sz="20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err="1"/>
              <a:t>XMLHttpRequest</a:t>
            </a:r>
            <a:r>
              <a:rPr lang="en-IN" dirty="0"/>
              <a:t> object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989138"/>
            <a:ext cx="8748712" cy="4114800"/>
          </a:xfrm>
        </p:spPr>
        <p:txBody>
          <a:bodyPr/>
          <a:lstStyle/>
          <a:p>
            <a:r>
              <a:rPr lang="en-US" dirty="0"/>
              <a:t>All new browsers including IE7</a:t>
            </a:r>
          </a:p>
          <a:p>
            <a:pPr lvl="1"/>
            <a:r>
              <a:rPr lang="en-IN" sz="2000" b="1" dirty="0" err="1">
                <a:latin typeface="Courier New" pitchFamily="49" charset="0"/>
              </a:rPr>
              <a:t>xmlhttp</a:t>
            </a:r>
            <a:r>
              <a:rPr lang="en-IN" sz="2000" b="1" dirty="0">
                <a:latin typeface="Courier New" pitchFamily="49" charset="0"/>
              </a:rPr>
              <a:t>=new </a:t>
            </a:r>
            <a:r>
              <a:rPr lang="en-IN" sz="2000" b="1" dirty="0" err="1">
                <a:latin typeface="Courier New" pitchFamily="49" charset="0"/>
              </a:rPr>
              <a:t>XMLHttpRequest</a:t>
            </a:r>
            <a:r>
              <a:rPr lang="en-IN" sz="2000" b="1" dirty="0">
                <a:latin typeface="Courier New" pitchFamily="49" charset="0"/>
              </a:rPr>
              <a:t>() </a:t>
            </a:r>
          </a:p>
          <a:p>
            <a:pPr lvl="1">
              <a:buFontTx/>
              <a:buNone/>
            </a:pPr>
            <a:endParaRPr lang="en-IN" sz="2000" b="1" dirty="0">
              <a:latin typeface="Courier New" pitchFamily="49" charset="0"/>
            </a:endParaRPr>
          </a:p>
          <a:p>
            <a:r>
              <a:rPr lang="en-US" dirty="0"/>
              <a:t>IE6 and IE5</a:t>
            </a:r>
          </a:p>
          <a:p>
            <a:pPr lvl="1"/>
            <a:r>
              <a:rPr lang="en-IN" sz="2000" dirty="0" err="1"/>
              <a:t>xmlhttp</a:t>
            </a:r>
            <a:r>
              <a:rPr lang="en-IN" sz="2000" dirty="0"/>
              <a:t>=new </a:t>
            </a:r>
            <a:r>
              <a:rPr lang="en-IN" sz="2000" b="1" dirty="0" err="1">
                <a:latin typeface="Courier New" pitchFamily="49" charset="0"/>
              </a:rPr>
              <a:t>ActiveXObject</a:t>
            </a:r>
            <a:r>
              <a:rPr lang="en-IN" sz="2000" b="1" dirty="0">
                <a:latin typeface="Courier New" pitchFamily="49" charset="0"/>
              </a:rPr>
              <a:t>("</a:t>
            </a:r>
            <a:r>
              <a:rPr lang="en-IN" sz="2000" b="1" dirty="0" err="1">
                <a:latin typeface="Courier New" pitchFamily="49" charset="0"/>
              </a:rPr>
              <a:t>Microsoft.XMLHTTP</a:t>
            </a:r>
            <a:r>
              <a:rPr lang="en-IN" sz="2000" b="1" dirty="0">
                <a:latin typeface="Courier New" pitchFamily="49" charset="0"/>
              </a:rPr>
              <a:t>")</a:t>
            </a:r>
            <a:r>
              <a:rPr lang="en-IN" sz="2000" dirty="0"/>
              <a:t> </a:t>
            </a:r>
            <a:endParaRPr lang="en-US" sz="2000" dirty="0"/>
          </a:p>
          <a:p>
            <a:pPr lvl="1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4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630</Words>
  <Application>Microsoft Office PowerPoint</Application>
  <PresentationFormat>Widescreen</PresentationFormat>
  <Paragraphs>115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</vt:lpstr>
      <vt:lpstr>PowerPoint Presentation</vt:lpstr>
      <vt:lpstr>AJAX </vt:lpstr>
      <vt:lpstr>PowerPoint Presentation</vt:lpstr>
      <vt:lpstr>Table of Content</vt:lpstr>
      <vt:lpstr>AJAX</vt:lpstr>
      <vt:lpstr>Components</vt:lpstr>
      <vt:lpstr>Working</vt:lpstr>
      <vt:lpstr>XMLHttpRequest</vt:lpstr>
      <vt:lpstr>Creating XMLHttpRequest object</vt:lpstr>
      <vt:lpstr>XMLHttpRequest attributes</vt:lpstr>
      <vt:lpstr>readyState</vt:lpstr>
      <vt:lpstr>XMLHttpRequest methods</vt:lpstr>
      <vt:lpstr>creating XMLHttpRequest object</vt:lpstr>
      <vt:lpstr>Adding AJAX code to the index.jsp</vt:lpstr>
      <vt:lpstr>PowerPoint Presentation</vt:lpstr>
      <vt:lpstr>Result</vt:lpstr>
      <vt:lpstr>AJAX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GUPTA GUSCSE201927349</dc:creator>
  <cp:lastModifiedBy>NIDHI GUPTA GUSCSE201927349</cp:lastModifiedBy>
  <cp:revision>1</cp:revision>
  <dcterms:created xsi:type="dcterms:W3CDTF">2021-08-27T04:00:03Z</dcterms:created>
  <dcterms:modified xsi:type="dcterms:W3CDTF">2021-08-27T04:47:13Z</dcterms:modified>
</cp:coreProperties>
</file>