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82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2B522-EEBA-4A4E-A20A-8CAB11D5C57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DBEDAF-50B7-4236-B6A2-600C0BACCD3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GIỚI THIỆU BIỂU ĐỒ TUẦN TỰ</a:t>
          </a:r>
        </a:p>
      </dgm:t>
    </dgm:pt>
    <dgm:pt modelId="{5398C5B0-1171-450C-8110-22C88100D778}" type="parTrans" cxnId="{51072820-D2C5-4065-85A1-EB419BF01B6C}">
      <dgm:prSet/>
      <dgm:spPr/>
      <dgm:t>
        <a:bodyPr/>
        <a:lstStyle/>
        <a:p>
          <a:endParaRPr lang="en-US"/>
        </a:p>
      </dgm:t>
    </dgm:pt>
    <dgm:pt modelId="{DEA516B7-0277-41AF-8B53-BFB6D5C80B3C}" type="sibTrans" cxnId="{51072820-D2C5-4065-85A1-EB419BF01B6C}">
      <dgm:prSet/>
      <dgm:spPr/>
      <dgm:t>
        <a:bodyPr/>
        <a:lstStyle/>
        <a:p>
          <a:endParaRPr lang="en-US"/>
        </a:p>
      </dgm:t>
    </dgm:pt>
    <dgm:pt modelId="{9C0688C5-E54F-4DE6-9E9A-7C88B3179F0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CÁC BƯỚC XÂY DỰNG BIỂU ĐỒ</a:t>
          </a:r>
        </a:p>
      </dgm:t>
    </dgm:pt>
    <dgm:pt modelId="{D22B737B-1D7C-4C69-9DF8-58C118F9DD18}" type="parTrans" cxnId="{7DEFFF27-8D5B-460E-8F11-6ED9878924AD}">
      <dgm:prSet/>
      <dgm:spPr/>
      <dgm:t>
        <a:bodyPr/>
        <a:lstStyle/>
        <a:p>
          <a:endParaRPr lang="en-US"/>
        </a:p>
      </dgm:t>
    </dgm:pt>
    <dgm:pt modelId="{447E3EFF-EA3F-4631-B8B3-B75A8BCD237E}" type="sibTrans" cxnId="{7DEFFF27-8D5B-460E-8F11-6ED9878924AD}">
      <dgm:prSet/>
      <dgm:spPr/>
      <dgm:t>
        <a:bodyPr/>
        <a:lstStyle/>
        <a:p>
          <a:endParaRPr lang="en-US"/>
        </a:p>
      </dgm:t>
    </dgm:pt>
    <dgm:pt modelId="{710C502F-66CA-47B3-8A18-57118063517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TÀI LIỆU THAM KHẢO</a:t>
          </a:r>
        </a:p>
      </dgm:t>
    </dgm:pt>
    <dgm:pt modelId="{B2EAA12D-E47B-4DEF-B9A0-067EE31AFCD5}" type="parTrans" cxnId="{36812781-A463-4E17-AB01-B191FAF536FF}">
      <dgm:prSet/>
      <dgm:spPr/>
      <dgm:t>
        <a:bodyPr/>
        <a:lstStyle/>
        <a:p>
          <a:endParaRPr lang="en-US"/>
        </a:p>
      </dgm:t>
    </dgm:pt>
    <dgm:pt modelId="{C5321F56-7ABA-4AFA-B9EC-0C46C0485B4B}" type="sibTrans" cxnId="{36812781-A463-4E17-AB01-B191FAF536FF}">
      <dgm:prSet/>
      <dgm:spPr/>
      <dgm:t>
        <a:bodyPr/>
        <a:lstStyle/>
        <a:p>
          <a:endParaRPr lang="en-US"/>
        </a:p>
      </dgm:t>
    </dgm:pt>
    <dgm:pt modelId="{1E2C3F81-0F94-4F92-8487-6F1E64305BE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MỤC ĐÍCH KỸ THUẬT</a:t>
          </a:r>
        </a:p>
      </dgm:t>
    </dgm:pt>
    <dgm:pt modelId="{7F191E43-1FFC-4E1A-998B-F3AF3444ECA9}" type="parTrans" cxnId="{19F5930B-CB16-424F-A86A-3E73CC8BAFB6}">
      <dgm:prSet/>
      <dgm:spPr/>
      <dgm:t>
        <a:bodyPr/>
        <a:lstStyle/>
        <a:p>
          <a:endParaRPr lang="en-US"/>
        </a:p>
      </dgm:t>
    </dgm:pt>
    <dgm:pt modelId="{85956FEF-03AF-43C8-85FB-014AAADFBF4B}" type="sibTrans" cxnId="{19F5930B-CB16-424F-A86A-3E73CC8BAFB6}">
      <dgm:prSet/>
      <dgm:spPr/>
      <dgm:t>
        <a:bodyPr/>
        <a:lstStyle/>
        <a:p>
          <a:endParaRPr lang="en-US"/>
        </a:p>
      </dgm:t>
    </dgm:pt>
    <dgm:pt modelId="{64F8B7D2-6018-48B7-9AF6-E54BBED5298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CÁC KÝ HIỆU BIỂU DIỄN</a:t>
          </a:r>
        </a:p>
      </dgm:t>
    </dgm:pt>
    <dgm:pt modelId="{46AB33B1-6A43-478D-94F0-587ED4BFAEE2}" type="parTrans" cxnId="{A2A19DF9-9526-46F9-946A-DB97CA7930F0}">
      <dgm:prSet/>
      <dgm:spPr/>
      <dgm:t>
        <a:bodyPr/>
        <a:lstStyle/>
        <a:p>
          <a:endParaRPr lang="en-US"/>
        </a:p>
      </dgm:t>
    </dgm:pt>
    <dgm:pt modelId="{5AFD8D61-0335-4A1B-BBC2-A1627246F206}" type="sibTrans" cxnId="{A2A19DF9-9526-46F9-946A-DB97CA7930F0}">
      <dgm:prSet/>
      <dgm:spPr/>
      <dgm:t>
        <a:bodyPr/>
        <a:lstStyle/>
        <a:p>
          <a:endParaRPr lang="en-US"/>
        </a:p>
      </dgm:t>
    </dgm:pt>
    <dgm:pt modelId="{6031AB54-9493-40C9-9418-E4B787C78F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ỨNG DỤNG</a:t>
          </a:r>
        </a:p>
      </dgm:t>
    </dgm:pt>
    <dgm:pt modelId="{34F52FB2-5440-4C73-B223-815342D350E8}" type="parTrans" cxnId="{2AC533ED-A29B-45F2-A377-1ACA9F5FBC63}">
      <dgm:prSet/>
      <dgm:spPr/>
      <dgm:t>
        <a:bodyPr/>
        <a:lstStyle/>
        <a:p>
          <a:endParaRPr lang="en-US"/>
        </a:p>
      </dgm:t>
    </dgm:pt>
    <dgm:pt modelId="{54ACC93A-01C2-43B0-969A-D2AC1C775C38}" type="sibTrans" cxnId="{2AC533ED-A29B-45F2-A377-1ACA9F5FBC63}">
      <dgm:prSet/>
      <dgm:spPr/>
      <dgm:t>
        <a:bodyPr/>
        <a:lstStyle/>
        <a:p>
          <a:endParaRPr lang="en-US"/>
        </a:p>
      </dgm:t>
    </dgm:pt>
    <dgm:pt modelId="{F569D8A6-ECDC-498D-82BD-661BEE3D2473}" type="pres">
      <dgm:prSet presAssocID="{B6C2B522-EEBA-4A4E-A20A-8CAB11D5C579}" presName="vert0" presStyleCnt="0">
        <dgm:presLayoutVars>
          <dgm:dir/>
          <dgm:animOne val="branch"/>
          <dgm:animLvl val="lvl"/>
        </dgm:presLayoutVars>
      </dgm:prSet>
      <dgm:spPr/>
    </dgm:pt>
    <dgm:pt modelId="{6E7BD9CB-835A-4351-96A8-CF6B94F71D64}" type="pres">
      <dgm:prSet presAssocID="{86DBEDAF-50B7-4236-B6A2-600C0BACCD32}" presName="thickLine" presStyleLbl="alignNode1" presStyleIdx="0" presStyleCnt="6"/>
      <dgm:spPr/>
    </dgm:pt>
    <dgm:pt modelId="{B96986B0-D05E-4DDA-AC92-911BB5E3E59A}" type="pres">
      <dgm:prSet presAssocID="{86DBEDAF-50B7-4236-B6A2-600C0BACCD32}" presName="horz1" presStyleCnt="0"/>
      <dgm:spPr/>
    </dgm:pt>
    <dgm:pt modelId="{DA14A337-2BD6-4AF6-ADAF-DDC359B9BE2E}" type="pres">
      <dgm:prSet presAssocID="{86DBEDAF-50B7-4236-B6A2-600C0BACCD32}" presName="tx1" presStyleLbl="revTx" presStyleIdx="0" presStyleCnt="6"/>
      <dgm:spPr/>
    </dgm:pt>
    <dgm:pt modelId="{628EE054-F303-4EF6-9584-90C4F0537309}" type="pres">
      <dgm:prSet presAssocID="{86DBEDAF-50B7-4236-B6A2-600C0BACCD32}" presName="vert1" presStyleCnt="0"/>
      <dgm:spPr/>
    </dgm:pt>
    <dgm:pt modelId="{8E99166A-B778-4E92-A434-AB083F8CBFC2}" type="pres">
      <dgm:prSet presAssocID="{1E2C3F81-0F94-4F92-8487-6F1E64305BE5}" presName="thickLine" presStyleLbl="alignNode1" presStyleIdx="1" presStyleCnt="6"/>
      <dgm:spPr/>
    </dgm:pt>
    <dgm:pt modelId="{EC6C2B7E-5FE8-4252-BD28-F45B6547FC5F}" type="pres">
      <dgm:prSet presAssocID="{1E2C3F81-0F94-4F92-8487-6F1E64305BE5}" presName="horz1" presStyleCnt="0"/>
      <dgm:spPr/>
    </dgm:pt>
    <dgm:pt modelId="{E17FC55D-1CD0-4085-AF89-8004B462280C}" type="pres">
      <dgm:prSet presAssocID="{1E2C3F81-0F94-4F92-8487-6F1E64305BE5}" presName="tx1" presStyleLbl="revTx" presStyleIdx="1" presStyleCnt="6"/>
      <dgm:spPr/>
    </dgm:pt>
    <dgm:pt modelId="{483EBC13-7560-46D2-B8A9-73C841D4AD11}" type="pres">
      <dgm:prSet presAssocID="{1E2C3F81-0F94-4F92-8487-6F1E64305BE5}" presName="vert1" presStyleCnt="0"/>
      <dgm:spPr/>
    </dgm:pt>
    <dgm:pt modelId="{8BA1BA96-45D6-4436-A798-9F26A1517DC0}" type="pres">
      <dgm:prSet presAssocID="{64F8B7D2-6018-48B7-9AF6-E54BBED52987}" presName="thickLine" presStyleLbl="alignNode1" presStyleIdx="2" presStyleCnt="6"/>
      <dgm:spPr/>
    </dgm:pt>
    <dgm:pt modelId="{5FAE398C-CAE8-4C25-A5D5-6CB81EBB8509}" type="pres">
      <dgm:prSet presAssocID="{64F8B7D2-6018-48B7-9AF6-E54BBED52987}" presName="horz1" presStyleCnt="0"/>
      <dgm:spPr/>
    </dgm:pt>
    <dgm:pt modelId="{05D19BB4-6090-464F-A564-639742DA171C}" type="pres">
      <dgm:prSet presAssocID="{64F8B7D2-6018-48B7-9AF6-E54BBED52987}" presName="tx1" presStyleLbl="revTx" presStyleIdx="2" presStyleCnt="6"/>
      <dgm:spPr/>
    </dgm:pt>
    <dgm:pt modelId="{44FFAB0B-BD3A-49EE-B2FA-CF7B614F481F}" type="pres">
      <dgm:prSet presAssocID="{64F8B7D2-6018-48B7-9AF6-E54BBED52987}" presName="vert1" presStyleCnt="0"/>
      <dgm:spPr/>
    </dgm:pt>
    <dgm:pt modelId="{8D0E7278-73FE-454C-8269-D8B2567D4763}" type="pres">
      <dgm:prSet presAssocID="{9C0688C5-E54F-4DE6-9E9A-7C88B3179F04}" presName="thickLine" presStyleLbl="alignNode1" presStyleIdx="3" presStyleCnt="6"/>
      <dgm:spPr/>
    </dgm:pt>
    <dgm:pt modelId="{26AE5BF6-8D95-4455-926E-4295F0628B3D}" type="pres">
      <dgm:prSet presAssocID="{9C0688C5-E54F-4DE6-9E9A-7C88B3179F04}" presName="horz1" presStyleCnt="0"/>
      <dgm:spPr/>
    </dgm:pt>
    <dgm:pt modelId="{7D66C457-7653-411C-AA8A-A3CF3FB8A53D}" type="pres">
      <dgm:prSet presAssocID="{9C0688C5-E54F-4DE6-9E9A-7C88B3179F04}" presName="tx1" presStyleLbl="revTx" presStyleIdx="3" presStyleCnt="6"/>
      <dgm:spPr/>
    </dgm:pt>
    <dgm:pt modelId="{BB43E224-C261-4FBE-BD23-F869BA326E2E}" type="pres">
      <dgm:prSet presAssocID="{9C0688C5-E54F-4DE6-9E9A-7C88B3179F04}" presName="vert1" presStyleCnt="0"/>
      <dgm:spPr/>
    </dgm:pt>
    <dgm:pt modelId="{BC6EC450-8035-4562-9196-C6176EEF6EC5}" type="pres">
      <dgm:prSet presAssocID="{6031AB54-9493-40C9-9418-E4B787C78F35}" presName="thickLine" presStyleLbl="alignNode1" presStyleIdx="4" presStyleCnt="6"/>
      <dgm:spPr/>
    </dgm:pt>
    <dgm:pt modelId="{72DA7EC9-935D-4B11-9B13-E8B0730F3316}" type="pres">
      <dgm:prSet presAssocID="{6031AB54-9493-40C9-9418-E4B787C78F35}" presName="horz1" presStyleCnt="0"/>
      <dgm:spPr/>
    </dgm:pt>
    <dgm:pt modelId="{2F200108-2105-470A-ABCF-0A00CB26A9A1}" type="pres">
      <dgm:prSet presAssocID="{6031AB54-9493-40C9-9418-E4B787C78F35}" presName="tx1" presStyleLbl="revTx" presStyleIdx="4" presStyleCnt="6"/>
      <dgm:spPr/>
    </dgm:pt>
    <dgm:pt modelId="{05B6F58C-D782-4587-9BB2-6BA5CE84E03D}" type="pres">
      <dgm:prSet presAssocID="{6031AB54-9493-40C9-9418-E4B787C78F35}" presName="vert1" presStyleCnt="0"/>
      <dgm:spPr/>
    </dgm:pt>
    <dgm:pt modelId="{4CDE034B-B3B1-4ED8-971A-D12F3476FC96}" type="pres">
      <dgm:prSet presAssocID="{710C502F-66CA-47B3-8A18-57118063517E}" presName="thickLine" presStyleLbl="alignNode1" presStyleIdx="5" presStyleCnt="6"/>
      <dgm:spPr/>
    </dgm:pt>
    <dgm:pt modelId="{A764AF21-8D8D-484E-AEB7-87587BC0B31C}" type="pres">
      <dgm:prSet presAssocID="{710C502F-66CA-47B3-8A18-57118063517E}" presName="horz1" presStyleCnt="0"/>
      <dgm:spPr/>
    </dgm:pt>
    <dgm:pt modelId="{B7A36D1E-AB6B-442F-97B8-069FCA086504}" type="pres">
      <dgm:prSet presAssocID="{710C502F-66CA-47B3-8A18-57118063517E}" presName="tx1" presStyleLbl="revTx" presStyleIdx="5" presStyleCnt="6"/>
      <dgm:spPr/>
    </dgm:pt>
    <dgm:pt modelId="{55746B77-168C-4DED-90AC-1009DA9BF0EE}" type="pres">
      <dgm:prSet presAssocID="{710C502F-66CA-47B3-8A18-57118063517E}" presName="vert1" presStyleCnt="0"/>
      <dgm:spPr/>
    </dgm:pt>
  </dgm:ptLst>
  <dgm:cxnLst>
    <dgm:cxn modelId="{19F5930B-CB16-424F-A86A-3E73CC8BAFB6}" srcId="{B6C2B522-EEBA-4A4E-A20A-8CAB11D5C579}" destId="{1E2C3F81-0F94-4F92-8487-6F1E64305BE5}" srcOrd="1" destOrd="0" parTransId="{7F191E43-1FFC-4E1A-998B-F3AF3444ECA9}" sibTransId="{85956FEF-03AF-43C8-85FB-014AAADFBF4B}"/>
    <dgm:cxn modelId="{ADE37316-1700-45E5-82B1-43D2ECBB121C}" type="presOf" srcId="{86DBEDAF-50B7-4236-B6A2-600C0BACCD32}" destId="{DA14A337-2BD6-4AF6-ADAF-DDC359B9BE2E}" srcOrd="0" destOrd="0" presId="urn:microsoft.com/office/officeart/2008/layout/LinedList"/>
    <dgm:cxn modelId="{B8FFC81F-391C-4628-85A4-581707F265B8}" type="presOf" srcId="{1E2C3F81-0F94-4F92-8487-6F1E64305BE5}" destId="{E17FC55D-1CD0-4085-AF89-8004B462280C}" srcOrd="0" destOrd="0" presId="urn:microsoft.com/office/officeart/2008/layout/LinedList"/>
    <dgm:cxn modelId="{51072820-D2C5-4065-85A1-EB419BF01B6C}" srcId="{B6C2B522-EEBA-4A4E-A20A-8CAB11D5C579}" destId="{86DBEDAF-50B7-4236-B6A2-600C0BACCD32}" srcOrd="0" destOrd="0" parTransId="{5398C5B0-1171-450C-8110-22C88100D778}" sibTransId="{DEA516B7-0277-41AF-8B53-BFB6D5C80B3C}"/>
    <dgm:cxn modelId="{7DEFFF27-8D5B-460E-8F11-6ED9878924AD}" srcId="{B6C2B522-EEBA-4A4E-A20A-8CAB11D5C579}" destId="{9C0688C5-E54F-4DE6-9E9A-7C88B3179F04}" srcOrd="3" destOrd="0" parTransId="{D22B737B-1D7C-4C69-9DF8-58C118F9DD18}" sibTransId="{447E3EFF-EA3F-4631-B8B3-B75A8BCD237E}"/>
    <dgm:cxn modelId="{58737943-EEFE-4C62-9D0F-019709D8EBBE}" type="presOf" srcId="{64F8B7D2-6018-48B7-9AF6-E54BBED52987}" destId="{05D19BB4-6090-464F-A564-639742DA171C}" srcOrd="0" destOrd="0" presId="urn:microsoft.com/office/officeart/2008/layout/LinedList"/>
    <dgm:cxn modelId="{36812781-A463-4E17-AB01-B191FAF536FF}" srcId="{B6C2B522-EEBA-4A4E-A20A-8CAB11D5C579}" destId="{710C502F-66CA-47B3-8A18-57118063517E}" srcOrd="5" destOrd="0" parTransId="{B2EAA12D-E47B-4DEF-B9A0-067EE31AFCD5}" sibTransId="{C5321F56-7ABA-4AFA-B9EC-0C46C0485B4B}"/>
    <dgm:cxn modelId="{10095BC1-B51E-423C-9A06-B331120BEA57}" type="presOf" srcId="{B6C2B522-EEBA-4A4E-A20A-8CAB11D5C579}" destId="{F569D8A6-ECDC-498D-82BD-661BEE3D2473}" srcOrd="0" destOrd="0" presId="urn:microsoft.com/office/officeart/2008/layout/LinedList"/>
    <dgm:cxn modelId="{9FA660D6-C1A4-413C-B46E-1AE22CE49D3F}" type="presOf" srcId="{710C502F-66CA-47B3-8A18-57118063517E}" destId="{B7A36D1E-AB6B-442F-97B8-069FCA086504}" srcOrd="0" destOrd="0" presId="urn:microsoft.com/office/officeart/2008/layout/LinedList"/>
    <dgm:cxn modelId="{01B36AE5-1491-41CC-9EB3-76FD28CC3DF2}" type="presOf" srcId="{6031AB54-9493-40C9-9418-E4B787C78F35}" destId="{2F200108-2105-470A-ABCF-0A00CB26A9A1}" srcOrd="0" destOrd="0" presId="urn:microsoft.com/office/officeart/2008/layout/LinedList"/>
    <dgm:cxn modelId="{7056B3EA-C414-461D-9E48-84ED2D9B84E0}" type="presOf" srcId="{9C0688C5-E54F-4DE6-9E9A-7C88B3179F04}" destId="{7D66C457-7653-411C-AA8A-A3CF3FB8A53D}" srcOrd="0" destOrd="0" presId="urn:microsoft.com/office/officeart/2008/layout/LinedList"/>
    <dgm:cxn modelId="{2AC533ED-A29B-45F2-A377-1ACA9F5FBC63}" srcId="{B6C2B522-EEBA-4A4E-A20A-8CAB11D5C579}" destId="{6031AB54-9493-40C9-9418-E4B787C78F35}" srcOrd="4" destOrd="0" parTransId="{34F52FB2-5440-4C73-B223-815342D350E8}" sibTransId="{54ACC93A-01C2-43B0-969A-D2AC1C775C38}"/>
    <dgm:cxn modelId="{A2A19DF9-9526-46F9-946A-DB97CA7930F0}" srcId="{B6C2B522-EEBA-4A4E-A20A-8CAB11D5C579}" destId="{64F8B7D2-6018-48B7-9AF6-E54BBED52987}" srcOrd="2" destOrd="0" parTransId="{46AB33B1-6A43-478D-94F0-587ED4BFAEE2}" sibTransId="{5AFD8D61-0335-4A1B-BBC2-A1627246F206}"/>
    <dgm:cxn modelId="{F9E9155E-285D-4E61-B1FC-E9B34CAE4AE7}" type="presParOf" srcId="{F569D8A6-ECDC-498D-82BD-661BEE3D2473}" destId="{6E7BD9CB-835A-4351-96A8-CF6B94F71D64}" srcOrd="0" destOrd="0" presId="urn:microsoft.com/office/officeart/2008/layout/LinedList"/>
    <dgm:cxn modelId="{6A1E7BD5-35F6-44F0-98C6-26300B3D1B03}" type="presParOf" srcId="{F569D8A6-ECDC-498D-82BD-661BEE3D2473}" destId="{B96986B0-D05E-4DDA-AC92-911BB5E3E59A}" srcOrd="1" destOrd="0" presId="urn:microsoft.com/office/officeart/2008/layout/LinedList"/>
    <dgm:cxn modelId="{741242FC-1A6E-4228-B965-8264B670427B}" type="presParOf" srcId="{B96986B0-D05E-4DDA-AC92-911BB5E3E59A}" destId="{DA14A337-2BD6-4AF6-ADAF-DDC359B9BE2E}" srcOrd="0" destOrd="0" presId="urn:microsoft.com/office/officeart/2008/layout/LinedList"/>
    <dgm:cxn modelId="{2EA3689E-B014-46D9-B729-5C39D51B257D}" type="presParOf" srcId="{B96986B0-D05E-4DDA-AC92-911BB5E3E59A}" destId="{628EE054-F303-4EF6-9584-90C4F0537309}" srcOrd="1" destOrd="0" presId="urn:microsoft.com/office/officeart/2008/layout/LinedList"/>
    <dgm:cxn modelId="{D0E72560-206D-4557-961D-685174AEE521}" type="presParOf" srcId="{F569D8A6-ECDC-498D-82BD-661BEE3D2473}" destId="{8E99166A-B778-4E92-A434-AB083F8CBFC2}" srcOrd="2" destOrd="0" presId="urn:microsoft.com/office/officeart/2008/layout/LinedList"/>
    <dgm:cxn modelId="{45591817-A9F8-4264-95D0-46AB741DA640}" type="presParOf" srcId="{F569D8A6-ECDC-498D-82BD-661BEE3D2473}" destId="{EC6C2B7E-5FE8-4252-BD28-F45B6547FC5F}" srcOrd="3" destOrd="0" presId="urn:microsoft.com/office/officeart/2008/layout/LinedList"/>
    <dgm:cxn modelId="{1C4BFF47-13C1-485F-AF32-58A229C5D963}" type="presParOf" srcId="{EC6C2B7E-5FE8-4252-BD28-F45B6547FC5F}" destId="{E17FC55D-1CD0-4085-AF89-8004B462280C}" srcOrd="0" destOrd="0" presId="urn:microsoft.com/office/officeart/2008/layout/LinedList"/>
    <dgm:cxn modelId="{98FDFD74-095B-4765-AFBE-500B0EEFC866}" type="presParOf" srcId="{EC6C2B7E-5FE8-4252-BD28-F45B6547FC5F}" destId="{483EBC13-7560-46D2-B8A9-73C841D4AD11}" srcOrd="1" destOrd="0" presId="urn:microsoft.com/office/officeart/2008/layout/LinedList"/>
    <dgm:cxn modelId="{287D629B-9B2D-4342-AA83-E6463344286A}" type="presParOf" srcId="{F569D8A6-ECDC-498D-82BD-661BEE3D2473}" destId="{8BA1BA96-45D6-4436-A798-9F26A1517DC0}" srcOrd="4" destOrd="0" presId="urn:microsoft.com/office/officeart/2008/layout/LinedList"/>
    <dgm:cxn modelId="{2A479482-54F9-4442-8CE3-DB5F5A2319CC}" type="presParOf" srcId="{F569D8A6-ECDC-498D-82BD-661BEE3D2473}" destId="{5FAE398C-CAE8-4C25-A5D5-6CB81EBB8509}" srcOrd="5" destOrd="0" presId="urn:microsoft.com/office/officeart/2008/layout/LinedList"/>
    <dgm:cxn modelId="{9850DA7D-4532-4AE2-9B92-B971D0C070E2}" type="presParOf" srcId="{5FAE398C-CAE8-4C25-A5D5-6CB81EBB8509}" destId="{05D19BB4-6090-464F-A564-639742DA171C}" srcOrd="0" destOrd="0" presId="urn:microsoft.com/office/officeart/2008/layout/LinedList"/>
    <dgm:cxn modelId="{85FA7FA4-C995-4C60-8DAD-9387FD6F573D}" type="presParOf" srcId="{5FAE398C-CAE8-4C25-A5D5-6CB81EBB8509}" destId="{44FFAB0B-BD3A-49EE-B2FA-CF7B614F481F}" srcOrd="1" destOrd="0" presId="urn:microsoft.com/office/officeart/2008/layout/LinedList"/>
    <dgm:cxn modelId="{8939588D-A6C0-40E6-9D22-4A57D8F2F40B}" type="presParOf" srcId="{F569D8A6-ECDC-498D-82BD-661BEE3D2473}" destId="{8D0E7278-73FE-454C-8269-D8B2567D4763}" srcOrd="6" destOrd="0" presId="urn:microsoft.com/office/officeart/2008/layout/LinedList"/>
    <dgm:cxn modelId="{C264AF3D-3A69-4B19-AEE0-1890C13C1118}" type="presParOf" srcId="{F569D8A6-ECDC-498D-82BD-661BEE3D2473}" destId="{26AE5BF6-8D95-4455-926E-4295F0628B3D}" srcOrd="7" destOrd="0" presId="urn:microsoft.com/office/officeart/2008/layout/LinedList"/>
    <dgm:cxn modelId="{5656736D-8CF3-4BA0-ABB1-40B41B235AC4}" type="presParOf" srcId="{26AE5BF6-8D95-4455-926E-4295F0628B3D}" destId="{7D66C457-7653-411C-AA8A-A3CF3FB8A53D}" srcOrd="0" destOrd="0" presId="urn:microsoft.com/office/officeart/2008/layout/LinedList"/>
    <dgm:cxn modelId="{34D1EBF2-5FF0-4CEF-A209-7B1C9AA268A6}" type="presParOf" srcId="{26AE5BF6-8D95-4455-926E-4295F0628B3D}" destId="{BB43E224-C261-4FBE-BD23-F869BA326E2E}" srcOrd="1" destOrd="0" presId="urn:microsoft.com/office/officeart/2008/layout/LinedList"/>
    <dgm:cxn modelId="{00168231-F7DC-476A-9F26-78A211D369EA}" type="presParOf" srcId="{F569D8A6-ECDC-498D-82BD-661BEE3D2473}" destId="{BC6EC450-8035-4562-9196-C6176EEF6EC5}" srcOrd="8" destOrd="0" presId="urn:microsoft.com/office/officeart/2008/layout/LinedList"/>
    <dgm:cxn modelId="{702A187C-9F6D-4767-A13D-5CAA01B8CE36}" type="presParOf" srcId="{F569D8A6-ECDC-498D-82BD-661BEE3D2473}" destId="{72DA7EC9-935D-4B11-9B13-E8B0730F3316}" srcOrd="9" destOrd="0" presId="urn:microsoft.com/office/officeart/2008/layout/LinedList"/>
    <dgm:cxn modelId="{631BF7A6-CCB1-4FE3-A400-6389D81AA943}" type="presParOf" srcId="{72DA7EC9-935D-4B11-9B13-E8B0730F3316}" destId="{2F200108-2105-470A-ABCF-0A00CB26A9A1}" srcOrd="0" destOrd="0" presId="urn:microsoft.com/office/officeart/2008/layout/LinedList"/>
    <dgm:cxn modelId="{8612B091-519D-4C63-95AE-E7C06E5552C2}" type="presParOf" srcId="{72DA7EC9-935D-4B11-9B13-E8B0730F3316}" destId="{05B6F58C-D782-4587-9BB2-6BA5CE84E03D}" srcOrd="1" destOrd="0" presId="urn:microsoft.com/office/officeart/2008/layout/LinedList"/>
    <dgm:cxn modelId="{5D115B16-C227-4A5F-95A1-C95F760A4C8A}" type="presParOf" srcId="{F569D8A6-ECDC-498D-82BD-661BEE3D2473}" destId="{4CDE034B-B3B1-4ED8-971A-D12F3476FC96}" srcOrd="10" destOrd="0" presId="urn:microsoft.com/office/officeart/2008/layout/LinedList"/>
    <dgm:cxn modelId="{0E5159BB-AC47-4780-B7A6-CC9224272282}" type="presParOf" srcId="{F569D8A6-ECDC-498D-82BD-661BEE3D2473}" destId="{A764AF21-8D8D-484E-AEB7-87587BC0B31C}" srcOrd="11" destOrd="0" presId="urn:microsoft.com/office/officeart/2008/layout/LinedList"/>
    <dgm:cxn modelId="{AC3F8264-92CF-4517-BD2C-CC375CB71388}" type="presParOf" srcId="{A764AF21-8D8D-484E-AEB7-87587BC0B31C}" destId="{B7A36D1E-AB6B-442F-97B8-069FCA086504}" srcOrd="0" destOrd="0" presId="urn:microsoft.com/office/officeart/2008/layout/LinedList"/>
    <dgm:cxn modelId="{52A48E29-FABB-42D2-AC69-8594CF7298F0}" type="presParOf" srcId="{A764AF21-8D8D-484E-AEB7-87587BC0B31C}" destId="{55746B77-168C-4DED-90AC-1009DA9BF0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6E03B-6928-49A3-8673-0B3DF4E591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5F067-BAC9-43E4-8F5C-0B6B44262321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(Object or Class)</a:t>
          </a:r>
        </a:p>
      </dgm:t>
    </dgm:pt>
    <dgm:pt modelId="{D30AE3C2-0965-4F46-947E-8E290C6C9072}" type="parTrans" cxnId="{762CCDB9-9D86-41A4-87D8-555B75B5769C}">
      <dgm:prSet/>
      <dgm:spPr/>
      <dgm:t>
        <a:bodyPr/>
        <a:lstStyle/>
        <a:p>
          <a:endParaRPr lang="en-US"/>
        </a:p>
      </dgm:t>
    </dgm:pt>
    <dgm:pt modelId="{93DA7A33-623F-427A-9813-4D2C69139E39}" type="sibTrans" cxnId="{762CCDB9-9D86-41A4-87D8-555B75B5769C}">
      <dgm:prSet/>
      <dgm:spPr/>
      <dgm:t>
        <a:bodyPr/>
        <a:lstStyle/>
        <a:p>
          <a:endParaRPr lang="en-US"/>
        </a:p>
      </dgm:t>
    </dgm:pt>
    <dgm:pt modelId="{D80D9CF3-2AD6-431C-B732-C5F26CB32057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tồn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LifeLines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30F5CA2F-C901-4913-BA38-3986FE6E6557}" type="parTrans" cxnId="{B300BD2A-DC4B-4BC0-AEAD-16ADB6EB99D7}">
      <dgm:prSet/>
      <dgm:spPr/>
      <dgm:t>
        <a:bodyPr/>
        <a:lstStyle/>
        <a:p>
          <a:endParaRPr lang="en-US"/>
        </a:p>
      </dgm:t>
    </dgm:pt>
    <dgm:pt modelId="{032D127F-DC42-4F2C-9EE8-AD34ED602AAB}" type="sibTrans" cxnId="{B300BD2A-DC4B-4BC0-AEAD-16ADB6EB99D7}">
      <dgm:prSet/>
      <dgm:spPr/>
      <dgm:t>
        <a:bodyPr/>
        <a:lstStyle/>
        <a:p>
          <a:endParaRPr lang="en-US"/>
        </a:p>
      </dgm:t>
    </dgm:pt>
    <dgm:pt modelId="{0A081E8F-54C4-4FED-BC07-535D872364FB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(Message)</a:t>
          </a:r>
        </a:p>
      </dgm:t>
    </dgm:pt>
    <dgm:pt modelId="{50ADF344-7528-4307-AEF1-07934683AE3A}" type="parTrans" cxnId="{6B1116B6-461D-432A-9F71-863CB5E3BB65}">
      <dgm:prSet/>
      <dgm:spPr/>
      <dgm:t>
        <a:bodyPr/>
        <a:lstStyle/>
        <a:p>
          <a:endParaRPr lang="en-US"/>
        </a:p>
      </dgm:t>
    </dgm:pt>
    <dgm:pt modelId="{5082C62B-4DCD-4D89-967B-393197EEFD2B}" type="sibTrans" cxnId="{6B1116B6-461D-432A-9F71-863CB5E3BB65}">
      <dgm:prSet/>
      <dgm:spPr/>
      <dgm:t>
        <a:bodyPr/>
        <a:lstStyle/>
        <a:p>
          <a:endParaRPr lang="en-US"/>
        </a:p>
      </dgm:t>
    </dgm:pt>
    <dgm:pt modelId="{6F8FA414-789F-4FEC-AD05-44449520CB14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ABB1C89-FE82-479A-97EB-B8BCC5978CE5}" type="parTrans" cxnId="{4A631D01-75D4-4168-9E0B-57BFE8773DFB}">
      <dgm:prSet/>
      <dgm:spPr/>
      <dgm:t>
        <a:bodyPr/>
        <a:lstStyle/>
        <a:p>
          <a:endParaRPr lang="en-US"/>
        </a:p>
      </dgm:t>
    </dgm:pt>
    <dgm:pt modelId="{6B06C691-0967-4D19-B2AA-48A495EE2FCA}" type="sibTrans" cxnId="{4A631D01-75D4-4168-9E0B-57BFE8773DFB}">
      <dgm:prSet/>
      <dgm:spPr/>
      <dgm:t>
        <a:bodyPr/>
        <a:lstStyle/>
        <a:p>
          <a:endParaRPr lang="en-US"/>
        </a:p>
      </dgm:t>
    </dgm:pt>
    <dgm:pt modelId="{9C95B964-F7DF-41AB-885E-88B10C6236AB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1B755A-5ED1-47BE-97AE-D8E289932DD7}" type="parTrans" cxnId="{81794225-ADFD-4405-B66A-9DBD144EBBC1}">
      <dgm:prSet/>
      <dgm:spPr/>
    </dgm:pt>
    <dgm:pt modelId="{07B0C9B3-ED13-487F-8F0C-8FAE39B5D0AD}" type="sibTrans" cxnId="{81794225-ADFD-4405-B66A-9DBD144EBBC1}">
      <dgm:prSet/>
      <dgm:spPr/>
    </dgm:pt>
    <dgm:pt modelId="{8B3DCA94-3C8C-49DE-AE8E-35077F5848A1}" type="pres">
      <dgm:prSet presAssocID="{D9F6E03B-6928-49A3-8673-0B3DF4E59128}" presName="linear" presStyleCnt="0">
        <dgm:presLayoutVars>
          <dgm:animLvl val="lvl"/>
          <dgm:resizeHandles val="exact"/>
        </dgm:presLayoutVars>
      </dgm:prSet>
      <dgm:spPr/>
    </dgm:pt>
    <dgm:pt modelId="{8443028E-7BCE-4FD0-8EC9-D2D7EDAF7245}" type="pres">
      <dgm:prSet presAssocID="{B535F067-BAC9-43E4-8F5C-0B6B442623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1934B6-B889-4867-B301-C19571EAAAD3}" type="pres">
      <dgm:prSet presAssocID="{93DA7A33-623F-427A-9813-4D2C69139E39}" presName="spacer" presStyleCnt="0"/>
      <dgm:spPr/>
    </dgm:pt>
    <dgm:pt modelId="{AA8228FD-9A77-4CC8-BFCA-23D2ED537BD7}" type="pres">
      <dgm:prSet presAssocID="{D80D9CF3-2AD6-431C-B732-C5F26CB320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E2DA48-12A9-4756-A13A-238DB425272D}" type="pres">
      <dgm:prSet presAssocID="{032D127F-DC42-4F2C-9EE8-AD34ED602AAB}" presName="spacer" presStyleCnt="0"/>
      <dgm:spPr/>
    </dgm:pt>
    <dgm:pt modelId="{E6D44EA0-40F9-49E4-BAA9-8E963B1F9B88}" type="pres">
      <dgm:prSet presAssocID="{0A081E8F-54C4-4FED-BC07-535D872364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696F10-5F6C-4BFE-B34E-043267D5D499}" type="pres">
      <dgm:prSet presAssocID="{5082C62B-4DCD-4D89-967B-393197EEFD2B}" presName="spacer" presStyleCnt="0"/>
      <dgm:spPr/>
    </dgm:pt>
    <dgm:pt modelId="{96709602-733E-4560-A668-24A262000C6D}" type="pres">
      <dgm:prSet presAssocID="{6F8FA414-789F-4FEC-AD05-44449520CB1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7BCFBBE-D3E7-4288-9C39-6D18C0509C1C}" type="pres">
      <dgm:prSet presAssocID="{6B06C691-0967-4D19-B2AA-48A495EE2FCA}" presName="spacer" presStyleCnt="0"/>
      <dgm:spPr/>
    </dgm:pt>
    <dgm:pt modelId="{CB409739-3C76-46C0-949F-5275DA67D8B3}" type="pres">
      <dgm:prSet presAssocID="{9C95B964-F7DF-41AB-885E-88B10C6236A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A631D01-75D4-4168-9E0B-57BFE8773DFB}" srcId="{D9F6E03B-6928-49A3-8673-0B3DF4E59128}" destId="{6F8FA414-789F-4FEC-AD05-44449520CB14}" srcOrd="3" destOrd="0" parTransId="{0ABB1C89-FE82-479A-97EB-B8BCC5978CE5}" sibTransId="{6B06C691-0967-4D19-B2AA-48A495EE2FCA}"/>
    <dgm:cxn modelId="{96F76206-70C3-466F-BD2E-4C922BDA0E19}" type="presOf" srcId="{6F8FA414-789F-4FEC-AD05-44449520CB14}" destId="{96709602-733E-4560-A668-24A262000C6D}" srcOrd="0" destOrd="0" presId="urn:microsoft.com/office/officeart/2005/8/layout/vList2"/>
    <dgm:cxn modelId="{81794225-ADFD-4405-B66A-9DBD144EBBC1}" srcId="{D9F6E03B-6928-49A3-8673-0B3DF4E59128}" destId="{9C95B964-F7DF-41AB-885E-88B10C6236AB}" srcOrd="4" destOrd="0" parTransId="{4B1B755A-5ED1-47BE-97AE-D8E289932DD7}" sibTransId="{07B0C9B3-ED13-487F-8F0C-8FAE39B5D0AD}"/>
    <dgm:cxn modelId="{B300BD2A-DC4B-4BC0-AEAD-16ADB6EB99D7}" srcId="{D9F6E03B-6928-49A3-8673-0B3DF4E59128}" destId="{D80D9CF3-2AD6-431C-B732-C5F26CB32057}" srcOrd="1" destOrd="0" parTransId="{30F5CA2F-C901-4913-BA38-3986FE6E6557}" sibTransId="{032D127F-DC42-4F2C-9EE8-AD34ED602AAB}"/>
    <dgm:cxn modelId="{4782522D-08A5-4369-82D2-7ED6D3196991}" type="presOf" srcId="{9C95B964-F7DF-41AB-885E-88B10C6236AB}" destId="{CB409739-3C76-46C0-949F-5275DA67D8B3}" srcOrd="0" destOrd="0" presId="urn:microsoft.com/office/officeart/2005/8/layout/vList2"/>
    <dgm:cxn modelId="{1CFA1167-9BF1-45A6-A19A-833A6589B971}" type="presOf" srcId="{D9F6E03B-6928-49A3-8673-0B3DF4E59128}" destId="{8B3DCA94-3C8C-49DE-AE8E-35077F5848A1}" srcOrd="0" destOrd="0" presId="urn:microsoft.com/office/officeart/2005/8/layout/vList2"/>
    <dgm:cxn modelId="{AF24A14C-54F3-412F-A5E2-C32952FC0B06}" type="presOf" srcId="{B535F067-BAC9-43E4-8F5C-0B6B44262321}" destId="{8443028E-7BCE-4FD0-8EC9-D2D7EDAF7245}" srcOrd="0" destOrd="0" presId="urn:microsoft.com/office/officeart/2005/8/layout/vList2"/>
    <dgm:cxn modelId="{89D514A6-D335-4618-908B-E29CE789A2D9}" type="presOf" srcId="{D80D9CF3-2AD6-431C-B732-C5F26CB32057}" destId="{AA8228FD-9A77-4CC8-BFCA-23D2ED537BD7}" srcOrd="0" destOrd="0" presId="urn:microsoft.com/office/officeart/2005/8/layout/vList2"/>
    <dgm:cxn modelId="{6B1116B6-461D-432A-9F71-863CB5E3BB65}" srcId="{D9F6E03B-6928-49A3-8673-0B3DF4E59128}" destId="{0A081E8F-54C4-4FED-BC07-535D872364FB}" srcOrd="2" destOrd="0" parTransId="{50ADF344-7528-4307-AEF1-07934683AE3A}" sibTransId="{5082C62B-4DCD-4D89-967B-393197EEFD2B}"/>
    <dgm:cxn modelId="{762CCDB9-9D86-41A4-87D8-555B75B5769C}" srcId="{D9F6E03B-6928-49A3-8673-0B3DF4E59128}" destId="{B535F067-BAC9-43E4-8F5C-0B6B44262321}" srcOrd="0" destOrd="0" parTransId="{D30AE3C2-0965-4F46-947E-8E290C6C9072}" sibTransId="{93DA7A33-623F-427A-9813-4D2C69139E39}"/>
    <dgm:cxn modelId="{249D29E4-F90D-48B8-8CEF-B2FC98789DBE}" type="presOf" srcId="{0A081E8F-54C4-4FED-BC07-535D872364FB}" destId="{E6D44EA0-40F9-49E4-BAA9-8E963B1F9B88}" srcOrd="0" destOrd="0" presId="urn:microsoft.com/office/officeart/2005/8/layout/vList2"/>
    <dgm:cxn modelId="{FD7B6B03-3344-4427-9C2C-E1A5B7654CE9}" type="presParOf" srcId="{8B3DCA94-3C8C-49DE-AE8E-35077F5848A1}" destId="{8443028E-7BCE-4FD0-8EC9-D2D7EDAF7245}" srcOrd="0" destOrd="0" presId="urn:microsoft.com/office/officeart/2005/8/layout/vList2"/>
    <dgm:cxn modelId="{07EFA90F-6C34-4873-8AD8-695746744902}" type="presParOf" srcId="{8B3DCA94-3C8C-49DE-AE8E-35077F5848A1}" destId="{6D1934B6-B889-4867-B301-C19571EAAAD3}" srcOrd="1" destOrd="0" presId="urn:microsoft.com/office/officeart/2005/8/layout/vList2"/>
    <dgm:cxn modelId="{B7240FF9-38F9-424C-81EE-13BF9FD8F724}" type="presParOf" srcId="{8B3DCA94-3C8C-49DE-AE8E-35077F5848A1}" destId="{AA8228FD-9A77-4CC8-BFCA-23D2ED537BD7}" srcOrd="2" destOrd="0" presId="urn:microsoft.com/office/officeart/2005/8/layout/vList2"/>
    <dgm:cxn modelId="{E6737597-FC2C-4F5F-816D-5E096E8F61A2}" type="presParOf" srcId="{8B3DCA94-3C8C-49DE-AE8E-35077F5848A1}" destId="{62E2DA48-12A9-4756-A13A-238DB425272D}" srcOrd="3" destOrd="0" presId="urn:microsoft.com/office/officeart/2005/8/layout/vList2"/>
    <dgm:cxn modelId="{8C7FE4F3-8CB5-47FF-89D3-7DFE8AFF5CB0}" type="presParOf" srcId="{8B3DCA94-3C8C-49DE-AE8E-35077F5848A1}" destId="{E6D44EA0-40F9-49E4-BAA9-8E963B1F9B88}" srcOrd="4" destOrd="0" presId="urn:microsoft.com/office/officeart/2005/8/layout/vList2"/>
    <dgm:cxn modelId="{E5AA5FDF-5576-4F0B-BD55-6CB1C8DE6D74}" type="presParOf" srcId="{8B3DCA94-3C8C-49DE-AE8E-35077F5848A1}" destId="{EC696F10-5F6C-4BFE-B34E-043267D5D499}" srcOrd="5" destOrd="0" presId="urn:microsoft.com/office/officeart/2005/8/layout/vList2"/>
    <dgm:cxn modelId="{2E884ED9-355C-436A-803B-E4BB04FB9152}" type="presParOf" srcId="{8B3DCA94-3C8C-49DE-AE8E-35077F5848A1}" destId="{96709602-733E-4560-A668-24A262000C6D}" srcOrd="6" destOrd="0" presId="urn:microsoft.com/office/officeart/2005/8/layout/vList2"/>
    <dgm:cxn modelId="{83DA3E58-5E59-46FA-8BF1-000E5F335F06}" type="presParOf" srcId="{8B3DCA94-3C8C-49DE-AE8E-35077F5848A1}" destId="{87BCFBBE-D3E7-4288-9C39-6D18C0509C1C}" srcOrd="7" destOrd="0" presId="urn:microsoft.com/office/officeart/2005/8/layout/vList2"/>
    <dgm:cxn modelId="{82FDC9AE-5B7A-46EF-BA4B-824F5C23D00F}" type="presParOf" srcId="{8B3DCA94-3C8C-49DE-AE8E-35077F5848A1}" destId="{CB409739-3C76-46C0-949F-5275DA67D8B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BD9CB-835A-4351-96A8-CF6B94F71D64}">
      <dsp:nvSpPr>
        <dsp:cNvPr id="0" name=""/>
        <dsp:cNvSpPr/>
      </dsp:nvSpPr>
      <dsp:spPr>
        <a:xfrm>
          <a:off x="0" y="2518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4A337-2BD6-4AF6-ADAF-DDC359B9BE2E}">
      <dsp:nvSpPr>
        <dsp:cNvPr id="0" name=""/>
        <dsp:cNvSpPr/>
      </dsp:nvSpPr>
      <dsp:spPr>
        <a:xfrm>
          <a:off x="0" y="2518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GIỚI THIỆU BIỂU ĐỒ TUẦN TỰ</a:t>
          </a:r>
        </a:p>
      </dsp:txBody>
      <dsp:txXfrm>
        <a:off x="0" y="2518"/>
        <a:ext cx="7117918" cy="858668"/>
      </dsp:txXfrm>
    </dsp:sp>
    <dsp:sp modelId="{8E99166A-B778-4E92-A434-AB083F8CBFC2}">
      <dsp:nvSpPr>
        <dsp:cNvPr id="0" name=""/>
        <dsp:cNvSpPr/>
      </dsp:nvSpPr>
      <dsp:spPr>
        <a:xfrm>
          <a:off x="0" y="861186"/>
          <a:ext cx="7117918" cy="0"/>
        </a:xfrm>
        <a:prstGeom prst="line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C55D-1CD0-4085-AF89-8004B462280C}">
      <dsp:nvSpPr>
        <dsp:cNvPr id="0" name=""/>
        <dsp:cNvSpPr/>
      </dsp:nvSpPr>
      <dsp:spPr>
        <a:xfrm>
          <a:off x="0" y="861186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MỤC ĐÍCH KỸ THUẬT</a:t>
          </a:r>
        </a:p>
      </dsp:txBody>
      <dsp:txXfrm>
        <a:off x="0" y="861186"/>
        <a:ext cx="7117918" cy="858668"/>
      </dsp:txXfrm>
    </dsp:sp>
    <dsp:sp modelId="{8BA1BA96-45D6-4436-A798-9F26A1517DC0}">
      <dsp:nvSpPr>
        <dsp:cNvPr id="0" name=""/>
        <dsp:cNvSpPr/>
      </dsp:nvSpPr>
      <dsp:spPr>
        <a:xfrm>
          <a:off x="0" y="1719855"/>
          <a:ext cx="7117918" cy="0"/>
        </a:xfrm>
        <a:prstGeom prst="line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19BB4-6090-464F-A564-639742DA171C}">
      <dsp:nvSpPr>
        <dsp:cNvPr id="0" name=""/>
        <dsp:cNvSpPr/>
      </dsp:nvSpPr>
      <dsp:spPr>
        <a:xfrm>
          <a:off x="0" y="1719855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CÁC KÝ HIỆU BIỂU DIỄN</a:t>
          </a:r>
        </a:p>
      </dsp:txBody>
      <dsp:txXfrm>
        <a:off x="0" y="1719855"/>
        <a:ext cx="7117918" cy="858668"/>
      </dsp:txXfrm>
    </dsp:sp>
    <dsp:sp modelId="{8D0E7278-73FE-454C-8269-D8B2567D4763}">
      <dsp:nvSpPr>
        <dsp:cNvPr id="0" name=""/>
        <dsp:cNvSpPr/>
      </dsp:nvSpPr>
      <dsp:spPr>
        <a:xfrm>
          <a:off x="0" y="2578524"/>
          <a:ext cx="7117918" cy="0"/>
        </a:xfrm>
        <a:prstGeom prst="line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6C457-7653-411C-AA8A-A3CF3FB8A53D}">
      <dsp:nvSpPr>
        <dsp:cNvPr id="0" name=""/>
        <dsp:cNvSpPr/>
      </dsp:nvSpPr>
      <dsp:spPr>
        <a:xfrm>
          <a:off x="0" y="2578524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CÁC BƯỚC XÂY DỰNG BIỂU ĐỒ</a:t>
          </a:r>
        </a:p>
      </dsp:txBody>
      <dsp:txXfrm>
        <a:off x="0" y="2578524"/>
        <a:ext cx="7117918" cy="858668"/>
      </dsp:txXfrm>
    </dsp:sp>
    <dsp:sp modelId="{BC6EC450-8035-4562-9196-C6176EEF6EC5}">
      <dsp:nvSpPr>
        <dsp:cNvPr id="0" name=""/>
        <dsp:cNvSpPr/>
      </dsp:nvSpPr>
      <dsp:spPr>
        <a:xfrm>
          <a:off x="0" y="3437193"/>
          <a:ext cx="7117918" cy="0"/>
        </a:xfrm>
        <a:prstGeom prst="line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00108-2105-470A-ABCF-0A00CB26A9A1}">
      <dsp:nvSpPr>
        <dsp:cNvPr id="0" name=""/>
        <dsp:cNvSpPr/>
      </dsp:nvSpPr>
      <dsp:spPr>
        <a:xfrm>
          <a:off x="0" y="3437193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ỨNG DỤNG</a:t>
          </a:r>
        </a:p>
      </dsp:txBody>
      <dsp:txXfrm>
        <a:off x="0" y="3437193"/>
        <a:ext cx="7117918" cy="858668"/>
      </dsp:txXfrm>
    </dsp:sp>
    <dsp:sp modelId="{4CDE034B-B3B1-4ED8-971A-D12F3476FC96}">
      <dsp:nvSpPr>
        <dsp:cNvPr id="0" name=""/>
        <dsp:cNvSpPr/>
      </dsp:nvSpPr>
      <dsp:spPr>
        <a:xfrm>
          <a:off x="0" y="4295862"/>
          <a:ext cx="7117918" cy="0"/>
        </a:xfrm>
        <a:prstGeom prst="line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6D1E-AB6B-442F-97B8-069FCA086504}">
      <dsp:nvSpPr>
        <dsp:cNvPr id="0" name=""/>
        <dsp:cNvSpPr/>
      </dsp:nvSpPr>
      <dsp:spPr>
        <a:xfrm>
          <a:off x="0" y="4295862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TÀI LIỆU THAM KHẢO</a:t>
          </a:r>
        </a:p>
      </dsp:txBody>
      <dsp:txXfrm>
        <a:off x="0" y="4295862"/>
        <a:ext cx="7117918" cy="858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3028E-7BCE-4FD0-8EC9-D2D7EDAF7245}">
      <dsp:nvSpPr>
        <dsp:cNvPr id="0" name=""/>
        <dsp:cNvSpPr/>
      </dsp:nvSpPr>
      <dsp:spPr>
        <a:xfrm>
          <a:off x="0" y="8124"/>
          <a:ext cx="7117918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(Object or Class)</a:t>
          </a:r>
        </a:p>
      </dsp:txBody>
      <dsp:txXfrm>
        <a:off x="45692" y="53816"/>
        <a:ext cx="7026534" cy="844616"/>
      </dsp:txXfrm>
    </dsp:sp>
    <dsp:sp modelId="{AA8228FD-9A77-4CC8-BFCA-23D2ED537BD7}">
      <dsp:nvSpPr>
        <dsp:cNvPr id="0" name=""/>
        <dsp:cNvSpPr/>
      </dsp:nvSpPr>
      <dsp:spPr>
        <a:xfrm>
          <a:off x="0" y="1059324"/>
          <a:ext cx="7117918" cy="936000"/>
        </a:xfrm>
        <a:prstGeom prst="roundRect">
          <a:avLst/>
        </a:prstGeom>
        <a:solidFill>
          <a:schemeClr val="accent2">
            <a:hueOff val="-363841"/>
            <a:satOff val="-2098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tồn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LifeLines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45692" y="1105016"/>
        <a:ext cx="7026534" cy="844616"/>
      </dsp:txXfrm>
    </dsp:sp>
    <dsp:sp modelId="{E6D44EA0-40F9-49E4-BAA9-8E963B1F9B88}">
      <dsp:nvSpPr>
        <dsp:cNvPr id="0" name=""/>
        <dsp:cNvSpPr/>
      </dsp:nvSpPr>
      <dsp:spPr>
        <a:xfrm>
          <a:off x="0" y="2110524"/>
          <a:ext cx="7117918" cy="93600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điệp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(Message)</a:t>
          </a:r>
        </a:p>
      </dsp:txBody>
      <dsp:txXfrm>
        <a:off x="45692" y="2156216"/>
        <a:ext cx="7026534" cy="844616"/>
      </dsp:txXfrm>
    </dsp:sp>
    <dsp:sp modelId="{96709602-733E-4560-A668-24A262000C6D}">
      <dsp:nvSpPr>
        <dsp:cNvPr id="0" name=""/>
        <dsp:cNvSpPr/>
      </dsp:nvSpPr>
      <dsp:spPr>
        <a:xfrm>
          <a:off x="0" y="3161724"/>
          <a:ext cx="7117918" cy="936000"/>
        </a:xfrm>
        <a:prstGeom prst="roundRect">
          <a:avLst/>
        </a:prstGeom>
        <a:solidFill>
          <a:schemeClr val="accent2">
            <a:hueOff val="-1091522"/>
            <a:satOff val="-62946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bên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45692" y="3207416"/>
        <a:ext cx="7026534" cy="844616"/>
      </dsp:txXfrm>
    </dsp:sp>
    <dsp:sp modelId="{CB409739-3C76-46C0-949F-5275DA67D8B3}">
      <dsp:nvSpPr>
        <dsp:cNvPr id="0" name=""/>
        <dsp:cNvSpPr/>
      </dsp:nvSpPr>
      <dsp:spPr>
        <a:xfrm>
          <a:off x="0" y="4212924"/>
          <a:ext cx="7117918" cy="93600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692" y="4258616"/>
        <a:ext cx="7026534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5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3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8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9/21/2021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084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Close up shot of connecting patterns">
            <a:extLst>
              <a:ext uri="{FF2B5EF4-FFF2-40B4-BE49-F238E27FC236}">
                <a16:creationId xmlns:a16="http://schemas.microsoft.com/office/drawing/2014/main" id="{007212E2-FD72-4F22-BCA4-916F9768F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D0F44B-BD1D-4944-8479-B1D6B55D1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TUẦN TỰ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B429D-B791-4290-9B66-E9459C228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4290" y="3561635"/>
            <a:ext cx="7063739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12 – 	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Q.Bảo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FC29-E563-45AD-B8C8-D178835D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3905-2B5D-4517-AA44-9B9089932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6" name="Content Placeholder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1824874-7033-4CAF-B14C-93F6948362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1996" y="2332653"/>
            <a:ext cx="4751309" cy="2106852"/>
          </a:xfrm>
        </p:spPr>
      </p:pic>
    </p:spTree>
    <p:extLst>
      <p:ext uri="{BB962C8B-B14F-4D97-AF65-F5344CB8AC3E}">
        <p14:creationId xmlns:p14="http://schemas.microsoft.com/office/powerpoint/2010/main" val="6558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9D99-030F-4FD1-BDC3-03417BC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53E3-DB3F-469D-A8D0-208FC773EA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D6C4667-59B4-4604-A2A4-79E191FDFB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5992" y="2612572"/>
            <a:ext cx="4740358" cy="1977332"/>
          </a:xfrm>
        </p:spPr>
      </p:pic>
    </p:spTree>
    <p:extLst>
      <p:ext uri="{BB962C8B-B14F-4D97-AF65-F5344CB8AC3E}">
        <p14:creationId xmlns:p14="http://schemas.microsoft.com/office/powerpoint/2010/main" val="34955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D3F9-FB3F-4C31-9C54-B26F9EF8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2F95-F12D-45E7-BFC8-6E3E78592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9649FE7-2878-4652-A16C-9EB141C09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129" y="3315398"/>
            <a:ext cx="3343742" cy="1371791"/>
          </a:xfrm>
        </p:spPr>
      </p:pic>
    </p:spTree>
    <p:extLst>
      <p:ext uri="{BB962C8B-B14F-4D97-AF65-F5344CB8AC3E}">
        <p14:creationId xmlns:p14="http://schemas.microsoft.com/office/powerpoint/2010/main" val="287519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EBF8-922F-46AE-AA37-D67E8D7A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A6F15-DE64-422F-B1BB-074A77D0E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call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return Message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54DD8A0-BEE8-49B6-81A3-2E07627E4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128" y="1872159"/>
            <a:ext cx="4791744" cy="4258269"/>
          </a:xfrm>
        </p:spPr>
      </p:pic>
    </p:spTree>
    <p:extLst>
      <p:ext uri="{BB962C8B-B14F-4D97-AF65-F5344CB8AC3E}">
        <p14:creationId xmlns:p14="http://schemas.microsoft.com/office/powerpoint/2010/main" val="159427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2F0E-13AA-447A-8A99-0680154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2805-76A9-460F-9FB2-8CF8BF02E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797633"/>
            <a:ext cx="5242560" cy="4351338"/>
          </a:xfrm>
        </p:spPr>
        <p:txBody>
          <a:bodyPr/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FDEBB23-1572-43FC-80B1-48774B0383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8260" y="2939144"/>
            <a:ext cx="4611515" cy="1690888"/>
          </a:xfrm>
        </p:spPr>
      </p:pic>
    </p:spTree>
    <p:extLst>
      <p:ext uri="{BB962C8B-B14F-4D97-AF65-F5344CB8AC3E}">
        <p14:creationId xmlns:p14="http://schemas.microsoft.com/office/powerpoint/2010/main" val="417201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A9F8-0457-4C4C-9F6A-574B6148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0E5D-5BDC-45C7-8532-E0FC626DA7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Content Placeholder 5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C390C80D-8FF8-4117-9D26-468E240098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628" y="2896240"/>
            <a:ext cx="4972744" cy="2210108"/>
          </a:xfrm>
        </p:spPr>
      </p:pic>
    </p:spTree>
    <p:extLst>
      <p:ext uri="{BB962C8B-B14F-4D97-AF65-F5344CB8AC3E}">
        <p14:creationId xmlns:p14="http://schemas.microsoft.com/office/powerpoint/2010/main" val="38610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237B98-EB9A-404D-A5BD-D2713002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XÂY DỰNG BIỂU ĐỒ</a:t>
            </a:r>
          </a:p>
        </p:txBody>
      </p:sp>
      <p:grpSp>
        <p:nvGrpSpPr>
          <p:cNvPr id="36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8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52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6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8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7EED-9C95-4105-BCC1-B1154D40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XÂY DỰNG BIỂU ĐỒ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74EF-0863-4153-AEE1-0357C254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Diagram.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Diagram.</a:t>
            </a:r>
          </a:p>
        </p:txBody>
      </p:sp>
    </p:spTree>
    <p:extLst>
      <p:ext uri="{BB962C8B-B14F-4D97-AF65-F5344CB8AC3E}">
        <p14:creationId xmlns:p14="http://schemas.microsoft.com/office/powerpoint/2010/main" val="2896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CC4F-E6F7-4BD6-B1D2-E661E2A8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F80BE-6471-4EB4-9DDF-76CA4E257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823" y="1825625"/>
            <a:ext cx="5274579" cy="4351338"/>
          </a:xfrm>
        </p:spPr>
      </p:pic>
    </p:spTree>
    <p:extLst>
      <p:ext uri="{BB962C8B-B14F-4D97-AF65-F5344CB8AC3E}">
        <p14:creationId xmlns:p14="http://schemas.microsoft.com/office/powerpoint/2010/main" val="13512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7B9A0-B581-471F-ADB8-11FE3908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5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49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3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A0854A-DD54-498C-900C-A32D2EF4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7ED30FD-487B-4224-9D9A-8433F577A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142343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E03A-C754-43D0-8228-4017FC88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8C90-7075-40AD-A863-1B291692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method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72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DACBDB-9C38-4364-A45F-E430E57D7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FA0A4-DC00-4A44-912A-BAC6A6C13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2880F677-3490-475B-ABC2-E84BDEC5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956155"/>
            <a:ext cx="9049452" cy="1836961"/>
            <a:chOff x="374277" y="956155"/>
            <a:chExt cx="9049452" cy="18369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BBAE30-715D-4400-9E05-1E39217EC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9419BD-66B8-4B5D-979F-64863DD32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68530" y="9561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0E411BB-D3CD-40AD-9676-915898DAB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0FC9C30-25A3-47A4-9A66-92AE50359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8C1C480-F57B-4132-A7DA-6909F076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">
            <a:extLst>
              <a:ext uri="{FF2B5EF4-FFF2-40B4-BE49-F238E27FC236}">
                <a16:creationId xmlns:a16="http://schemas.microsoft.com/office/drawing/2014/main" id="{83530D07-6CB8-4A4F-8F6A-9BA5DAFB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4965F7A-44F2-4AEF-8A25-106E57C63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44" name="Oval 4">
            <a:extLst>
              <a:ext uri="{FF2B5EF4-FFF2-40B4-BE49-F238E27FC236}">
                <a16:creationId xmlns:a16="http://schemas.microsoft.com/office/drawing/2014/main" id="{A0B0F77F-92C2-4EA4-88A3-070B345D0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9152" y="94983"/>
            <a:ext cx="2698133" cy="26981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2F3205C3-F980-4EB3-9545-9CAA456A4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26987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D916385E-2011-4632-B599-29C7D283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094" t="40236" r="11854" b="12510"/>
          <a:stretch/>
        </p:blipFill>
        <p:spPr>
          <a:xfrm rot="5400000">
            <a:off x="9217184" y="189704"/>
            <a:ext cx="3133760" cy="2831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42BD5-40F7-47F1-B8AA-A435F7AA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096" y="2989657"/>
            <a:ext cx="8449905" cy="2169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FOR LISTENING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6269A2E-1142-4640-87F2-FB272B76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9151" y="94983"/>
            <a:ext cx="2698133" cy="2698133"/>
          </a:xfrm>
          <a:prstGeom prst="rect">
            <a:avLst/>
          </a:prstGeom>
        </p:spPr>
      </p:pic>
      <p:sp>
        <p:nvSpPr>
          <p:cNvPr id="52" name="Oval 1">
            <a:extLst>
              <a:ext uri="{FF2B5EF4-FFF2-40B4-BE49-F238E27FC236}">
                <a16:creationId xmlns:a16="http://schemas.microsoft.com/office/drawing/2014/main" id="{6268828B-23B3-4AF6-A838-6F0128B6F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90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58A7C53-8BE5-44E4-AC0C-CFA49FB91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199" t="12146" r="12288" b="18832"/>
          <a:stretch/>
        </p:blipFill>
        <p:spPr>
          <a:xfrm>
            <a:off x="-10590" y="3270329"/>
            <a:ext cx="3197404" cy="35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9" name="Oval 4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4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5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5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5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5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5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5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5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: Shape 5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: Shape 5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Oval 5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B0A7D-D204-4DBD-BA9E-D2E5073E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80" y="3796500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857250" indent="-8572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BIỂU ĐỒ TUẦN TỰ</a:t>
            </a:r>
          </a:p>
        </p:txBody>
      </p:sp>
      <p:grpSp>
        <p:nvGrpSpPr>
          <p:cNvPr id="67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88" name="Oval 67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68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69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70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71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2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79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83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87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7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3E37-CE94-4C49-A81D-C1A3F151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BIỂU ĐỒ TUẦN TỰ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AE3CB-3367-4F76-A80D-41EA2B7F4A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AD247F9-5192-4594-B336-CB7A412FFD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9294"/>
            <a:ext cx="5181600" cy="3263999"/>
          </a:xfrm>
        </p:spPr>
      </p:pic>
    </p:spTree>
    <p:extLst>
      <p:ext uri="{BB962C8B-B14F-4D97-AF65-F5344CB8AC3E}">
        <p14:creationId xmlns:p14="http://schemas.microsoft.com/office/powerpoint/2010/main" val="34999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7C8137-D739-43EB-BD09-7EC48781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KỸ THUẬT</a:t>
            </a:r>
          </a:p>
        </p:txBody>
      </p:sp>
      <p:grpSp>
        <p:nvGrpSpPr>
          <p:cNvPr id="35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7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51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5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381D-E878-491D-B252-2721690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KỸ THUẬT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623D-2617-4C5A-A20C-690246C7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5128-FD7D-463C-B8D8-67A4AC7A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KỸ THUẬT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BD44-87CA-44D8-8A6C-E3A4312A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(scenario)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case.</a:t>
            </a:r>
          </a:p>
        </p:txBody>
      </p:sp>
    </p:spTree>
    <p:extLst>
      <p:ext uri="{BB962C8B-B14F-4D97-AF65-F5344CB8AC3E}">
        <p14:creationId xmlns:p14="http://schemas.microsoft.com/office/powerpoint/2010/main" val="390062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7C8137-D739-43EB-BD09-7EC48781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KỸ THUẬT BIỂU DIỄN</a:t>
            </a:r>
          </a:p>
        </p:txBody>
      </p:sp>
      <p:grpSp>
        <p:nvGrpSpPr>
          <p:cNvPr id="36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8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52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6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29A605-246A-4079-A2D3-745A0D8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PHẦN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38381C6-4FC2-42EF-9B7D-C10C6DAC2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013879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41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Confett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803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Nova</vt:lpstr>
      <vt:lpstr>Times New Roman</vt:lpstr>
      <vt:lpstr>Wingdings</vt:lpstr>
      <vt:lpstr>ConfettiVTI</vt:lpstr>
      <vt:lpstr>BIỂU ĐỒ TUẦN TỰ</vt:lpstr>
      <vt:lpstr>NỘI DUNG</vt:lpstr>
      <vt:lpstr>GIỚI THIỆU BIỂU ĐỒ TUẦN TỰ</vt:lpstr>
      <vt:lpstr>GIỚI THIỆU BIỂU ĐỒ TUẦN TỰ</vt:lpstr>
      <vt:lpstr>MỤC ĐÍCH KỸ THUẬT</vt:lpstr>
      <vt:lpstr>MỤC ĐÍCH KỸ THUẬT</vt:lpstr>
      <vt:lpstr>MỤC ĐÍCH KỸ THUẬT</vt:lpstr>
      <vt:lpstr>CÁC KỸ THUẬT BIỂU DIỄN</vt:lpstr>
      <vt:lpstr>CÁC THÀNH PHẦN</vt:lpstr>
      <vt:lpstr>CÁC KÝ HIỆU BIỂU DIỄN</vt:lpstr>
      <vt:lpstr>CÁC KÝ HIỆU BIỂU DIỄN</vt:lpstr>
      <vt:lpstr>CÁC KÝ HIỆU BIỂU DIỄN</vt:lpstr>
      <vt:lpstr>CÁC KÝ HIỆU BIỂU DIỄN</vt:lpstr>
      <vt:lpstr>CÁC KÝ HIỆU BIỂU DIỄN</vt:lpstr>
      <vt:lpstr>CÁC KÝ HIỆU BIỂU DIỄN</vt:lpstr>
      <vt:lpstr>CÁC BƯỚC XÂY DỰNG BIỂU ĐỒ</vt:lpstr>
      <vt:lpstr>CÁC BƯỚC XÂY DỰNG BIỂU ĐỒ</vt:lpstr>
      <vt:lpstr>Ví dụ minh họa</vt:lpstr>
      <vt:lpstr>ỨNG DỤNG</vt:lpstr>
      <vt:lpstr>ỨNG DỤNG</vt:lpstr>
      <vt:lpstr>THANK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BIỂU ĐỒ TUẦN TỰ</dc:title>
  <dc:creator>Dinh Dat</dc:creator>
  <cp:lastModifiedBy>Dinh Dat</cp:lastModifiedBy>
  <cp:revision>9</cp:revision>
  <dcterms:created xsi:type="dcterms:W3CDTF">2021-08-22T08:33:07Z</dcterms:created>
  <dcterms:modified xsi:type="dcterms:W3CDTF">2021-09-21T06:56:06Z</dcterms:modified>
</cp:coreProperties>
</file>