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81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8" r:id="rId18"/>
    <p:sldId id="271" r:id="rId19"/>
    <p:sldId id="279" r:id="rId20"/>
    <p:sldId id="273" r:id="rId21"/>
    <p:sldId id="280" r:id="rId22"/>
    <p:sldId id="282" r:id="rId23"/>
    <p:sldId id="283" r:id="rId24"/>
    <p:sldId id="284" r:id="rId25"/>
    <p:sldId id="27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D22EA-24D3-46FD-B29D-0FD9D3AFB86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2FCA93-D5D9-42B4-99DF-05121C9A6235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9E0CB-7D63-4554-B47B-148CF4C09AE7}" type="parTrans" cxnId="{843F27E3-1220-41B1-887F-CF7821012F62}">
      <dgm:prSet/>
      <dgm:spPr/>
      <dgm:t>
        <a:bodyPr/>
        <a:lstStyle/>
        <a:p>
          <a:endParaRPr lang="en-US"/>
        </a:p>
      </dgm:t>
    </dgm:pt>
    <dgm:pt modelId="{420AA156-B959-4A86-A8D3-F8F5613C6481}" type="sibTrans" cxnId="{843F27E3-1220-41B1-887F-CF7821012F62}">
      <dgm:prSet/>
      <dgm:spPr/>
      <dgm:t>
        <a:bodyPr/>
        <a:lstStyle/>
        <a:p>
          <a:endParaRPr lang="en-US"/>
        </a:p>
      </dgm:t>
    </dgm:pt>
    <dgm:pt modelId="{FE153A7D-3A56-406E-B6D5-7E0024BF9F29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D0DA05-2F3A-4AC6-8256-03F74C3062D7}" type="parTrans" cxnId="{F5BBB4C0-B199-47F9-BC4B-2108ED21CBD7}">
      <dgm:prSet/>
      <dgm:spPr/>
      <dgm:t>
        <a:bodyPr/>
        <a:lstStyle/>
        <a:p>
          <a:endParaRPr lang="en-US"/>
        </a:p>
      </dgm:t>
    </dgm:pt>
    <dgm:pt modelId="{300CEFF9-1560-4C76-9685-32754FA766D1}" type="sibTrans" cxnId="{F5BBB4C0-B199-47F9-BC4B-2108ED21CBD7}">
      <dgm:prSet/>
      <dgm:spPr/>
      <dgm:t>
        <a:bodyPr/>
        <a:lstStyle/>
        <a:p>
          <a:endParaRPr lang="en-US"/>
        </a:p>
      </dgm:t>
    </dgm:pt>
    <dgm:pt modelId="{B4CED866-14D8-46D6-BCF7-E0E073792BB7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63F313-6CF0-482E-87BE-19548E1B13E8}" type="parTrans" cxnId="{5F341F77-6587-4F27-A6A8-81029AC652A5}">
      <dgm:prSet/>
      <dgm:spPr/>
      <dgm:t>
        <a:bodyPr/>
        <a:lstStyle/>
        <a:p>
          <a:endParaRPr lang="en-US"/>
        </a:p>
      </dgm:t>
    </dgm:pt>
    <dgm:pt modelId="{74B9592D-FDEE-489B-9005-C20E2B82B7F2}" type="sibTrans" cxnId="{5F341F77-6587-4F27-A6A8-81029AC652A5}">
      <dgm:prSet/>
      <dgm:spPr/>
      <dgm:t>
        <a:bodyPr/>
        <a:lstStyle/>
        <a:p>
          <a:endParaRPr lang="en-US"/>
        </a:p>
      </dgm:t>
    </dgm:pt>
    <dgm:pt modelId="{FB6F4582-206E-477A-98DA-90664A4C6F09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2E5C8-8AC7-4D77-B38A-80B04C4E4B67}" type="sibTrans" cxnId="{5F45C7CA-28C2-43FE-8BEE-DD2B2F5EE9F1}">
      <dgm:prSet/>
      <dgm:spPr/>
      <dgm:t>
        <a:bodyPr/>
        <a:lstStyle/>
        <a:p>
          <a:endParaRPr lang="en-US"/>
        </a:p>
      </dgm:t>
    </dgm:pt>
    <dgm:pt modelId="{30E5032F-9D85-4087-8CBA-7E2F0E0FDA39}" type="parTrans" cxnId="{5F45C7CA-28C2-43FE-8BEE-DD2B2F5EE9F1}">
      <dgm:prSet/>
      <dgm:spPr/>
      <dgm:t>
        <a:bodyPr/>
        <a:lstStyle/>
        <a:p>
          <a:endParaRPr lang="en-US"/>
        </a:p>
      </dgm:t>
    </dgm:pt>
    <dgm:pt modelId="{FCA2B86A-BDB4-4D5D-9216-59F76C9B71FB}">
      <dgm:prSet/>
      <dgm:spPr/>
      <dgm:t>
        <a:bodyPr/>
        <a:lstStyle/>
        <a:p>
          <a:endParaRPr lang="en-US" dirty="0"/>
        </a:p>
      </dgm:t>
    </dgm:pt>
    <dgm:pt modelId="{A12AFEFB-02F7-4931-863C-22C183C7AF61}" type="parTrans" cxnId="{FCB74193-09FE-427B-B1FF-29B7DA5A997E}">
      <dgm:prSet/>
      <dgm:spPr/>
      <dgm:t>
        <a:bodyPr/>
        <a:lstStyle/>
        <a:p>
          <a:endParaRPr lang="en-US"/>
        </a:p>
      </dgm:t>
    </dgm:pt>
    <dgm:pt modelId="{19A165E3-CE28-4AA3-89B6-C96F0FA8E417}" type="sibTrans" cxnId="{FCB74193-09FE-427B-B1FF-29B7DA5A997E}">
      <dgm:prSet/>
      <dgm:spPr/>
      <dgm:t>
        <a:bodyPr/>
        <a:lstStyle/>
        <a:p>
          <a:endParaRPr lang="en-US"/>
        </a:p>
      </dgm:t>
    </dgm:pt>
    <dgm:pt modelId="{A53B95C6-10C1-44BC-9455-B896A70DC84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4.Thiết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973B12-D0E2-4A5C-9263-7B091092DB6D}" type="parTrans" cxnId="{27BAF428-796A-49D6-ABB4-C39921413B1C}">
      <dgm:prSet/>
      <dgm:spPr/>
      <dgm:t>
        <a:bodyPr/>
        <a:lstStyle/>
        <a:p>
          <a:endParaRPr lang="en-US"/>
        </a:p>
      </dgm:t>
    </dgm:pt>
    <dgm:pt modelId="{360BA6B4-F660-4B9C-93A4-B2221DD94520}" type="sibTrans" cxnId="{27BAF428-796A-49D6-ABB4-C39921413B1C}">
      <dgm:prSet/>
      <dgm:spPr/>
      <dgm:t>
        <a:bodyPr/>
        <a:lstStyle/>
        <a:p>
          <a:endParaRPr lang="en-US"/>
        </a:p>
      </dgm:t>
    </dgm:pt>
    <dgm:pt modelId="{160DFE31-CFE5-41DC-A0C6-9300B077B9D7}" type="pres">
      <dgm:prSet presAssocID="{0F2D22EA-24D3-46FD-B29D-0FD9D3AFB866}" presName="linear" presStyleCnt="0">
        <dgm:presLayoutVars>
          <dgm:dir/>
          <dgm:animLvl val="lvl"/>
          <dgm:resizeHandles val="exact"/>
        </dgm:presLayoutVars>
      </dgm:prSet>
      <dgm:spPr/>
    </dgm:pt>
    <dgm:pt modelId="{AE3E9912-7696-4800-A954-3EFE826F38A8}" type="pres">
      <dgm:prSet presAssocID="{732FCA93-D5D9-42B4-99DF-05121C9A6235}" presName="parentLin" presStyleCnt="0"/>
      <dgm:spPr/>
    </dgm:pt>
    <dgm:pt modelId="{4DF0F94E-B137-4B77-A18D-9501AE651EC2}" type="pres">
      <dgm:prSet presAssocID="{732FCA93-D5D9-42B4-99DF-05121C9A6235}" presName="parentLeftMargin" presStyleLbl="node1" presStyleIdx="0" presStyleCnt="4"/>
      <dgm:spPr/>
    </dgm:pt>
    <dgm:pt modelId="{73D08CBA-F578-4104-BD53-E2BE3ED025FB}" type="pres">
      <dgm:prSet presAssocID="{732FCA93-D5D9-42B4-99DF-05121C9A62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996C0B-C89F-4729-BA2E-9EB5FBF029A5}" type="pres">
      <dgm:prSet presAssocID="{732FCA93-D5D9-42B4-99DF-05121C9A6235}" presName="negativeSpace" presStyleCnt="0"/>
      <dgm:spPr/>
    </dgm:pt>
    <dgm:pt modelId="{0866DC0B-7111-4C78-BE90-2FD23F730F52}" type="pres">
      <dgm:prSet presAssocID="{732FCA93-D5D9-42B4-99DF-05121C9A6235}" presName="childText" presStyleLbl="conFgAcc1" presStyleIdx="0" presStyleCnt="4">
        <dgm:presLayoutVars>
          <dgm:bulletEnabled val="1"/>
        </dgm:presLayoutVars>
      </dgm:prSet>
      <dgm:spPr/>
    </dgm:pt>
    <dgm:pt modelId="{FBCA7135-69AA-4FFB-BF52-79B6854A6415}" type="pres">
      <dgm:prSet presAssocID="{420AA156-B959-4A86-A8D3-F8F5613C6481}" presName="spaceBetweenRectangles" presStyleCnt="0"/>
      <dgm:spPr/>
    </dgm:pt>
    <dgm:pt modelId="{BEB68FF2-85ED-44DE-AA5E-96906BB8F9DA}" type="pres">
      <dgm:prSet presAssocID="{B4CED866-14D8-46D6-BCF7-E0E073792BB7}" presName="parentLin" presStyleCnt="0"/>
      <dgm:spPr/>
    </dgm:pt>
    <dgm:pt modelId="{E79A0A46-D97B-48B0-95CD-390688D2EB34}" type="pres">
      <dgm:prSet presAssocID="{B4CED866-14D8-46D6-BCF7-E0E073792BB7}" presName="parentLeftMargin" presStyleLbl="node1" presStyleIdx="0" presStyleCnt="4"/>
      <dgm:spPr/>
    </dgm:pt>
    <dgm:pt modelId="{0028C16E-BB77-43E6-9DE2-7900EB1A6EB9}" type="pres">
      <dgm:prSet presAssocID="{B4CED866-14D8-46D6-BCF7-E0E073792B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53F132-CB56-4C5E-912B-2D1DFD97798D}" type="pres">
      <dgm:prSet presAssocID="{B4CED866-14D8-46D6-BCF7-E0E073792BB7}" presName="negativeSpace" presStyleCnt="0"/>
      <dgm:spPr/>
    </dgm:pt>
    <dgm:pt modelId="{F69259CE-0A0D-4846-9338-0C649FA7D091}" type="pres">
      <dgm:prSet presAssocID="{B4CED866-14D8-46D6-BCF7-E0E073792BB7}" presName="childText" presStyleLbl="conFgAcc1" presStyleIdx="1" presStyleCnt="4">
        <dgm:presLayoutVars>
          <dgm:bulletEnabled val="1"/>
        </dgm:presLayoutVars>
      </dgm:prSet>
      <dgm:spPr/>
    </dgm:pt>
    <dgm:pt modelId="{F61366FA-E6B0-452E-A42E-31BEA16019C6}" type="pres">
      <dgm:prSet presAssocID="{74B9592D-FDEE-489B-9005-C20E2B82B7F2}" presName="spaceBetweenRectangles" presStyleCnt="0"/>
      <dgm:spPr/>
    </dgm:pt>
    <dgm:pt modelId="{2338A359-D642-4FF1-9999-B71F973578C0}" type="pres">
      <dgm:prSet presAssocID="{FB6F4582-206E-477A-98DA-90664A4C6F09}" presName="parentLin" presStyleCnt="0"/>
      <dgm:spPr/>
    </dgm:pt>
    <dgm:pt modelId="{B4D5B201-3B48-465B-9DA5-E43B9BA6C060}" type="pres">
      <dgm:prSet presAssocID="{FB6F4582-206E-477A-98DA-90664A4C6F09}" presName="parentLeftMargin" presStyleLbl="node1" presStyleIdx="1" presStyleCnt="4"/>
      <dgm:spPr/>
    </dgm:pt>
    <dgm:pt modelId="{62DB8BF9-0C10-4070-A20F-5E472F6A1854}" type="pres">
      <dgm:prSet presAssocID="{FB6F4582-206E-477A-98DA-90664A4C6F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36003E-8083-46EE-9DB2-E46778E731F4}" type="pres">
      <dgm:prSet presAssocID="{FB6F4582-206E-477A-98DA-90664A4C6F09}" presName="negativeSpace" presStyleCnt="0"/>
      <dgm:spPr/>
    </dgm:pt>
    <dgm:pt modelId="{BEB5200E-235B-4BCA-9408-5FAE815E4473}" type="pres">
      <dgm:prSet presAssocID="{FB6F4582-206E-477A-98DA-90664A4C6F09}" presName="childText" presStyleLbl="conFgAcc1" presStyleIdx="2" presStyleCnt="4">
        <dgm:presLayoutVars>
          <dgm:bulletEnabled val="1"/>
        </dgm:presLayoutVars>
      </dgm:prSet>
      <dgm:spPr/>
    </dgm:pt>
    <dgm:pt modelId="{EC9232F0-F31D-4A99-8390-DD02A46722A9}" type="pres">
      <dgm:prSet presAssocID="{98B2E5C8-8AC7-4D77-B38A-80B04C4E4B67}" presName="spaceBetweenRectangles" presStyleCnt="0"/>
      <dgm:spPr/>
    </dgm:pt>
    <dgm:pt modelId="{6345334C-24C6-46E4-B33A-0CD0FB15EF2A}" type="pres">
      <dgm:prSet presAssocID="{A53B95C6-10C1-44BC-9455-B896A70DC845}" presName="parentLin" presStyleCnt="0"/>
      <dgm:spPr/>
    </dgm:pt>
    <dgm:pt modelId="{7C906D7B-F7FD-4EB3-AE85-B4BB42BB8D5B}" type="pres">
      <dgm:prSet presAssocID="{A53B95C6-10C1-44BC-9455-B896A70DC845}" presName="parentLeftMargin" presStyleLbl="node1" presStyleIdx="2" presStyleCnt="4"/>
      <dgm:spPr/>
    </dgm:pt>
    <dgm:pt modelId="{B119C392-3D89-47FF-A87C-DFFDE2C18A6A}" type="pres">
      <dgm:prSet presAssocID="{A53B95C6-10C1-44BC-9455-B896A70DC84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E3C1B9-001F-4416-AC1A-A8F54130AB8A}" type="pres">
      <dgm:prSet presAssocID="{A53B95C6-10C1-44BC-9455-B896A70DC845}" presName="negativeSpace" presStyleCnt="0"/>
      <dgm:spPr/>
    </dgm:pt>
    <dgm:pt modelId="{B6C20AC7-3B54-4CB4-A0DC-9B3C861C7F26}" type="pres">
      <dgm:prSet presAssocID="{A53B95C6-10C1-44BC-9455-B896A70DC84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B6A315-7715-430F-949B-4F36F4753D1C}" type="presOf" srcId="{A53B95C6-10C1-44BC-9455-B896A70DC845}" destId="{B119C392-3D89-47FF-A87C-DFFDE2C18A6A}" srcOrd="1" destOrd="0" presId="urn:microsoft.com/office/officeart/2005/8/layout/list1"/>
    <dgm:cxn modelId="{27BAF428-796A-49D6-ABB4-C39921413B1C}" srcId="{0F2D22EA-24D3-46FD-B29D-0FD9D3AFB866}" destId="{A53B95C6-10C1-44BC-9455-B896A70DC845}" srcOrd="3" destOrd="0" parTransId="{5C973B12-D0E2-4A5C-9263-7B091092DB6D}" sibTransId="{360BA6B4-F660-4B9C-93A4-B2221DD94520}"/>
    <dgm:cxn modelId="{6F733738-9269-4038-9CB7-91795A655985}" type="presOf" srcId="{FB6F4582-206E-477A-98DA-90664A4C6F09}" destId="{B4D5B201-3B48-465B-9DA5-E43B9BA6C060}" srcOrd="0" destOrd="0" presId="urn:microsoft.com/office/officeart/2005/8/layout/list1"/>
    <dgm:cxn modelId="{CFCA1143-8F07-41BC-9770-80104FA86789}" type="presOf" srcId="{B4CED866-14D8-46D6-BCF7-E0E073792BB7}" destId="{0028C16E-BB77-43E6-9DE2-7900EB1A6EB9}" srcOrd="1" destOrd="0" presId="urn:microsoft.com/office/officeart/2005/8/layout/list1"/>
    <dgm:cxn modelId="{C7C0BC63-997B-4D24-B36B-FEB32938887A}" type="presOf" srcId="{FB6F4582-206E-477A-98DA-90664A4C6F09}" destId="{62DB8BF9-0C10-4070-A20F-5E472F6A1854}" srcOrd="1" destOrd="0" presId="urn:microsoft.com/office/officeart/2005/8/layout/list1"/>
    <dgm:cxn modelId="{8420B851-79A1-4DB6-AE8F-D3E4EB25E801}" type="presOf" srcId="{FCA2B86A-BDB4-4D5D-9216-59F76C9B71FB}" destId="{BEB5200E-235B-4BCA-9408-5FAE815E4473}" srcOrd="0" destOrd="0" presId="urn:microsoft.com/office/officeart/2005/8/layout/list1"/>
    <dgm:cxn modelId="{5F341F77-6587-4F27-A6A8-81029AC652A5}" srcId="{0F2D22EA-24D3-46FD-B29D-0FD9D3AFB866}" destId="{B4CED866-14D8-46D6-BCF7-E0E073792BB7}" srcOrd="1" destOrd="0" parTransId="{C263F313-6CF0-482E-87BE-19548E1B13E8}" sibTransId="{74B9592D-FDEE-489B-9005-C20E2B82B7F2}"/>
    <dgm:cxn modelId="{B0D6817A-8A3E-4549-8FE3-C756B458BDF1}" type="presOf" srcId="{A53B95C6-10C1-44BC-9455-B896A70DC845}" destId="{7C906D7B-F7FD-4EB3-AE85-B4BB42BB8D5B}" srcOrd="0" destOrd="0" presId="urn:microsoft.com/office/officeart/2005/8/layout/list1"/>
    <dgm:cxn modelId="{B26BA78C-F995-4A0F-9DD2-6A1BE5ACAF85}" type="presOf" srcId="{732FCA93-D5D9-42B4-99DF-05121C9A6235}" destId="{4DF0F94E-B137-4B77-A18D-9501AE651EC2}" srcOrd="0" destOrd="0" presId="urn:microsoft.com/office/officeart/2005/8/layout/list1"/>
    <dgm:cxn modelId="{FCB74193-09FE-427B-B1FF-29B7DA5A997E}" srcId="{FB6F4582-206E-477A-98DA-90664A4C6F09}" destId="{FCA2B86A-BDB4-4D5D-9216-59F76C9B71FB}" srcOrd="0" destOrd="0" parTransId="{A12AFEFB-02F7-4931-863C-22C183C7AF61}" sibTransId="{19A165E3-CE28-4AA3-89B6-C96F0FA8E417}"/>
    <dgm:cxn modelId="{E0F96D93-D3FD-4656-8AB0-049275E4CF8E}" type="presOf" srcId="{FE153A7D-3A56-406E-B6D5-7E0024BF9F29}" destId="{0866DC0B-7111-4C78-BE90-2FD23F730F52}" srcOrd="0" destOrd="0" presId="urn:microsoft.com/office/officeart/2005/8/layout/list1"/>
    <dgm:cxn modelId="{86A304B2-BB4E-4999-BA54-875AF1E0183C}" type="presOf" srcId="{732FCA93-D5D9-42B4-99DF-05121C9A6235}" destId="{73D08CBA-F578-4104-BD53-E2BE3ED025FB}" srcOrd="1" destOrd="0" presId="urn:microsoft.com/office/officeart/2005/8/layout/list1"/>
    <dgm:cxn modelId="{F5BBB4C0-B199-47F9-BC4B-2108ED21CBD7}" srcId="{732FCA93-D5D9-42B4-99DF-05121C9A6235}" destId="{FE153A7D-3A56-406E-B6D5-7E0024BF9F29}" srcOrd="0" destOrd="0" parTransId="{E0D0DA05-2F3A-4AC6-8256-03F74C3062D7}" sibTransId="{300CEFF9-1560-4C76-9685-32754FA766D1}"/>
    <dgm:cxn modelId="{874D98C6-7B9E-4876-A8EB-1CA5D7477E9A}" type="presOf" srcId="{B4CED866-14D8-46D6-BCF7-E0E073792BB7}" destId="{E79A0A46-D97B-48B0-95CD-390688D2EB34}" srcOrd="0" destOrd="0" presId="urn:microsoft.com/office/officeart/2005/8/layout/list1"/>
    <dgm:cxn modelId="{5F45C7CA-28C2-43FE-8BEE-DD2B2F5EE9F1}" srcId="{0F2D22EA-24D3-46FD-B29D-0FD9D3AFB866}" destId="{FB6F4582-206E-477A-98DA-90664A4C6F09}" srcOrd="2" destOrd="0" parTransId="{30E5032F-9D85-4087-8CBA-7E2F0E0FDA39}" sibTransId="{98B2E5C8-8AC7-4D77-B38A-80B04C4E4B67}"/>
    <dgm:cxn modelId="{9FEADDD4-6667-4F24-B3C6-87888D759441}" type="presOf" srcId="{0F2D22EA-24D3-46FD-B29D-0FD9D3AFB866}" destId="{160DFE31-CFE5-41DC-A0C6-9300B077B9D7}" srcOrd="0" destOrd="0" presId="urn:microsoft.com/office/officeart/2005/8/layout/list1"/>
    <dgm:cxn modelId="{843F27E3-1220-41B1-887F-CF7821012F62}" srcId="{0F2D22EA-24D3-46FD-B29D-0FD9D3AFB866}" destId="{732FCA93-D5D9-42B4-99DF-05121C9A6235}" srcOrd="0" destOrd="0" parTransId="{54B9E0CB-7D63-4554-B47B-148CF4C09AE7}" sibTransId="{420AA156-B959-4A86-A8D3-F8F5613C6481}"/>
    <dgm:cxn modelId="{71D1A4A3-F131-447A-AC27-EBB9AC791515}" type="presParOf" srcId="{160DFE31-CFE5-41DC-A0C6-9300B077B9D7}" destId="{AE3E9912-7696-4800-A954-3EFE826F38A8}" srcOrd="0" destOrd="0" presId="urn:microsoft.com/office/officeart/2005/8/layout/list1"/>
    <dgm:cxn modelId="{AE7985AF-2C0F-4E46-BB95-214FFB2C47A8}" type="presParOf" srcId="{AE3E9912-7696-4800-A954-3EFE826F38A8}" destId="{4DF0F94E-B137-4B77-A18D-9501AE651EC2}" srcOrd="0" destOrd="0" presId="urn:microsoft.com/office/officeart/2005/8/layout/list1"/>
    <dgm:cxn modelId="{99341DD5-1D57-491D-A8D5-E86B723CA861}" type="presParOf" srcId="{AE3E9912-7696-4800-A954-3EFE826F38A8}" destId="{73D08CBA-F578-4104-BD53-E2BE3ED025FB}" srcOrd="1" destOrd="0" presId="urn:microsoft.com/office/officeart/2005/8/layout/list1"/>
    <dgm:cxn modelId="{7F367ACD-E398-493B-9D42-6C5FCFD9541F}" type="presParOf" srcId="{160DFE31-CFE5-41DC-A0C6-9300B077B9D7}" destId="{8C996C0B-C89F-4729-BA2E-9EB5FBF029A5}" srcOrd="1" destOrd="0" presId="urn:microsoft.com/office/officeart/2005/8/layout/list1"/>
    <dgm:cxn modelId="{B4343275-5F28-4149-98F3-1D83E15221B9}" type="presParOf" srcId="{160DFE31-CFE5-41DC-A0C6-9300B077B9D7}" destId="{0866DC0B-7111-4C78-BE90-2FD23F730F52}" srcOrd="2" destOrd="0" presId="urn:microsoft.com/office/officeart/2005/8/layout/list1"/>
    <dgm:cxn modelId="{6678C81B-189C-4DDE-A974-20B908474DF5}" type="presParOf" srcId="{160DFE31-CFE5-41DC-A0C6-9300B077B9D7}" destId="{FBCA7135-69AA-4FFB-BF52-79B6854A6415}" srcOrd="3" destOrd="0" presId="urn:microsoft.com/office/officeart/2005/8/layout/list1"/>
    <dgm:cxn modelId="{0726656F-9A2F-4345-AE0A-7EFB0BBCBE91}" type="presParOf" srcId="{160DFE31-CFE5-41DC-A0C6-9300B077B9D7}" destId="{BEB68FF2-85ED-44DE-AA5E-96906BB8F9DA}" srcOrd="4" destOrd="0" presId="urn:microsoft.com/office/officeart/2005/8/layout/list1"/>
    <dgm:cxn modelId="{1C0B55C2-1861-4513-8D45-31B476C5D550}" type="presParOf" srcId="{BEB68FF2-85ED-44DE-AA5E-96906BB8F9DA}" destId="{E79A0A46-D97B-48B0-95CD-390688D2EB34}" srcOrd="0" destOrd="0" presId="urn:microsoft.com/office/officeart/2005/8/layout/list1"/>
    <dgm:cxn modelId="{A4A53D10-BF0F-4C45-9486-9291EA83968E}" type="presParOf" srcId="{BEB68FF2-85ED-44DE-AA5E-96906BB8F9DA}" destId="{0028C16E-BB77-43E6-9DE2-7900EB1A6EB9}" srcOrd="1" destOrd="0" presId="urn:microsoft.com/office/officeart/2005/8/layout/list1"/>
    <dgm:cxn modelId="{B50F8E07-39F0-4770-866C-9B3E8E83FECB}" type="presParOf" srcId="{160DFE31-CFE5-41DC-A0C6-9300B077B9D7}" destId="{6553F132-CB56-4C5E-912B-2D1DFD97798D}" srcOrd="5" destOrd="0" presId="urn:microsoft.com/office/officeart/2005/8/layout/list1"/>
    <dgm:cxn modelId="{C31D8D31-BDF0-434D-9076-0A2264879A68}" type="presParOf" srcId="{160DFE31-CFE5-41DC-A0C6-9300B077B9D7}" destId="{F69259CE-0A0D-4846-9338-0C649FA7D091}" srcOrd="6" destOrd="0" presId="urn:microsoft.com/office/officeart/2005/8/layout/list1"/>
    <dgm:cxn modelId="{812A0600-3EE5-4347-9D3F-0FFE3573ED34}" type="presParOf" srcId="{160DFE31-CFE5-41DC-A0C6-9300B077B9D7}" destId="{F61366FA-E6B0-452E-A42E-31BEA16019C6}" srcOrd="7" destOrd="0" presId="urn:microsoft.com/office/officeart/2005/8/layout/list1"/>
    <dgm:cxn modelId="{041742F3-D6AB-4DF9-A6DC-2CEA72047C76}" type="presParOf" srcId="{160DFE31-CFE5-41DC-A0C6-9300B077B9D7}" destId="{2338A359-D642-4FF1-9999-B71F973578C0}" srcOrd="8" destOrd="0" presId="urn:microsoft.com/office/officeart/2005/8/layout/list1"/>
    <dgm:cxn modelId="{3912ECE7-C488-453A-B155-6D2887ADBB40}" type="presParOf" srcId="{2338A359-D642-4FF1-9999-B71F973578C0}" destId="{B4D5B201-3B48-465B-9DA5-E43B9BA6C060}" srcOrd="0" destOrd="0" presId="urn:microsoft.com/office/officeart/2005/8/layout/list1"/>
    <dgm:cxn modelId="{2491EF87-0089-415A-A4A4-C3CDAD396D3C}" type="presParOf" srcId="{2338A359-D642-4FF1-9999-B71F973578C0}" destId="{62DB8BF9-0C10-4070-A20F-5E472F6A1854}" srcOrd="1" destOrd="0" presId="urn:microsoft.com/office/officeart/2005/8/layout/list1"/>
    <dgm:cxn modelId="{305E3B7F-92B5-4EB0-B628-99A1A84A5DC2}" type="presParOf" srcId="{160DFE31-CFE5-41DC-A0C6-9300B077B9D7}" destId="{A536003E-8083-46EE-9DB2-E46778E731F4}" srcOrd="9" destOrd="0" presId="urn:microsoft.com/office/officeart/2005/8/layout/list1"/>
    <dgm:cxn modelId="{B7E9EDDB-39FC-40FB-B58B-36C7C51379D1}" type="presParOf" srcId="{160DFE31-CFE5-41DC-A0C6-9300B077B9D7}" destId="{BEB5200E-235B-4BCA-9408-5FAE815E4473}" srcOrd="10" destOrd="0" presId="urn:microsoft.com/office/officeart/2005/8/layout/list1"/>
    <dgm:cxn modelId="{428CE185-7248-44DB-A71F-947CFF99F144}" type="presParOf" srcId="{160DFE31-CFE5-41DC-A0C6-9300B077B9D7}" destId="{EC9232F0-F31D-4A99-8390-DD02A46722A9}" srcOrd="11" destOrd="0" presId="urn:microsoft.com/office/officeart/2005/8/layout/list1"/>
    <dgm:cxn modelId="{59106459-2E95-4026-8FD9-3F1639ED870B}" type="presParOf" srcId="{160DFE31-CFE5-41DC-A0C6-9300B077B9D7}" destId="{6345334C-24C6-46E4-B33A-0CD0FB15EF2A}" srcOrd="12" destOrd="0" presId="urn:microsoft.com/office/officeart/2005/8/layout/list1"/>
    <dgm:cxn modelId="{FEE4F0B3-B162-432F-929E-4561B9843180}" type="presParOf" srcId="{6345334C-24C6-46E4-B33A-0CD0FB15EF2A}" destId="{7C906D7B-F7FD-4EB3-AE85-B4BB42BB8D5B}" srcOrd="0" destOrd="0" presId="urn:microsoft.com/office/officeart/2005/8/layout/list1"/>
    <dgm:cxn modelId="{E7D68543-A561-4616-BEBC-3A8E4323B628}" type="presParOf" srcId="{6345334C-24C6-46E4-B33A-0CD0FB15EF2A}" destId="{B119C392-3D89-47FF-A87C-DFFDE2C18A6A}" srcOrd="1" destOrd="0" presId="urn:microsoft.com/office/officeart/2005/8/layout/list1"/>
    <dgm:cxn modelId="{87B0BAA6-0413-41E5-B88E-290A535EFEDF}" type="presParOf" srcId="{160DFE31-CFE5-41DC-A0C6-9300B077B9D7}" destId="{50E3C1B9-001F-4416-AC1A-A8F54130AB8A}" srcOrd="13" destOrd="0" presId="urn:microsoft.com/office/officeart/2005/8/layout/list1"/>
    <dgm:cxn modelId="{0E0B40F6-ED5C-4F9A-9D59-D62A2DFBC6FD}" type="presParOf" srcId="{160DFE31-CFE5-41DC-A0C6-9300B077B9D7}" destId="{B6C20AC7-3B54-4CB4-A0DC-9B3C861C7F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23F8B-4D7A-466E-96E1-BBB6F37E315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7AB4BC-7863-4FEF-8D70-73869DA789AB}">
      <dgm:prSet/>
      <dgm:spPr/>
      <dgm:t>
        <a:bodyPr/>
        <a:lstStyle/>
        <a:p>
          <a:r>
            <a:rPr lang="en-US" b="0" i="0"/>
            <a:t>Gồm 2 loại thông tin</a:t>
          </a:r>
          <a:endParaRPr lang="en-US"/>
        </a:p>
      </dgm:t>
    </dgm:pt>
    <dgm:pt modelId="{7A58FDD3-7649-460D-B867-30F890BA284E}" type="parTrans" cxnId="{6B17ED33-183D-4BA6-8A73-6E8D527F9EAF}">
      <dgm:prSet/>
      <dgm:spPr/>
      <dgm:t>
        <a:bodyPr/>
        <a:lstStyle/>
        <a:p>
          <a:endParaRPr lang="en-US"/>
        </a:p>
      </dgm:t>
    </dgm:pt>
    <dgm:pt modelId="{FDEEB4A7-1417-4EB1-9395-CC1B7A69AD9E}" type="sibTrans" cxnId="{6B17ED33-183D-4BA6-8A73-6E8D527F9EAF}">
      <dgm:prSet/>
      <dgm:spPr/>
      <dgm:t>
        <a:bodyPr/>
        <a:lstStyle/>
        <a:p>
          <a:endParaRPr lang="en-US"/>
        </a:p>
      </dgm:t>
    </dgm:pt>
    <dgm:pt modelId="{A12C39B8-08D2-4725-847C-E459F6E39D34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09262-8FD2-47AF-93DF-DD766AE20E77}" type="parTrans" cxnId="{E1714CD2-15E4-4514-90A2-83F10B510AC8}">
      <dgm:prSet/>
      <dgm:spPr/>
      <dgm:t>
        <a:bodyPr/>
        <a:lstStyle/>
        <a:p>
          <a:endParaRPr lang="en-US"/>
        </a:p>
      </dgm:t>
    </dgm:pt>
    <dgm:pt modelId="{87EC8E94-FB01-4471-A819-D37A377AB843}" type="sibTrans" cxnId="{E1714CD2-15E4-4514-90A2-83F10B510AC8}">
      <dgm:prSet/>
      <dgm:spPr/>
      <dgm:t>
        <a:bodyPr/>
        <a:lstStyle/>
        <a:p>
          <a:endParaRPr lang="en-US"/>
        </a:p>
      </dgm:t>
    </dgm:pt>
    <dgm:pt modelId="{3281A992-03CA-45D3-8DC5-E24084B33292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E8122-9717-4EF0-B363-E6C3DD90A928}" type="parTrans" cxnId="{D009DF90-7A43-41A2-AF93-1CA3D331587E}">
      <dgm:prSet/>
      <dgm:spPr/>
      <dgm:t>
        <a:bodyPr/>
        <a:lstStyle/>
        <a:p>
          <a:endParaRPr lang="en-US"/>
        </a:p>
      </dgm:t>
    </dgm:pt>
    <dgm:pt modelId="{572D76F6-1FA2-4BEC-AF35-F842CC662B57}" type="sibTrans" cxnId="{D009DF90-7A43-41A2-AF93-1CA3D331587E}">
      <dgm:prSet/>
      <dgm:spPr/>
      <dgm:t>
        <a:bodyPr/>
        <a:lstStyle/>
        <a:p>
          <a:endParaRPr lang="en-US"/>
        </a:p>
      </dgm:t>
    </dgm:pt>
    <dgm:pt modelId="{2BDF15A8-F545-493F-9005-171E61532536}">
      <dgm:prSet/>
      <dgm:spPr/>
      <dgm:t>
        <a:bodyPr/>
        <a:lstStyle/>
        <a:p>
          <a:r>
            <a:rPr lang="en-US" b="0" i="0"/>
            <a:t>Thông tin tổng quát:</a:t>
          </a:r>
          <a:endParaRPr lang="en-US"/>
        </a:p>
      </dgm:t>
    </dgm:pt>
    <dgm:pt modelId="{997C8C39-4FBD-4F0A-AB9B-AE294763A9A9}" type="parTrans" cxnId="{E4360629-E645-4298-9FDC-B021CF2DA6B5}">
      <dgm:prSet/>
      <dgm:spPr/>
      <dgm:t>
        <a:bodyPr/>
        <a:lstStyle/>
        <a:p>
          <a:endParaRPr lang="en-US"/>
        </a:p>
      </dgm:t>
    </dgm:pt>
    <dgm:pt modelId="{EC2199D8-C65E-450F-B127-CBEB26B39A60}" type="sibTrans" cxnId="{E4360629-E645-4298-9FDC-B021CF2DA6B5}">
      <dgm:prSet/>
      <dgm:spPr/>
      <dgm:t>
        <a:bodyPr/>
        <a:lstStyle/>
        <a:p>
          <a:endParaRPr lang="en-US"/>
        </a:p>
      </dgm:t>
    </dgm:pt>
    <dgm:pt modelId="{6E944DB4-977E-43C8-98D6-2B21632470C1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liệu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112DD-5616-489D-BC11-65468635EFFF}" type="parTrans" cxnId="{E0DB3132-AEFB-4EB5-AF0D-2E4E0F37D207}">
      <dgm:prSet/>
      <dgm:spPr/>
      <dgm:t>
        <a:bodyPr/>
        <a:lstStyle/>
        <a:p>
          <a:endParaRPr lang="en-US"/>
        </a:p>
      </dgm:t>
    </dgm:pt>
    <dgm:pt modelId="{BC5AD6AD-C854-4A0C-A883-ECBFF96F459A}" type="sibTrans" cxnId="{E0DB3132-AEFB-4EB5-AF0D-2E4E0F37D207}">
      <dgm:prSet/>
      <dgm:spPr/>
      <dgm:t>
        <a:bodyPr/>
        <a:lstStyle/>
        <a:p>
          <a:endParaRPr lang="en-US"/>
        </a:p>
      </dgm:t>
    </dgm:pt>
    <dgm:pt modelId="{41E49CE4-A74D-4ADF-9ED5-521E0C71C662}">
      <dgm:prSet/>
      <dgm:spPr/>
      <dgm:t>
        <a:bodyPr/>
        <a:lstStyle/>
        <a:p>
          <a:r>
            <a:rPr lang="en-US" b="0" i="0" dirty="0" err="1"/>
            <a:t>Thông</a:t>
          </a:r>
          <a:r>
            <a:rPr lang="en-US" b="0" i="0" dirty="0"/>
            <a:t> tin chi </a:t>
          </a:r>
          <a:r>
            <a:rPr lang="en-US" b="0" i="0" dirty="0" err="1"/>
            <a:t>tiết</a:t>
          </a:r>
          <a:r>
            <a:rPr lang="en-US" b="0" i="0" dirty="0"/>
            <a:t>:</a:t>
          </a:r>
          <a:endParaRPr lang="en-US" dirty="0"/>
        </a:p>
      </dgm:t>
    </dgm:pt>
    <dgm:pt modelId="{D78C006C-76BB-4E15-9D0A-C14440ED79B6}" type="parTrans" cxnId="{327B6C6E-F24B-4EBC-B395-3D7ECF038D91}">
      <dgm:prSet/>
      <dgm:spPr/>
      <dgm:t>
        <a:bodyPr/>
        <a:lstStyle/>
        <a:p>
          <a:endParaRPr lang="en-US"/>
        </a:p>
      </dgm:t>
    </dgm:pt>
    <dgm:pt modelId="{B7EE2F60-FD99-4A27-950A-9258ECEF5CE3}" type="sibTrans" cxnId="{327B6C6E-F24B-4EBC-B395-3D7ECF038D91}">
      <dgm:prSet/>
      <dgm:spPr/>
      <dgm:t>
        <a:bodyPr/>
        <a:lstStyle/>
        <a:p>
          <a:endParaRPr lang="en-US"/>
        </a:p>
      </dgm:t>
    </dgm:pt>
    <dgm:pt modelId="{39EAAEFB-8878-4256-8EC1-6986903EB687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chi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C72F03-7DE3-41C9-828F-84B84616E781}" type="parTrans" cxnId="{34D96BDD-A608-46C4-AE98-6B826ED2E9A3}">
      <dgm:prSet/>
      <dgm:spPr/>
      <dgm:t>
        <a:bodyPr/>
        <a:lstStyle/>
        <a:p>
          <a:endParaRPr lang="en-US"/>
        </a:p>
      </dgm:t>
    </dgm:pt>
    <dgm:pt modelId="{7B8F88D5-D4F1-4AF6-940B-77BF35E6963C}" type="sibTrans" cxnId="{34D96BDD-A608-46C4-AE98-6B826ED2E9A3}">
      <dgm:prSet/>
      <dgm:spPr/>
      <dgm:t>
        <a:bodyPr/>
        <a:lstStyle/>
        <a:p>
          <a:endParaRPr lang="en-US"/>
        </a:p>
      </dgm:t>
    </dgm:pt>
    <dgm:pt modelId="{B7914CF9-CFF8-4CB8-8F36-077AB8F65B16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A7E5073-0E09-4EAE-949D-7A66DB8E2F44}" type="parTrans" cxnId="{FBCE9450-D60A-4733-8EA2-5C699EB49D82}">
      <dgm:prSet/>
      <dgm:spPr/>
    </dgm:pt>
    <dgm:pt modelId="{C56F1E05-9CF0-408A-A326-C79ED43EFE91}" type="sibTrans" cxnId="{FBCE9450-D60A-4733-8EA2-5C699EB49D82}">
      <dgm:prSet/>
      <dgm:spPr/>
    </dgm:pt>
    <dgm:pt modelId="{C94E5AF1-F301-4A1B-B59E-E3F083BF62FD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4D95A-DE96-466B-BDC2-2A884998D29F}" type="parTrans" cxnId="{10ABF40E-191A-45BB-8004-981BC70F682A}">
      <dgm:prSet/>
      <dgm:spPr/>
    </dgm:pt>
    <dgm:pt modelId="{F64AC0AD-F91D-40CE-A5C3-76A3B69B35FA}" type="sibTrans" cxnId="{10ABF40E-191A-45BB-8004-981BC70F682A}">
      <dgm:prSet/>
      <dgm:spPr/>
    </dgm:pt>
    <dgm:pt modelId="{46ABC84E-EE4F-4AC9-8B31-ADEA0BBB129A}" type="pres">
      <dgm:prSet presAssocID="{41423F8B-4D7A-466E-96E1-BBB6F37E315F}" presName="Name0" presStyleCnt="0">
        <dgm:presLayoutVars>
          <dgm:dir/>
          <dgm:animLvl val="lvl"/>
          <dgm:resizeHandles val="exact"/>
        </dgm:presLayoutVars>
      </dgm:prSet>
      <dgm:spPr/>
    </dgm:pt>
    <dgm:pt modelId="{480CDA7D-8B4D-460D-946F-9A9C176D4F9C}" type="pres">
      <dgm:prSet presAssocID="{CD7AB4BC-7863-4FEF-8D70-73869DA789AB}" presName="composite" presStyleCnt="0"/>
      <dgm:spPr/>
    </dgm:pt>
    <dgm:pt modelId="{53C6BB9D-640C-4070-9F5B-9CFD5425FAA6}" type="pres">
      <dgm:prSet presAssocID="{CD7AB4BC-7863-4FEF-8D70-73869DA789A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7CAE9A-F26A-44BA-A88E-DBB4B84E70A2}" type="pres">
      <dgm:prSet presAssocID="{CD7AB4BC-7863-4FEF-8D70-73869DA789AB}" presName="desTx" presStyleLbl="alignAccFollowNode1" presStyleIdx="0" presStyleCnt="3">
        <dgm:presLayoutVars>
          <dgm:bulletEnabled val="1"/>
        </dgm:presLayoutVars>
      </dgm:prSet>
      <dgm:spPr/>
    </dgm:pt>
    <dgm:pt modelId="{F613AD24-37F1-487D-9FA4-C8D145B5EA29}" type="pres">
      <dgm:prSet presAssocID="{FDEEB4A7-1417-4EB1-9395-CC1B7A69AD9E}" presName="space" presStyleCnt="0"/>
      <dgm:spPr/>
    </dgm:pt>
    <dgm:pt modelId="{FD8FB9DC-E60A-4C6E-8F05-F14B3232E392}" type="pres">
      <dgm:prSet presAssocID="{2BDF15A8-F545-493F-9005-171E61532536}" presName="composite" presStyleCnt="0"/>
      <dgm:spPr/>
    </dgm:pt>
    <dgm:pt modelId="{ECE505D3-8F8A-4EB8-87C2-8F80CCF278D6}" type="pres">
      <dgm:prSet presAssocID="{2BDF15A8-F545-493F-9005-171E615325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07E319A-0213-460F-8B3E-00C356782A76}" type="pres">
      <dgm:prSet presAssocID="{2BDF15A8-F545-493F-9005-171E61532536}" presName="desTx" presStyleLbl="alignAccFollowNode1" presStyleIdx="1" presStyleCnt="3">
        <dgm:presLayoutVars>
          <dgm:bulletEnabled val="1"/>
        </dgm:presLayoutVars>
      </dgm:prSet>
      <dgm:spPr/>
    </dgm:pt>
    <dgm:pt modelId="{A743BC58-387B-4E38-A506-F9335E50A316}" type="pres">
      <dgm:prSet presAssocID="{EC2199D8-C65E-450F-B127-CBEB26B39A60}" presName="space" presStyleCnt="0"/>
      <dgm:spPr/>
    </dgm:pt>
    <dgm:pt modelId="{25A0CDAE-6C89-46FA-8ACB-318E9B92400C}" type="pres">
      <dgm:prSet presAssocID="{41E49CE4-A74D-4ADF-9ED5-521E0C71C662}" presName="composite" presStyleCnt="0"/>
      <dgm:spPr/>
    </dgm:pt>
    <dgm:pt modelId="{9EE3ED01-D78F-42C2-BC77-1816D21A95D2}" type="pres">
      <dgm:prSet presAssocID="{41E49CE4-A74D-4ADF-9ED5-521E0C71C66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4FCEB06-7B4D-4B34-8C7F-CF395DDA6AAD}" type="pres">
      <dgm:prSet presAssocID="{41E49CE4-A74D-4ADF-9ED5-521E0C71C66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932160B-A549-4893-B554-53367AE55A27}" type="presOf" srcId="{A12C39B8-08D2-4725-847C-E459F6E39D34}" destId="{2E7CAE9A-F26A-44BA-A88E-DBB4B84E70A2}" srcOrd="0" destOrd="0" presId="urn:microsoft.com/office/officeart/2005/8/layout/hList1"/>
    <dgm:cxn modelId="{10ABF40E-191A-45BB-8004-981BC70F682A}" srcId="{2BDF15A8-F545-493F-9005-171E61532536}" destId="{C94E5AF1-F301-4A1B-B59E-E3F083BF62FD}" srcOrd="1" destOrd="0" parTransId="{52B4D95A-DE96-466B-BDC2-2A884998D29F}" sibTransId="{F64AC0AD-F91D-40CE-A5C3-76A3B69B35FA}"/>
    <dgm:cxn modelId="{A0B2A61C-BD93-4917-9BE9-E3FC5F0AA9CE}" type="presOf" srcId="{CD7AB4BC-7863-4FEF-8D70-73869DA789AB}" destId="{53C6BB9D-640C-4070-9F5B-9CFD5425FAA6}" srcOrd="0" destOrd="0" presId="urn:microsoft.com/office/officeart/2005/8/layout/hList1"/>
    <dgm:cxn modelId="{E4360629-E645-4298-9FDC-B021CF2DA6B5}" srcId="{41423F8B-4D7A-466E-96E1-BBB6F37E315F}" destId="{2BDF15A8-F545-493F-9005-171E61532536}" srcOrd="1" destOrd="0" parTransId="{997C8C39-4FBD-4F0A-AB9B-AE294763A9A9}" sibTransId="{EC2199D8-C65E-450F-B127-CBEB26B39A60}"/>
    <dgm:cxn modelId="{33ABF42D-B855-466B-B661-ABB2175C2D5F}" type="presOf" srcId="{41423F8B-4D7A-466E-96E1-BBB6F37E315F}" destId="{46ABC84E-EE4F-4AC9-8B31-ADEA0BBB129A}" srcOrd="0" destOrd="0" presId="urn:microsoft.com/office/officeart/2005/8/layout/hList1"/>
    <dgm:cxn modelId="{E0DB3132-AEFB-4EB5-AF0D-2E4E0F37D207}" srcId="{2BDF15A8-F545-493F-9005-171E61532536}" destId="{6E944DB4-977E-43C8-98D6-2B21632470C1}" srcOrd="0" destOrd="0" parTransId="{CFC112DD-5616-489D-BC11-65468635EFFF}" sibTransId="{BC5AD6AD-C854-4A0C-A883-ECBFF96F459A}"/>
    <dgm:cxn modelId="{6B17ED33-183D-4BA6-8A73-6E8D527F9EAF}" srcId="{41423F8B-4D7A-466E-96E1-BBB6F37E315F}" destId="{CD7AB4BC-7863-4FEF-8D70-73869DA789AB}" srcOrd="0" destOrd="0" parTransId="{7A58FDD3-7649-460D-B867-30F890BA284E}" sibTransId="{FDEEB4A7-1417-4EB1-9395-CC1B7A69AD9E}"/>
    <dgm:cxn modelId="{327B6C6E-F24B-4EBC-B395-3D7ECF038D91}" srcId="{41423F8B-4D7A-466E-96E1-BBB6F37E315F}" destId="{41E49CE4-A74D-4ADF-9ED5-521E0C71C662}" srcOrd="2" destOrd="0" parTransId="{D78C006C-76BB-4E15-9D0A-C14440ED79B6}" sibTransId="{B7EE2F60-FD99-4A27-950A-9258ECEF5CE3}"/>
    <dgm:cxn modelId="{FBCE9450-D60A-4733-8EA2-5C699EB49D82}" srcId="{41E49CE4-A74D-4ADF-9ED5-521E0C71C662}" destId="{B7914CF9-CFF8-4CB8-8F36-077AB8F65B16}" srcOrd="1" destOrd="0" parTransId="{1A7E5073-0E09-4EAE-949D-7A66DB8E2F44}" sibTransId="{C56F1E05-9CF0-408A-A326-C79ED43EFE91}"/>
    <dgm:cxn modelId="{83EE6674-2E62-4A96-AF65-0B08ED44BBAA}" type="presOf" srcId="{39EAAEFB-8878-4256-8EC1-6986903EB687}" destId="{D4FCEB06-7B4D-4B34-8C7F-CF395DDA6AAD}" srcOrd="0" destOrd="0" presId="urn:microsoft.com/office/officeart/2005/8/layout/hList1"/>
    <dgm:cxn modelId="{C0DCB98D-EEF7-48D7-A4CA-54FB07F1EE24}" type="presOf" srcId="{C94E5AF1-F301-4A1B-B59E-E3F083BF62FD}" destId="{907E319A-0213-460F-8B3E-00C356782A76}" srcOrd="0" destOrd="1" presId="urn:microsoft.com/office/officeart/2005/8/layout/hList1"/>
    <dgm:cxn modelId="{D009DF90-7A43-41A2-AF93-1CA3D331587E}" srcId="{CD7AB4BC-7863-4FEF-8D70-73869DA789AB}" destId="{3281A992-03CA-45D3-8DC5-E24084B33292}" srcOrd="1" destOrd="0" parTransId="{DD1E8122-9717-4EF0-B363-E6C3DD90A928}" sibTransId="{572D76F6-1FA2-4BEC-AF35-F842CC662B57}"/>
    <dgm:cxn modelId="{F21573A1-9C3C-4232-9514-73F2BB0DDEEC}" type="presOf" srcId="{2BDF15A8-F545-493F-9005-171E61532536}" destId="{ECE505D3-8F8A-4EB8-87C2-8F80CCF278D6}" srcOrd="0" destOrd="0" presId="urn:microsoft.com/office/officeart/2005/8/layout/hList1"/>
    <dgm:cxn modelId="{7AC858CA-4C6C-4897-9859-F458F2D335BA}" type="presOf" srcId="{41E49CE4-A74D-4ADF-9ED5-521E0C71C662}" destId="{9EE3ED01-D78F-42C2-BC77-1816D21A95D2}" srcOrd="0" destOrd="0" presId="urn:microsoft.com/office/officeart/2005/8/layout/hList1"/>
    <dgm:cxn modelId="{E1714CD2-15E4-4514-90A2-83F10B510AC8}" srcId="{CD7AB4BC-7863-4FEF-8D70-73869DA789AB}" destId="{A12C39B8-08D2-4725-847C-E459F6E39D34}" srcOrd="0" destOrd="0" parTransId="{1BD09262-8FD2-47AF-93DF-DD766AE20E77}" sibTransId="{87EC8E94-FB01-4471-A819-D37A377AB843}"/>
    <dgm:cxn modelId="{34D96BDD-A608-46C4-AE98-6B826ED2E9A3}" srcId="{41E49CE4-A74D-4ADF-9ED5-521E0C71C662}" destId="{39EAAEFB-8878-4256-8EC1-6986903EB687}" srcOrd="0" destOrd="0" parTransId="{72C72F03-7DE3-41C9-828F-84B84616E781}" sibTransId="{7B8F88D5-D4F1-4AF6-940B-77BF35E6963C}"/>
    <dgm:cxn modelId="{082DDBE0-7756-45C3-B1E5-706F23130229}" type="presOf" srcId="{B7914CF9-CFF8-4CB8-8F36-077AB8F65B16}" destId="{D4FCEB06-7B4D-4B34-8C7F-CF395DDA6AAD}" srcOrd="0" destOrd="1" presId="urn:microsoft.com/office/officeart/2005/8/layout/hList1"/>
    <dgm:cxn modelId="{811946E4-106D-4CEF-B91B-4EFD7D87C9AA}" type="presOf" srcId="{6E944DB4-977E-43C8-98D6-2B21632470C1}" destId="{907E319A-0213-460F-8B3E-00C356782A76}" srcOrd="0" destOrd="0" presId="urn:microsoft.com/office/officeart/2005/8/layout/hList1"/>
    <dgm:cxn modelId="{50A2A0F9-789D-4960-BF87-C21C8B2EA906}" type="presOf" srcId="{3281A992-03CA-45D3-8DC5-E24084B33292}" destId="{2E7CAE9A-F26A-44BA-A88E-DBB4B84E70A2}" srcOrd="0" destOrd="1" presId="urn:microsoft.com/office/officeart/2005/8/layout/hList1"/>
    <dgm:cxn modelId="{92E609D3-29FD-4FE7-A966-B5B838FFF3D9}" type="presParOf" srcId="{46ABC84E-EE4F-4AC9-8B31-ADEA0BBB129A}" destId="{480CDA7D-8B4D-460D-946F-9A9C176D4F9C}" srcOrd="0" destOrd="0" presId="urn:microsoft.com/office/officeart/2005/8/layout/hList1"/>
    <dgm:cxn modelId="{405C3E53-41FF-447C-9C18-D90067C658A1}" type="presParOf" srcId="{480CDA7D-8B4D-460D-946F-9A9C176D4F9C}" destId="{53C6BB9D-640C-4070-9F5B-9CFD5425FAA6}" srcOrd="0" destOrd="0" presId="urn:microsoft.com/office/officeart/2005/8/layout/hList1"/>
    <dgm:cxn modelId="{7F6F5A70-1256-4121-8B03-DCAF622B9907}" type="presParOf" srcId="{480CDA7D-8B4D-460D-946F-9A9C176D4F9C}" destId="{2E7CAE9A-F26A-44BA-A88E-DBB4B84E70A2}" srcOrd="1" destOrd="0" presId="urn:microsoft.com/office/officeart/2005/8/layout/hList1"/>
    <dgm:cxn modelId="{279A002C-8EB1-4DFD-97F5-3DB18B3DE531}" type="presParOf" srcId="{46ABC84E-EE4F-4AC9-8B31-ADEA0BBB129A}" destId="{F613AD24-37F1-487D-9FA4-C8D145B5EA29}" srcOrd="1" destOrd="0" presId="urn:microsoft.com/office/officeart/2005/8/layout/hList1"/>
    <dgm:cxn modelId="{58A38EBD-3B86-4BDA-8ABF-F63407504E29}" type="presParOf" srcId="{46ABC84E-EE4F-4AC9-8B31-ADEA0BBB129A}" destId="{FD8FB9DC-E60A-4C6E-8F05-F14B3232E392}" srcOrd="2" destOrd="0" presId="urn:microsoft.com/office/officeart/2005/8/layout/hList1"/>
    <dgm:cxn modelId="{366EDF09-D57F-4F7D-9C67-E63AA0637F8B}" type="presParOf" srcId="{FD8FB9DC-E60A-4C6E-8F05-F14B3232E392}" destId="{ECE505D3-8F8A-4EB8-87C2-8F80CCF278D6}" srcOrd="0" destOrd="0" presId="urn:microsoft.com/office/officeart/2005/8/layout/hList1"/>
    <dgm:cxn modelId="{6CEA19C5-B7E7-41D2-9610-8818F0A9E1B7}" type="presParOf" srcId="{FD8FB9DC-E60A-4C6E-8F05-F14B3232E392}" destId="{907E319A-0213-460F-8B3E-00C356782A76}" srcOrd="1" destOrd="0" presId="urn:microsoft.com/office/officeart/2005/8/layout/hList1"/>
    <dgm:cxn modelId="{CF9382AD-7EAF-473B-ADC7-4AFE68FEAA2A}" type="presParOf" srcId="{46ABC84E-EE4F-4AC9-8B31-ADEA0BBB129A}" destId="{A743BC58-387B-4E38-A506-F9335E50A316}" srcOrd="3" destOrd="0" presId="urn:microsoft.com/office/officeart/2005/8/layout/hList1"/>
    <dgm:cxn modelId="{1F45A330-C5B2-4530-AFF1-BCCBF2F2CAB1}" type="presParOf" srcId="{46ABC84E-EE4F-4AC9-8B31-ADEA0BBB129A}" destId="{25A0CDAE-6C89-46FA-8ACB-318E9B92400C}" srcOrd="4" destOrd="0" presId="urn:microsoft.com/office/officeart/2005/8/layout/hList1"/>
    <dgm:cxn modelId="{B410F5E7-ED74-4F4B-828D-3F32226539DD}" type="presParOf" srcId="{25A0CDAE-6C89-46FA-8ACB-318E9B92400C}" destId="{9EE3ED01-D78F-42C2-BC77-1816D21A95D2}" srcOrd="0" destOrd="0" presId="urn:microsoft.com/office/officeart/2005/8/layout/hList1"/>
    <dgm:cxn modelId="{EA090980-157F-4F3F-BCE8-28AD967EE429}" type="presParOf" srcId="{25A0CDAE-6C89-46FA-8ACB-318E9B92400C}" destId="{D4FCEB06-7B4D-4B34-8C7F-CF395DDA6A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1F245D-D44D-4BAD-B147-99F2B1188D0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40DD0A-D107-4798-AEF6-4978B1ABC962}">
      <dgm:prSet/>
      <dgm:spPr/>
      <dgm:t>
        <a:bodyPr/>
        <a:lstStyle/>
        <a:p>
          <a:pPr>
            <a:defRPr b="1"/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Thiết kế với tính đúng đắn: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ACFC3-BAF1-47EE-89E3-66E3DE2E6F57}" type="parTrans" cxnId="{FA5D137A-8F94-4DE5-9DAF-6FB25AC17623}">
      <dgm:prSet/>
      <dgm:spPr/>
      <dgm:t>
        <a:bodyPr/>
        <a:lstStyle/>
        <a:p>
          <a:endParaRPr lang="en-US"/>
        </a:p>
      </dgm:t>
    </dgm:pt>
    <dgm:pt modelId="{3D58C7F7-1112-42DB-AC41-CE4F26F0DA91}" type="sibTrans" cxnId="{FA5D137A-8F94-4DE5-9DAF-6FB25AC17623}">
      <dgm:prSet/>
      <dgm:spPr/>
      <dgm:t>
        <a:bodyPr/>
        <a:lstStyle/>
        <a:p>
          <a:endParaRPr lang="en-US"/>
        </a:p>
      </dgm:t>
    </dgm:pt>
    <dgm:pt modelId="{A64852AC-D0EF-4361-8126-66F7412BC91D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07027B-1D02-473A-9C56-1B84218AD2F5}" type="parTrans" cxnId="{975B868B-09C1-40C4-829E-D0D8124BD9E5}">
      <dgm:prSet/>
      <dgm:spPr/>
      <dgm:t>
        <a:bodyPr/>
        <a:lstStyle/>
        <a:p>
          <a:endParaRPr lang="en-US"/>
        </a:p>
      </dgm:t>
    </dgm:pt>
    <dgm:pt modelId="{8EC989A0-2313-4E9B-A995-D67251C62F44}" type="sibTrans" cxnId="{975B868B-09C1-40C4-829E-D0D8124BD9E5}">
      <dgm:prSet/>
      <dgm:spPr/>
      <dgm:t>
        <a:bodyPr/>
        <a:lstStyle/>
        <a:p>
          <a:endParaRPr lang="en-US"/>
        </a:p>
      </dgm:t>
    </dgm:pt>
    <dgm:pt modelId="{805BF9F6-6195-4B5F-ACFA-E374C36AA42C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Chú ý: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C0BFE-A2F6-44EC-B41A-48479B0B9AFC}" type="parTrans" cxnId="{A5835488-17FF-4ABA-9D26-06F5CF3DD079}">
      <dgm:prSet/>
      <dgm:spPr/>
      <dgm:t>
        <a:bodyPr/>
        <a:lstStyle/>
        <a:p>
          <a:endParaRPr lang="en-US"/>
        </a:p>
      </dgm:t>
    </dgm:pt>
    <dgm:pt modelId="{A964615F-A184-43F6-AEE9-CF292C05B477}" type="sibTrans" cxnId="{A5835488-17FF-4ABA-9D26-06F5CF3DD079}">
      <dgm:prSet/>
      <dgm:spPr/>
      <dgm:t>
        <a:bodyPr/>
        <a:lstStyle/>
        <a:p>
          <a:endParaRPr lang="en-US"/>
        </a:p>
      </dgm:t>
    </dgm:pt>
    <dgm:pt modelId="{A3CBB7B1-BC67-4231-AB5D-D768D288781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Các thông tin phục vụ cho các yêu cầu chất lượng sẽ không được xét đến trong bước này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7CC0CA-2558-4249-8489-470AE168BFE2}" type="parTrans" cxnId="{A7F34280-0EC2-431E-A549-D07FD106E768}">
      <dgm:prSet/>
      <dgm:spPr/>
      <dgm:t>
        <a:bodyPr/>
        <a:lstStyle/>
        <a:p>
          <a:endParaRPr lang="en-US"/>
        </a:p>
      </dgm:t>
    </dgm:pt>
    <dgm:pt modelId="{61886458-28E3-49AA-914F-9C35E2C0A9CB}" type="sibTrans" cxnId="{A7F34280-0EC2-431E-A549-D07FD106E768}">
      <dgm:prSet/>
      <dgm:spPr/>
      <dgm:t>
        <a:bodyPr/>
        <a:lstStyle/>
        <a:p>
          <a:endParaRPr lang="en-US"/>
        </a:p>
      </dgm:t>
    </dgm:pt>
    <dgm:pt modelId="{7DC23787-33EA-4231-8506-6C66A5240022}">
      <dgm:prSet/>
      <dgm:spPr/>
      <dgm:t>
        <a:bodyPr/>
        <a:lstStyle/>
        <a:p>
          <a:pPr>
            <a:defRPr b="1"/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Thiết kế với yêu cầu chất lượng: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81DF95-8587-458C-94A1-8B8666B9539E}" type="parTrans" cxnId="{8EEA672C-1DA3-4357-9252-4FBF7C2D58B5}">
      <dgm:prSet/>
      <dgm:spPr/>
      <dgm:t>
        <a:bodyPr/>
        <a:lstStyle/>
        <a:p>
          <a:endParaRPr lang="en-US"/>
        </a:p>
      </dgm:t>
    </dgm:pt>
    <dgm:pt modelId="{9A9230C8-F507-4E1C-8E81-209E2A5AF0E6}" type="sibTrans" cxnId="{8EEA672C-1DA3-4357-9252-4FBF7C2D58B5}">
      <dgm:prSet/>
      <dgm:spPr/>
      <dgm:t>
        <a:bodyPr/>
        <a:lstStyle/>
        <a:p>
          <a:endParaRPr lang="en-US"/>
        </a:p>
      </dgm:t>
    </dgm:pt>
    <dgm:pt modelId="{4EB567FF-B976-41D3-933C-A4FEC6D1A6CD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thoả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them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1DA7D-AA57-4C21-AF3D-D2FB940EE7FE}" type="parTrans" cxnId="{A322B513-076B-4366-9343-073E139F6464}">
      <dgm:prSet/>
      <dgm:spPr/>
      <dgm:t>
        <a:bodyPr/>
        <a:lstStyle/>
        <a:p>
          <a:endParaRPr lang="en-US"/>
        </a:p>
      </dgm:t>
    </dgm:pt>
    <dgm:pt modelId="{DA2E3276-14C2-49D6-951E-6BDDED945303}" type="sibTrans" cxnId="{A322B513-076B-4366-9343-073E139F6464}">
      <dgm:prSet/>
      <dgm:spPr/>
      <dgm:t>
        <a:bodyPr/>
        <a:lstStyle/>
        <a:p>
          <a:endParaRPr lang="en-US"/>
        </a:p>
      </dgm:t>
    </dgm:pt>
    <dgm:pt modelId="{A82972E0-CEF8-414D-8CC5-A576F1308A70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Chú ý: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BDF01-5184-4EDB-B075-E1B797794428}" type="parTrans" cxnId="{0628D223-F1C5-43B0-A1FB-B3E73CBCF1EB}">
      <dgm:prSet/>
      <dgm:spPr/>
      <dgm:t>
        <a:bodyPr/>
        <a:lstStyle/>
        <a:p>
          <a:endParaRPr lang="en-US"/>
        </a:p>
      </dgm:t>
    </dgm:pt>
    <dgm:pt modelId="{676E18FC-12D8-45F5-A54D-764A1E7FEF31}" type="sibTrans" cxnId="{0628D223-F1C5-43B0-A1FB-B3E73CBCF1EB}">
      <dgm:prSet/>
      <dgm:spPr/>
      <dgm:t>
        <a:bodyPr/>
        <a:lstStyle/>
        <a:p>
          <a:endParaRPr lang="en-US"/>
        </a:p>
      </dgm:t>
    </dgm:pt>
    <dgm:pt modelId="{02C06CE5-225F-441B-9665-56B86859D49D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45F8F9-3FA4-49DD-9121-780C8697C69E}" type="parTrans" cxnId="{134D7536-9D96-4442-B12F-E873FCFFC4D3}">
      <dgm:prSet/>
      <dgm:spPr/>
      <dgm:t>
        <a:bodyPr/>
        <a:lstStyle/>
        <a:p>
          <a:endParaRPr lang="en-US"/>
        </a:p>
      </dgm:t>
    </dgm:pt>
    <dgm:pt modelId="{CB0BBF55-BDBD-44E8-8E4E-B7884E956A64}" type="sibTrans" cxnId="{134D7536-9D96-4442-B12F-E873FCFFC4D3}">
      <dgm:prSet/>
      <dgm:spPr/>
      <dgm:t>
        <a:bodyPr/>
        <a:lstStyle/>
        <a:p>
          <a:endParaRPr lang="en-US"/>
        </a:p>
      </dgm:t>
    </dgm:pt>
    <dgm:pt modelId="{D4BAFF28-8880-46B7-AC23-F824DAF4B709}" type="pres">
      <dgm:prSet presAssocID="{E01F245D-D44D-4BAD-B147-99F2B1188D0A}" presName="root" presStyleCnt="0">
        <dgm:presLayoutVars>
          <dgm:dir/>
          <dgm:resizeHandles val="exact"/>
        </dgm:presLayoutVars>
      </dgm:prSet>
      <dgm:spPr/>
    </dgm:pt>
    <dgm:pt modelId="{89B08D6D-4DA8-4710-A398-BD6D05F3B1DF}" type="pres">
      <dgm:prSet presAssocID="{7240DD0A-D107-4798-AEF6-4978B1ABC962}" presName="compNode" presStyleCnt="0"/>
      <dgm:spPr/>
    </dgm:pt>
    <dgm:pt modelId="{52439E3C-700D-4CE1-95C9-B56307E7A5D0}" type="pres">
      <dgm:prSet presAssocID="{7240DD0A-D107-4798-AEF6-4978B1ABC9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05D9FB-5EEA-488D-80C1-5DD6C9B2A1D9}" type="pres">
      <dgm:prSet presAssocID="{7240DD0A-D107-4798-AEF6-4978B1ABC962}" presName="iconSpace" presStyleCnt="0"/>
      <dgm:spPr/>
    </dgm:pt>
    <dgm:pt modelId="{D2507CD6-4CF0-4606-97A6-21AE01146B66}" type="pres">
      <dgm:prSet presAssocID="{7240DD0A-D107-4798-AEF6-4978B1ABC962}" presName="parTx" presStyleLbl="revTx" presStyleIdx="0" presStyleCnt="4">
        <dgm:presLayoutVars>
          <dgm:chMax val="0"/>
          <dgm:chPref val="0"/>
        </dgm:presLayoutVars>
      </dgm:prSet>
      <dgm:spPr/>
    </dgm:pt>
    <dgm:pt modelId="{D0AA1BC6-7FE4-4218-B04D-2E9CFE86E475}" type="pres">
      <dgm:prSet presAssocID="{7240DD0A-D107-4798-AEF6-4978B1ABC962}" presName="txSpace" presStyleCnt="0"/>
      <dgm:spPr/>
    </dgm:pt>
    <dgm:pt modelId="{56AA820D-BA7C-488D-B25F-8ADFED6125E5}" type="pres">
      <dgm:prSet presAssocID="{7240DD0A-D107-4798-AEF6-4978B1ABC962}" presName="desTx" presStyleLbl="revTx" presStyleIdx="1" presStyleCnt="4">
        <dgm:presLayoutVars/>
      </dgm:prSet>
      <dgm:spPr/>
    </dgm:pt>
    <dgm:pt modelId="{BD83BDF5-7752-4056-960B-858C2C434346}" type="pres">
      <dgm:prSet presAssocID="{3D58C7F7-1112-42DB-AC41-CE4F26F0DA91}" presName="sibTrans" presStyleCnt="0"/>
      <dgm:spPr/>
    </dgm:pt>
    <dgm:pt modelId="{248CEDFA-F70F-4EF5-A74A-64AAFD9A811C}" type="pres">
      <dgm:prSet presAssocID="{7DC23787-33EA-4231-8506-6C66A5240022}" presName="compNode" presStyleCnt="0"/>
      <dgm:spPr/>
    </dgm:pt>
    <dgm:pt modelId="{D29309EB-15E6-4551-B496-95A83CA7738F}" type="pres">
      <dgm:prSet presAssocID="{7DC23787-33EA-4231-8506-6C66A52400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A60181D7-D78E-43B0-B857-36ED4DEB7580}" type="pres">
      <dgm:prSet presAssocID="{7DC23787-33EA-4231-8506-6C66A5240022}" presName="iconSpace" presStyleCnt="0"/>
      <dgm:spPr/>
    </dgm:pt>
    <dgm:pt modelId="{29D81CFA-0891-4572-A0B3-52B3DCDD6717}" type="pres">
      <dgm:prSet presAssocID="{7DC23787-33EA-4231-8506-6C66A5240022}" presName="parTx" presStyleLbl="revTx" presStyleIdx="2" presStyleCnt="4">
        <dgm:presLayoutVars>
          <dgm:chMax val="0"/>
          <dgm:chPref val="0"/>
        </dgm:presLayoutVars>
      </dgm:prSet>
      <dgm:spPr/>
    </dgm:pt>
    <dgm:pt modelId="{DE6BDF80-4470-426A-8C59-15BD432FE6EA}" type="pres">
      <dgm:prSet presAssocID="{7DC23787-33EA-4231-8506-6C66A5240022}" presName="txSpace" presStyleCnt="0"/>
      <dgm:spPr/>
    </dgm:pt>
    <dgm:pt modelId="{D08053DB-7406-4455-B262-EF62CB020549}" type="pres">
      <dgm:prSet presAssocID="{7DC23787-33EA-4231-8506-6C66A5240022}" presName="desTx" presStyleLbl="revTx" presStyleIdx="3" presStyleCnt="4">
        <dgm:presLayoutVars/>
      </dgm:prSet>
      <dgm:spPr/>
    </dgm:pt>
  </dgm:ptLst>
  <dgm:cxnLst>
    <dgm:cxn modelId="{A322B513-076B-4366-9343-073E139F6464}" srcId="{7DC23787-33EA-4231-8506-6C66A5240022}" destId="{4EB567FF-B976-41D3-933C-A4FEC6D1A6CD}" srcOrd="0" destOrd="0" parTransId="{8381DA7D-AA57-4C21-AF3D-D2FB940EE7FE}" sibTransId="{DA2E3276-14C2-49D6-951E-6BDDED945303}"/>
    <dgm:cxn modelId="{DDD61F16-B82F-4959-8766-B3111120EB41}" type="presOf" srcId="{02C06CE5-225F-441B-9665-56B86859D49D}" destId="{D08053DB-7406-4455-B262-EF62CB020549}" srcOrd="0" destOrd="2" presId="urn:microsoft.com/office/officeart/2018/5/layout/CenteredIconLabelDescriptionList"/>
    <dgm:cxn modelId="{0628D223-F1C5-43B0-A1FB-B3E73CBCF1EB}" srcId="{7DC23787-33EA-4231-8506-6C66A5240022}" destId="{A82972E0-CEF8-414D-8CC5-A576F1308A70}" srcOrd="1" destOrd="0" parTransId="{11CBDF01-5184-4EDB-B075-E1B797794428}" sibTransId="{676E18FC-12D8-45F5-A54D-764A1E7FEF31}"/>
    <dgm:cxn modelId="{8EEA672C-1DA3-4357-9252-4FBF7C2D58B5}" srcId="{E01F245D-D44D-4BAD-B147-99F2B1188D0A}" destId="{7DC23787-33EA-4231-8506-6C66A5240022}" srcOrd="1" destOrd="0" parTransId="{9381DF95-8587-458C-94A1-8B8666B9539E}" sibTransId="{9A9230C8-F507-4E1C-8E81-209E2A5AF0E6}"/>
    <dgm:cxn modelId="{134D7536-9D96-4442-B12F-E873FCFFC4D3}" srcId="{A82972E0-CEF8-414D-8CC5-A576F1308A70}" destId="{02C06CE5-225F-441B-9665-56B86859D49D}" srcOrd="0" destOrd="0" parTransId="{AB45F8F9-3FA4-49DD-9121-780C8697C69E}" sibTransId="{CB0BBF55-BDBD-44E8-8E4E-B7884E956A64}"/>
    <dgm:cxn modelId="{4560D039-A78D-4144-AC74-4BCF24BFCA94}" type="presOf" srcId="{E01F245D-D44D-4BAD-B147-99F2B1188D0A}" destId="{D4BAFF28-8880-46B7-AC23-F824DAF4B709}" srcOrd="0" destOrd="0" presId="urn:microsoft.com/office/officeart/2018/5/layout/CenteredIconLabelDescriptionList"/>
    <dgm:cxn modelId="{A7F83466-26BD-48AC-A0C7-CCF88D699428}" type="presOf" srcId="{7240DD0A-D107-4798-AEF6-4978B1ABC962}" destId="{D2507CD6-4CF0-4606-97A6-21AE01146B66}" srcOrd="0" destOrd="0" presId="urn:microsoft.com/office/officeart/2018/5/layout/CenteredIconLabelDescriptionList"/>
    <dgm:cxn modelId="{44C2D24D-9479-44A4-B015-9698446DCE33}" type="presOf" srcId="{A82972E0-CEF8-414D-8CC5-A576F1308A70}" destId="{D08053DB-7406-4455-B262-EF62CB020549}" srcOrd="0" destOrd="1" presId="urn:microsoft.com/office/officeart/2018/5/layout/CenteredIconLabelDescriptionList"/>
    <dgm:cxn modelId="{C405F44E-D237-48D1-9B6B-9A614623BE39}" type="presOf" srcId="{805BF9F6-6195-4B5F-ACFA-E374C36AA42C}" destId="{56AA820D-BA7C-488D-B25F-8ADFED6125E5}" srcOrd="0" destOrd="1" presId="urn:microsoft.com/office/officeart/2018/5/layout/CenteredIconLabelDescriptionList"/>
    <dgm:cxn modelId="{E6C61970-A601-49C1-A6AA-84B5B0F0F73B}" type="presOf" srcId="{7DC23787-33EA-4231-8506-6C66A5240022}" destId="{29D81CFA-0891-4572-A0B3-52B3DCDD6717}" srcOrd="0" destOrd="0" presId="urn:microsoft.com/office/officeart/2018/5/layout/CenteredIconLabelDescriptionList"/>
    <dgm:cxn modelId="{FA5D137A-8F94-4DE5-9DAF-6FB25AC17623}" srcId="{E01F245D-D44D-4BAD-B147-99F2B1188D0A}" destId="{7240DD0A-D107-4798-AEF6-4978B1ABC962}" srcOrd="0" destOrd="0" parTransId="{4E0ACFC3-BAF1-47EE-89E3-66E3DE2E6F57}" sibTransId="{3D58C7F7-1112-42DB-AC41-CE4F26F0DA91}"/>
    <dgm:cxn modelId="{7835487F-EA4E-483E-ACC6-5A8BDE51C7A4}" type="presOf" srcId="{4EB567FF-B976-41D3-933C-A4FEC6D1A6CD}" destId="{D08053DB-7406-4455-B262-EF62CB020549}" srcOrd="0" destOrd="0" presId="urn:microsoft.com/office/officeart/2018/5/layout/CenteredIconLabelDescriptionList"/>
    <dgm:cxn modelId="{A7F34280-0EC2-431E-A549-D07FD106E768}" srcId="{805BF9F6-6195-4B5F-ACFA-E374C36AA42C}" destId="{A3CBB7B1-BC67-4231-AB5D-D768D2887813}" srcOrd="0" destOrd="0" parTransId="{6F7CC0CA-2558-4249-8489-470AE168BFE2}" sibTransId="{61886458-28E3-49AA-914F-9C35E2C0A9CB}"/>
    <dgm:cxn modelId="{A5835488-17FF-4ABA-9D26-06F5CF3DD079}" srcId="{7240DD0A-D107-4798-AEF6-4978B1ABC962}" destId="{805BF9F6-6195-4B5F-ACFA-E374C36AA42C}" srcOrd="1" destOrd="0" parTransId="{5C4C0BFE-A2F6-44EC-B41A-48479B0B9AFC}" sibTransId="{A964615F-A184-43F6-AEE9-CF292C05B477}"/>
    <dgm:cxn modelId="{975B868B-09C1-40C4-829E-D0D8124BD9E5}" srcId="{7240DD0A-D107-4798-AEF6-4978B1ABC962}" destId="{A64852AC-D0EF-4361-8126-66F7412BC91D}" srcOrd="0" destOrd="0" parTransId="{9B07027B-1D02-473A-9C56-1B84218AD2F5}" sibTransId="{8EC989A0-2313-4E9B-A995-D67251C62F44}"/>
    <dgm:cxn modelId="{7A1FB29D-2345-4354-ADFC-5C1F31D47AB2}" type="presOf" srcId="{A3CBB7B1-BC67-4231-AB5D-D768D2887813}" destId="{56AA820D-BA7C-488D-B25F-8ADFED6125E5}" srcOrd="0" destOrd="2" presId="urn:microsoft.com/office/officeart/2018/5/layout/CenteredIconLabelDescriptionList"/>
    <dgm:cxn modelId="{0FDD74B4-6F10-4E67-9340-11D1296902A8}" type="presOf" srcId="{A64852AC-D0EF-4361-8126-66F7412BC91D}" destId="{56AA820D-BA7C-488D-B25F-8ADFED6125E5}" srcOrd="0" destOrd="0" presId="urn:microsoft.com/office/officeart/2018/5/layout/CenteredIconLabelDescriptionList"/>
    <dgm:cxn modelId="{C8D4A95B-4134-4BA8-8084-D95339009059}" type="presParOf" srcId="{D4BAFF28-8880-46B7-AC23-F824DAF4B709}" destId="{89B08D6D-4DA8-4710-A398-BD6D05F3B1DF}" srcOrd="0" destOrd="0" presId="urn:microsoft.com/office/officeart/2018/5/layout/CenteredIconLabelDescriptionList"/>
    <dgm:cxn modelId="{EB5BE74E-1E73-4B21-8AF6-83BBCE076C0F}" type="presParOf" srcId="{89B08D6D-4DA8-4710-A398-BD6D05F3B1DF}" destId="{52439E3C-700D-4CE1-95C9-B56307E7A5D0}" srcOrd="0" destOrd="0" presId="urn:microsoft.com/office/officeart/2018/5/layout/CenteredIconLabelDescriptionList"/>
    <dgm:cxn modelId="{1C535E33-58A6-4EC5-96C8-F507DC2A8A04}" type="presParOf" srcId="{89B08D6D-4DA8-4710-A398-BD6D05F3B1DF}" destId="{ED05D9FB-5EEA-488D-80C1-5DD6C9B2A1D9}" srcOrd="1" destOrd="0" presId="urn:microsoft.com/office/officeart/2018/5/layout/CenteredIconLabelDescriptionList"/>
    <dgm:cxn modelId="{5B1C0C9F-77AB-4A3A-A6F8-D19EFD73ADAF}" type="presParOf" srcId="{89B08D6D-4DA8-4710-A398-BD6D05F3B1DF}" destId="{D2507CD6-4CF0-4606-97A6-21AE01146B66}" srcOrd="2" destOrd="0" presId="urn:microsoft.com/office/officeart/2018/5/layout/CenteredIconLabelDescriptionList"/>
    <dgm:cxn modelId="{0090C729-5464-47D6-B195-570B64F986F5}" type="presParOf" srcId="{89B08D6D-4DA8-4710-A398-BD6D05F3B1DF}" destId="{D0AA1BC6-7FE4-4218-B04D-2E9CFE86E475}" srcOrd="3" destOrd="0" presId="urn:microsoft.com/office/officeart/2018/5/layout/CenteredIconLabelDescriptionList"/>
    <dgm:cxn modelId="{68409713-1D1A-4FC8-8E7C-7A4BBAE7B096}" type="presParOf" srcId="{89B08D6D-4DA8-4710-A398-BD6D05F3B1DF}" destId="{56AA820D-BA7C-488D-B25F-8ADFED6125E5}" srcOrd="4" destOrd="0" presId="urn:microsoft.com/office/officeart/2018/5/layout/CenteredIconLabelDescriptionList"/>
    <dgm:cxn modelId="{B4A1B2A7-22EA-47F3-BF89-E6E72F086B0E}" type="presParOf" srcId="{D4BAFF28-8880-46B7-AC23-F824DAF4B709}" destId="{BD83BDF5-7752-4056-960B-858C2C434346}" srcOrd="1" destOrd="0" presId="urn:microsoft.com/office/officeart/2018/5/layout/CenteredIconLabelDescriptionList"/>
    <dgm:cxn modelId="{44A4A0EB-08EE-4257-B5AA-C73D2DA7F9EE}" type="presParOf" srcId="{D4BAFF28-8880-46B7-AC23-F824DAF4B709}" destId="{248CEDFA-F70F-4EF5-A74A-64AAFD9A811C}" srcOrd="2" destOrd="0" presId="urn:microsoft.com/office/officeart/2018/5/layout/CenteredIconLabelDescriptionList"/>
    <dgm:cxn modelId="{DEDD02A2-408D-4A17-8407-71FD6478B8D9}" type="presParOf" srcId="{248CEDFA-F70F-4EF5-A74A-64AAFD9A811C}" destId="{D29309EB-15E6-4551-B496-95A83CA7738F}" srcOrd="0" destOrd="0" presId="urn:microsoft.com/office/officeart/2018/5/layout/CenteredIconLabelDescriptionList"/>
    <dgm:cxn modelId="{0DFFD9A3-AF71-4DD1-A5A1-CCC85BCF2FAC}" type="presParOf" srcId="{248CEDFA-F70F-4EF5-A74A-64AAFD9A811C}" destId="{A60181D7-D78E-43B0-B857-36ED4DEB7580}" srcOrd="1" destOrd="0" presId="urn:microsoft.com/office/officeart/2018/5/layout/CenteredIconLabelDescriptionList"/>
    <dgm:cxn modelId="{006ADF32-B661-429C-8C41-FB94E0716950}" type="presParOf" srcId="{248CEDFA-F70F-4EF5-A74A-64AAFD9A811C}" destId="{29D81CFA-0891-4572-A0B3-52B3DCDD6717}" srcOrd="2" destOrd="0" presId="urn:microsoft.com/office/officeart/2018/5/layout/CenteredIconLabelDescriptionList"/>
    <dgm:cxn modelId="{2053AAF8-6645-4353-9E01-AC14DF11305A}" type="presParOf" srcId="{248CEDFA-F70F-4EF5-A74A-64AAFD9A811C}" destId="{DE6BDF80-4470-426A-8C59-15BD432FE6EA}" srcOrd="3" destOrd="0" presId="urn:microsoft.com/office/officeart/2018/5/layout/CenteredIconLabelDescriptionList"/>
    <dgm:cxn modelId="{D9E8047A-E026-46A2-AAC2-AACB28CD645A}" type="presParOf" srcId="{248CEDFA-F70F-4EF5-A74A-64AAFD9A811C}" destId="{D08053DB-7406-4455-B262-EF62CB0205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50E81-20A3-4615-A5CF-BD840A7BA06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10E453-1C0C-4D79-8206-C091E49D2633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F2A548-B911-424F-905E-FCE46F7541BD}" type="parTrans" cxnId="{3E5ABF1B-0563-48F9-88D7-2F4C9904481A}">
      <dgm:prSet/>
      <dgm:spPr/>
      <dgm:t>
        <a:bodyPr/>
        <a:lstStyle/>
        <a:p>
          <a:endParaRPr lang="en-US"/>
        </a:p>
      </dgm:t>
    </dgm:pt>
    <dgm:pt modelId="{73E6EE2D-FDCA-4D06-9A4B-B8393D3BF151}" type="sibTrans" cxnId="{3E5ABF1B-0563-48F9-88D7-2F4C9904481A}">
      <dgm:prSet/>
      <dgm:spPr/>
      <dgm:t>
        <a:bodyPr/>
        <a:lstStyle/>
        <a:p>
          <a:endParaRPr lang="en-US"/>
        </a:p>
      </dgm:t>
    </dgm:pt>
    <dgm:pt modelId="{6D3B310E-A02B-4B31-BF6E-7B71176BFB9B}">
      <dgm:prSet custT="1"/>
      <dgm:spPr/>
      <dgm:t>
        <a:bodyPr/>
        <a:lstStyle/>
        <a:p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C17C3-FDA2-4E4D-9D93-ECCFCFB08D21}" type="parTrans" cxnId="{68C83174-948B-462E-B5A0-60DD0898AC9D}">
      <dgm:prSet/>
      <dgm:spPr/>
      <dgm:t>
        <a:bodyPr/>
        <a:lstStyle/>
        <a:p>
          <a:endParaRPr lang="en-US"/>
        </a:p>
      </dgm:t>
    </dgm:pt>
    <dgm:pt modelId="{86B10E34-F5F3-4077-A1A0-5336DD1E5527}" type="sibTrans" cxnId="{68C83174-948B-462E-B5A0-60DD0898AC9D}">
      <dgm:prSet/>
      <dgm:spPr/>
      <dgm:t>
        <a:bodyPr/>
        <a:lstStyle/>
        <a:p>
          <a:endParaRPr lang="en-US"/>
        </a:p>
      </dgm:t>
    </dgm:pt>
    <dgm:pt modelId="{EB85C7B3-EEE1-4348-9B4D-864C9F8ECC5D}">
      <dgm:prSet custT="1"/>
      <dgm:spPr/>
      <dgm:t>
        <a:bodyPr/>
        <a:lstStyle/>
        <a:p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4E1D0B-EE7A-4BBB-808F-DD5DCFDA6CBA}" type="parTrans" cxnId="{D3308C01-DF83-4D94-890F-45099836595A}">
      <dgm:prSet/>
      <dgm:spPr/>
      <dgm:t>
        <a:bodyPr/>
        <a:lstStyle/>
        <a:p>
          <a:endParaRPr lang="en-US"/>
        </a:p>
      </dgm:t>
    </dgm:pt>
    <dgm:pt modelId="{88CD5729-E489-4F1E-AE29-74CB4A9FA94C}" type="sibTrans" cxnId="{D3308C01-DF83-4D94-890F-45099836595A}">
      <dgm:prSet/>
      <dgm:spPr/>
      <dgm:t>
        <a:bodyPr/>
        <a:lstStyle/>
        <a:p>
          <a:endParaRPr lang="en-US"/>
        </a:p>
      </dgm:t>
    </dgm:pt>
    <dgm:pt modelId="{5A76124C-C4F0-412B-9206-EF9051C631A5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Thay đổi các hằng số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71314-93D1-4420-9D5C-0AA23EEFAA34}" type="parTrans" cxnId="{82DA71D7-FA6C-4616-90DD-33EAF9F114A4}">
      <dgm:prSet/>
      <dgm:spPr/>
      <dgm:t>
        <a:bodyPr/>
        <a:lstStyle/>
        <a:p>
          <a:endParaRPr lang="en-US"/>
        </a:p>
      </dgm:t>
    </dgm:pt>
    <dgm:pt modelId="{39A97739-409C-4D7B-85AC-F025ECAA4B6D}" type="sibTrans" cxnId="{82DA71D7-FA6C-4616-90DD-33EAF9F114A4}">
      <dgm:prSet/>
      <dgm:spPr/>
      <dgm:t>
        <a:bodyPr/>
        <a:lstStyle/>
        <a:p>
          <a:endParaRPr lang="en-US"/>
        </a:p>
      </dgm:t>
    </dgm:pt>
    <dgm:pt modelId="{8DC86195-6D34-49BE-AA5E-CFD4DE856DA2}">
      <dgm:prSet custT="1"/>
      <dgm:spPr/>
      <dgm:t>
        <a:bodyPr/>
        <a:lstStyle/>
        <a:p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F042D8-66A4-4B1C-9F2C-A50DC0CE8624}" type="parTrans" cxnId="{06CD938E-7B8E-4B75-AEB2-B7CAC9014E39}">
      <dgm:prSet/>
      <dgm:spPr/>
      <dgm:t>
        <a:bodyPr/>
        <a:lstStyle/>
        <a:p>
          <a:endParaRPr lang="en-US"/>
        </a:p>
      </dgm:t>
    </dgm:pt>
    <dgm:pt modelId="{9C7A8C9E-D2DE-4926-9F01-D314166E13DF}" type="sibTrans" cxnId="{06CD938E-7B8E-4B75-AEB2-B7CAC9014E39}">
      <dgm:prSet/>
      <dgm:spPr/>
      <dgm:t>
        <a:bodyPr/>
        <a:lstStyle/>
        <a:p>
          <a:endParaRPr lang="en-US"/>
        </a:p>
      </dgm:t>
    </dgm:pt>
    <dgm:pt modelId="{C84C05A9-8BD0-4EC9-95F8-BA8587450839}">
      <dgm:prSet custT="1"/>
      <dgm:spPr/>
      <dgm:t>
        <a:bodyPr/>
        <a:lstStyle/>
        <a:p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C88945-511D-41C6-A2C0-0B434467F855}" type="parTrans" cxnId="{9AF59508-E15F-401F-826C-6FB02729D98C}">
      <dgm:prSet/>
      <dgm:spPr/>
      <dgm:t>
        <a:bodyPr/>
        <a:lstStyle/>
        <a:p>
          <a:endParaRPr lang="en-US"/>
        </a:p>
      </dgm:t>
    </dgm:pt>
    <dgm:pt modelId="{0474FF31-DB50-4351-9E93-401B03F718D8}" type="sibTrans" cxnId="{9AF59508-E15F-401F-826C-6FB02729D98C}">
      <dgm:prSet/>
      <dgm:spPr/>
      <dgm:t>
        <a:bodyPr/>
        <a:lstStyle/>
        <a:p>
          <a:endParaRPr lang="en-US"/>
        </a:p>
      </dgm:t>
    </dgm:pt>
    <dgm:pt modelId="{7008A568-1AFA-491B-B4C3-CC102C83AD6F}">
      <dgm:prSet custT="1"/>
      <dgm:spPr/>
      <dgm:t>
        <a:bodyPr/>
        <a:lstStyle/>
        <a:p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cột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9EEABB-B25D-4C08-A040-BDCB9EF3B94A}" type="parTrans" cxnId="{0FC21EA2-E19E-48A2-8C45-C8C88A8EBC57}">
      <dgm:prSet/>
      <dgm:spPr/>
      <dgm:t>
        <a:bodyPr/>
        <a:lstStyle/>
        <a:p>
          <a:endParaRPr lang="en-US"/>
        </a:p>
      </dgm:t>
    </dgm:pt>
    <dgm:pt modelId="{688EA989-FFEF-4137-AFE1-DBB5DE818DF8}" type="sibTrans" cxnId="{0FC21EA2-E19E-48A2-8C45-C8C88A8EBC57}">
      <dgm:prSet/>
      <dgm:spPr/>
      <dgm:t>
        <a:bodyPr/>
        <a:lstStyle/>
        <a:p>
          <a:endParaRPr lang="en-US"/>
        </a:p>
      </dgm:t>
    </dgm:pt>
    <dgm:pt modelId="{FBF0283F-AF9B-413D-8A1C-04A5A6CCB0C2}">
      <dgm:prSet custT="1"/>
      <dgm:spPr/>
      <dgm:t>
        <a:bodyPr/>
        <a:lstStyle/>
        <a:p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Thay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DC017C-72AE-4503-9911-82FF56783E56}" type="parTrans" cxnId="{69D6052E-720B-4EC1-891A-AE2C4A57CC19}">
      <dgm:prSet/>
      <dgm:spPr/>
      <dgm:t>
        <a:bodyPr/>
        <a:lstStyle/>
        <a:p>
          <a:endParaRPr lang="en-US"/>
        </a:p>
      </dgm:t>
    </dgm:pt>
    <dgm:pt modelId="{0193975B-6E21-4343-8742-578AFFFE1082}" type="sibTrans" cxnId="{69D6052E-720B-4EC1-891A-AE2C4A57CC19}">
      <dgm:prSet/>
      <dgm:spPr/>
      <dgm:t>
        <a:bodyPr/>
        <a:lstStyle/>
        <a:p>
          <a:endParaRPr lang="en-US"/>
        </a:p>
      </dgm:t>
    </dgm:pt>
    <dgm:pt modelId="{E2CA0624-D6AF-418A-B0D2-3F0F8A7D8530}">
      <dgm:prSet custT="1"/>
      <dgm:spPr/>
      <dgm:t>
        <a:bodyPr/>
        <a:lstStyle/>
        <a:p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cảnh</a:t>
          </a:r>
          <a:r>
            <a:rPr lang="en-US" sz="1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(RBTV)</a:t>
          </a:r>
          <a:endParaRPr lang="en-US" sz="1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EA5E79-6D5D-41BF-B7B5-42EFA5ACC6BA}" type="parTrans" cxnId="{BDED75FF-47E0-4CD6-A9B7-EBD27E070E2C}">
      <dgm:prSet/>
      <dgm:spPr/>
      <dgm:t>
        <a:bodyPr/>
        <a:lstStyle/>
        <a:p>
          <a:endParaRPr lang="en-US"/>
        </a:p>
      </dgm:t>
    </dgm:pt>
    <dgm:pt modelId="{48CA4A81-9245-4847-8269-4462D26FEF61}" type="sibTrans" cxnId="{BDED75FF-47E0-4CD6-A9B7-EBD27E070E2C}">
      <dgm:prSet/>
      <dgm:spPr/>
      <dgm:t>
        <a:bodyPr/>
        <a:lstStyle/>
        <a:p>
          <a:endParaRPr lang="en-US"/>
        </a:p>
      </dgm:t>
    </dgm:pt>
    <dgm:pt modelId="{AA0E9262-0E76-440A-A30E-82180A1632A1}" type="pres">
      <dgm:prSet presAssocID="{3CB50E81-20A3-4615-A5CF-BD840A7BA06A}" presName="Name0" presStyleCnt="0">
        <dgm:presLayoutVars>
          <dgm:dir/>
          <dgm:animLvl val="lvl"/>
          <dgm:resizeHandles val="exact"/>
        </dgm:presLayoutVars>
      </dgm:prSet>
      <dgm:spPr/>
    </dgm:pt>
    <dgm:pt modelId="{C7DB3BE2-5F71-43BC-BDB3-637F705A3E94}" type="pres">
      <dgm:prSet presAssocID="{2810E453-1C0C-4D79-8206-C091E49D2633}" presName="linNode" presStyleCnt="0"/>
      <dgm:spPr/>
    </dgm:pt>
    <dgm:pt modelId="{9C21FC36-1CC9-4BE2-BC72-86467AFE1954}" type="pres">
      <dgm:prSet presAssocID="{2810E453-1C0C-4D79-8206-C091E49D26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658650-BAF1-4EEB-B895-09AB67621D1A}" type="pres">
      <dgm:prSet presAssocID="{2810E453-1C0C-4D79-8206-C091E49D2633}" presName="descendantText" presStyleLbl="alignAccFollowNode1" presStyleIdx="0" presStyleCnt="2">
        <dgm:presLayoutVars>
          <dgm:bulletEnabled val="1"/>
        </dgm:presLayoutVars>
      </dgm:prSet>
      <dgm:spPr/>
    </dgm:pt>
    <dgm:pt modelId="{775AEC75-1208-40B6-9E76-2DB781B997F6}" type="pres">
      <dgm:prSet presAssocID="{73E6EE2D-FDCA-4D06-9A4B-B8393D3BF151}" presName="sp" presStyleCnt="0"/>
      <dgm:spPr/>
    </dgm:pt>
    <dgm:pt modelId="{B2144B81-029F-46B4-9E0D-89BE2F3F2CCC}" type="pres">
      <dgm:prSet presAssocID="{5A76124C-C4F0-412B-9206-EF9051C631A5}" presName="linNode" presStyleCnt="0"/>
      <dgm:spPr/>
    </dgm:pt>
    <dgm:pt modelId="{90BE4B8D-7DAA-4D9A-B953-B8CD6EA6A6ED}" type="pres">
      <dgm:prSet presAssocID="{5A76124C-C4F0-412B-9206-EF9051C631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68B1688-86CF-4C0C-B61C-E3394160853D}" type="pres">
      <dgm:prSet presAssocID="{5A76124C-C4F0-412B-9206-EF9051C631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308C01-DF83-4D94-890F-45099836595A}" srcId="{2810E453-1C0C-4D79-8206-C091E49D2633}" destId="{EB85C7B3-EEE1-4348-9B4D-864C9F8ECC5D}" srcOrd="1" destOrd="0" parTransId="{654E1D0B-EE7A-4BBB-808F-DD5DCFDA6CBA}" sibTransId="{88CD5729-E489-4F1E-AE29-74CB4A9FA94C}"/>
    <dgm:cxn modelId="{9AF59508-E15F-401F-826C-6FB02729D98C}" srcId="{5A76124C-C4F0-412B-9206-EF9051C631A5}" destId="{C84C05A9-8BD0-4EC9-95F8-BA8587450839}" srcOrd="1" destOrd="0" parTransId="{A4C88945-511D-41C6-A2C0-0B434467F855}" sibTransId="{0474FF31-DB50-4351-9E93-401B03F718D8}"/>
    <dgm:cxn modelId="{CC00291A-35A3-49E6-84FA-295878D66A26}" type="presOf" srcId="{FBF0283F-AF9B-413D-8A1C-04A5A6CCB0C2}" destId="{D68B1688-86CF-4C0C-B61C-E3394160853D}" srcOrd="0" destOrd="3" presId="urn:microsoft.com/office/officeart/2005/8/layout/vList5"/>
    <dgm:cxn modelId="{3E5ABF1B-0563-48F9-88D7-2F4C9904481A}" srcId="{3CB50E81-20A3-4615-A5CF-BD840A7BA06A}" destId="{2810E453-1C0C-4D79-8206-C091E49D2633}" srcOrd="0" destOrd="0" parTransId="{2BF2A548-B911-424F-905E-FCE46F7541BD}" sibTransId="{73E6EE2D-FDCA-4D06-9A4B-B8393D3BF151}"/>
    <dgm:cxn modelId="{89442B1E-BAFC-4B85-AE7F-CAC5E7C72D20}" type="presOf" srcId="{2810E453-1C0C-4D79-8206-C091E49D2633}" destId="{9C21FC36-1CC9-4BE2-BC72-86467AFE1954}" srcOrd="0" destOrd="0" presId="urn:microsoft.com/office/officeart/2005/8/layout/vList5"/>
    <dgm:cxn modelId="{69D6052E-720B-4EC1-891A-AE2C4A57CC19}" srcId="{5A76124C-C4F0-412B-9206-EF9051C631A5}" destId="{FBF0283F-AF9B-413D-8A1C-04A5A6CCB0C2}" srcOrd="3" destOrd="0" parTransId="{A6DC017C-72AE-4503-9911-82FF56783E56}" sibTransId="{0193975B-6E21-4343-8742-578AFFFE1082}"/>
    <dgm:cxn modelId="{68939C31-6C5B-4AA9-9EFD-0BEAA4D3676F}" type="presOf" srcId="{8DC86195-6D34-49BE-AA5E-CFD4DE856DA2}" destId="{D68B1688-86CF-4C0C-B61C-E3394160853D}" srcOrd="0" destOrd="0" presId="urn:microsoft.com/office/officeart/2005/8/layout/vList5"/>
    <dgm:cxn modelId="{8E3C1D5E-17FD-4E20-984A-A511F99C5CD9}" type="presOf" srcId="{5A76124C-C4F0-412B-9206-EF9051C631A5}" destId="{90BE4B8D-7DAA-4D9A-B953-B8CD6EA6A6ED}" srcOrd="0" destOrd="0" presId="urn:microsoft.com/office/officeart/2005/8/layout/vList5"/>
    <dgm:cxn modelId="{6C970F4A-4DB1-44B0-972F-233B756EFA16}" type="presOf" srcId="{6D3B310E-A02B-4B31-BF6E-7B71176BFB9B}" destId="{4E658650-BAF1-4EEB-B895-09AB67621D1A}" srcOrd="0" destOrd="0" presId="urn:microsoft.com/office/officeart/2005/8/layout/vList5"/>
    <dgm:cxn modelId="{68C83174-948B-462E-B5A0-60DD0898AC9D}" srcId="{2810E453-1C0C-4D79-8206-C091E49D2633}" destId="{6D3B310E-A02B-4B31-BF6E-7B71176BFB9B}" srcOrd="0" destOrd="0" parTransId="{B54C17C3-FDA2-4E4D-9D93-ECCFCFB08D21}" sibTransId="{86B10E34-F5F3-4077-A1A0-5336DD1E5527}"/>
    <dgm:cxn modelId="{D7887A74-0178-4902-BDA0-AB74CF2E9C51}" type="presOf" srcId="{E2CA0624-D6AF-418A-B0D2-3F0F8A7D8530}" destId="{D68B1688-86CF-4C0C-B61C-E3394160853D}" srcOrd="0" destOrd="4" presId="urn:microsoft.com/office/officeart/2005/8/layout/vList5"/>
    <dgm:cxn modelId="{CAF11B7D-B277-4840-ADDB-62893951DA65}" type="presOf" srcId="{EB85C7B3-EEE1-4348-9B4D-864C9F8ECC5D}" destId="{4E658650-BAF1-4EEB-B895-09AB67621D1A}" srcOrd="0" destOrd="1" presId="urn:microsoft.com/office/officeart/2005/8/layout/vList5"/>
    <dgm:cxn modelId="{06CD938E-7B8E-4B75-AEB2-B7CAC9014E39}" srcId="{5A76124C-C4F0-412B-9206-EF9051C631A5}" destId="{8DC86195-6D34-49BE-AA5E-CFD4DE856DA2}" srcOrd="0" destOrd="0" parTransId="{EBF042D8-66A4-4B1C-9F2C-A50DC0CE8624}" sibTransId="{9C7A8C9E-D2DE-4926-9F01-D314166E13DF}"/>
    <dgm:cxn modelId="{0FC21EA2-E19E-48A2-8C45-C8C88A8EBC57}" srcId="{5A76124C-C4F0-412B-9206-EF9051C631A5}" destId="{7008A568-1AFA-491B-B4C3-CC102C83AD6F}" srcOrd="2" destOrd="0" parTransId="{6B9EEABB-B25D-4C08-A040-BDCB9EF3B94A}" sibTransId="{688EA989-FFEF-4137-AFE1-DBB5DE818DF8}"/>
    <dgm:cxn modelId="{A537D5CD-29FF-4C84-ADA3-D10FCB447672}" type="presOf" srcId="{C84C05A9-8BD0-4EC9-95F8-BA8587450839}" destId="{D68B1688-86CF-4C0C-B61C-E3394160853D}" srcOrd="0" destOrd="1" presId="urn:microsoft.com/office/officeart/2005/8/layout/vList5"/>
    <dgm:cxn modelId="{82DA71D7-FA6C-4616-90DD-33EAF9F114A4}" srcId="{3CB50E81-20A3-4615-A5CF-BD840A7BA06A}" destId="{5A76124C-C4F0-412B-9206-EF9051C631A5}" srcOrd="1" destOrd="0" parTransId="{0E271314-93D1-4420-9D5C-0AA23EEFAA34}" sibTransId="{39A97739-409C-4D7B-85AC-F025ECAA4B6D}"/>
    <dgm:cxn modelId="{68FBF7DD-DF6C-42A6-853E-9DAF52D6BFD8}" type="presOf" srcId="{7008A568-1AFA-491B-B4C3-CC102C83AD6F}" destId="{D68B1688-86CF-4C0C-B61C-E3394160853D}" srcOrd="0" destOrd="2" presId="urn:microsoft.com/office/officeart/2005/8/layout/vList5"/>
    <dgm:cxn modelId="{9BFA2DEE-98C3-40C7-BA53-4478A8A3B50E}" type="presOf" srcId="{3CB50E81-20A3-4615-A5CF-BD840A7BA06A}" destId="{AA0E9262-0E76-440A-A30E-82180A1632A1}" srcOrd="0" destOrd="0" presId="urn:microsoft.com/office/officeart/2005/8/layout/vList5"/>
    <dgm:cxn modelId="{BDED75FF-47E0-4CD6-A9B7-EBD27E070E2C}" srcId="{5A76124C-C4F0-412B-9206-EF9051C631A5}" destId="{E2CA0624-D6AF-418A-B0D2-3F0F8A7D8530}" srcOrd="4" destOrd="0" parTransId="{A4EA5E79-6D5D-41BF-B7B5-42EFA5ACC6BA}" sibTransId="{48CA4A81-9245-4847-8269-4462D26FEF61}"/>
    <dgm:cxn modelId="{F0F98F74-E2B0-4D6C-93CF-EF2A9E2DC9E2}" type="presParOf" srcId="{AA0E9262-0E76-440A-A30E-82180A1632A1}" destId="{C7DB3BE2-5F71-43BC-BDB3-637F705A3E94}" srcOrd="0" destOrd="0" presId="urn:microsoft.com/office/officeart/2005/8/layout/vList5"/>
    <dgm:cxn modelId="{4E9C253C-FEC2-41F9-81CA-EF18BBDD7D47}" type="presParOf" srcId="{C7DB3BE2-5F71-43BC-BDB3-637F705A3E94}" destId="{9C21FC36-1CC9-4BE2-BC72-86467AFE1954}" srcOrd="0" destOrd="0" presId="urn:microsoft.com/office/officeart/2005/8/layout/vList5"/>
    <dgm:cxn modelId="{EDFE3B35-7383-4050-93E0-FA6EDCB8EDA9}" type="presParOf" srcId="{C7DB3BE2-5F71-43BC-BDB3-637F705A3E94}" destId="{4E658650-BAF1-4EEB-B895-09AB67621D1A}" srcOrd="1" destOrd="0" presId="urn:microsoft.com/office/officeart/2005/8/layout/vList5"/>
    <dgm:cxn modelId="{D02C239F-26DA-415C-BCC6-4BF49768EC91}" type="presParOf" srcId="{AA0E9262-0E76-440A-A30E-82180A1632A1}" destId="{775AEC75-1208-40B6-9E76-2DB781B997F6}" srcOrd="1" destOrd="0" presId="urn:microsoft.com/office/officeart/2005/8/layout/vList5"/>
    <dgm:cxn modelId="{8279B679-9912-4A61-881D-BA4CCEC2F827}" type="presParOf" srcId="{AA0E9262-0E76-440A-A30E-82180A1632A1}" destId="{B2144B81-029F-46B4-9E0D-89BE2F3F2CCC}" srcOrd="2" destOrd="0" presId="urn:microsoft.com/office/officeart/2005/8/layout/vList5"/>
    <dgm:cxn modelId="{DAAEC5C1-DBD3-4258-8877-8D5B3AC3488E}" type="presParOf" srcId="{B2144B81-029F-46B4-9E0D-89BE2F3F2CCC}" destId="{90BE4B8D-7DAA-4D9A-B953-B8CD6EA6A6ED}" srcOrd="0" destOrd="0" presId="urn:microsoft.com/office/officeart/2005/8/layout/vList5"/>
    <dgm:cxn modelId="{FD23E082-AEC8-4C2E-B5A6-ABBE76D58F25}" type="presParOf" srcId="{B2144B81-029F-46B4-9E0D-89BE2F3F2CCC}" destId="{D68B1688-86CF-4C0C-B61C-E33941608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21A23-D29A-4A0A-A12E-BEF20B3BBAB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109E57-FFCC-49E3-9E0F-31380F4971CB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4C03CB-CD34-4621-AE71-7D49865056B9}" type="parTrans" cxnId="{E0FC173D-99AC-4F09-9DB6-BADBB79803F9}">
      <dgm:prSet/>
      <dgm:spPr/>
      <dgm:t>
        <a:bodyPr/>
        <a:lstStyle/>
        <a:p>
          <a:endParaRPr lang="en-US"/>
        </a:p>
      </dgm:t>
    </dgm:pt>
    <dgm:pt modelId="{55EB86FC-C69E-4D85-B24F-48EA3F7629EC}" type="sibTrans" cxnId="{E0FC173D-99AC-4F09-9DB6-BADBB79803F9}">
      <dgm:prSet/>
      <dgm:spPr/>
      <dgm:t>
        <a:bodyPr/>
        <a:lstStyle/>
        <a:p>
          <a:endParaRPr lang="en-US"/>
        </a:p>
      </dgm:t>
    </dgm:pt>
    <dgm:pt modelId="{E4200E29-8252-4E9E-ABDC-72CFEECAD370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1: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thẻ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B9A66D2-5849-47AC-85BE-446F3E403880}" type="parTrans" cxnId="{F45C1624-786F-4984-8C13-4E163F570D97}">
      <dgm:prSet/>
      <dgm:spPr/>
      <dgm:t>
        <a:bodyPr/>
        <a:lstStyle/>
        <a:p>
          <a:endParaRPr lang="en-US"/>
        </a:p>
      </dgm:t>
    </dgm:pt>
    <dgm:pt modelId="{93D1BF05-EB8C-4070-A8EE-421D9984868C}" type="sibTrans" cxnId="{F45C1624-786F-4984-8C13-4E163F570D97}">
      <dgm:prSet/>
      <dgm:spPr/>
      <dgm:t>
        <a:bodyPr/>
        <a:lstStyle/>
        <a:p>
          <a:endParaRPr lang="en-US"/>
        </a:p>
      </dgm:t>
    </dgm:pt>
    <dgm:pt modelId="{B4A5F27D-F204-4914-B9D0-6BCD8BFD9313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2: quay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A4F8F49-447A-4A99-8B6E-FF786EF234C9}" type="parTrans" cxnId="{F671680B-B2AB-4E60-8C1B-B605BF97718E}">
      <dgm:prSet/>
      <dgm:spPr/>
      <dgm:t>
        <a:bodyPr/>
        <a:lstStyle/>
        <a:p>
          <a:endParaRPr lang="en-US"/>
        </a:p>
      </dgm:t>
    </dgm:pt>
    <dgm:pt modelId="{4754A936-30E0-4B30-B5E0-5E37DF3EBC4E}" type="sibTrans" cxnId="{F671680B-B2AB-4E60-8C1B-B605BF97718E}">
      <dgm:prSet/>
      <dgm:spPr/>
      <dgm:t>
        <a:bodyPr/>
        <a:lstStyle/>
        <a:p>
          <a:endParaRPr lang="en-US"/>
        </a:p>
      </dgm:t>
    </dgm:pt>
    <dgm:pt modelId="{D7D34A1B-5060-447C-ADA7-4842666232DD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3: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RBTV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2E4797B-475E-4EF9-BC2B-790D70CD1E1C}" type="parTrans" cxnId="{192611A7-2183-4548-8160-D27A48DA997A}">
      <dgm:prSet/>
      <dgm:spPr/>
      <dgm:t>
        <a:bodyPr/>
        <a:lstStyle/>
        <a:p>
          <a:endParaRPr lang="en-US"/>
        </a:p>
      </dgm:t>
    </dgm:pt>
    <dgm:pt modelId="{C4BE0F89-A2F4-42A6-AFFB-E3D79EB3AF1A}" type="sibTrans" cxnId="{192611A7-2183-4548-8160-D27A48DA997A}">
      <dgm:prSet/>
      <dgm:spPr/>
      <dgm:t>
        <a:bodyPr/>
        <a:lstStyle/>
        <a:p>
          <a:endParaRPr lang="en-US"/>
        </a:p>
      </dgm:t>
    </dgm:pt>
    <dgm:pt modelId="{FFD07388-8A8D-4A67-A895-3B3041085141}">
      <dgm:prSet custT="1"/>
      <dgm:spPr/>
      <dgm:t>
        <a:bodyPr/>
        <a:lstStyle/>
        <a:p>
          <a:r>
            <a:rPr lang="en-US" sz="1900">
              <a:latin typeface="Times New Roman" panose="02020603050405020304" pitchFamily="18" charset="0"/>
              <a:cs typeface="Times New Roman" panose="02020603050405020304" pitchFamily="18" charset="0"/>
            </a:rPr>
            <a:t>Ghi chú: </a:t>
          </a:r>
        </a:p>
      </dgm:t>
    </dgm:pt>
    <dgm:pt modelId="{82D5DA1F-CD43-4C79-B099-B6979CCF458C}" type="parTrans" cxnId="{4605D7C0-8686-41E1-9AEB-789CA7F5D369}">
      <dgm:prSet/>
      <dgm:spPr/>
      <dgm:t>
        <a:bodyPr/>
        <a:lstStyle/>
        <a:p>
          <a:endParaRPr lang="en-US"/>
        </a:p>
      </dgm:t>
    </dgm:pt>
    <dgm:pt modelId="{6E293BE4-C7CF-4C9C-8F23-8E46887FC194}" type="sibTrans" cxnId="{4605D7C0-8686-41E1-9AEB-789CA7F5D369}">
      <dgm:prSet/>
      <dgm:spPr/>
      <dgm:t>
        <a:bodyPr/>
        <a:lstStyle/>
        <a:p>
          <a:endParaRPr lang="en-US"/>
        </a:p>
      </dgm:t>
    </dgm:pt>
    <dgm:pt modelId="{AD963362-2BDA-4F4E-B901-16449EFE9962}">
      <dgm:prSet custT="1"/>
      <dgm:spPr/>
      <dgm:t>
        <a:bodyPr/>
        <a:lstStyle/>
        <a:p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Sau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mỗi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85ADA7D-D230-4AFF-84B6-185AFC99566A}" type="parTrans" cxnId="{DB85BE11-7530-4C2A-B79F-65CFF63391B1}">
      <dgm:prSet/>
      <dgm:spPr/>
      <dgm:t>
        <a:bodyPr/>
        <a:lstStyle/>
        <a:p>
          <a:endParaRPr lang="en-US"/>
        </a:p>
      </dgm:t>
    </dgm:pt>
    <dgm:pt modelId="{841AAA5C-D592-490D-A35C-2FA26D6954F5}" type="sibTrans" cxnId="{DB85BE11-7530-4C2A-B79F-65CFF63391B1}">
      <dgm:prSet/>
      <dgm:spPr/>
      <dgm:t>
        <a:bodyPr/>
        <a:lstStyle/>
        <a:p>
          <a:endParaRPr lang="en-US"/>
        </a:p>
      </dgm:t>
    </dgm:pt>
    <dgm:pt modelId="{9FE10176-1E19-456E-89B8-5592DB0632D4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Bổ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sung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BTS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bổ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sung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thấy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10E3096-B8D2-44DE-841B-BDE8327DF2CF}" type="parTrans" cxnId="{E4CD4AA4-5E3C-424E-860C-ADB15B715B40}">
      <dgm:prSet/>
      <dgm:spPr/>
      <dgm:t>
        <a:bodyPr/>
        <a:lstStyle/>
        <a:p>
          <a:endParaRPr lang="en-US"/>
        </a:p>
      </dgm:t>
    </dgm:pt>
    <dgm:pt modelId="{71777561-6C26-4BE5-8BDD-4402C96FD098}" type="sibTrans" cxnId="{E4CD4AA4-5E3C-424E-860C-ADB15B715B40}">
      <dgm:prSet/>
      <dgm:spPr/>
      <dgm:t>
        <a:bodyPr/>
        <a:lstStyle/>
        <a:p>
          <a:endParaRPr lang="en-US"/>
        </a:p>
      </dgm:t>
    </dgm:pt>
    <dgm:pt modelId="{AA306C7E-F54D-4EB1-9DDB-A778AF6200B4}">
      <dgm:prSet custT="1"/>
      <dgm:spPr/>
      <dgm:t>
        <a:bodyPr/>
        <a:lstStyle/>
        <a:p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cuối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354D3DF-AA33-425B-A014-3C127BCA2FE8}" type="parTrans" cxnId="{7FF02796-0B59-4C68-B62F-F401CB4709CF}">
      <dgm:prSet/>
      <dgm:spPr/>
      <dgm:t>
        <a:bodyPr/>
        <a:lstStyle/>
        <a:p>
          <a:endParaRPr lang="en-US"/>
        </a:p>
      </dgm:t>
    </dgm:pt>
    <dgm:pt modelId="{F9A373AF-AD5D-4771-9CB8-2375CFF8FA80}" type="sibTrans" cxnId="{7FF02796-0B59-4C68-B62F-F401CB4709CF}">
      <dgm:prSet/>
      <dgm:spPr/>
      <dgm:t>
        <a:bodyPr/>
        <a:lstStyle/>
        <a:p>
          <a:endParaRPr lang="en-US"/>
        </a:p>
      </dgm:t>
    </dgm:pt>
    <dgm:pt modelId="{96C1B47A-ECF2-4360-A707-B30A02279C41}" type="pres">
      <dgm:prSet presAssocID="{EF421A23-D29A-4A0A-A12E-BEF20B3BBAB0}" presName="Name0" presStyleCnt="0">
        <dgm:presLayoutVars>
          <dgm:dir/>
          <dgm:animLvl val="lvl"/>
          <dgm:resizeHandles val="exact"/>
        </dgm:presLayoutVars>
      </dgm:prSet>
      <dgm:spPr/>
    </dgm:pt>
    <dgm:pt modelId="{4F6848E8-FC12-4C76-A21F-586AC6ADC4EF}" type="pres">
      <dgm:prSet presAssocID="{FFD07388-8A8D-4A67-A895-3B3041085141}" presName="boxAndChildren" presStyleCnt="0"/>
      <dgm:spPr/>
    </dgm:pt>
    <dgm:pt modelId="{E6C0409C-AF06-4D74-AFA9-F6E0DE6F8A13}" type="pres">
      <dgm:prSet presAssocID="{FFD07388-8A8D-4A67-A895-3B3041085141}" presName="parentTextBox" presStyleLbl="alignNode1" presStyleIdx="0" presStyleCnt="2"/>
      <dgm:spPr/>
    </dgm:pt>
    <dgm:pt modelId="{6857CA94-A614-4DB1-BA08-D1944AF6BFAE}" type="pres">
      <dgm:prSet presAssocID="{FFD07388-8A8D-4A67-A895-3B3041085141}" presName="descendantBox" presStyleLbl="bgAccFollowNode1" presStyleIdx="0" presStyleCnt="2"/>
      <dgm:spPr/>
    </dgm:pt>
    <dgm:pt modelId="{912AD740-3490-467F-8D8A-F4545BA59569}" type="pres">
      <dgm:prSet presAssocID="{55EB86FC-C69E-4D85-B24F-48EA3F7629EC}" presName="sp" presStyleCnt="0"/>
      <dgm:spPr/>
    </dgm:pt>
    <dgm:pt modelId="{F3327F56-3CC5-4425-AAC1-C137F7BD82C2}" type="pres">
      <dgm:prSet presAssocID="{CC109E57-FFCC-49E3-9E0F-31380F4971CB}" presName="arrowAndChildren" presStyleCnt="0"/>
      <dgm:spPr/>
    </dgm:pt>
    <dgm:pt modelId="{D80D4583-8970-420F-A9B1-BA2AE262F0C3}" type="pres">
      <dgm:prSet presAssocID="{CC109E57-FFCC-49E3-9E0F-31380F4971CB}" presName="parentTextArrow" presStyleLbl="node1" presStyleIdx="0" presStyleCnt="0"/>
      <dgm:spPr/>
    </dgm:pt>
    <dgm:pt modelId="{C6B60C47-BA83-4217-B918-27080312DBC4}" type="pres">
      <dgm:prSet presAssocID="{CC109E57-FFCC-49E3-9E0F-31380F4971CB}" presName="arrow" presStyleLbl="alignNode1" presStyleIdx="1" presStyleCnt="2"/>
      <dgm:spPr/>
    </dgm:pt>
    <dgm:pt modelId="{EE10E90F-172E-48F8-88B4-CFC3043E9E0A}" type="pres">
      <dgm:prSet presAssocID="{CC109E57-FFCC-49E3-9E0F-31380F4971CB}" presName="descendantArrow" presStyleLbl="bgAccFollowNode1" presStyleIdx="1" presStyleCnt="2"/>
      <dgm:spPr/>
    </dgm:pt>
  </dgm:ptLst>
  <dgm:cxnLst>
    <dgm:cxn modelId="{F671680B-B2AB-4E60-8C1B-B605BF97718E}" srcId="{CC109E57-FFCC-49E3-9E0F-31380F4971CB}" destId="{B4A5F27D-F204-4914-B9D0-6BCD8BFD9313}" srcOrd="1" destOrd="0" parTransId="{BA4F8F49-447A-4A99-8B6E-FF786EF234C9}" sibTransId="{4754A936-30E0-4B30-B5E0-5E37DF3EBC4E}"/>
    <dgm:cxn modelId="{026EA60F-21F7-466D-9277-333B7DE2D759}" type="presOf" srcId="{EF421A23-D29A-4A0A-A12E-BEF20B3BBAB0}" destId="{96C1B47A-ECF2-4360-A707-B30A02279C41}" srcOrd="0" destOrd="0" presId="urn:microsoft.com/office/officeart/2016/7/layout/VerticalDownArrowProcess"/>
    <dgm:cxn modelId="{DB85BE11-7530-4C2A-B79F-65CFF63391B1}" srcId="{FFD07388-8A8D-4A67-A895-3B3041085141}" destId="{AD963362-2BDA-4F4E-B901-16449EFE9962}" srcOrd="0" destOrd="0" parTransId="{085ADA7D-D230-4AFF-84B6-185AFC99566A}" sibTransId="{841AAA5C-D592-490D-A35C-2FA26D6954F5}"/>
    <dgm:cxn modelId="{19BBEF13-5AB2-476A-A3F7-B39B0DC72ED8}" type="presOf" srcId="{AA306C7E-F54D-4EB1-9DDB-A778AF6200B4}" destId="{6857CA94-A614-4DB1-BA08-D1944AF6BFAE}" srcOrd="0" destOrd="2" presId="urn:microsoft.com/office/officeart/2016/7/layout/VerticalDownArrowProcess"/>
    <dgm:cxn modelId="{F45C1624-786F-4984-8C13-4E163F570D97}" srcId="{CC109E57-FFCC-49E3-9E0F-31380F4971CB}" destId="{E4200E29-8252-4E9E-ABDC-72CFEECAD370}" srcOrd="0" destOrd="0" parTransId="{5B9A66D2-5849-47AC-85BE-446F3E403880}" sibTransId="{93D1BF05-EB8C-4070-A8EE-421D9984868C}"/>
    <dgm:cxn modelId="{F83FCB32-4E51-44B3-BC8B-697C730CA8C7}" type="presOf" srcId="{B4A5F27D-F204-4914-B9D0-6BCD8BFD9313}" destId="{EE10E90F-172E-48F8-88B4-CFC3043E9E0A}" srcOrd="0" destOrd="1" presId="urn:microsoft.com/office/officeart/2016/7/layout/VerticalDownArrowProcess"/>
    <dgm:cxn modelId="{E0FC173D-99AC-4F09-9DB6-BADBB79803F9}" srcId="{EF421A23-D29A-4A0A-A12E-BEF20B3BBAB0}" destId="{CC109E57-FFCC-49E3-9E0F-31380F4971CB}" srcOrd="0" destOrd="0" parTransId="{344C03CB-CD34-4621-AE71-7D49865056B9}" sibTransId="{55EB86FC-C69E-4D85-B24F-48EA3F7629EC}"/>
    <dgm:cxn modelId="{571C415B-86B4-46F2-A073-C9CB365CC16C}" type="presOf" srcId="{AD963362-2BDA-4F4E-B901-16449EFE9962}" destId="{6857CA94-A614-4DB1-BA08-D1944AF6BFAE}" srcOrd="0" destOrd="0" presId="urn:microsoft.com/office/officeart/2016/7/layout/VerticalDownArrowProcess"/>
    <dgm:cxn modelId="{A0165F5E-D5E2-4065-BD42-AF7AC5159366}" type="presOf" srcId="{D7D34A1B-5060-447C-ADA7-4842666232DD}" destId="{EE10E90F-172E-48F8-88B4-CFC3043E9E0A}" srcOrd="0" destOrd="2" presId="urn:microsoft.com/office/officeart/2016/7/layout/VerticalDownArrowProcess"/>
    <dgm:cxn modelId="{FC2F046B-E0EA-426F-9B8F-CA46E99304B4}" type="presOf" srcId="{FFD07388-8A8D-4A67-A895-3B3041085141}" destId="{E6C0409C-AF06-4D74-AFA9-F6E0DE6F8A13}" srcOrd="0" destOrd="0" presId="urn:microsoft.com/office/officeart/2016/7/layout/VerticalDownArrowProcess"/>
    <dgm:cxn modelId="{54291D85-B7A2-44B9-90C9-B375AD304657}" type="presOf" srcId="{CC109E57-FFCC-49E3-9E0F-31380F4971CB}" destId="{D80D4583-8970-420F-A9B1-BA2AE262F0C3}" srcOrd="0" destOrd="0" presId="urn:microsoft.com/office/officeart/2016/7/layout/VerticalDownArrowProcess"/>
    <dgm:cxn modelId="{7FF02796-0B59-4C68-B62F-F401CB4709CF}" srcId="{FFD07388-8A8D-4A67-A895-3B3041085141}" destId="{AA306C7E-F54D-4EB1-9DDB-A778AF6200B4}" srcOrd="2" destOrd="0" parTransId="{A354D3DF-AA33-425B-A014-3C127BCA2FE8}" sibTransId="{F9A373AF-AD5D-4771-9CB8-2375CFF8FA80}"/>
    <dgm:cxn modelId="{E4CD4AA4-5E3C-424E-860C-ADB15B715B40}" srcId="{FFD07388-8A8D-4A67-A895-3B3041085141}" destId="{9FE10176-1E19-456E-89B8-5592DB0632D4}" srcOrd="1" destOrd="0" parTransId="{110E3096-B8D2-44DE-841B-BDE8327DF2CF}" sibTransId="{71777561-6C26-4BE5-8BDD-4402C96FD098}"/>
    <dgm:cxn modelId="{192611A7-2183-4548-8160-D27A48DA997A}" srcId="{CC109E57-FFCC-49E3-9E0F-31380F4971CB}" destId="{D7D34A1B-5060-447C-ADA7-4842666232DD}" srcOrd="2" destOrd="0" parTransId="{C2E4797B-475E-4EF9-BC2B-790D70CD1E1C}" sibTransId="{C4BE0F89-A2F4-42A6-AFFB-E3D79EB3AF1A}"/>
    <dgm:cxn modelId="{92C57DAE-1B26-4E53-A63F-180C11FC36DF}" type="presOf" srcId="{E4200E29-8252-4E9E-ABDC-72CFEECAD370}" destId="{EE10E90F-172E-48F8-88B4-CFC3043E9E0A}" srcOrd="0" destOrd="0" presId="urn:microsoft.com/office/officeart/2016/7/layout/VerticalDownArrowProcess"/>
    <dgm:cxn modelId="{A6597DB3-7DD5-4D32-916D-5E47684CBA41}" type="presOf" srcId="{9FE10176-1E19-456E-89B8-5592DB0632D4}" destId="{6857CA94-A614-4DB1-BA08-D1944AF6BFAE}" srcOrd="0" destOrd="1" presId="urn:microsoft.com/office/officeart/2016/7/layout/VerticalDownArrowProcess"/>
    <dgm:cxn modelId="{333EEDB7-FBB0-49EE-87D0-504CE00250CF}" type="presOf" srcId="{CC109E57-FFCC-49E3-9E0F-31380F4971CB}" destId="{C6B60C47-BA83-4217-B918-27080312DBC4}" srcOrd="1" destOrd="0" presId="urn:microsoft.com/office/officeart/2016/7/layout/VerticalDownArrowProcess"/>
    <dgm:cxn modelId="{4605D7C0-8686-41E1-9AEB-789CA7F5D369}" srcId="{EF421A23-D29A-4A0A-A12E-BEF20B3BBAB0}" destId="{FFD07388-8A8D-4A67-A895-3B3041085141}" srcOrd="1" destOrd="0" parTransId="{82D5DA1F-CD43-4C79-B099-B6979CCF458C}" sibTransId="{6E293BE4-C7CF-4C9C-8F23-8E46887FC194}"/>
    <dgm:cxn modelId="{275FBED9-EFBC-4B46-97DE-5077765F389C}" type="presParOf" srcId="{96C1B47A-ECF2-4360-A707-B30A02279C41}" destId="{4F6848E8-FC12-4C76-A21F-586AC6ADC4EF}" srcOrd="0" destOrd="0" presId="urn:microsoft.com/office/officeart/2016/7/layout/VerticalDownArrowProcess"/>
    <dgm:cxn modelId="{1BDD3D38-2A40-4103-B0EC-3E00A3F47073}" type="presParOf" srcId="{4F6848E8-FC12-4C76-A21F-586AC6ADC4EF}" destId="{E6C0409C-AF06-4D74-AFA9-F6E0DE6F8A13}" srcOrd="0" destOrd="0" presId="urn:microsoft.com/office/officeart/2016/7/layout/VerticalDownArrowProcess"/>
    <dgm:cxn modelId="{598B1DFE-D7A4-45D8-B7AE-0CB100EFB088}" type="presParOf" srcId="{4F6848E8-FC12-4C76-A21F-586AC6ADC4EF}" destId="{6857CA94-A614-4DB1-BA08-D1944AF6BFAE}" srcOrd="1" destOrd="0" presId="urn:microsoft.com/office/officeart/2016/7/layout/VerticalDownArrowProcess"/>
    <dgm:cxn modelId="{CDF5F990-B5EF-4345-9260-241BE5DCD0C5}" type="presParOf" srcId="{96C1B47A-ECF2-4360-A707-B30A02279C41}" destId="{912AD740-3490-467F-8D8A-F4545BA59569}" srcOrd="1" destOrd="0" presId="urn:microsoft.com/office/officeart/2016/7/layout/VerticalDownArrowProcess"/>
    <dgm:cxn modelId="{206EFDC3-4A82-4EBA-8415-BDAB393E68BD}" type="presParOf" srcId="{96C1B47A-ECF2-4360-A707-B30A02279C41}" destId="{F3327F56-3CC5-4425-AAC1-C137F7BD82C2}" srcOrd="2" destOrd="0" presId="urn:microsoft.com/office/officeart/2016/7/layout/VerticalDownArrowProcess"/>
    <dgm:cxn modelId="{6FC9A08A-6F1A-481B-93DE-A5A4170BA030}" type="presParOf" srcId="{F3327F56-3CC5-4425-AAC1-C137F7BD82C2}" destId="{D80D4583-8970-420F-A9B1-BA2AE262F0C3}" srcOrd="0" destOrd="0" presId="urn:microsoft.com/office/officeart/2016/7/layout/VerticalDownArrowProcess"/>
    <dgm:cxn modelId="{E4D59FE6-EE51-4B58-8629-47650F859A88}" type="presParOf" srcId="{F3327F56-3CC5-4425-AAC1-C137F7BD82C2}" destId="{C6B60C47-BA83-4217-B918-27080312DBC4}" srcOrd="1" destOrd="0" presId="urn:microsoft.com/office/officeart/2016/7/layout/VerticalDownArrowProcess"/>
    <dgm:cxn modelId="{C096B38C-DA31-4E27-A417-4F276046EB8E}" type="presParOf" srcId="{F3327F56-3CC5-4425-AAC1-C137F7BD82C2}" destId="{EE10E90F-172E-48F8-88B4-CFC3043E9E0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6DC0B-7111-4C78-BE90-2FD23F730F52}">
      <dsp:nvSpPr>
        <dsp:cNvPr id="0" name=""/>
        <dsp:cNvSpPr/>
      </dsp:nvSpPr>
      <dsp:spPr>
        <a:xfrm>
          <a:off x="0" y="454500"/>
          <a:ext cx="64960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520700" rIns="50416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54500"/>
        <a:ext cx="6496050" cy="630000"/>
      </dsp:txXfrm>
    </dsp:sp>
    <dsp:sp modelId="{73D08CBA-F578-4104-BD53-E2BE3ED025FB}">
      <dsp:nvSpPr>
        <dsp:cNvPr id="0" name=""/>
        <dsp:cNvSpPr/>
      </dsp:nvSpPr>
      <dsp:spPr>
        <a:xfrm>
          <a:off x="324802" y="85500"/>
          <a:ext cx="454723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828" y="121526"/>
        <a:ext cx="4475183" cy="665948"/>
      </dsp:txXfrm>
    </dsp:sp>
    <dsp:sp modelId="{F69259CE-0A0D-4846-9338-0C649FA7D091}">
      <dsp:nvSpPr>
        <dsp:cNvPr id="0" name=""/>
        <dsp:cNvSpPr/>
      </dsp:nvSpPr>
      <dsp:spPr>
        <a:xfrm>
          <a:off x="0" y="1588500"/>
          <a:ext cx="64960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8C16E-BB77-43E6-9DE2-7900EB1A6EB9}">
      <dsp:nvSpPr>
        <dsp:cNvPr id="0" name=""/>
        <dsp:cNvSpPr/>
      </dsp:nvSpPr>
      <dsp:spPr>
        <a:xfrm>
          <a:off x="324802" y="1219500"/>
          <a:ext cx="4547235" cy="73800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828" y="1255526"/>
        <a:ext cx="4475183" cy="665948"/>
      </dsp:txXfrm>
    </dsp:sp>
    <dsp:sp modelId="{BEB5200E-235B-4BCA-9408-5FAE815E4473}">
      <dsp:nvSpPr>
        <dsp:cNvPr id="0" name=""/>
        <dsp:cNvSpPr/>
      </dsp:nvSpPr>
      <dsp:spPr>
        <a:xfrm>
          <a:off x="0" y="2722500"/>
          <a:ext cx="64960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520700" rIns="50416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722500"/>
        <a:ext cx="6496050" cy="630000"/>
      </dsp:txXfrm>
    </dsp:sp>
    <dsp:sp modelId="{62DB8BF9-0C10-4070-A20F-5E472F6A1854}">
      <dsp:nvSpPr>
        <dsp:cNvPr id="0" name=""/>
        <dsp:cNvSpPr/>
      </dsp:nvSpPr>
      <dsp:spPr>
        <a:xfrm>
          <a:off x="324802" y="2353500"/>
          <a:ext cx="4547235" cy="73800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828" y="2389526"/>
        <a:ext cx="4475183" cy="665948"/>
      </dsp:txXfrm>
    </dsp:sp>
    <dsp:sp modelId="{B6C20AC7-3B54-4CB4-A0DC-9B3C861C7F26}">
      <dsp:nvSpPr>
        <dsp:cNvPr id="0" name=""/>
        <dsp:cNvSpPr/>
      </dsp:nvSpPr>
      <dsp:spPr>
        <a:xfrm>
          <a:off x="0" y="3856500"/>
          <a:ext cx="64960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9C392-3D89-47FF-A87C-DFFDE2C18A6A}">
      <dsp:nvSpPr>
        <dsp:cNvPr id="0" name=""/>
        <dsp:cNvSpPr/>
      </dsp:nvSpPr>
      <dsp:spPr>
        <a:xfrm>
          <a:off x="324802" y="3487500"/>
          <a:ext cx="4547235" cy="73800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4.Thiết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liệu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828" y="3523526"/>
        <a:ext cx="447518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6BB9D-640C-4070-9F5B-9CFD5425FAA6}">
      <dsp:nvSpPr>
        <dsp:cNvPr id="0" name=""/>
        <dsp:cNvSpPr/>
      </dsp:nvSpPr>
      <dsp:spPr>
        <a:xfrm>
          <a:off x="3404" y="44688"/>
          <a:ext cx="3319683" cy="1034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Gồm 2 loại thông tin</a:t>
          </a:r>
          <a:endParaRPr lang="en-US" sz="2800" kern="1200"/>
        </a:p>
      </dsp:txBody>
      <dsp:txXfrm>
        <a:off x="3404" y="44688"/>
        <a:ext cx="3319683" cy="1034544"/>
      </dsp:txXfrm>
    </dsp:sp>
    <dsp:sp modelId="{2E7CAE9A-F26A-44BA-A88E-DBB4B84E70A2}">
      <dsp:nvSpPr>
        <dsp:cNvPr id="0" name=""/>
        <dsp:cNvSpPr/>
      </dsp:nvSpPr>
      <dsp:spPr>
        <a:xfrm>
          <a:off x="3404" y="1079233"/>
          <a:ext cx="3319683" cy="22803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8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sz="28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4" y="1079233"/>
        <a:ext cx="3319683" cy="2280355"/>
      </dsp:txXfrm>
    </dsp:sp>
    <dsp:sp modelId="{ECE505D3-8F8A-4EB8-87C2-8F80CCF278D6}">
      <dsp:nvSpPr>
        <dsp:cNvPr id="0" name=""/>
        <dsp:cNvSpPr/>
      </dsp:nvSpPr>
      <dsp:spPr>
        <a:xfrm>
          <a:off x="3787843" y="44688"/>
          <a:ext cx="3319683" cy="10345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Thông tin tổng quát:</a:t>
          </a:r>
          <a:endParaRPr lang="en-US" sz="2800" kern="1200"/>
        </a:p>
      </dsp:txBody>
      <dsp:txXfrm>
        <a:off x="3787843" y="44688"/>
        <a:ext cx="3319683" cy="1034544"/>
      </dsp:txXfrm>
    </dsp:sp>
    <dsp:sp modelId="{907E319A-0213-460F-8B3E-00C356782A76}">
      <dsp:nvSpPr>
        <dsp:cNvPr id="0" name=""/>
        <dsp:cNvSpPr/>
      </dsp:nvSpPr>
      <dsp:spPr>
        <a:xfrm>
          <a:off x="3787843" y="1079233"/>
          <a:ext cx="3319683" cy="22803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liệu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843" y="1079233"/>
        <a:ext cx="3319683" cy="2280355"/>
      </dsp:txXfrm>
    </dsp:sp>
    <dsp:sp modelId="{9EE3ED01-D78F-42C2-BC77-1816D21A95D2}">
      <dsp:nvSpPr>
        <dsp:cNvPr id="0" name=""/>
        <dsp:cNvSpPr/>
      </dsp:nvSpPr>
      <dsp:spPr>
        <a:xfrm>
          <a:off x="7572282" y="44688"/>
          <a:ext cx="3319683" cy="1034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 err="1"/>
            <a:t>Thông</a:t>
          </a:r>
          <a:r>
            <a:rPr lang="en-US" sz="2800" b="0" i="0" kern="1200" dirty="0"/>
            <a:t> tin chi </a:t>
          </a:r>
          <a:r>
            <a:rPr lang="en-US" sz="2800" b="0" i="0" kern="1200" dirty="0" err="1"/>
            <a:t>tiết</a:t>
          </a:r>
          <a:r>
            <a:rPr lang="en-US" sz="2800" b="0" i="0" kern="1200" dirty="0"/>
            <a:t>:</a:t>
          </a:r>
          <a:endParaRPr lang="en-US" sz="2800" kern="1200" dirty="0"/>
        </a:p>
      </dsp:txBody>
      <dsp:txXfrm>
        <a:off x="7572282" y="44688"/>
        <a:ext cx="3319683" cy="1034544"/>
      </dsp:txXfrm>
    </dsp:sp>
    <dsp:sp modelId="{D4FCEB06-7B4D-4B34-8C7F-CF395DDA6AAD}">
      <dsp:nvSpPr>
        <dsp:cNvPr id="0" name=""/>
        <dsp:cNvSpPr/>
      </dsp:nvSpPr>
      <dsp:spPr>
        <a:xfrm>
          <a:off x="7572282" y="1079233"/>
          <a:ext cx="3319683" cy="22803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chi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572282" y="1079233"/>
        <a:ext cx="3319683" cy="2280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39E3C-700D-4CE1-95C9-B56307E7A5D0}">
      <dsp:nvSpPr>
        <dsp:cNvPr id="0" name=""/>
        <dsp:cNvSpPr/>
      </dsp:nvSpPr>
      <dsp:spPr>
        <a:xfrm>
          <a:off x="2156901" y="0"/>
          <a:ext cx="1510523" cy="1322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07CD6-4CF0-4606-97A6-21AE01146B66}">
      <dsp:nvSpPr>
        <dsp:cNvPr id="0" name=""/>
        <dsp:cNvSpPr/>
      </dsp:nvSpPr>
      <dsp:spPr>
        <a:xfrm>
          <a:off x="754272" y="1450768"/>
          <a:ext cx="4315781" cy="56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kế với tính đúng đắn: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272" y="1450768"/>
        <a:ext cx="4315781" cy="566827"/>
      </dsp:txXfrm>
    </dsp:sp>
    <dsp:sp modelId="{56AA820D-BA7C-488D-B25F-8ADFED6125E5}">
      <dsp:nvSpPr>
        <dsp:cNvPr id="0" name=""/>
        <dsp:cNvSpPr/>
      </dsp:nvSpPr>
      <dsp:spPr>
        <a:xfrm>
          <a:off x="754272" y="2077210"/>
          <a:ext cx="4315781" cy="1327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Chú ý: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thông tin phục vụ cho các yêu cầu chất lượng sẽ không được xét đến trong bước này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272" y="2077210"/>
        <a:ext cx="4315781" cy="1327066"/>
      </dsp:txXfrm>
    </dsp:sp>
    <dsp:sp modelId="{D29309EB-15E6-4551-B496-95A83CA7738F}">
      <dsp:nvSpPr>
        <dsp:cNvPr id="0" name=""/>
        <dsp:cNvSpPr/>
      </dsp:nvSpPr>
      <dsp:spPr>
        <a:xfrm>
          <a:off x="7227944" y="0"/>
          <a:ext cx="1510523" cy="1322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81CFA-0891-4572-A0B3-52B3DCDD6717}">
      <dsp:nvSpPr>
        <dsp:cNvPr id="0" name=""/>
        <dsp:cNvSpPr/>
      </dsp:nvSpPr>
      <dsp:spPr>
        <a:xfrm>
          <a:off x="5825315" y="1450768"/>
          <a:ext cx="4315781" cy="56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kế với yêu cầu chất lượng: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5315" y="1450768"/>
        <a:ext cx="4315781" cy="566827"/>
      </dsp:txXfrm>
    </dsp:sp>
    <dsp:sp modelId="{D08053DB-7406-4455-B262-EF62CB020549}">
      <dsp:nvSpPr>
        <dsp:cNvPr id="0" name=""/>
        <dsp:cNvSpPr/>
      </dsp:nvSpPr>
      <dsp:spPr>
        <a:xfrm>
          <a:off x="5825315" y="2077210"/>
          <a:ext cx="4315781" cy="1327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thoả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them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Chú ý: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đúng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đắn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5315" y="2077210"/>
        <a:ext cx="4315781" cy="1327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58650-BAF1-4EEB-B895-09AB67621D1A}">
      <dsp:nvSpPr>
        <dsp:cNvPr id="0" name=""/>
        <dsp:cNvSpPr/>
      </dsp:nvSpPr>
      <dsp:spPr>
        <a:xfrm rot="5400000">
          <a:off x="5603479" y="-2019993"/>
          <a:ext cx="1582959" cy="601878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385566" y="275194"/>
        <a:ext cx="5941511" cy="1428411"/>
      </dsp:txXfrm>
    </dsp:sp>
    <dsp:sp modelId="{9C21FC36-1CC9-4BE2-BC72-86467AFE1954}">
      <dsp:nvSpPr>
        <dsp:cNvPr id="0" name=""/>
        <dsp:cNvSpPr/>
      </dsp:nvSpPr>
      <dsp:spPr>
        <a:xfrm>
          <a:off x="0" y="49"/>
          <a:ext cx="3385566" cy="19786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4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4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4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4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592" y="96641"/>
        <a:ext cx="3192382" cy="1785515"/>
      </dsp:txXfrm>
    </dsp:sp>
    <dsp:sp modelId="{D68B1688-86CF-4C0C-B61C-E3394160853D}">
      <dsp:nvSpPr>
        <dsp:cNvPr id="0" name=""/>
        <dsp:cNvSpPr/>
      </dsp:nvSpPr>
      <dsp:spPr>
        <a:xfrm rot="5400000">
          <a:off x="5603479" y="57641"/>
          <a:ext cx="1582959" cy="6018785"/>
        </a:xfrm>
        <a:prstGeom prst="round2Same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cột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Thay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miền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cảnh</a:t>
          </a:r>
          <a:r>
            <a:rPr lang="en-US" sz="1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(RBTV)</a:t>
          </a:r>
          <a:endParaRPr lang="en-US" sz="1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385566" y="2352828"/>
        <a:ext cx="5941511" cy="1428411"/>
      </dsp:txXfrm>
    </dsp:sp>
    <dsp:sp modelId="{90BE4B8D-7DAA-4D9A-B953-B8CD6EA6A6ED}">
      <dsp:nvSpPr>
        <dsp:cNvPr id="0" name=""/>
        <dsp:cNvSpPr/>
      </dsp:nvSpPr>
      <dsp:spPr>
        <a:xfrm>
          <a:off x="0" y="2077684"/>
          <a:ext cx="3385566" cy="197869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Thay đổi các hằng số</a:t>
          </a:r>
          <a:endParaRPr lang="en-US" sz="4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592" y="2174276"/>
        <a:ext cx="3192382" cy="1785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0409C-AF06-4D74-AFA9-F6E0DE6F8A13}">
      <dsp:nvSpPr>
        <dsp:cNvPr id="0" name=""/>
        <dsp:cNvSpPr/>
      </dsp:nvSpPr>
      <dsp:spPr>
        <a:xfrm>
          <a:off x="0" y="2054661"/>
          <a:ext cx="2723842" cy="1348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720" tIns="135128" rIns="19372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Ghi chú: </a:t>
          </a:r>
        </a:p>
      </dsp:txBody>
      <dsp:txXfrm>
        <a:off x="0" y="2054661"/>
        <a:ext cx="2723842" cy="1348080"/>
      </dsp:txXfrm>
    </dsp:sp>
    <dsp:sp modelId="{6857CA94-A614-4DB1-BA08-D1944AF6BFAE}">
      <dsp:nvSpPr>
        <dsp:cNvPr id="0" name=""/>
        <dsp:cNvSpPr/>
      </dsp:nvSpPr>
      <dsp:spPr>
        <a:xfrm>
          <a:off x="2723842" y="2054661"/>
          <a:ext cx="8171527" cy="1348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57" tIns="241300" rIns="16575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Sau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mỗi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Bổ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sung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BTS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bổ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sung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nếu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cuối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23842" y="2054661"/>
        <a:ext cx="8171527" cy="1348080"/>
      </dsp:txXfrm>
    </dsp:sp>
    <dsp:sp modelId="{C6B60C47-BA83-4217-B918-27080312DBC4}">
      <dsp:nvSpPr>
        <dsp:cNvPr id="0" name=""/>
        <dsp:cNvSpPr/>
      </dsp:nvSpPr>
      <dsp:spPr>
        <a:xfrm rot="10800000">
          <a:off x="0" y="1535"/>
          <a:ext cx="2723842" cy="20733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720" tIns="135128" rIns="19372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535"/>
        <a:ext cx="2723842" cy="1347675"/>
      </dsp:txXfrm>
    </dsp:sp>
    <dsp:sp modelId="{EE10E90F-172E-48F8-88B4-CFC3043E9E0A}">
      <dsp:nvSpPr>
        <dsp:cNvPr id="0" name=""/>
        <dsp:cNvSpPr/>
      </dsp:nvSpPr>
      <dsp:spPr>
        <a:xfrm>
          <a:off x="2723842" y="1535"/>
          <a:ext cx="8171527" cy="13476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57" tIns="241300" rIns="16575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1: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thẻ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mẫy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2: quay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xét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3: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RBTV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23842" y="1535"/>
        <a:ext cx="8171527" cy="134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837C-118D-4C6F-A481-DEAA1D5E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0B90-9FE6-49EC-BED2-51A957E07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F035-6EBE-4C1B-9F96-01754073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6F93-AE71-4ACD-9C9F-55E09663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5B8B-8BF0-4107-809C-37E03E0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8662-675D-4110-A4F6-65B0ABC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8D4DC-A6B9-4D6E-8E83-CBDBD695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5749-8046-4079-8F59-1DD6102E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1A0-76F7-4ACD-9946-F96FA714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DFD7-8295-4C23-BF1D-BC252A7D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91F4-8190-4CC3-9817-1F96FDDC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1EBDA-2168-4D97-B801-7B7C52B7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7C6C-C779-4D2E-9520-9B60A03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81C0-F3B1-448C-82CF-7563256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C684-A8F3-4527-962F-B24CF7E9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5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8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2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F51-7FCF-4635-A632-6FFC7C30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8275-329C-449B-8DCC-1A9880A7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B1DF-2ED2-455B-8B94-60DE8AA8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C3D3-8830-496C-8616-EA5E0553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3D6A-7590-4E09-A95E-F74154E6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2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391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7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8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3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0B4B-BB0D-4D94-BD2C-D4E1353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5DEF-B43A-424B-9772-C3B8FADA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C517-F477-4335-B2EA-27E402C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93A4-B6A2-4372-9F2E-93C7D237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6DE7-4C55-4815-8D3D-EABE72EB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4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4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0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1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4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8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3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A470-D06B-47F4-9E76-EA30857E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18DC-BD3F-4A1B-8C73-92E9A285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C7CC-D604-4CC2-97DF-40F5D1E9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D09B-FD5E-4DAA-84B4-A83272DF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B9719-631E-4443-B9CE-ACDDEB9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08838-14D5-4358-B546-268BC6AD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5BA2-0295-4CC3-80FF-2AEDB47E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3ACF-1E37-48F0-8914-0E235594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E70A-A283-4A3C-8DF9-73AECBB5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6E361-6C66-4B7C-8365-7CB8EBA2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48575-511F-43B0-ACE1-507B8C94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79FF6-46D2-4138-8255-42780B9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FC064-B41B-4910-A3D3-50DD781C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92DE9-CE00-41FB-9304-1BD4675B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0672-DADB-46EB-91CA-0EA0BF8F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8BF26-97FD-4F39-AECE-62DA96B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DF65E-6081-4513-83D1-EB3D4D3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5ACC7-FF4B-4C7E-BB0E-7DE7765A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6F827-2484-49B8-8676-31F5D466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67FE8-DE85-4AC2-8F46-4CF7440C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F1CEE-BC08-44F1-8489-76D59478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B8E3-3525-4800-A78F-CFB845D0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D28F-53A6-44FE-8B0E-A911FFB7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6AF9B-AD02-43F2-B076-12ABF54E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144C-0250-48F9-987C-C380F98B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1A74-011C-4E22-AEC7-688F6CAA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C52D-167F-4E66-82FA-D739956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BCD8-4D72-447E-966E-F63F27E8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FF83C-5DC8-41F9-870C-A03D5E556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4E36A-3CBD-4F83-BC18-5F96E9AA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1033-F16C-4CDA-9A01-DDC61DEB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C674-FD6F-4AC6-87DC-2478C26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D5AC-1705-4142-A55D-9F47A08A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F6A3B-1BBA-40E8-A695-407C8FF1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F520-F132-4D9F-8EC6-3B3C077A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4086-9633-4452-8887-7893F081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7AEF-7EEB-4D62-B928-A9660659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450D-01DC-4F4F-8DF7-3CA6F3FD1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96A58D-7387-49A3-AF15-11BB7DDED52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D68481-3610-431B-856D-BA4C0855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ruonganhhoang.gitbooks.io/swebok3/content/chapter_2_software_design.html?fbclid=IwAR1ZfQu2q7moMwfwn8AfkblB5jTOb3Y9-K9aYuXGgtCBs8nVuKdZyIEZS1Q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4A77ECD-709A-4FC0-92C3-5895AE16E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7D77E-F32B-4EEA-9A13-4B338890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THIẾT KẾ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F204-0C9D-4B94-8A65-5B6B4194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Nguyễn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Quang Bảo</a:t>
            </a:r>
          </a:p>
        </p:txBody>
      </p:sp>
    </p:spTree>
    <p:extLst>
      <p:ext uri="{BB962C8B-B14F-4D97-AF65-F5344CB8AC3E}">
        <p14:creationId xmlns:p14="http://schemas.microsoft.com/office/powerpoint/2010/main" val="293688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F1C66-7357-4E95-BDDB-3338EF0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DỮ LIỆU VỚI TÍNH ĐÚNG ĐẮN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33F8-8EF3-4F01-BFF2-11130CE2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lvl="3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52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ABA7-54DE-4500-9D8F-DABCF38A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061-1FC5-44B8-80F6-BC170549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1.Thêm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2.Thêm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3.Đăng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HocPhan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LoaiHP,SoTC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MaSV,TenSV,GioiTinh,SDT,DiaChi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DKHP(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MaSV,NgayDK,TongSoTCDK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3BCDA-D68C-436F-A172-867196053D1F}"/>
              </a:ext>
            </a:extLst>
          </p:cNvPr>
          <p:cNvSpPr/>
          <p:nvPr/>
        </p:nvSpPr>
        <p:spPr>
          <a:xfrm>
            <a:off x="1244628" y="5494712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SinhVien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91482-0AB1-44B9-8213-89C181891894}"/>
              </a:ext>
            </a:extLst>
          </p:cNvPr>
          <p:cNvSpPr/>
          <p:nvPr/>
        </p:nvSpPr>
        <p:spPr>
          <a:xfrm>
            <a:off x="4765475" y="5494711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DKHP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E1B11-3CDB-4A7F-B5C3-D2C1B33EE862}"/>
              </a:ext>
            </a:extLst>
          </p:cNvPr>
          <p:cNvSpPr/>
          <p:nvPr/>
        </p:nvSpPr>
        <p:spPr>
          <a:xfrm>
            <a:off x="8054798" y="5494710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HocPhan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6207C8-285A-4D34-B42C-469DEF260CE3}"/>
              </a:ext>
            </a:extLst>
          </p:cNvPr>
          <p:cNvCxnSpPr/>
          <p:nvPr/>
        </p:nvCxnSpPr>
        <p:spPr>
          <a:xfrm>
            <a:off x="7032566" y="5785651"/>
            <a:ext cx="9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13753-455A-4E11-B2E2-47D73A56DBF2}"/>
              </a:ext>
            </a:extLst>
          </p:cNvPr>
          <p:cNvCxnSpPr/>
          <p:nvPr/>
        </p:nvCxnSpPr>
        <p:spPr>
          <a:xfrm flipH="1">
            <a:off x="3574473" y="5773188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DE35A8-0C12-493A-84ED-EBE888DD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THIẾT KẾ DỮ LIỆU VỚI YÊU CẦU CHẤT LƯỢNG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7918-0DCA-43A5-B45A-B18CA345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75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4A6D5-326D-4012-944C-C55D75EE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3.1 TÍNH TIẾN HOÁ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AA8524-E423-4703-86CD-5ED3341E6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0111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29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80EFFD-07FF-4ADF-A79A-6DD5191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TÍNH TIẾN HOÁ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287F61-51B4-4CE7-ABB4-2F84671C7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2817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1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BF2-A636-44BF-9740-BCA3181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5778-5F2D-4E60-9449-3E35D272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HocPhan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LoaiHP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HocPhan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MaHP,MaLHP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LoaiHP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MaLHP,SoTC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E6AF7-1AEE-4A5D-8188-D0166496FA4D}"/>
              </a:ext>
            </a:extLst>
          </p:cNvPr>
          <p:cNvSpPr/>
          <p:nvPr/>
        </p:nvSpPr>
        <p:spPr>
          <a:xfrm>
            <a:off x="1294505" y="4447801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SinhVien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879C9-44C7-4649-AC05-F1A110B9B1BF}"/>
              </a:ext>
            </a:extLst>
          </p:cNvPr>
          <p:cNvSpPr/>
          <p:nvPr/>
        </p:nvSpPr>
        <p:spPr>
          <a:xfrm>
            <a:off x="4815352" y="4447800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DKHP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36F4D-4C9D-48B7-9B22-14EC4C33D85E}"/>
              </a:ext>
            </a:extLst>
          </p:cNvPr>
          <p:cNvSpPr/>
          <p:nvPr/>
        </p:nvSpPr>
        <p:spPr>
          <a:xfrm>
            <a:off x="8104675" y="4447799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HocPhan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B1085-42EB-4DF6-A486-DE6711C51758}"/>
              </a:ext>
            </a:extLst>
          </p:cNvPr>
          <p:cNvCxnSpPr/>
          <p:nvPr/>
        </p:nvCxnSpPr>
        <p:spPr>
          <a:xfrm>
            <a:off x="7082443" y="4738740"/>
            <a:ext cx="9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F1B64-1AA4-42A5-B281-7DEF8E241466}"/>
              </a:ext>
            </a:extLst>
          </p:cNvPr>
          <p:cNvCxnSpPr/>
          <p:nvPr/>
        </p:nvCxnSpPr>
        <p:spPr>
          <a:xfrm flipH="1">
            <a:off x="3624350" y="4726277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9E1C6-987B-4799-9B9C-1AD7CA18069E}"/>
              </a:ext>
            </a:extLst>
          </p:cNvPr>
          <p:cNvCxnSpPr/>
          <p:nvPr/>
        </p:nvCxnSpPr>
        <p:spPr>
          <a:xfrm>
            <a:off x="9243752" y="5087388"/>
            <a:ext cx="0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97EEA-EED7-4889-8781-B765985C297A}"/>
              </a:ext>
            </a:extLst>
          </p:cNvPr>
          <p:cNvSpPr/>
          <p:nvPr/>
        </p:nvSpPr>
        <p:spPr>
          <a:xfrm>
            <a:off x="8208934" y="5704808"/>
            <a:ext cx="2069635" cy="590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LoaiHP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62DCE-1591-417C-BB8A-493DF363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TÍNH HIỆU QUẢ TỐC ĐỘ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93DD-469B-40FD-AB28-633A331A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Quay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AF91B623-3D0F-4B2F-BB4E-B913D0E4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 r="2962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38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1E7-1AC0-446C-987E-F04FC8BE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FC2-25AA-4104-90E0-7074E6D3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GioiHanDK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DKHP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DKHP(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MaSV,NgayDK,TongSoTCDK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GioiHanDK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0A10-D8D4-435A-9A77-CA3C5ADF3D9A}"/>
              </a:ext>
            </a:extLst>
          </p:cNvPr>
          <p:cNvSpPr/>
          <p:nvPr/>
        </p:nvSpPr>
        <p:spPr>
          <a:xfrm>
            <a:off x="1377632" y="4264921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SinhVien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599D9-64DA-4FA4-9FB5-FF16B2F6025B}"/>
              </a:ext>
            </a:extLst>
          </p:cNvPr>
          <p:cNvSpPr/>
          <p:nvPr/>
        </p:nvSpPr>
        <p:spPr>
          <a:xfrm>
            <a:off x="4898479" y="4264920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DKHP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5AD1E-682A-4605-86BD-BF0AD075757D}"/>
              </a:ext>
            </a:extLst>
          </p:cNvPr>
          <p:cNvSpPr/>
          <p:nvPr/>
        </p:nvSpPr>
        <p:spPr>
          <a:xfrm>
            <a:off x="8187802" y="4264919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HocPhan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A2593E-5B6D-4622-A856-BF1425E7C9E5}"/>
              </a:ext>
            </a:extLst>
          </p:cNvPr>
          <p:cNvCxnSpPr/>
          <p:nvPr/>
        </p:nvCxnSpPr>
        <p:spPr>
          <a:xfrm>
            <a:off x="7165570" y="4555860"/>
            <a:ext cx="9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751FB-CBB5-426E-ADB0-36361A3A2469}"/>
              </a:ext>
            </a:extLst>
          </p:cNvPr>
          <p:cNvCxnSpPr/>
          <p:nvPr/>
        </p:nvCxnSpPr>
        <p:spPr>
          <a:xfrm flipH="1">
            <a:off x="3707477" y="4543397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7979E-58C8-4D18-9FD4-66C2407182D6}"/>
              </a:ext>
            </a:extLst>
          </p:cNvPr>
          <p:cNvCxnSpPr/>
          <p:nvPr/>
        </p:nvCxnSpPr>
        <p:spPr>
          <a:xfrm>
            <a:off x="9326879" y="4904508"/>
            <a:ext cx="0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0CA694-B226-4EA9-9B05-18DB9A5CF35B}"/>
              </a:ext>
            </a:extLst>
          </p:cNvPr>
          <p:cNvSpPr/>
          <p:nvPr/>
        </p:nvSpPr>
        <p:spPr>
          <a:xfrm>
            <a:off x="8292061" y="5521928"/>
            <a:ext cx="2069635" cy="590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LoaiHP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0A7578-AFEB-4C59-8E64-4D5863A86B97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TÍNH HIỆU QUẢ (LƯU TRỮ)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6693-DEBC-4135-B8C4-6A48AD60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CSDL,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hoã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1:lập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DAFEFD5B-BC4C-4C85-B28A-1020BA8B4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1" r="38693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63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9E3-5217-4DB9-84FF-0025ED21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C80B-17B1-477C-97D6-160F04F6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DKHP </a:t>
            </a:r>
            <a:r>
              <a:rPr lang="en-US" dirty="0" err="1"/>
              <a:t>tành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: DKHP </a:t>
            </a:r>
            <a:r>
              <a:rPr lang="en-US" dirty="0" err="1"/>
              <a:t>và</a:t>
            </a:r>
            <a:r>
              <a:rPr lang="en-US" dirty="0"/>
              <a:t> CT_DK(chi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):</a:t>
            </a:r>
          </a:p>
          <a:p>
            <a:r>
              <a:rPr lang="en-US" dirty="0"/>
              <a:t>DKHP(</a:t>
            </a:r>
            <a:r>
              <a:rPr lang="en-US" dirty="0" err="1"/>
              <a:t>MaCTDK</a:t>
            </a:r>
            <a:r>
              <a:rPr lang="en-US" dirty="0"/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GioiHanDK</a:t>
            </a:r>
            <a:r>
              <a:rPr lang="en-US" dirty="0"/>
              <a:t>)</a:t>
            </a:r>
          </a:p>
          <a:p>
            <a:r>
              <a:rPr lang="en-US" dirty="0"/>
              <a:t>CT_DK(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MaSV,NgayDK,TongSoTCDK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F4501-4CCF-4A44-8506-B550092A8C52}"/>
              </a:ext>
            </a:extLst>
          </p:cNvPr>
          <p:cNvSpPr/>
          <p:nvPr/>
        </p:nvSpPr>
        <p:spPr>
          <a:xfrm>
            <a:off x="1377632" y="4264921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SinhVien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32D3-0C5B-4185-A958-4B450F9614C4}"/>
              </a:ext>
            </a:extLst>
          </p:cNvPr>
          <p:cNvSpPr/>
          <p:nvPr/>
        </p:nvSpPr>
        <p:spPr>
          <a:xfrm>
            <a:off x="4898479" y="4264920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DKHP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79CC7-C7E2-4688-B388-D667FCFBC461}"/>
              </a:ext>
            </a:extLst>
          </p:cNvPr>
          <p:cNvSpPr/>
          <p:nvPr/>
        </p:nvSpPr>
        <p:spPr>
          <a:xfrm>
            <a:off x="8187802" y="4264919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HocPhan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8E4C0-DA43-4D0E-87F1-1F1F9023AEA6}"/>
              </a:ext>
            </a:extLst>
          </p:cNvPr>
          <p:cNvCxnSpPr/>
          <p:nvPr/>
        </p:nvCxnSpPr>
        <p:spPr>
          <a:xfrm>
            <a:off x="7165570" y="4555860"/>
            <a:ext cx="9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4B5516-6A90-48B6-8C76-538F7D93781C}"/>
              </a:ext>
            </a:extLst>
          </p:cNvPr>
          <p:cNvCxnSpPr/>
          <p:nvPr/>
        </p:nvCxnSpPr>
        <p:spPr>
          <a:xfrm flipH="1">
            <a:off x="3707477" y="4543397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32FA63-1732-4652-A386-927DF6286DC9}"/>
              </a:ext>
            </a:extLst>
          </p:cNvPr>
          <p:cNvCxnSpPr/>
          <p:nvPr/>
        </p:nvCxnSpPr>
        <p:spPr>
          <a:xfrm>
            <a:off x="9326879" y="4904508"/>
            <a:ext cx="0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3D1097-A5F0-4F6A-B72A-DBAF5156C29F}"/>
              </a:ext>
            </a:extLst>
          </p:cNvPr>
          <p:cNvSpPr/>
          <p:nvPr/>
        </p:nvSpPr>
        <p:spPr>
          <a:xfrm>
            <a:off x="8292061" y="5521927"/>
            <a:ext cx="2069635" cy="7647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LoaiHP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4ED254-A2ED-498F-9D70-ACA5B0B14828}"/>
              </a:ext>
            </a:extLst>
          </p:cNvPr>
          <p:cNvCxnSpPr/>
          <p:nvPr/>
        </p:nvCxnSpPr>
        <p:spPr>
          <a:xfrm>
            <a:off x="5976851" y="4904508"/>
            <a:ext cx="0" cy="4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B45776-3661-42F4-BD72-3C7203A32DB7}"/>
              </a:ext>
            </a:extLst>
          </p:cNvPr>
          <p:cNvSpPr/>
          <p:nvPr/>
        </p:nvSpPr>
        <p:spPr>
          <a:xfrm>
            <a:off x="4865228" y="5517415"/>
            <a:ext cx="2202872" cy="769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CT_DK</a:t>
            </a:r>
          </a:p>
        </p:txBody>
      </p:sp>
    </p:spTree>
    <p:extLst>
      <p:ext uri="{BB962C8B-B14F-4D97-AF65-F5344CB8AC3E}">
        <p14:creationId xmlns:p14="http://schemas.microsoft.com/office/powerpoint/2010/main" val="15549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CF40-0BDA-4DE3-9061-0FDE360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1954BED-1F35-4962-9542-E7BA54153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5715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38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E4CF-1AB4-4045-A921-FC0FD9353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CEC5B-FF30-4EA0-BD15-C4FA6B20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838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902A-FC7F-4D18-A4B6-E1A90324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DEDD-E01B-4442-B813-E30A4F8E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NguoiDung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ChucNang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QuyenHan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E470-5D09-4C45-B331-C72B0C1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E068-4CDB-400D-917D-D6C9E216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A1033-E783-4E30-AAA6-0A57FBF1F0C3}"/>
              </a:ext>
            </a:extLst>
          </p:cNvPr>
          <p:cNvSpPr/>
          <p:nvPr/>
        </p:nvSpPr>
        <p:spPr>
          <a:xfrm>
            <a:off x="1236316" y="2872048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SinhVien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44A28-90E4-41C4-AB1F-E15D803EB8DE}"/>
              </a:ext>
            </a:extLst>
          </p:cNvPr>
          <p:cNvSpPr/>
          <p:nvPr/>
        </p:nvSpPr>
        <p:spPr>
          <a:xfrm>
            <a:off x="4757163" y="2872047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DKHP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907D3-DA8B-4DF9-AAE1-D968BAA29DEF}"/>
              </a:ext>
            </a:extLst>
          </p:cNvPr>
          <p:cNvSpPr/>
          <p:nvPr/>
        </p:nvSpPr>
        <p:spPr>
          <a:xfrm>
            <a:off x="8046486" y="2872046"/>
            <a:ext cx="2136371" cy="556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HocPhan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C243BE-940D-4A30-B8D3-71144D3C465D}"/>
              </a:ext>
            </a:extLst>
          </p:cNvPr>
          <p:cNvCxnSpPr/>
          <p:nvPr/>
        </p:nvCxnSpPr>
        <p:spPr>
          <a:xfrm>
            <a:off x="7024254" y="3162987"/>
            <a:ext cx="9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01FC8-0CB7-4598-B623-00121954A083}"/>
              </a:ext>
            </a:extLst>
          </p:cNvPr>
          <p:cNvCxnSpPr/>
          <p:nvPr/>
        </p:nvCxnSpPr>
        <p:spPr>
          <a:xfrm flipH="1">
            <a:off x="3566161" y="3150524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6587B-0891-42A1-B124-9912BDBF7D35}"/>
              </a:ext>
            </a:extLst>
          </p:cNvPr>
          <p:cNvCxnSpPr/>
          <p:nvPr/>
        </p:nvCxnSpPr>
        <p:spPr>
          <a:xfrm>
            <a:off x="9185563" y="3511635"/>
            <a:ext cx="0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B055187-EE9E-42FF-AB2F-09A48989B168}"/>
              </a:ext>
            </a:extLst>
          </p:cNvPr>
          <p:cNvSpPr/>
          <p:nvPr/>
        </p:nvSpPr>
        <p:spPr>
          <a:xfrm>
            <a:off x="8150745" y="4129054"/>
            <a:ext cx="2069635" cy="7647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LoaiHP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52B36-1FF7-4587-8798-28449FFCC648}"/>
              </a:ext>
            </a:extLst>
          </p:cNvPr>
          <p:cNvCxnSpPr/>
          <p:nvPr/>
        </p:nvCxnSpPr>
        <p:spPr>
          <a:xfrm>
            <a:off x="5835535" y="3511635"/>
            <a:ext cx="0" cy="4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E90A8-2007-4991-9940-44CAC4048944}"/>
              </a:ext>
            </a:extLst>
          </p:cNvPr>
          <p:cNvSpPr/>
          <p:nvPr/>
        </p:nvSpPr>
        <p:spPr>
          <a:xfrm>
            <a:off x="4723912" y="4124542"/>
            <a:ext cx="2202872" cy="769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CT_DK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5ADBB-D1C2-4C7B-9BC3-B7E8DEF86AD8}"/>
              </a:ext>
            </a:extLst>
          </p:cNvPr>
          <p:cNvSpPr/>
          <p:nvPr/>
        </p:nvSpPr>
        <p:spPr>
          <a:xfrm>
            <a:off x="1024341" y="5357876"/>
            <a:ext cx="2560320" cy="7730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NguoiDung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7BB61-3D87-4661-88DF-A06EF5C4318A}"/>
              </a:ext>
            </a:extLst>
          </p:cNvPr>
          <p:cNvSpPr/>
          <p:nvPr/>
        </p:nvSpPr>
        <p:spPr>
          <a:xfrm>
            <a:off x="4545188" y="5357874"/>
            <a:ext cx="2560320" cy="769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QuyenHan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12A82-0F4E-4D19-8F80-6774D8E9EB81}"/>
              </a:ext>
            </a:extLst>
          </p:cNvPr>
          <p:cNvSpPr/>
          <p:nvPr/>
        </p:nvSpPr>
        <p:spPr>
          <a:xfrm>
            <a:off x="7888779" y="5357874"/>
            <a:ext cx="2069635" cy="769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ChucNang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1C204C-6F5D-43DF-8C75-9894A0442AED}"/>
              </a:ext>
            </a:extLst>
          </p:cNvPr>
          <p:cNvCxnSpPr/>
          <p:nvPr/>
        </p:nvCxnSpPr>
        <p:spPr>
          <a:xfrm flipH="1">
            <a:off x="3732415" y="571084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0F8FD9-96E6-4352-BADD-0C03E28A8315}"/>
              </a:ext>
            </a:extLst>
          </p:cNvPr>
          <p:cNvCxnSpPr/>
          <p:nvPr/>
        </p:nvCxnSpPr>
        <p:spPr>
          <a:xfrm>
            <a:off x="7198822" y="5710844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3165-0F1E-4C5E-89BA-57EFECA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49" y="494281"/>
            <a:ext cx="9404723" cy="14005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BF89-6710-48BD-819D-8DFDD8A0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50" y="2094481"/>
            <a:ext cx="8946541" cy="4195481"/>
          </a:xfrm>
        </p:spPr>
        <p:txBody>
          <a:bodyPr/>
          <a:lstStyle/>
          <a:p>
            <a:r>
              <a:rPr lang="vi-VN" dirty="0">
                <a:hlinkClick r:id="rId2"/>
              </a:rPr>
              <a:t>Chương 2: Thiết kế phần mềm | SWEBOK3 (gitbooks.io)</a:t>
            </a:r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</a:t>
            </a:r>
          </a:p>
        </p:txBody>
      </p:sp>
    </p:spTree>
    <p:extLst>
      <p:ext uri="{BB962C8B-B14F-4D97-AF65-F5344CB8AC3E}">
        <p14:creationId xmlns:p14="http://schemas.microsoft.com/office/powerpoint/2010/main" val="6892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AF91B623-3D0F-4B2F-BB4E-B913D0E4B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12" b="578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CEF10C-5301-4D07-935E-A05B79DD5694}"/>
              </a:ext>
            </a:extLst>
          </p:cNvPr>
          <p:cNvSpPr/>
          <p:nvPr/>
        </p:nvSpPr>
        <p:spPr>
          <a:xfrm>
            <a:off x="791502" y="2505669"/>
            <a:ext cx="105769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i="0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</a:t>
            </a:r>
            <a:r>
              <a:rPr lang="en-US" sz="5400" b="1" i="0" kern="120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b="1" i="0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i="0" kern="120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b="1" i="0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nghe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8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3F163F-7F73-475F-9671-D0B1098C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791A37-591C-4F9A-9010-EE14D112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20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20B16B-E541-4FF2-99A5-3315ECED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MỤC TIÊU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6F5A88F-E9A0-4EF4-A3EC-B487D12AD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1" r="4568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D9F2-8F4B-4B17-8B8F-66B2A4D1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1F3B73-88E8-4EDC-8AC8-4487D986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D9F2-8F4B-4B17-8B8F-66B2A4D1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5B560311-5F5B-4A32-8219-19472F6EE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62" r="993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42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0FF40-CFD7-438B-8979-CF58C89F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KẾT QUẢ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78AE0AF-F5F5-48AB-BE00-59BE01CA5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99790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67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45B3DA-25E7-484A-846F-0585F9D0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7988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D9F2-8F4B-4B17-8B8F-66B2A4D1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41873B-9FA8-438F-85C4-E89EDC21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8479"/>
              </p:ext>
            </p:extLst>
          </p:nvPr>
        </p:nvGraphicFramePr>
        <p:xfrm>
          <a:off x="4079631" y="4323684"/>
          <a:ext cx="6561872" cy="140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36">
                  <a:extLst>
                    <a:ext uri="{9D8B030D-6E8A-4147-A177-3AD203B41FA5}">
                      <a16:colId xmlns:a16="http://schemas.microsoft.com/office/drawing/2014/main" val="3620285807"/>
                    </a:ext>
                  </a:extLst>
                </a:gridCol>
                <a:gridCol w="3280936">
                  <a:extLst>
                    <a:ext uri="{9D8B030D-6E8A-4147-A177-3AD203B41FA5}">
                      <a16:colId xmlns:a16="http://schemas.microsoft.com/office/drawing/2014/main" val="1931031835"/>
                    </a:ext>
                  </a:extLst>
                </a:gridCol>
              </a:tblGrid>
              <a:tr h="5104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00233"/>
                  </a:ext>
                </a:extLst>
              </a:tr>
              <a:tr h="893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04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B64DC-D6FE-49C4-8099-5FCFBFA00934}"/>
              </a:ext>
            </a:extLst>
          </p:cNvPr>
          <p:cNvCxnSpPr>
            <a:cxnSpLocks/>
          </p:cNvCxnSpPr>
          <p:nvPr/>
        </p:nvCxnSpPr>
        <p:spPr>
          <a:xfrm>
            <a:off x="8192833" y="505636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A2F8EE-5364-497F-8994-601B55019555}"/>
              </a:ext>
            </a:extLst>
          </p:cNvPr>
          <p:cNvSpPr/>
          <p:nvPr/>
        </p:nvSpPr>
        <p:spPr>
          <a:xfrm>
            <a:off x="8121535" y="5203766"/>
            <a:ext cx="1396538" cy="44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B44DCE-850A-42CC-B94D-C6E039D6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QUÁ TRÌNH 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780845A1-6BBE-4507-A790-41BDC3519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3" r="28043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D9F2-8F4B-4B17-8B8F-66B2A4D1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1716B0-644E-4A90-86BC-55756339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QUÁ TRÌNH THIẾT KẾ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B10850-24C4-48FF-A026-988E40C3B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7790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23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1360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Corbel</vt:lpstr>
      <vt:lpstr>Times New Roman</vt:lpstr>
      <vt:lpstr>Wingdings 2</vt:lpstr>
      <vt:lpstr>Wingdings 3</vt:lpstr>
      <vt:lpstr>Office Theme</vt:lpstr>
      <vt:lpstr>Ion</vt:lpstr>
      <vt:lpstr>Frame</vt:lpstr>
      <vt:lpstr>TÌM HIỂU THIẾT KẾ DỮ LIỆU</vt:lpstr>
      <vt:lpstr>NỘI DUNG</vt:lpstr>
      <vt:lpstr>Mục tiêu</vt:lpstr>
      <vt:lpstr>1.1 MỤC TIÊU</vt:lpstr>
      <vt:lpstr>1.1 MỤC TIÊU</vt:lpstr>
      <vt:lpstr>1.2 KẾT QUẢ</vt:lpstr>
      <vt:lpstr>SƠ ĐỒ LOGIC</vt:lpstr>
      <vt:lpstr>1.3 QUÁ TRÌNH THIẾT KẾ</vt:lpstr>
      <vt:lpstr>1.3 QUÁ TRÌNH THIẾT KẾ</vt:lpstr>
      <vt:lpstr>2. THIẾT KẾ DỮ LIỆU VỚI TÍNH ĐÚNG ĐẮN</vt:lpstr>
      <vt:lpstr>Ví dụ</vt:lpstr>
      <vt:lpstr>3. THIẾT KẾ DỮ LIỆU VỚI YÊU CẦU CHẤT LƯỢNG</vt:lpstr>
      <vt:lpstr>3.1 TÍNH TIẾN HOÁ</vt:lpstr>
      <vt:lpstr>3.1 TÍNH TIẾN HOÁ</vt:lpstr>
      <vt:lpstr>Ví dụ</vt:lpstr>
      <vt:lpstr>3.2 TÍNH HIỆU QUẢ TỐC ĐỘ XỬ LÝ</vt:lpstr>
      <vt:lpstr>Ví dụ</vt:lpstr>
      <vt:lpstr>PowerPoint Presentation</vt:lpstr>
      <vt:lpstr>Ví dụ</vt:lpstr>
      <vt:lpstr>Thiết kế với yêu cầu hệ thống</vt:lpstr>
      <vt:lpstr>Thiết kế với yêu cầu hệ thống</vt:lpstr>
      <vt:lpstr>Kết quả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THIẾT KẾ DỮ LIỆU</dc:title>
  <dc:creator>Bảo Quang</dc:creator>
  <cp:lastModifiedBy>Dinh Dat</cp:lastModifiedBy>
  <cp:revision>33</cp:revision>
  <dcterms:created xsi:type="dcterms:W3CDTF">2021-09-19T13:08:09Z</dcterms:created>
  <dcterms:modified xsi:type="dcterms:W3CDTF">2021-09-21T08:46:24Z</dcterms:modified>
</cp:coreProperties>
</file>