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2"/>
  </p:sldMasterIdLst>
  <p:notesMasterIdLst>
    <p:notesMasterId r:id="rId47"/>
  </p:notesMasterIdLst>
  <p:handoutMasterIdLst>
    <p:handoutMasterId r:id="rId48"/>
  </p:handoutMasterIdLst>
  <p:sldIdLst>
    <p:sldId id="256" r:id="rId3"/>
    <p:sldId id="270" r:id="rId4"/>
    <p:sldId id="269" r:id="rId5"/>
    <p:sldId id="257" r:id="rId6"/>
    <p:sldId id="277" r:id="rId7"/>
    <p:sldId id="271" r:id="rId8"/>
    <p:sldId id="272" r:id="rId9"/>
    <p:sldId id="273" r:id="rId10"/>
    <p:sldId id="274" r:id="rId11"/>
    <p:sldId id="275" r:id="rId12"/>
    <p:sldId id="276" r:id="rId13"/>
    <p:sldId id="278" r:id="rId14"/>
    <p:sldId id="279" r:id="rId15"/>
    <p:sldId id="280" r:id="rId16"/>
    <p:sldId id="281" r:id="rId17"/>
    <p:sldId id="282" r:id="rId18"/>
    <p:sldId id="283" r:id="rId19"/>
    <p:sldId id="284" r:id="rId20"/>
    <p:sldId id="285" r:id="rId21"/>
    <p:sldId id="286" r:id="rId22"/>
    <p:sldId id="287" r:id="rId23"/>
    <p:sldId id="288" r:id="rId24"/>
    <p:sldId id="289" r:id="rId25"/>
    <p:sldId id="290" r:id="rId26"/>
    <p:sldId id="291" r:id="rId27"/>
    <p:sldId id="292" r:id="rId28"/>
    <p:sldId id="293" r:id="rId29"/>
    <p:sldId id="294" r:id="rId30"/>
    <p:sldId id="295" r:id="rId31"/>
    <p:sldId id="296" r:id="rId32"/>
    <p:sldId id="297" r:id="rId33"/>
    <p:sldId id="298" r:id="rId34"/>
    <p:sldId id="301" r:id="rId35"/>
    <p:sldId id="300" r:id="rId36"/>
    <p:sldId id="258" r:id="rId37"/>
    <p:sldId id="259" r:id="rId38"/>
    <p:sldId id="260" r:id="rId39"/>
    <p:sldId id="266" r:id="rId40"/>
    <p:sldId id="268" r:id="rId41"/>
    <p:sldId id="261" r:id="rId42"/>
    <p:sldId id="262" r:id="rId43"/>
    <p:sldId id="263" r:id="rId44"/>
    <p:sldId id="264" r:id="rId45"/>
    <p:sldId id="265"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74" d="100"/>
          <a:sy n="74" d="100"/>
        </p:scale>
        <p:origin x="420" y="60"/>
      </p:cViewPr>
      <p:guideLst>
        <p:guide orient="horz" pos="2160"/>
        <p:guide pos="3840"/>
      </p:guideLst>
    </p:cSldViewPr>
  </p:slideViewPr>
  <p:notesTextViewPr>
    <p:cViewPr>
      <p:scale>
        <a:sx n="1" d="1"/>
        <a:sy n="1" d="1"/>
      </p:scale>
      <p:origin x="0" y="0"/>
    </p:cViewPr>
  </p:notesTextViewPr>
  <p:notesViewPr>
    <p:cSldViewPr snapToGrid="0" showGuides="1">
      <p:cViewPr varScale="1">
        <p:scale>
          <a:sx n="51" d="100"/>
          <a:sy n="51" d="100"/>
        </p:scale>
        <p:origin x="2352" y="5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customXml" Target="../customXml/item1.xml"/><Relationship Id="rId6" Type="http://schemas.openxmlformats.org/officeDocument/2006/relationships/slide" Target="slides/slide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vi-V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gradFill rotWithShape="1">
              <a:gsLst>
                <a:gs pos="0">
                  <a:schemeClr val="accent1">
                    <a:shade val="100000"/>
                    <a:satMod val="137000"/>
                  </a:schemeClr>
                </a:gs>
                <a:gs pos="71000">
                  <a:schemeClr val="accent1">
                    <a:shade val="98000"/>
                    <a:satMod val="137000"/>
                  </a:schemeClr>
                </a:gs>
                <a:gs pos="100000">
                  <a:schemeClr val="accent1">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0DEC-4303-A7F4-A3BE2157FDA6}"/>
            </c:ext>
          </c:extLst>
        </c:ser>
        <c:ser>
          <c:idx val="1"/>
          <c:order val="1"/>
          <c:tx>
            <c:strRef>
              <c:f>Sheet1!$C$1</c:f>
              <c:strCache>
                <c:ptCount val="1"/>
                <c:pt idx="0">
                  <c:v>Series 2</c:v>
                </c:pt>
              </c:strCache>
            </c:strRef>
          </c:tx>
          <c:spPr>
            <a:gradFill rotWithShape="1">
              <a:gsLst>
                <a:gs pos="0">
                  <a:schemeClr val="accent2">
                    <a:shade val="100000"/>
                    <a:satMod val="137000"/>
                  </a:schemeClr>
                </a:gs>
                <a:gs pos="71000">
                  <a:schemeClr val="accent2">
                    <a:shade val="98000"/>
                    <a:satMod val="137000"/>
                  </a:schemeClr>
                </a:gs>
                <a:gs pos="100000">
                  <a:schemeClr val="accent2">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0DEC-4303-A7F4-A3BE2157FDA6}"/>
            </c:ext>
          </c:extLst>
        </c:ser>
        <c:ser>
          <c:idx val="2"/>
          <c:order val="2"/>
          <c:tx>
            <c:strRef>
              <c:f>Sheet1!$D$1</c:f>
              <c:strCache>
                <c:ptCount val="1"/>
                <c:pt idx="0">
                  <c:v>Series 3</c:v>
                </c:pt>
              </c:strCache>
            </c:strRef>
          </c:tx>
          <c:spPr>
            <a:gradFill rotWithShape="1">
              <a:gsLst>
                <a:gs pos="0">
                  <a:schemeClr val="accent3">
                    <a:shade val="100000"/>
                    <a:satMod val="137000"/>
                  </a:schemeClr>
                </a:gs>
                <a:gs pos="71000">
                  <a:schemeClr val="accent3">
                    <a:shade val="98000"/>
                    <a:satMod val="137000"/>
                  </a:schemeClr>
                </a:gs>
                <a:gs pos="100000">
                  <a:schemeClr val="accent3">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0DEC-4303-A7F4-A3BE2157FDA6}"/>
            </c:ext>
          </c:extLst>
        </c:ser>
        <c:dLbls>
          <c:showLegendKey val="0"/>
          <c:showVal val="0"/>
          <c:showCatName val="0"/>
          <c:showSerName val="0"/>
          <c:showPercent val="0"/>
          <c:showBubbleSize val="0"/>
        </c:dLbls>
        <c:gapWidth val="100"/>
        <c:overlap val="-24"/>
        <c:axId val="-1330529328"/>
        <c:axId val="-1330520624"/>
      </c:barChart>
      <c:catAx>
        <c:axId val="-1330529328"/>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30520624"/>
        <c:crosses val="autoZero"/>
        <c:auto val="1"/>
        <c:lblAlgn val="ctr"/>
        <c:lblOffset val="100"/>
        <c:noMultiLvlLbl val="0"/>
      </c:catAx>
      <c:valAx>
        <c:axId val="-13305206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305293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C18FBF-3FF5-4C16-97CF-AF03740D7AB6}" type="doc">
      <dgm:prSet loTypeId="urn:microsoft.com/office/officeart/2005/8/layout/hList9" loCatId="list" qsTypeId="urn:microsoft.com/office/officeart/2005/8/quickstyle/simple4" qsCatId="simple" csTypeId="urn:microsoft.com/office/officeart/2005/8/colors/accent1_2" csCatId="accent1" phldr="1"/>
      <dgm:spPr/>
      <dgm:t>
        <a:bodyPr/>
        <a:lstStyle/>
        <a:p>
          <a:endParaRPr lang="en-US"/>
        </a:p>
      </dgm:t>
    </dgm:pt>
    <dgm:pt modelId="{B4F1B46E-22B2-4721-950C-8704487586DC}">
      <dgm:prSet phldrT="[Text]"/>
      <dgm:spPr/>
      <dgm:t>
        <a:bodyPr/>
        <a:lstStyle/>
        <a:p>
          <a:r>
            <a:rPr lang="en-US"/>
            <a:t>Step 1 Title</a:t>
          </a:r>
          <a:endParaRPr lang="en-US" dirty="0"/>
        </a:p>
      </dgm:t>
    </dgm:pt>
    <dgm:pt modelId="{E8A66543-CC4D-4785-A93E-5B125E09F826}" type="parTrans" cxnId="{2C8317B2-2EBB-4589-86EA-C77B3B6E81AA}">
      <dgm:prSet/>
      <dgm:spPr/>
      <dgm:t>
        <a:bodyPr/>
        <a:lstStyle/>
        <a:p>
          <a:endParaRPr lang="en-US"/>
        </a:p>
      </dgm:t>
    </dgm:pt>
    <dgm:pt modelId="{A7E2530A-34E2-4E9F-BC78-8920BA140C41}" type="sibTrans" cxnId="{2C8317B2-2EBB-4589-86EA-C77B3B6E81AA}">
      <dgm:prSet/>
      <dgm:spPr/>
      <dgm:t>
        <a:bodyPr/>
        <a:lstStyle/>
        <a:p>
          <a:endParaRPr lang="en-US"/>
        </a:p>
      </dgm:t>
    </dgm:pt>
    <dgm:pt modelId="{9D72CDD3-5859-43DB-BD75-0C3C30E3DE62}">
      <dgm:prSet phldrT="[Text]"/>
      <dgm:spPr/>
      <dgm:t>
        <a:bodyPr/>
        <a:lstStyle/>
        <a:p>
          <a:r>
            <a:rPr lang="en-US" dirty="0"/>
            <a:t>Task description</a:t>
          </a:r>
        </a:p>
      </dgm:t>
    </dgm:pt>
    <dgm:pt modelId="{1D5B1F83-33A7-4298-BC11-2B1252AFAEA5}" type="parTrans" cxnId="{DDB5AD9A-40B0-48EF-AF2C-8CCDA330F7FE}">
      <dgm:prSet/>
      <dgm:spPr/>
      <dgm:t>
        <a:bodyPr/>
        <a:lstStyle/>
        <a:p>
          <a:endParaRPr lang="en-US"/>
        </a:p>
      </dgm:t>
    </dgm:pt>
    <dgm:pt modelId="{15E25BD4-1EBF-43C2-8885-DBF66B8429E1}" type="sibTrans" cxnId="{DDB5AD9A-40B0-48EF-AF2C-8CCDA330F7FE}">
      <dgm:prSet/>
      <dgm:spPr/>
      <dgm:t>
        <a:bodyPr/>
        <a:lstStyle/>
        <a:p>
          <a:endParaRPr lang="en-US"/>
        </a:p>
      </dgm:t>
    </dgm:pt>
    <dgm:pt modelId="{F9D46839-CD06-4669-AAE4-4D1E9AFEDA78}">
      <dgm:prSet phldrT="[Text]"/>
      <dgm:spPr/>
      <dgm:t>
        <a:bodyPr/>
        <a:lstStyle/>
        <a:p>
          <a:r>
            <a:rPr lang="en-US" dirty="0"/>
            <a:t>Task description</a:t>
          </a:r>
        </a:p>
      </dgm:t>
    </dgm:pt>
    <dgm:pt modelId="{B6B535D8-00AB-4FA1-AAEC-92498ABC6F4C}" type="parTrans" cxnId="{AD25A8A0-4628-40E2-8C9E-64E6AD4D4D91}">
      <dgm:prSet/>
      <dgm:spPr/>
      <dgm:t>
        <a:bodyPr/>
        <a:lstStyle/>
        <a:p>
          <a:endParaRPr lang="en-US"/>
        </a:p>
      </dgm:t>
    </dgm:pt>
    <dgm:pt modelId="{6497F199-DC2A-41F9-A449-D395E6BC4900}" type="sibTrans" cxnId="{AD25A8A0-4628-40E2-8C9E-64E6AD4D4D91}">
      <dgm:prSet/>
      <dgm:spPr/>
      <dgm:t>
        <a:bodyPr/>
        <a:lstStyle/>
        <a:p>
          <a:endParaRPr lang="en-US"/>
        </a:p>
      </dgm:t>
    </dgm:pt>
    <dgm:pt modelId="{7CB6360B-4022-4E96-922B-A12DE0E2A39F}">
      <dgm:prSet phldrT="[Text]"/>
      <dgm:spPr/>
      <dgm:t>
        <a:bodyPr/>
        <a:lstStyle/>
        <a:p>
          <a:r>
            <a:rPr lang="en-US" dirty="0"/>
            <a:t>Task description</a:t>
          </a:r>
        </a:p>
      </dgm:t>
    </dgm:pt>
    <dgm:pt modelId="{44B2858F-607B-47DF-B44B-EA7D73FDC9F2}" type="parTrans" cxnId="{CD5EFFB3-C9FD-4DAC-8D97-0C2FB02B380B}">
      <dgm:prSet/>
      <dgm:spPr/>
      <dgm:t>
        <a:bodyPr/>
        <a:lstStyle/>
        <a:p>
          <a:endParaRPr lang="en-US"/>
        </a:p>
      </dgm:t>
    </dgm:pt>
    <dgm:pt modelId="{B35ED9D1-2A17-4034-8D08-4945CA54F6C9}" type="sibTrans" cxnId="{CD5EFFB3-C9FD-4DAC-8D97-0C2FB02B380B}">
      <dgm:prSet/>
      <dgm:spPr/>
      <dgm:t>
        <a:bodyPr/>
        <a:lstStyle/>
        <a:p>
          <a:endParaRPr lang="en-US"/>
        </a:p>
      </dgm:t>
    </dgm:pt>
    <dgm:pt modelId="{70879558-61CA-4CCD-B2D6-5349B01EF337}">
      <dgm:prSet phldrT="[Text]"/>
      <dgm:spPr/>
      <dgm:t>
        <a:bodyPr/>
        <a:lstStyle/>
        <a:p>
          <a:r>
            <a:rPr lang="en-US" dirty="0"/>
            <a:t>Task description</a:t>
          </a:r>
        </a:p>
      </dgm:t>
    </dgm:pt>
    <dgm:pt modelId="{95F5E6EE-4E8D-49F8-8C9E-8BBFD01B6A0E}" type="parTrans" cxnId="{8FAB4659-6291-457D-941A-93BCD304031A}">
      <dgm:prSet/>
      <dgm:spPr/>
      <dgm:t>
        <a:bodyPr/>
        <a:lstStyle/>
        <a:p>
          <a:endParaRPr lang="en-US"/>
        </a:p>
      </dgm:t>
    </dgm:pt>
    <dgm:pt modelId="{053E317B-DD3F-4AFF-90D1-A55D37D325DC}" type="sibTrans" cxnId="{8FAB4659-6291-457D-941A-93BCD304031A}">
      <dgm:prSet/>
      <dgm:spPr/>
      <dgm:t>
        <a:bodyPr/>
        <a:lstStyle/>
        <a:p>
          <a:endParaRPr lang="en-US"/>
        </a:p>
      </dgm:t>
    </dgm:pt>
    <dgm:pt modelId="{F2881FB1-6580-4F21-A283-BFAA6F91D5D2}">
      <dgm:prSet phldrT="[Text]"/>
      <dgm:spPr/>
      <dgm:t>
        <a:bodyPr/>
        <a:lstStyle/>
        <a:p>
          <a:r>
            <a:rPr lang="en-US" dirty="0"/>
            <a:t>Step 2 Title</a:t>
          </a:r>
        </a:p>
      </dgm:t>
    </dgm:pt>
    <dgm:pt modelId="{2D960FDD-BADA-480D-9043-497C56588AD3}" type="parTrans" cxnId="{4A31D641-1B5D-46D3-B685-0C4DC6EFE71B}">
      <dgm:prSet/>
      <dgm:spPr/>
      <dgm:t>
        <a:bodyPr/>
        <a:lstStyle/>
        <a:p>
          <a:endParaRPr lang="en-US"/>
        </a:p>
      </dgm:t>
    </dgm:pt>
    <dgm:pt modelId="{A5ABDC17-7AB5-4F0E-992A-F9343F5D74EB}" type="sibTrans" cxnId="{4A31D641-1B5D-46D3-B685-0C4DC6EFE71B}">
      <dgm:prSet/>
      <dgm:spPr/>
      <dgm:t>
        <a:bodyPr/>
        <a:lstStyle/>
        <a:p>
          <a:endParaRPr lang="en-US"/>
        </a:p>
      </dgm:t>
    </dgm:pt>
    <dgm:pt modelId="{D5197DDB-D5D2-499F-B255-CF7BB5AE2B43}">
      <dgm:prSet phldrT="[Text]"/>
      <dgm:spPr/>
      <dgm:t>
        <a:bodyPr/>
        <a:lstStyle/>
        <a:p>
          <a:r>
            <a:rPr lang="en-US" dirty="0"/>
            <a:t>Task description</a:t>
          </a:r>
        </a:p>
      </dgm:t>
    </dgm:pt>
    <dgm:pt modelId="{B14A4DC9-F40A-4867-ADB8-4BA8A1F83766}" type="parTrans" cxnId="{3204ED53-15A0-4643-A582-021A785F1BA2}">
      <dgm:prSet/>
      <dgm:spPr/>
      <dgm:t>
        <a:bodyPr/>
        <a:lstStyle/>
        <a:p>
          <a:endParaRPr lang="en-US"/>
        </a:p>
      </dgm:t>
    </dgm:pt>
    <dgm:pt modelId="{29F2454A-2FA8-4B3A-AC63-4A0B9FD04A75}" type="sibTrans" cxnId="{3204ED53-15A0-4643-A582-021A785F1BA2}">
      <dgm:prSet/>
      <dgm:spPr/>
      <dgm:t>
        <a:bodyPr/>
        <a:lstStyle/>
        <a:p>
          <a:endParaRPr lang="en-US"/>
        </a:p>
      </dgm:t>
    </dgm:pt>
    <dgm:pt modelId="{29E78340-8EBE-415C-B973-78A91A054B9C}">
      <dgm:prSet phldrT="[Text]"/>
      <dgm:spPr/>
      <dgm:t>
        <a:bodyPr/>
        <a:lstStyle/>
        <a:p>
          <a:r>
            <a:rPr lang="en-US" dirty="0"/>
            <a:t>Task description</a:t>
          </a:r>
        </a:p>
      </dgm:t>
    </dgm:pt>
    <dgm:pt modelId="{FF4E5F97-6974-4E39-A85D-DCB2E100798E}" type="parTrans" cxnId="{311348D8-FDE3-4C22-99F5-3B98C5F51F0D}">
      <dgm:prSet/>
      <dgm:spPr/>
      <dgm:t>
        <a:bodyPr/>
        <a:lstStyle/>
        <a:p>
          <a:endParaRPr lang="en-US"/>
        </a:p>
      </dgm:t>
    </dgm:pt>
    <dgm:pt modelId="{B4B9A51E-FA34-465E-B5B4-81CD76EB3FC2}" type="sibTrans" cxnId="{311348D8-FDE3-4C22-99F5-3B98C5F51F0D}">
      <dgm:prSet/>
      <dgm:spPr/>
      <dgm:t>
        <a:bodyPr/>
        <a:lstStyle/>
        <a:p>
          <a:endParaRPr lang="en-US"/>
        </a:p>
      </dgm:t>
    </dgm:pt>
    <dgm:pt modelId="{8321AB85-EA8C-4958-B404-B4C118CB3C18}">
      <dgm:prSet phldrT="[Text]"/>
      <dgm:spPr/>
      <dgm:t>
        <a:bodyPr/>
        <a:lstStyle/>
        <a:p>
          <a:r>
            <a:rPr lang="en-US" dirty="0"/>
            <a:t>Task description</a:t>
          </a:r>
        </a:p>
      </dgm:t>
    </dgm:pt>
    <dgm:pt modelId="{24ABE8B3-7220-436D-9636-F7B4C0B99576}" type="parTrans" cxnId="{129AEA77-5D2A-49D4-956D-99009974B6C5}">
      <dgm:prSet/>
      <dgm:spPr/>
      <dgm:t>
        <a:bodyPr/>
        <a:lstStyle/>
        <a:p>
          <a:endParaRPr lang="en-US"/>
        </a:p>
      </dgm:t>
    </dgm:pt>
    <dgm:pt modelId="{AA5F76CE-8FD4-4692-8BB1-EF84CF9D365E}" type="sibTrans" cxnId="{129AEA77-5D2A-49D4-956D-99009974B6C5}">
      <dgm:prSet/>
      <dgm:spPr/>
      <dgm:t>
        <a:bodyPr/>
        <a:lstStyle/>
        <a:p>
          <a:endParaRPr lang="en-US"/>
        </a:p>
      </dgm:t>
    </dgm:pt>
    <dgm:pt modelId="{6352CA33-6755-44BE-808F-400DA4CF80A7}">
      <dgm:prSet phldrT="[Text]"/>
      <dgm:spPr/>
      <dgm:t>
        <a:bodyPr/>
        <a:lstStyle/>
        <a:p>
          <a:r>
            <a:rPr lang="en-US" dirty="0"/>
            <a:t>Step 3 Title</a:t>
          </a:r>
        </a:p>
      </dgm:t>
    </dgm:pt>
    <dgm:pt modelId="{AEB59203-63BA-4A96-BADC-40BAEBD9AA40}" type="parTrans" cxnId="{82BAE5DD-3A79-4870-9019-1254385E0650}">
      <dgm:prSet/>
      <dgm:spPr/>
      <dgm:t>
        <a:bodyPr/>
        <a:lstStyle/>
        <a:p>
          <a:endParaRPr lang="en-US"/>
        </a:p>
      </dgm:t>
    </dgm:pt>
    <dgm:pt modelId="{AAB4CF73-4B9B-4AA0-9074-16C2D2AE00A1}" type="sibTrans" cxnId="{82BAE5DD-3A79-4870-9019-1254385E0650}">
      <dgm:prSet/>
      <dgm:spPr/>
      <dgm:t>
        <a:bodyPr/>
        <a:lstStyle/>
        <a:p>
          <a:endParaRPr lang="en-US"/>
        </a:p>
      </dgm:t>
    </dgm:pt>
    <dgm:pt modelId="{9614A323-64B1-4077-A841-022051EC749A}">
      <dgm:prSet phldrT="[Text]"/>
      <dgm:spPr/>
      <dgm:t>
        <a:bodyPr/>
        <a:lstStyle/>
        <a:p>
          <a:r>
            <a:rPr lang="en-US" dirty="0"/>
            <a:t>Task description</a:t>
          </a:r>
        </a:p>
      </dgm:t>
    </dgm:pt>
    <dgm:pt modelId="{E5F6BCBD-B84E-4018-BE9E-BF57FF3B4B36}" type="parTrans" cxnId="{FC7BD086-74EA-4D6C-9657-E916D355F209}">
      <dgm:prSet/>
      <dgm:spPr/>
      <dgm:t>
        <a:bodyPr/>
        <a:lstStyle/>
        <a:p>
          <a:endParaRPr lang="en-US"/>
        </a:p>
      </dgm:t>
    </dgm:pt>
    <dgm:pt modelId="{FEC2A79F-8857-403A-A738-E8CE75C965E2}" type="sibTrans" cxnId="{FC7BD086-74EA-4D6C-9657-E916D355F209}">
      <dgm:prSet/>
      <dgm:spPr/>
      <dgm:t>
        <a:bodyPr/>
        <a:lstStyle/>
        <a:p>
          <a:endParaRPr lang="en-US"/>
        </a:p>
      </dgm:t>
    </dgm:pt>
    <dgm:pt modelId="{3D5CDB25-F8FA-444B-8D4A-1D29D0CBA282}">
      <dgm:prSet phldrT="[Text]"/>
      <dgm:spPr/>
      <dgm:t>
        <a:bodyPr/>
        <a:lstStyle/>
        <a:p>
          <a:r>
            <a:rPr lang="en-US" dirty="0"/>
            <a:t>Task description</a:t>
          </a:r>
        </a:p>
      </dgm:t>
    </dgm:pt>
    <dgm:pt modelId="{4C229933-AC16-44B7-98EC-4C0F07FABCB0}" type="parTrans" cxnId="{2E3C97E6-67D4-4948-B47A-1115C2B2979F}">
      <dgm:prSet/>
      <dgm:spPr/>
      <dgm:t>
        <a:bodyPr/>
        <a:lstStyle/>
        <a:p>
          <a:endParaRPr lang="en-US"/>
        </a:p>
      </dgm:t>
    </dgm:pt>
    <dgm:pt modelId="{189DA4C5-2A22-4C71-A806-7B4AB57767CC}" type="sibTrans" cxnId="{2E3C97E6-67D4-4948-B47A-1115C2B2979F}">
      <dgm:prSet/>
      <dgm:spPr/>
      <dgm:t>
        <a:bodyPr/>
        <a:lstStyle/>
        <a:p>
          <a:endParaRPr lang="en-US"/>
        </a:p>
      </dgm:t>
    </dgm:pt>
    <dgm:pt modelId="{7FCE83D9-631B-4420-BBFC-CA0AFA59F747}">
      <dgm:prSet phldrT="[Text]"/>
      <dgm:spPr/>
      <dgm:t>
        <a:bodyPr/>
        <a:lstStyle/>
        <a:p>
          <a:r>
            <a:rPr lang="en-US" dirty="0"/>
            <a:t>Step 4 Title</a:t>
          </a:r>
        </a:p>
      </dgm:t>
    </dgm:pt>
    <dgm:pt modelId="{C61EC981-13FA-4710-B079-D35692EEB764}" type="parTrans" cxnId="{E572418E-4340-4448-940D-253A2FA3B9B3}">
      <dgm:prSet/>
      <dgm:spPr/>
      <dgm:t>
        <a:bodyPr/>
        <a:lstStyle/>
        <a:p>
          <a:endParaRPr lang="en-US"/>
        </a:p>
      </dgm:t>
    </dgm:pt>
    <dgm:pt modelId="{1B48A0DE-4031-4D45-86A1-94CDAF68824A}" type="sibTrans" cxnId="{E572418E-4340-4448-940D-253A2FA3B9B3}">
      <dgm:prSet/>
      <dgm:spPr/>
      <dgm:t>
        <a:bodyPr/>
        <a:lstStyle/>
        <a:p>
          <a:endParaRPr lang="en-US"/>
        </a:p>
      </dgm:t>
    </dgm:pt>
    <dgm:pt modelId="{DB9FB862-4759-4D6A-84F3-01524B92723B}">
      <dgm:prSet phldrT="[Text]"/>
      <dgm:spPr/>
      <dgm:t>
        <a:bodyPr/>
        <a:lstStyle/>
        <a:p>
          <a:r>
            <a:rPr lang="en-US" dirty="0"/>
            <a:t>Task description</a:t>
          </a:r>
        </a:p>
      </dgm:t>
    </dgm:pt>
    <dgm:pt modelId="{CD1EE44C-3116-420B-89E3-1D797CB25D34}" type="parTrans" cxnId="{70CAB4FC-3D17-49C2-8A7B-F387031FCDCA}">
      <dgm:prSet/>
      <dgm:spPr/>
      <dgm:t>
        <a:bodyPr/>
        <a:lstStyle/>
        <a:p>
          <a:endParaRPr lang="en-US"/>
        </a:p>
      </dgm:t>
    </dgm:pt>
    <dgm:pt modelId="{4BD4D4A5-043E-4ED5-A5CA-8D46DADC3150}" type="sibTrans" cxnId="{70CAB4FC-3D17-49C2-8A7B-F387031FCDCA}">
      <dgm:prSet/>
      <dgm:spPr/>
      <dgm:t>
        <a:bodyPr/>
        <a:lstStyle/>
        <a:p>
          <a:endParaRPr lang="en-US"/>
        </a:p>
      </dgm:t>
    </dgm:pt>
    <dgm:pt modelId="{50451020-5E1A-4778-9E8D-169182A36191}">
      <dgm:prSet phldrT="[Text]"/>
      <dgm:spPr/>
      <dgm:t>
        <a:bodyPr/>
        <a:lstStyle/>
        <a:p>
          <a:r>
            <a:rPr lang="en-US" dirty="0"/>
            <a:t>Task description</a:t>
          </a:r>
        </a:p>
      </dgm:t>
    </dgm:pt>
    <dgm:pt modelId="{7DFC3849-4A12-49FB-B614-8AFD597CCB9E}" type="parTrans" cxnId="{0F86DBDB-3C4F-4C84-981B-7F4CA2A8EAF3}">
      <dgm:prSet/>
      <dgm:spPr/>
      <dgm:t>
        <a:bodyPr/>
        <a:lstStyle/>
        <a:p>
          <a:endParaRPr lang="en-US"/>
        </a:p>
      </dgm:t>
    </dgm:pt>
    <dgm:pt modelId="{EEDE2474-4F18-4F59-8E58-6382D253E514}" type="sibTrans" cxnId="{0F86DBDB-3C4F-4C84-981B-7F4CA2A8EAF3}">
      <dgm:prSet/>
      <dgm:spPr/>
      <dgm:t>
        <a:bodyPr/>
        <a:lstStyle/>
        <a:p>
          <a:endParaRPr lang="en-US"/>
        </a:p>
      </dgm:t>
    </dgm:pt>
    <dgm:pt modelId="{0DC7A063-583D-4B0F-88B2-BD54F95D95AF}" type="pres">
      <dgm:prSet presAssocID="{00C18FBF-3FF5-4C16-97CF-AF03740D7AB6}" presName="list" presStyleCnt="0">
        <dgm:presLayoutVars>
          <dgm:dir/>
          <dgm:animLvl val="lvl"/>
        </dgm:presLayoutVars>
      </dgm:prSet>
      <dgm:spPr/>
    </dgm:pt>
    <dgm:pt modelId="{3B23570A-ECC9-4DF8-BCB4-0465C69CBB88}" type="pres">
      <dgm:prSet presAssocID="{B4F1B46E-22B2-4721-950C-8704487586DC}" presName="posSpace" presStyleCnt="0"/>
      <dgm:spPr/>
    </dgm:pt>
    <dgm:pt modelId="{FC66A233-6BBA-46AF-B2F6-28E379B158E2}" type="pres">
      <dgm:prSet presAssocID="{B4F1B46E-22B2-4721-950C-8704487586DC}" presName="vertFlow" presStyleCnt="0"/>
      <dgm:spPr/>
    </dgm:pt>
    <dgm:pt modelId="{46739A04-1AA3-49C6-8EA7-EB1DE975B900}" type="pres">
      <dgm:prSet presAssocID="{B4F1B46E-22B2-4721-950C-8704487586DC}" presName="topSpace" presStyleCnt="0"/>
      <dgm:spPr/>
    </dgm:pt>
    <dgm:pt modelId="{535C6EC9-8098-42C5-8527-E62FF045E4EB}" type="pres">
      <dgm:prSet presAssocID="{B4F1B46E-22B2-4721-950C-8704487586DC}" presName="firstComp" presStyleCnt="0"/>
      <dgm:spPr/>
    </dgm:pt>
    <dgm:pt modelId="{6B08AC4B-4CEC-41E5-AE19-47A4E2720563}" type="pres">
      <dgm:prSet presAssocID="{B4F1B46E-22B2-4721-950C-8704487586DC}" presName="firstChild" presStyleLbl="bgAccFollowNode1" presStyleIdx="0" presStyleCnt="11"/>
      <dgm:spPr/>
    </dgm:pt>
    <dgm:pt modelId="{187D4E8C-5C91-4D00-870C-2C45D4EA263C}" type="pres">
      <dgm:prSet presAssocID="{B4F1B46E-22B2-4721-950C-8704487586DC}" presName="firstChildTx" presStyleLbl="bgAccFollowNode1" presStyleIdx="0" presStyleCnt="11">
        <dgm:presLayoutVars>
          <dgm:bulletEnabled val="1"/>
        </dgm:presLayoutVars>
      </dgm:prSet>
      <dgm:spPr/>
    </dgm:pt>
    <dgm:pt modelId="{ADF61BBD-28F4-4815-BC7F-82CF00464E8B}" type="pres">
      <dgm:prSet presAssocID="{F9D46839-CD06-4669-AAE4-4D1E9AFEDA78}" presName="comp" presStyleCnt="0"/>
      <dgm:spPr/>
    </dgm:pt>
    <dgm:pt modelId="{59179C9B-8BA4-4AC7-ACB1-A12DE00142E2}" type="pres">
      <dgm:prSet presAssocID="{F9D46839-CD06-4669-AAE4-4D1E9AFEDA78}" presName="child" presStyleLbl="bgAccFollowNode1" presStyleIdx="1" presStyleCnt="11"/>
      <dgm:spPr/>
    </dgm:pt>
    <dgm:pt modelId="{4AE7D907-B6F4-4647-AB3F-ABE94C438AE8}" type="pres">
      <dgm:prSet presAssocID="{F9D46839-CD06-4669-AAE4-4D1E9AFEDA78}" presName="childTx" presStyleLbl="bgAccFollowNode1" presStyleIdx="1" presStyleCnt="11">
        <dgm:presLayoutVars>
          <dgm:bulletEnabled val="1"/>
        </dgm:presLayoutVars>
      </dgm:prSet>
      <dgm:spPr/>
    </dgm:pt>
    <dgm:pt modelId="{E50A9A83-9985-4184-A476-E3402BD8E76E}" type="pres">
      <dgm:prSet presAssocID="{7CB6360B-4022-4E96-922B-A12DE0E2A39F}" presName="comp" presStyleCnt="0"/>
      <dgm:spPr/>
    </dgm:pt>
    <dgm:pt modelId="{1877502C-A892-4DC0-ADA6-FA065097BB90}" type="pres">
      <dgm:prSet presAssocID="{7CB6360B-4022-4E96-922B-A12DE0E2A39F}" presName="child" presStyleLbl="bgAccFollowNode1" presStyleIdx="2" presStyleCnt="11"/>
      <dgm:spPr/>
    </dgm:pt>
    <dgm:pt modelId="{D685DD23-B321-4B5E-842F-394CB33239FA}" type="pres">
      <dgm:prSet presAssocID="{7CB6360B-4022-4E96-922B-A12DE0E2A39F}" presName="childTx" presStyleLbl="bgAccFollowNode1" presStyleIdx="2" presStyleCnt="11">
        <dgm:presLayoutVars>
          <dgm:bulletEnabled val="1"/>
        </dgm:presLayoutVars>
      </dgm:prSet>
      <dgm:spPr/>
    </dgm:pt>
    <dgm:pt modelId="{E5677DE7-299C-4C9C-A4BC-6335CC601D12}" type="pres">
      <dgm:prSet presAssocID="{70879558-61CA-4CCD-B2D6-5349B01EF337}" presName="comp" presStyleCnt="0"/>
      <dgm:spPr/>
    </dgm:pt>
    <dgm:pt modelId="{51F68A05-A560-4C6F-BC90-521AEF3B0907}" type="pres">
      <dgm:prSet presAssocID="{70879558-61CA-4CCD-B2D6-5349B01EF337}" presName="child" presStyleLbl="bgAccFollowNode1" presStyleIdx="3" presStyleCnt="11"/>
      <dgm:spPr/>
    </dgm:pt>
    <dgm:pt modelId="{3EBE42F0-6491-49CC-95DC-985BA00CD458}" type="pres">
      <dgm:prSet presAssocID="{70879558-61CA-4CCD-B2D6-5349B01EF337}" presName="childTx" presStyleLbl="bgAccFollowNode1" presStyleIdx="3" presStyleCnt="11">
        <dgm:presLayoutVars>
          <dgm:bulletEnabled val="1"/>
        </dgm:presLayoutVars>
      </dgm:prSet>
      <dgm:spPr/>
    </dgm:pt>
    <dgm:pt modelId="{3845DB9A-BEF3-4D5D-B9C7-5FC0456401AC}" type="pres">
      <dgm:prSet presAssocID="{B4F1B46E-22B2-4721-950C-8704487586DC}" presName="negSpace" presStyleCnt="0"/>
      <dgm:spPr/>
    </dgm:pt>
    <dgm:pt modelId="{FC7ED273-8CFD-43C2-9C05-44FADF3E0637}" type="pres">
      <dgm:prSet presAssocID="{B4F1B46E-22B2-4721-950C-8704487586DC}" presName="circle" presStyleLbl="node1" presStyleIdx="0" presStyleCnt="4"/>
      <dgm:spPr/>
    </dgm:pt>
    <dgm:pt modelId="{13C564B0-C27E-4ABA-AFDA-59E145B256BA}" type="pres">
      <dgm:prSet presAssocID="{A7E2530A-34E2-4E9F-BC78-8920BA140C41}" presName="transSpace" presStyleCnt="0"/>
      <dgm:spPr/>
    </dgm:pt>
    <dgm:pt modelId="{6300E233-87DF-4270-9808-160BFEB8A5BE}" type="pres">
      <dgm:prSet presAssocID="{F2881FB1-6580-4F21-A283-BFAA6F91D5D2}" presName="posSpace" presStyleCnt="0"/>
      <dgm:spPr/>
    </dgm:pt>
    <dgm:pt modelId="{6E53DEF7-499E-42EE-802D-59B2F8915392}" type="pres">
      <dgm:prSet presAssocID="{F2881FB1-6580-4F21-A283-BFAA6F91D5D2}" presName="vertFlow" presStyleCnt="0"/>
      <dgm:spPr/>
    </dgm:pt>
    <dgm:pt modelId="{E08C30D1-35EA-4D05-9731-5D01E3FCBD09}" type="pres">
      <dgm:prSet presAssocID="{F2881FB1-6580-4F21-A283-BFAA6F91D5D2}" presName="topSpace" presStyleCnt="0"/>
      <dgm:spPr/>
    </dgm:pt>
    <dgm:pt modelId="{2F3BD88A-9166-4A26-B941-B9BAEE1A11D5}" type="pres">
      <dgm:prSet presAssocID="{F2881FB1-6580-4F21-A283-BFAA6F91D5D2}" presName="firstComp" presStyleCnt="0"/>
      <dgm:spPr/>
    </dgm:pt>
    <dgm:pt modelId="{F660F4B9-35DB-4256-A868-A35C6DCCF6B2}" type="pres">
      <dgm:prSet presAssocID="{F2881FB1-6580-4F21-A283-BFAA6F91D5D2}" presName="firstChild" presStyleLbl="bgAccFollowNode1" presStyleIdx="4" presStyleCnt="11"/>
      <dgm:spPr/>
    </dgm:pt>
    <dgm:pt modelId="{10C9E3CF-3A8F-4100-8ACD-91E2373197A2}" type="pres">
      <dgm:prSet presAssocID="{F2881FB1-6580-4F21-A283-BFAA6F91D5D2}" presName="firstChildTx" presStyleLbl="bgAccFollowNode1" presStyleIdx="4" presStyleCnt="11">
        <dgm:presLayoutVars>
          <dgm:bulletEnabled val="1"/>
        </dgm:presLayoutVars>
      </dgm:prSet>
      <dgm:spPr/>
    </dgm:pt>
    <dgm:pt modelId="{60887C36-4733-46AC-A452-5444F6BC3B23}" type="pres">
      <dgm:prSet presAssocID="{29E78340-8EBE-415C-B973-78A91A054B9C}" presName="comp" presStyleCnt="0"/>
      <dgm:spPr/>
    </dgm:pt>
    <dgm:pt modelId="{614EBA0E-D12B-447E-B378-B0FA2DEBEA2F}" type="pres">
      <dgm:prSet presAssocID="{29E78340-8EBE-415C-B973-78A91A054B9C}" presName="child" presStyleLbl="bgAccFollowNode1" presStyleIdx="5" presStyleCnt="11"/>
      <dgm:spPr/>
    </dgm:pt>
    <dgm:pt modelId="{B12AEB83-0A64-4B36-BF01-B2F834861BAA}" type="pres">
      <dgm:prSet presAssocID="{29E78340-8EBE-415C-B973-78A91A054B9C}" presName="childTx" presStyleLbl="bgAccFollowNode1" presStyleIdx="5" presStyleCnt="11">
        <dgm:presLayoutVars>
          <dgm:bulletEnabled val="1"/>
        </dgm:presLayoutVars>
      </dgm:prSet>
      <dgm:spPr/>
    </dgm:pt>
    <dgm:pt modelId="{3055F178-D8CA-413A-99F2-20C8231C0651}" type="pres">
      <dgm:prSet presAssocID="{8321AB85-EA8C-4958-B404-B4C118CB3C18}" presName="comp" presStyleCnt="0"/>
      <dgm:spPr/>
    </dgm:pt>
    <dgm:pt modelId="{68509703-D239-4E1B-8CF0-EF08079E1226}" type="pres">
      <dgm:prSet presAssocID="{8321AB85-EA8C-4958-B404-B4C118CB3C18}" presName="child" presStyleLbl="bgAccFollowNode1" presStyleIdx="6" presStyleCnt="11"/>
      <dgm:spPr/>
    </dgm:pt>
    <dgm:pt modelId="{E1767793-EDD5-4203-A612-8120A71CA906}" type="pres">
      <dgm:prSet presAssocID="{8321AB85-EA8C-4958-B404-B4C118CB3C18}" presName="childTx" presStyleLbl="bgAccFollowNode1" presStyleIdx="6" presStyleCnt="11">
        <dgm:presLayoutVars>
          <dgm:bulletEnabled val="1"/>
        </dgm:presLayoutVars>
      </dgm:prSet>
      <dgm:spPr/>
    </dgm:pt>
    <dgm:pt modelId="{69136330-53DB-4978-A56B-160862279381}" type="pres">
      <dgm:prSet presAssocID="{F2881FB1-6580-4F21-A283-BFAA6F91D5D2}" presName="negSpace" presStyleCnt="0"/>
      <dgm:spPr/>
    </dgm:pt>
    <dgm:pt modelId="{FD776C1E-557E-4553-9447-49B69EEC7907}" type="pres">
      <dgm:prSet presAssocID="{F2881FB1-6580-4F21-A283-BFAA6F91D5D2}" presName="circle" presStyleLbl="node1" presStyleIdx="1" presStyleCnt="4"/>
      <dgm:spPr/>
    </dgm:pt>
    <dgm:pt modelId="{FC2522F1-14BB-4B37-B60E-2E8A7E8A6C30}" type="pres">
      <dgm:prSet presAssocID="{A5ABDC17-7AB5-4F0E-992A-F9343F5D74EB}" presName="transSpace" presStyleCnt="0"/>
      <dgm:spPr/>
    </dgm:pt>
    <dgm:pt modelId="{2C2F6211-85A7-47FE-9239-DE94DF41A263}" type="pres">
      <dgm:prSet presAssocID="{6352CA33-6755-44BE-808F-400DA4CF80A7}" presName="posSpace" presStyleCnt="0"/>
      <dgm:spPr/>
    </dgm:pt>
    <dgm:pt modelId="{7B0C2EAE-70CB-4160-863D-210C3C66D5FD}" type="pres">
      <dgm:prSet presAssocID="{6352CA33-6755-44BE-808F-400DA4CF80A7}" presName="vertFlow" presStyleCnt="0"/>
      <dgm:spPr/>
    </dgm:pt>
    <dgm:pt modelId="{5AF3752E-55A6-443C-AD35-C49DF50A4566}" type="pres">
      <dgm:prSet presAssocID="{6352CA33-6755-44BE-808F-400DA4CF80A7}" presName="topSpace" presStyleCnt="0"/>
      <dgm:spPr/>
    </dgm:pt>
    <dgm:pt modelId="{53567A66-F0E9-4EF8-ADA9-764BA36AA6A9}" type="pres">
      <dgm:prSet presAssocID="{6352CA33-6755-44BE-808F-400DA4CF80A7}" presName="firstComp" presStyleCnt="0"/>
      <dgm:spPr/>
    </dgm:pt>
    <dgm:pt modelId="{AD2806AC-6A03-4F05-9F4D-F72EA0E56FBF}" type="pres">
      <dgm:prSet presAssocID="{6352CA33-6755-44BE-808F-400DA4CF80A7}" presName="firstChild" presStyleLbl="bgAccFollowNode1" presStyleIdx="7" presStyleCnt="11"/>
      <dgm:spPr/>
    </dgm:pt>
    <dgm:pt modelId="{F8977219-728E-448F-AE8B-46B14F4F17DE}" type="pres">
      <dgm:prSet presAssocID="{6352CA33-6755-44BE-808F-400DA4CF80A7}" presName="firstChildTx" presStyleLbl="bgAccFollowNode1" presStyleIdx="7" presStyleCnt="11">
        <dgm:presLayoutVars>
          <dgm:bulletEnabled val="1"/>
        </dgm:presLayoutVars>
      </dgm:prSet>
      <dgm:spPr/>
    </dgm:pt>
    <dgm:pt modelId="{46A8623B-DC64-4ED6-B73D-98FEAB030508}" type="pres">
      <dgm:prSet presAssocID="{3D5CDB25-F8FA-444B-8D4A-1D29D0CBA282}" presName="comp" presStyleCnt="0"/>
      <dgm:spPr/>
    </dgm:pt>
    <dgm:pt modelId="{5314AADB-0AD3-4BAE-9F15-B0FE4F44C802}" type="pres">
      <dgm:prSet presAssocID="{3D5CDB25-F8FA-444B-8D4A-1D29D0CBA282}" presName="child" presStyleLbl="bgAccFollowNode1" presStyleIdx="8" presStyleCnt="11"/>
      <dgm:spPr/>
    </dgm:pt>
    <dgm:pt modelId="{96624143-7928-48E9-817F-BC4A07250C32}" type="pres">
      <dgm:prSet presAssocID="{3D5CDB25-F8FA-444B-8D4A-1D29D0CBA282}" presName="childTx" presStyleLbl="bgAccFollowNode1" presStyleIdx="8" presStyleCnt="11">
        <dgm:presLayoutVars>
          <dgm:bulletEnabled val="1"/>
        </dgm:presLayoutVars>
      </dgm:prSet>
      <dgm:spPr/>
    </dgm:pt>
    <dgm:pt modelId="{FBCC4E74-37C0-494F-ABC0-7D18132E1437}" type="pres">
      <dgm:prSet presAssocID="{6352CA33-6755-44BE-808F-400DA4CF80A7}" presName="negSpace" presStyleCnt="0"/>
      <dgm:spPr/>
    </dgm:pt>
    <dgm:pt modelId="{89E6DA6E-7A23-44BD-8A99-378091FF741D}" type="pres">
      <dgm:prSet presAssocID="{6352CA33-6755-44BE-808F-400DA4CF80A7}" presName="circle" presStyleLbl="node1" presStyleIdx="2" presStyleCnt="4"/>
      <dgm:spPr/>
    </dgm:pt>
    <dgm:pt modelId="{E966790E-26B5-4EB8-981F-1094BF4B7611}" type="pres">
      <dgm:prSet presAssocID="{AAB4CF73-4B9B-4AA0-9074-16C2D2AE00A1}" presName="transSpace" presStyleCnt="0"/>
      <dgm:spPr/>
    </dgm:pt>
    <dgm:pt modelId="{229B7655-E1F4-4CF5-84B8-30F0491D32B5}" type="pres">
      <dgm:prSet presAssocID="{7FCE83D9-631B-4420-BBFC-CA0AFA59F747}" presName="posSpace" presStyleCnt="0"/>
      <dgm:spPr/>
    </dgm:pt>
    <dgm:pt modelId="{F85FFCDF-8E5F-492B-B22D-55A08EACE783}" type="pres">
      <dgm:prSet presAssocID="{7FCE83D9-631B-4420-BBFC-CA0AFA59F747}" presName="vertFlow" presStyleCnt="0"/>
      <dgm:spPr/>
    </dgm:pt>
    <dgm:pt modelId="{600B3FB2-1315-4A84-8613-B445666BC7D2}" type="pres">
      <dgm:prSet presAssocID="{7FCE83D9-631B-4420-BBFC-CA0AFA59F747}" presName="topSpace" presStyleCnt="0"/>
      <dgm:spPr/>
    </dgm:pt>
    <dgm:pt modelId="{E47C73E9-FBEE-4370-9B3F-E04EB7C4023A}" type="pres">
      <dgm:prSet presAssocID="{7FCE83D9-631B-4420-BBFC-CA0AFA59F747}" presName="firstComp" presStyleCnt="0"/>
      <dgm:spPr/>
    </dgm:pt>
    <dgm:pt modelId="{402C2C77-A32C-4D99-9940-12535E1181F2}" type="pres">
      <dgm:prSet presAssocID="{7FCE83D9-631B-4420-BBFC-CA0AFA59F747}" presName="firstChild" presStyleLbl="bgAccFollowNode1" presStyleIdx="9" presStyleCnt="11"/>
      <dgm:spPr/>
    </dgm:pt>
    <dgm:pt modelId="{5B88A17E-EFF5-4A04-9CC9-D2131DA9ECCC}" type="pres">
      <dgm:prSet presAssocID="{7FCE83D9-631B-4420-BBFC-CA0AFA59F747}" presName="firstChildTx" presStyleLbl="bgAccFollowNode1" presStyleIdx="9" presStyleCnt="11">
        <dgm:presLayoutVars>
          <dgm:bulletEnabled val="1"/>
        </dgm:presLayoutVars>
      </dgm:prSet>
      <dgm:spPr/>
    </dgm:pt>
    <dgm:pt modelId="{F3C2D87B-A5E7-46E2-B3D3-58E6D9562663}" type="pres">
      <dgm:prSet presAssocID="{50451020-5E1A-4778-9E8D-169182A36191}" presName="comp" presStyleCnt="0"/>
      <dgm:spPr/>
    </dgm:pt>
    <dgm:pt modelId="{3086D0BF-AAD1-4310-88ED-4D81A687BD50}" type="pres">
      <dgm:prSet presAssocID="{50451020-5E1A-4778-9E8D-169182A36191}" presName="child" presStyleLbl="bgAccFollowNode1" presStyleIdx="10" presStyleCnt="11"/>
      <dgm:spPr/>
    </dgm:pt>
    <dgm:pt modelId="{2B18CCD9-D6B1-4225-8D26-4BA691BB1837}" type="pres">
      <dgm:prSet presAssocID="{50451020-5E1A-4778-9E8D-169182A36191}" presName="childTx" presStyleLbl="bgAccFollowNode1" presStyleIdx="10" presStyleCnt="11">
        <dgm:presLayoutVars>
          <dgm:bulletEnabled val="1"/>
        </dgm:presLayoutVars>
      </dgm:prSet>
      <dgm:spPr/>
    </dgm:pt>
    <dgm:pt modelId="{9051EF7D-7D6C-4B43-A6C4-239F9933C94D}" type="pres">
      <dgm:prSet presAssocID="{7FCE83D9-631B-4420-BBFC-CA0AFA59F747}" presName="negSpace" presStyleCnt="0"/>
      <dgm:spPr/>
    </dgm:pt>
    <dgm:pt modelId="{7453D9C8-CD6E-4AA4-8A19-7F6F667528F0}" type="pres">
      <dgm:prSet presAssocID="{7FCE83D9-631B-4420-BBFC-CA0AFA59F747}" presName="circle" presStyleLbl="node1" presStyleIdx="3" presStyleCnt="4"/>
      <dgm:spPr/>
    </dgm:pt>
  </dgm:ptLst>
  <dgm:cxnLst>
    <dgm:cxn modelId="{0E640A01-5254-426D-9300-3ED2F4E3FC75}" type="presOf" srcId="{29E78340-8EBE-415C-B973-78A91A054B9C}" destId="{614EBA0E-D12B-447E-B378-B0FA2DEBEA2F}" srcOrd="0" destOrd="0" presId="urn:microsoft.com/office/officeart/2005/8/layout/hList9"/>
    <dgm:cxn modelId="{91E5380B-556D-40F8-ABFD-10D81CAF19AA}" type="presOf" srcId="{7CB6360B-4022-4E96-922B-A12DE0E2A39F}" destId="{D685DD23-B321-4B5E-842F-394CB33239FA}" srcOrd="1" destOrd="0" presId="urn:microsoft.com/office/officeart/2005/8/layout/hList9"/>
    <dgm:cxn modelId="{20AF3F0D-FCCC-4AE8-8B10-DDA56D69A389}" type="presOf" srcId="{6352CA33-6755-44BE-808F-400DA4CF80A7}" destId="{89E6DA6E-7A23-44BD-8A99-378091FF741D}" srcOrd="0" destOrd="0" presId="urn:microsoft.com/office/officeart/2005/8/layout/hList9"/>
    <dgm:cxn modelId="{7F3B5912-CE3A-4F69-B6A0-82162798FA63}" type="presOf" srcId="{00C18FBF-3FF5-4C16-97CF-AF03740D7AB6}" destId="{0DC7A063-583D-4B0F-88B2-BD54F95D95AF}" srcOrd="0" destOrd="0" presId="urn:microsoft.com/office/officeart/2005/8/layout/hList9"/>
    <dgm:cxn modelId="{9740321C-35B3-4F5F-BD46-905CB7B8FAEB}" type="presOf" srcId="{9614A323-64B1-4077-A841-022051EC749A}" destId="{AD2806AC-6A03-4F05-9F4D-F72EA0E56FBF}" srcOrd="0" destOrd="0" presId="urn:microsoft.com/office/officeart/2005/8/layout/hList9"/>
    <dgm:cxn modelId="{C0DEB330-C4FA-4F66-86CA-0C9C52F1F01F}" type="presOf" srcId="{29E78340-8EBE-415C-B973-78A91A054B9C}" destId="{B12AEB83-0A64-4B36-BF01-B2F834861BAA}" srcOrd="1" destOrd="0" presId="urn:microsoft.com/office/officeart/2005/8/layout/hList9"/>
    <dgm:cxn modelId="{70AA2139-FA57-4EAA-83C0-CFBB31F3B2CD}" type="presOf" srcId="{9D72CDD3-5859-43DB-BD75-0C3C30E3DE62}" destId="{187D4E8C-5C91-4D00-870C-2C45D4EA263C}" srcOrd="1" destOrd="0" presId="urn:microsoft.com/office/officeart/2005/8/layout/hList9"/>
    <dgm:cxn modelId="{EDF0B63A-DCA1-49A5-910A-B447CA5609B2}" type="presOf" srcId="{3D5CDB25-F8FA-444B-8D4A-1D29D0CBA282}" destId="{96624143-7928-48E9-817F-BC4A07250C32}" srcOrd="1" destOrd="0" presId="urn:microsoft.com/office/officeart/2005/8/layout/hList9"/>
    <dgm:cxn modelId="{FFE7CF3F-C427-4831-953F-615124811AB4}" type="presOf" srcId="{8321AB85-EA8C-4958-B404-B4C118CB3C18}" destId="{E1767793-EDD5-4203-A612-8120A71CA906}" srcOrd="1" destOrd="0" presId="urn:microsoft.com/office/officeart/2005/8/layout/hList9"/>
    <dgm:cxn modelId="{4A31D641-1B5D-46D3-B685-0C4DC6EFE71B}" srcId="{00C18FBF-3FF5-4C16-97CF-AF03740D7AB6}" destId="{F2881FB1-6580-4F21-A283-BFAA6F91D5D2}" srcOrd="1" destOrd="0" parTransId="{2D960FDD-BADA-480D-9043-497C56588AD3}" sibTransId="{A5ABDC17-7AB5-4F0E-992A-F9343F5D74EB}"/>
    <dgm:cxn modelId="{16E03549-76FD-4D73-932D-9C88E7D9FF05}" type="presOf" srcId="{DB9FB862-4759-4D6A-84F3-01524B92723B}" destId="{402C2C77-A32C-4D99-9940-12535E1181F2}" srcOrd="0" destOrd="0" presId="urn:microsoft.com/office/officeart/2005/8/layout/hList9"/>
    <dgm:cxn modelId="{B635AE6E-37F7-4F2E-8725-C1D81C11EBE6}" type="presOf" srcId="{8321AB85-EA8C-4958-B404-B4C118CB3C18}" destId="{68509703-D239-4E1B-8CF0-EF08079E1226}" srcOrd="0" destOrd="0" presId="urn:microsoft.com/office/officeart/2005/8/layout/hList9"/>
    <dgm:cxn modelId="{3F290A52-8A4A-4469-9AB4-D811A6E23C3C}" type="presOf" srcId="{F9D46839-CD06-4669-AAE4-4D1E9AFEDA78}" destId="{59179C9B-8BA4-4AC7-ACB1-A12DE00142E2}" srcOrd="0" destOrd="0" presId="urn:microsoft.com/office/officeart/2005/8/layout/hList9"/>
    <dgm:cxn modelId="{3204ED53-15A0-4643-A582-021A785F1BA2}" srcId="{F2881FB1-6580-4F21-A283-BFAA6F91D5D2}" destId="{D5197DDB-D5D2-499F-B255-CF7BB5AE2B43}" srcOrd="0" destOrd="0" parTransId="{B14A4DC9-F40A-4867-ADB8-4BA8A1F83766}" sibTransId="{29F2454A-2FA8-4B3A-AC63-4A0B9FD04A75}"/>
    <dgm:cxn modelId="{B2647B56-8947-4632-AB4A-42CBB9B48494}" type="presOf" srcId="{7FCE83D9-631B-4420-BBFC-CA0AFA59F747}" destId="{7453D9C8-CD6E-4AA4-8A19-7F6F667528F0}" srcOrd="0" destOrd="0" presId="urn:microsoft.com/office/officeart/2005/8/layout/hList9"/>
    <dgm:cxn modelId="{129AEA77-5D2A-49D4-956D-99009974B6C5}" srcId="{F2881FB1-6580-4F21-A283-BFAA6F91D5D2}" destId="{8321AB85-EA8C-4958-B404-B4C118CB3C18}" srcOrd="2" destOrd="0" parTransId="{24ABE8B3-7220-436D-9636-F7B4C0B99576}" sibTransId="{AA5F76CE-8FD4-4692-8BB1-EF84CF9D365E}"/>
    <dgm:cxn modelId="{8FAB4659-6291-457D-941A-93BCD304031A}" srcId="{B4F1B46E-22B2-4721-950C-8704487586DC}" destId="{70879558-61CA-4CCD-B2D6-5349B01EF337}" srcOrd="3" destOrd="0" parTransId="{95F5E6EE-4E8D-49F8-8C9E-8BBFD01B6A0E}" sibTransId="{053E317B-DD3F-4AFF-90D1-A55D37D325DC}"/>
    <dgm:cxn modelId="{FC7BD086-74EA-4D6C-9657-E916D355F209}" srcId="{6352CA33-6755-44BE-808F-400DA4CF80A7}" destId="{9614A323-64B1-4077-A841-022051EC749A}" srcOrd="0" destOrd="0" parTransId="{E5F6BCBD-B84E-4018-BE9E-BF57FF3B4B36}" sibTransId="{FEC2A79F-8857-403A-A738-E8CE75C965E2}"/>
    <dgm:cxn modelId="{E572418E-4340-4448-940D-253A2FA3B9B3}" srcId="{00C18FBF-3FF5-4C16-97CF-AF03740D7AB6}" destId="{7FCE83D9-631B-4420-BBFC-CA0AFA59F747}" srcOrd="3" destOrd="0" parTransId="{C61EC981-13FA-4710-B079-D35692EEB764}" sibTransId="{1B48A0DE-4031-4D45-86A1-94CDAF68824A}"/>
    <dgm:cxn modelId="{B736D792-8630-4423-BF25-ED6293A18ADD}" type="presOf" srcId="{9614A323-64B1-4077-A841-022051EC749A}" destId="{F8977219-728E-448F-AE8B-46B14F4F17DE}" srcOrd="1" destOrd="0" presId="urn:microsoft.com/office/officeart/2005/8/layout/hList9"/>
    <dgm:cxn modelId="{6C9D5899-99E2-4916-98F9-1660647928E3}" type="presOf" srcId="{DB9FB862-4759-4D6A-84F3-01524B92723B}" destId="{5B88A17E-EFF5-4A04-9CC9-D2131DA9ECCC}" srcOrd="1" destOrd="0" presId="urn:microsoft.com/office/officeart/2005/8/layout/hList9"/>
    <dgm:cxn modelId="{DDB5AD9A-40B0-48EF-AF2C-8CCDA330F7FE}" srcId="{B4F1B46E-22B2-4721-950C-8704487586DC}" destId="{9D72CDD3-5859-43DB-BD75-0C3C30E3DE62}" srcOrd="0" destOrd="0" parTransId="{1D5B1F83-33A7-4298-BC11-2B1252AFAEA5}" sibTransId="{15E25BD4-1EBF-43C2-8885-DBF66B8429E1}"/>
    <dgm:cxn modelId="{AD25A8A0-4628-40E2-8C9E-64E6AD4D4D91}" srcId="{B4F1B46E-22B2-4721-950C-8704487586DC}" destId="{F9D46839-CD06-4669-AAE4-4D1E9AFEDA78}" srcOrd="1" destOrd="0" parTransId="{B6B535D8-00AB-4FA1-AAEC-92498ABC6F4C}" sibTransId="{6497F199-DC2A-41F9-A449-D395E6BC4900}"/>
    <dgm:cxn modelId="{3EF668B1-7B6A-40A1-9E64-0829B2EF0539}" type="presOf" srcId="{F9D46839-CD06-4669-AAE4-4D1E9AFEDA78}" destId="{4AE7D907-B6F4-4647-AB3F-ABE94C438AE8}" srcOrd="1" destOrd="0" presId="urn:microsoft.com/office/officeart/2005/8/layout/hList9"/>
    <dgm:cxn modelId="{2C8317B2-2EBB-4589-86EA-C77B3B6E81AA}" srcId="{00C18FBF-3FF5-4C16-97CF-AF03740D7AB6}" destId="{B4F1B46E-22B2-4721-950C-8704487586DC}" srcOrd="0" destOrd="0" parTransId="{E8A66543-CC4D-4785-A93E-5B125E09F826}" sibTransId="{A7E2530A-34E2-4E9F-BC78-8920BA140C41}"/>
    <dgm:cxn modelId="{CD5EFFB3-C9FD-4DAC-8D97-0C2FB02B380B}" srcId="{B4F1B46E-22B2-4721-950C-8704487586DC}" destId="{7CB6360B-4022-4E96-922B-A12DE0E2A39F}" srcOrd="2" destOrd="0" parTransId="{44B2858F-607B-47DF-B44B-EA7D73FDC9F2}" sibTransId="{B35ED9D1-2A17-4034-8D08-4945CA54F6C9}"/>
    <dgm:cxn modelId="{70E22FBE-4510-487A-BD3F-D791559A8263}" type="presOf" srcId="{3D5CDB25-F8FA-444B-8D4A-1D29D0CBA282}" destId="{5314AADB-0AD3-4BAE-9F15-B0FE4F44C802}" srcOrd="0" destOrd="0" presId="urn:microsoft.com/office/officeart/2005/8/layout/hList9"/>
    <dgm:cxn modelId="{2DF4FDC6-9998-45E2-B49B-7BDDAE43878E}" type="presOf" srcId="{B4F1B46E-22B2-4721-950C-8704487586DC}" destId="{FC7ED273-8CFD-43C2-9C05-44FADF3E0637}" srcOrd="0" destOrd="0" presId="urn:microsoft.com/office/officeart/2005/8/layout/hList9"/>
    <dgm:cxn modelId="{A587C2CB-6562-4021-B4BF-D479DBE9444F}" type="presOf" srcId="{D5197DDB-D5D2-499F-B255-CF7BB5AE2B43}" destId="{F660F4B9-35DB-4256-A868-A35C6DCCF6B2}" srcOrd="0" destOrd="0" presId="urn:microsoft.com/office/officeart/2005/8/layout/hList9"/>
    <dgm:cxn modelId="{77F620CE-FC2D-42CF-890C-6A28A43BA06E}" type="presOf" srcId="{F2881FB1-6580-4F21-A283-BFAA6F91D5D2}" destId="{FD776C1E-557E-4553-9447-49B69EEC7907}" srcOrd="0" destOrd="0" presId="urn:microsoft.com/office/officeart/2005/8/layout/hList9"/>
    <dgm:cxn modelId="{AACC54D1-0243-46E9-9624-A663799E8A06}" type="presOf" srcId="{9D72CDD3-5859-43DB-BD75-0C3C30E3DE62}" destId="{6B08AC4B-4CEC-41E5-AE19-47A4E2720563}" srcOrd="0" destOrd="0" presId="urn:microsoft.com/office/officeart/2005/8/layout/hList9"/>
    <dgm:cxn modelId="{F3210AD4-6CEB-4017-A75B-E24F2FA3B062}" type="presOf" srcId="{70879558-61CA-4CCD-B2D6-5349B01EF337}" destId="{51F68A05-A560-4C6F-BC90-521AEF3B0907}" srcOrd="0" destOrd="0" presId="urn:microsoft.com/office/officeart/2005/8/layout/hList9"/>
    <dgm:cxn modelId="{311348D8-FDE3-4C22-99F5-3B98C5F51F0D}" srcId="{F2881FB1-6580-4F21-A283-BFAA6F91D5D2}" destId="{29E78340-8EBE-415C-B973-78A91A054B9C}" srcOrd="1" destOrd="0" parTransId="{FF4E5F97-6974-4E39-A85D-DCB2E100798E}" sibTransId="{B4B9A51E-FA34-465E-B5B4-81CD76EB3FC2}"/>
    <dgm:cxn modelId="{0F86DBDB-3C4F-4C84-981B-7F4CA2A8EAF3}" srcId="{7FCE83D9-631B-4420-BBFC-CA0AFA59F747}" destId="{50451020-5E1A-4778-9E8D-169182A36191}" srcOrd="1" destOrd="0" parTransId="{7DFC3849-4A12-49FB-B614-8AFD597CCB9E}" sibTransId="{EEDE2474-4F18-4F59-8E58-6382D253E514}"/>
    <dgm:cxn modelId="{82BAE5DD-3A79-4870-9019-1254385E0650}" srcId="{00C18FBF-3FF5-4C16-97CF-AF03740D7AB6}" destId="{6352CA33-6755-44BE-808F-400DA4CF80A7}" srcOrd="2" destOrd="0" parTransId="{AEB59203-63BA-4A96-BADC-40BAEBD9AA40}" sibTransId="{AAB4CF73-4B9B-4AA0-9074-16C2D2AE00A1}"/>
    <dgm:cxn modelId="{2E3C97E6-67D4-4948-B47A-1115C2B2979F}" srcId="{6352CA33-6755-44BE-808F-400DA4CF80A7}" destId="{3D5CDB25-F8FA-444B-8D4A-1D29D0CBA282}" srcOrd="1" destOrd="0" parTransId="{4C229933-AC16-44B7-98EC-4C0F07FABCB0}" sibTransId="{189DA4C5-2A22-4C71-A806-7B4AB57767CC}"/>
    <dgm:cxn modelId="{59E871E8-E7D2-4CCC-B749-A714977AF5E6}" type="presOf" srcId="{D5197DDB-D5D2-499F-B255-CF7BB5AE2B43}" destId="{10C9E3CF-3A8F-4100-8ACD-91E2373197A2}" srcOrd="1" destOrd="0" presId="urn:microsoft.com/office/officeart/2005/8/layout/hList9"/>
    <dgm:cxn modelId="{114529EA-CDEE-4574-B59D-8F35E4FE7A75}" type="presOf" srcId="{50451020-5E1A-4778-9E8D-169182A36191}" destId="{3086D0BF-AAD1-4310-88ED-4D81A687BD50}" srcOrd="0" destOrd="0" presId="urn:microsoft.com/office/officeart/2005/8/layout/hList9"/>
    <dgm:cxn modelId="{92B5CCEF-1CDF-4025-ACF6-0780E13B9A00}" type="presOf" srcId="{7CB6360B-4022-4E96-922B-A12DE0E2A39F}" destId="{1877502C-A892-4DC0-ADA6-FA065097BB90}" srcOrd="0" destOrd="0" presId="urn:microsoft.com/office/officeart/2005/8/layout/hList9"/>
    <dgm:cxn modelId="{62ECA4F6-D6A0-41F0-AB7C-2AA480A6F080}" type="presOf" srcId="{70879558-61CA-4CCD-B2D6-5349B01EF337}" destId="{3EBE42F0-6491-49CC-95DC-985BA00CD458}" srcOrd="1" destOrd="0" presId="urn:microsoft.com/office/officeart/2005/8/layout/hList9"/>
    <dgm:cxn modelId="{4CCFFDF9-D8E9-43FF-9A5C-0D554AC5AAB1}" type="presOf" srcId="{50451020-5E1A-4778-9E8D-169182A36191}" destId="{2B18CCD9-D6B1-4225-8D26-4BA691BB1837}" srcOrd="1" destOrd="0" presId="urn:microsoft.com/office/officeart/2005/8/layout/hList9"/>
    <dgm:cxn modelId="{70CAB4FC-3D17-49C2-8A7B-F387031FCDCA}" srcId="{7FCE83D9-631B-4420-BBFC-CA0AFA59F747}" destId="{DB9FB862-4759-4D6A-84F3-01524B92723B}" srcOrd="0" destOrd="0" parTransId="{CD1EE44C-3116-420B-89E3-1D797CB25D34}" sibTransId="{4BD4D4A5-043E-4ED5-A5CA-8D46DADC3150}"/>
    <dgm:cxn modelId="{E1D1E23B-EC87-45CC-9E87-38B27A23764D}" type="presParOf" srcId="{0DC7A063-583D-4B0F-88B2-BD54F95D95AF}" destId="{3B23570A-ECC9-4DF8-BCB4-0465C69CBB88}" srcOrd="0" destOrd="0" presId="urn:microsoft.com/office/officeart/2005/8/layout/hList9"/>
    <dgm:cxn modelId="{82537023-5CD7-4BB7-84CF-DE8196338CF2}" type="presParOf" srcId="{0DC7A063-583D-4B0F-88B2-BD54F95D95AF}" destId="{FC66A233-6BBA-46AF-B2F6-28E379B158E2}" srcOrd="1" destOrd="0" presId="urn:microsoft.com/office/officeart/2005/8/layout/hList9"/>
    <dgm:cxn modelId="{5DFED7C8-2E54-4441-B032-3A4788B2A8D3}" type="presParOf" srcId="{FC66A233-6BBA-46AF-B2F6-28E379B158E2}" destId="{46739A04-1AA3-49C6-8EA7-EB1DE975B900}" srcOrd="0" destOrd="0" presId="urn:microsoft.com/office/officeart/2005/8/layout/hList9"/>
    <dgm:cxn modelId="{59D81910-4316-4EAE-9A67-0B3EDF027306}" type="presParOf" srcId="{FC66A233-6BBA-46AF-B2F6-28E379B158E2}" destId="{535C6EC9-8098-42C5-8527-E62FF045E4EB}" srcOrd="1" destOrd="0" presId="urn:microsoft.com/office/officeart/2005/8/layout/hList9"/>
    <dgm:cxn modelId="{C4FBC461-0B5D-4B7E-9CAF-A88B1223F18A}" type="presParOf" srcId="{535C6EC9-8098-42C5-8527-E62FF045E4EB}" destId="{6B08AC4B-4CEC-41E5-AE19-47A4E2720563}" srcOrd="0" destOrd="0" presId="urn:microsoft.com/office/officeart/2005/8/layout/hList9"/>
    <dgm:cxn modelId="{16A1B336-CE68-4171-8D18-284543992BEA}" type="presParOf" srcId="{535C6EC9-8098-42C5-8527-E62FF045E4EB}" destId="{187D4E8C-5C91-4D00-870C-2C45D4EA263C}" srcOrd="1" destOrd="0" presId="urn:microsoft.com/office/officeart/2005/8/layout/hList9"/>
    <dgm:cxn modelId="{7A41C261-6E27-4943-9CD0-4E08EB7E56A7}" type="presParOf" srcId="{FC66A233-6BBA-46AF-B2F6-28E379B158E2}" destId="{ADF61BBD-28F4-4815-BC7F-82CF00464E8B}" srcOrd="2" destOrd="0" presId="urn:microsoft.com/office/officeart/2005/8/layout/hList9"/>
    <dgm:cxn modelId="{03CD72CE-2160-4837-B2C9-B73CABBC437B}" type="presParOf" srcId="{ADF61BBD-28F4-4815-BC7F-82CF00464E8B}" destId="{59179C9B-8BA4-4AC7-ACB1-A12DE00142E2}" srcOrd="0" destOrd="0" presId="urn:microsoft.com/office/officeart/2005/8/layout/hList9"/>
    <dgm:cxn modelId="{F9662DB2-653F-4128-AA82-4C07C6F00722}" type="presParOf" srcId="{ADF61BBD-28F4-4815-BC7F-82CF00464E8B}" destId="{4AE7D907-B6F4-4647-AB3F-ABE94C438AE8}" srcOrd="1" destOrd="0" presId="urn:microsoft.com/office/officeart/2005/8/layout/hList9"/>
    <dgm:cxn modelId="{03977053-B57D-4C39-B7C2-51CB96F9B4FC}" type="presParOf" srcId="{FC66A233-6BBA-46AF-B2F6-28E379B158E2}" destId="{E50A9A83-9985-4184-A476-E3402BD8E76E}" srcOrd="3" destOrd="0" presId="urn:microsoft.com/office/officeart/2005/8/layout/hList9"/>
    <dgm:cxn modelId="{8AFFD233-399B-4D57-9BB6-80A351FA6A3B}" type="presParOf" srcId="{E50A9A83-9985-4184-A476-E3402BD8E76E}" destId="{1877502C-A892-4DC0-ADA6-FA065097BB90}" srcOrd="0" destOrd="0" presId="urn:microsoft.com/office/officeart/2005/8/layout/hList9"/>
    <dgm:cxn modelId="{9909963A-5660-453F-8E99-8BCC82487A65}" type="presParOf" srcId="{E50A9A83-9985-4184-A476-E3402BD8E76E}" destId="{D685DD23-B321-4B5E-842F-394CB33239FA}" srcOrd="1" destOrd="0" presId="urn:microsoft.com/office/officeart/2005/8/layout/hList9"/>
    <dgm:cxn modelId="{B628A148-8501-42F8-B49E-281D353B606E}" type="presParOf" srcId="{FC66A233-6BBA-46AF-B2F6-28E379B158E2}" destId="{E5677DE7-299C-4C9C-A4BC-6335CC601D12}" srcOrd="4" destOrd="0" presId="urn:microsoft.com/office/officeart/2005/8/layout/hList9"/>
    <dgm:cxn modelId="{8D569982-26E1-4090-9C18-DC58158F325D}" type="presParOf" srcId="{E5677DE7-299C-4C9C-A4BC-6335CC601D12}" destId="{51F68A05-A560-4C6F-BC90-521AEF3B0907}" srcOrd="0" destOrd="0" presId="urn:microsoft.com/office/officeart/2005/8/layout/hList9"/>
    <dgm:cxn modelId="{2FA9E744-008C-4725-86D6-3B7B8883E6D9}" type="presParOf" srcId="{E5677DE7-299C-4C9C-A4BC-6335CC601D12}" destId="{3EBE42F0-6491-49CC-95DC-985BA00CD458}" srcOrd="1" destOrd="0" presId="urn:microsoft.com/office/officeart/2005/8/layout/hList9"/>
    <dgm:cxn modelId="{DEF99A7A-98F1-424D-AC92-7C6B69A0E544}" type="presParOf" srcId="{0DC7A063-583D-4B0F-88B2-BD54F95D95AF}" destId="{3845DB9A-BEF3-4D5D-B9C7-5FC0456401AC}" srcOrd="2" destOrd="0" presId="urn:microsoft.com/office/officeart/2005/8/layout/hList9"/>
    <dgm:cxn modelId="{ACD8FD0D-39C9-49DB-B77E-B03522FDF5FC}" type="presParOf" srcId="{0DC7A063-583D-4B0F-88B2-BD54F95D95AF}" destId="{FC7ED273-8CFD-43C2-9C05-44FADF3E0637}" srcOrd="3" destOrd="0" presId="urn:microsoft.com/office/officeart/2005/8/layout/hList9"/>
    <dgm:cxn modelId="{2C72EC61-81F4-4DCD-A533-255CBC66AE34}" type="presParOf" srcId="{0DC7A063-583D-4B0F-88B2-BD54F95D95AF}" destId="{13C564B0-C27E-4ABA-AFDA-59E145B256BA}" srcOrd="4" destOrd="0" presId="urn:microsoft.com/office/officeart/2005/8/layout/hList9"/>
    <dgm:cxn modelId="{775600F8-FCFE-4862-8108-85F84EA9DEE2}" type="presParOf" srcId="{0DC7A063-583D-4B0F-88B2-BD54F95D95AF}" destId="{6300E233-87DF-4270-9808-160BFEB8A5BE}" srcOrd="5" destOrd="0" presId="urn:microsoft.com/office/officeart/2005/8/layout/hList9"/>
    <dgm:cxn modelId="{AE3B7A69-67E7-41D2-BC1A-3586A3CC259D}" type="presParOf" srcId="{0DC7A063-583D-4B0F-88B2-BD54F95D95AF}" destId="{6E53DEF7-499E-42EE-802D-59B2F8915392}" srcOrd="6" destOrd="0" presId="urn:microsoft.com/office/officeart/2005/8/layout/hList9"/>
    <dgm:cxn modelId="{76A9B804-07B5-4060-AA61-249A1765ECB9}" type="presParOf" srcId="{6E53DEF7-499E-42EE-802D-59B2F8915392}" destId="{E08C30D1-35EA-4D05-9731-5D01E3FCBD09}" srcOrd="0" destOrd="0" presId="urn:microsoft.com/office/officeart/2005/8/layout/hList9"/>
    <dgm:cxn modelId="{6162898E-21FD-497B-BFEE-B78CF45F7D9A}" type="presParOf" srcId="{6E53DEF7-499E-42EE-802D-59B2F8915392}" destId="{2F3BD88A-9166-4A26-B941-B9BAEE1A11D5}" srcOrd="1" destOrd="0" presId="urn:microsoft.com/office/officeart/2005/8/layout/hList9"/>
    <dgm:cxn modelId="{71D4EFDE-15BC-4327-9242-5F72F9DAFAD4}" type="presParOf" srcId="{2F3BD88A-9166-4A26-B941-B9BAEE1A11D5}" destId="{F660F4B9-35DB-4256-A868-A35C6DCCF6B2}" srcOrd="0" destOrd="0" presId="urn:microsoft.com/office/officeart/2005/8/layout/hList9"/>
    <dgm:cxn modelId="{9B414BA4-2018-40DF-8E7D-AD7E78EF0217}" type="presParOf" srcId="{2F3BD88A-9166-4A26-B941-B9BAEE1A11D5}" destId="{10C9E3CF-3A8F-4100-8ACD-91E2373197A2}" srcOrd="1" destOrd="0" presId="urn:microsoft.com/office/officeart/2005/8/layout/hList9"/>
    <dgm:cxn modelId="{28BA3997-5DD1-4713-9F4F-B2881F36E8DC}" type="presParOf" srcId="{6E53DEF7-499E-42EE-802D-59B2F8915392}" destId="{60887C36-4733-46AC-A452-5444F6BC3B23}" srcOrd="2" destOrd="0" presId="urn:microsoft.com/office/officeart/2005/8/layout/hList9"/>
    <dgm:cxn modelId="{7A6208FE-C5A8-4871-9488-BEEAE472C061}" type="presParOf" srcId="{60887C36-4733-46AC-A452-5444F6BC3B23}" destId="{614EBA0E-D12B-447E-B378-B0FA2DEBEA2F}" srcOrd="0" destOrd="0" presId="urn:microsoft.com/office/officeart/2005/8/layout/hList9"/>
    <dgm:cxn modelId="{2148A8C9-9BA6-45BD-9008-59301C4B49FC}" type="presParOf" srcId="{60887C36-4733-46AC-A452-5444F6BC3B23}" destId="{B12AEB83-0A64-4B36-BF01-B2F834861BAA}" srcOrd="1" destOrd="0" presId="urn:microsoft.com/office/officeart/2005/8/layout/hList9"/>
    <dgm:cxn modelId="{32E6E4AD-0BFD-4285-AC4A-131E4A0904F2}" type="presParOf" srcId="{6E53DEF7-499E-42EE-802D-59B2F8915392}" destId="{3055F178-D8CA-413A-99F2-20C8231C0651}" srcOrd="3" destOrd="0" presId="urn:microsoft.com/office/officeart/2005/8/layout/hList9"/>
    <dgm:cxn modelId="{A1DB4BC0-DADA-4058-A3BB-D04BE7DF689A}" type="presParOf" srcId="{3055F178-D8CA-413A-99F2-20C8231C0651}" destId="{68509703-D239-4E1B-8CF0-EF08079E1226}" srcOrd="0" destOrd="0" presId="urn:microsoft.com/office/officeart/2005/8/layout/hList9"/>
    <dgm:cxn modelId="{5B5F83FC-F721-4241-90AB-7117B39AABD5}" type="presParOf" srcId="{3055F178-D8CA-413A-99F2-20C8231C0651}" destId="{E1767793-EDD5-4203-A612-8120A71CA906}" srcOrd="1" destOrd="0" presId="urn:microsoft.com/office/officeart/2005/8/layout/hList9"/>
    <dgm:cxn modelId="{D8406746-50BE-425E-A523-9ED524500743}" type="presParOf" srcId="{0DC7A063-583D-4B0F-88B2-BD54F95D95AF}" destId="{69136330-53DB-4978-A56B-160862279381}" srcOrd="7" destOrd="0" presId="urn:microsoft.com/office/officeart/2005/8/layout/hList9"/>
    <dgm:cxn modelId="{A91BC494-75AC-4CCA-8CC1-7E9884C2F3AD}" type="presParOf" srcId="{0DC7A063-583D-4B0F-88B2-BD54F95D95AF}" destId="{FD776C1E-557E-4553-9447-49B69EEC7907}" srcOrd="8" destOrd="0" presId="urn:microsoft.com/office/officeart/2005/8/layout/hList9"/>
    <dgm:cxn modelId="{487F9920-08DF-4AC5-BA64-D35F42602B66}" type="presParOf" srcId="{0DC7A063-583D-4B0F-88B2-BD54F95D95AF}" destId="{FC2522F1-14BB-4B37-B60E-2E8A7E8A6C30}" srcOrd="9" destOrd="0" presId="urn:microsoft.com/office/officeart/2005/8/layout/hList9"/>
    <dgm:cxn modelId="{DC194D92-7E98-42DD-A8CA-BCD1EDD2C95D}" type="presParOf" srcId="{0DC7A063-583D-4B0F-88B2-BD54F95D95AF}" destId="{2C2F6211-85A7-47FE-9239-DE94DF41A263}" srcOrd="10" destOrd="0" presId="urn:microsoft.com/office/officeart/2005/8/layout/hList9"/>
    <dgm:cxn modelId="{575F4FD6-9E0F-4F5E-88EE-9B265B6FD4F4}" type="presParOf" srcId="{0DC7A063-583D-4B0F-88B2-BD54F95D95AF}" destId="{7B0C2EAE-70CB-4160-863D-210C3C66D5FD}" srcOrd="11" destOrd="0" presId="urn:microsoft.com/office/officeart/2005/8/layout/hList9"/>
    <dgm:cxn modelId="{8AE96C49-A416-4FC7-84EE-2BDAF35C57FF}" type="presParOf" srcId="{7B0C2EAE-70CB-4160-863D-210C3C66D5FD}" destId="{5AF3752E-55A6-443C-AD35-C49DF50A4566}" srcOrd="0" destOrd="0" presId="urn:microsoft.com/office/officeart/2005/8/layout/hList9"/>
    <dgm:cxn modelId="{235B263C-399E-4245-95BD-2AA1F19D4AB4}" type="presParOf" srcId="{7B0C2EAE-70CB-4160-863D-210C3C66D5FD}" destId="{53567A66-F0E9-4EF8-ADA9-764BA36AA6A9}" srcOrd="1" destOrd="0" presId="urn:microsoft.com/office/officeart/2005/8/layout/hList9"/>
    <dgm:cxn modelId="{265DA8D6-D429-4956-8CB8-10EE7EF20F0C}" type="presParOf" srcId="{53567A66-F0E9-4EF8-ADA9-764BA36AA6A9}" destId="{AD2806AC-6A03-4F05-9F4D-F72EA0E56FBF}" srcOrd="0" destOrd="0" presId="urn:microsoft.com/office/officeart/2005/8/layout/hList9"/>
    <dgm:cxn modelId="{35A8C2CA-EB30-45FD-8152-A7470BE42B4C}" type="presParOf" srcId="{53567A66-F0E9-4EF8-ADA9-764BA36AA6A9}" destId="{F8977219-728E-448F-AE8B-46B14F4F17DE}" srcOrd="1" destOrd="0" presId="urn:microsoft.com/office/officeart/2005/8/layout/hList9"/>
    <dgm:cxn modelId="{6ACEADBE-023B-4505-93FF-04069F754490}" type="presParOf" srcId="{7B0C2EAE-70CB-4160-863D-210C3C66D5FD}" destId="{46A8623B-DC64-4ED6-B73D-98FEAB030508}" srcOrd="2" destOrd="0" presId="urn:microsoft.com/office/officeart/2005/8/layout/hList9"/>
    <dgm:cxn modelId="{AD010A9C-D63C-4BD8-BA56-A4D20026F974}" type="presParOf" srcId="{46A8623B-DC64-4ED6-B73D-98FEAB030508}" destId="{5314AADB-0AD3-4BAE-9F15-B0FE4F44C802}" srcOrd="0" destOrd="0" presId="urn:microsoft.com/office/officeart/2005/8/layout/hList9"/>
    <dgm:cxn modelId="{10F973FE-8000-468C-900B-4ED99BE40E65}" type="presParOf" srcId="{46A8623B-DC64-4ED6-B73D-98FEAB030508}" destId="{96624143-7928-48E9-817F-BC4A07250C32}" srcOrd="1" destOrd="0" presId="urn:microsoft.com/office/officeart/2005/8/layout/hList9"/>
    <dgm:cxn modelId="{EF3F399A-E096-436A-AD74-CF747D62B02A}" type="presParOf" srcId="{0DC7A063-583D-4B0F-88B2-BD54F95D95AF}" destId="{FBCC4E74-37C0-494F-ABC0-7D18132E1437}" srcOrd="12" destOrd="0" presId="urn:microsoft.com/office/officeart/2005/8/layout/hList9"/>
    <dgm:cxn modelId="{5EA17F20-F6C6-4B5A-AFEB-38BD8F975065}" type="presParOf" srcId="{0DC7A063-583D-4B0F-88B2-BD54F95D95AF}" destId="{89E6DA6E-7A23-44BD-8A99-378091FF741D}" srcOrd="13" destOrd="0" presId="urn:microsoft.com/office/officeart/2005/8/layout/hList9"/>
    <dgm:cxn modelId="{463280A8-1DBA-4FE7-B5B2-8151A298EB35}" type="presParOf" srcId="{0DC7A063-583D-4B0F-88B2-BD54F95D95AF}" destId="{E966790E-26B5-4EB8-981F-1094BF4B7611}" srcOrd="14" destOrd="0" presId="urn:microsoft.com/office/officeart/2005/8/layout/hList9"/>
    <dgm:cxn modelId="{A4221FEF-656B-43DD-8382-199EAB5F1E7B}" type="presParOf" srcId="{0DC7A063-583D-4B0F-88B2-BD54F95D95AF}" destId="{229B7655-E1F4-4CF5-84B8-30F0491D32B5}" srcOrd="15" destOrd="0" presId="urn:microsoft.com/office/officeart/2005/8/layout/hList9"/>
    <dgm:cxn modelId="{48FA6F14-4694-4C77-8D75-48D3A22A3540}" type="presParOf" srcId="{0DC7A063-583D-4B0F-88B2-BD54F95D95AF}" destId="{F85FFCDF-8E5F-492B-B22D-55A08EACE783}" srcOrd="16" destOrd="0" presId="urn:microsoft.com/office/officeart/2005/8/layout/hList9"/>
    <dgm:cxn modelId="{3995A447-6B53-4DFA-8494-06C3A1F8D7F7}" type="presParOf" srcId="{F85FFCDF-8E5F-492B-B22D-55A08EACE783}" destId="{600B3FB2-1315-4A84-8613-B445666BC7D2}" srcOrd="0" destOrd="0" presId="urn:microsoft.com/office/officeart/2005/8/layout/hList9"/>
    <dgm:cxn modelId="{C652D75D-BE73-43BB-9138-B232AAF272A1}" type="presParOf" srcId="{F85FFCDF-8E5F-492B-B22D-55A08EACE783}" destId="{E47C73E9-FBEE-4370-9B3F-E04EB7C4023A}" srcOrd="1" destOrd="0" presId="urn:microsoft.com/office/officeart/2005/8/layout/hList9"/>
    <dgm:cxn modelId="{5F19BD3C-10AC-4F51-A8FD-00351A52371B}" type="presParOf" srcId="{E47C73E9-FBEE-4370-9B3F-E04EB7C4023A}" destId="{402C2C77-A32C-4D99-9940-12535E1181F2}" srcOrd="0" destOrd="0" presId="urn:microsoft.com/office/officeart/2005/8/layout/hList9"/>
    <dgm:cxn modelId="{1D14EEBA-2351-4066-8BB7-C42885F1D780}" type="presParOf" srcId="{E47C73E9-FBEE-4370-9B3F-E04EB7C4023A}" destId="{5B88A17E-EFF5-4A04-9CC9-D2131DA9ECCC}" srcOrd="1" destOrd="0" presId="urn:microsoft.com/office/officeart/2005/8/layout/hList9"/>
    <dgm:cxn modelId="{D230C2D8-6446-403F-971D-BA59F9482A7E}" type="presParOf" srcId="{F85FFCDF-8E5F-492B-B22D-55A08EACE783}" destId="{F3C2D87B-A5E7-46E2-B3D3-58E6D9562663}" srcOrd="2" destOrd="0" presId="urn:microsoft.com/office/officeart/2005/8/layout/hList9"/>
    <dgm:cxn modelId="{71EFAC4F-7BC1-470A-9459-DE14D03A3B20}" type="presParOf" srcId="{F3C2D87B-A5E7-46E2-B3D3-58E6D9562663}" destId="{3086D0BF-AAD1-4310-88ED-4D81A687BD50}" srcOrd="0" destOrd="0" presId="urn:microsoft.com/office/officeart/2005/8/layout/hList9"/>
    <dgm:cxn modelId="{6035C1AD-47FA-47BC-9D78-974272EBB1D2}" type="presParOf" srcId="{F3C2D87B-A5E7-46E2-B3D3-58E6D9562663}" destId="{2B18CCD9-D6B1-4225-8D26-4BA691BB1837}" srcOrd="1" destOrd="0" presId="urn:microsoft.com/office/officeart/2005/8/layout/hList9"/>
    <dgm:cxn modelId="{ADA815FB-429E-4ABD-97FC-4AEA97B4630C}" type="presParOf" srcId="{0DC7A063-583D-4B0F-88B2-BD54F95D95AF}" destId="{9051EF7D-7D6C-4B43-A6C4-239F9933C94D}" srcOrd="17" destOrd="0" presId="urn:microsoft.com/office/officeart/2005/8/layout/hList9"/>
    <dgm:cxn modelId="{7961C21C-3FE8-4B71-95E5-AB5835F91CC1}" type="presParOf" srcId="{0DC7A063-583D-4B0F-88B2-BD54F95D95AF}" destId="{7453D9C8-CD6E-4AA4-8A19-7F6F667528F0}" srcOrd="18" destOrd="0" presId="urn:microsoft.com/office/officeart/2005/8/layout/hList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08AC4B-4CEC-41E5-AE19-47A4E2720563}">
      <dsp:nvSpPr>
        <dsp:cNvPr id="0" name=""/>
        <dsp:cNvSpPr/>
      </dsp:nvSpPr>
      <dsp:spPr>
        <a:xfrm>
          <a:off x="819461" y="453531"/>
          <a:ext cx="1526209" cy="101798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28016" rIns="128016" bIns="128016" numCol="1" spcCol="1270" anchor="ctr" anchorCtr="0">
          <a:noAutofit/>
        </a:bodyPr>
        <a:lstStyle/>
        <a:p>
          <a:pPr marL="0" lvl="0" indent="0" algn="l" defTabSz="800100">
            <a:lnSpc>
              <a:spcPct val="90000"/>
            </a:lnSpc>
            <a:spcBef>
              <a:spcPct val="0"/>
            </a:spcBef>
            <a:spcAft>
              <a:spcPct val="35000"/>
            </a:spcAft>
            <a:buNone/>
          </a:pPr>
          <a:r>
            <a:rPr lang="en-US" sz="1800" kern="1200" dirty="0"/>
            <a:t>Task description</a:t>
          </a:r>
        </a:p>
      </dsp:txBody>
      <dsp:txXfrm>
        <a:off x="1063655" y="453531"/>
        <a:ext cx="1282015" cy="1017981"/>
      </dsp:txXfrm>
    </dsp:sp>
    <dsp:sp modelId="{59179C9B-8BA4-4AC7-ACB1-A12DE00142E2}">
      <dsp:nvSpPr>
        <dsp:cNvPr id="0" name=""/>
        <dsp:cNvSpPr/>
      </dsp:nvSpPr>
      <dsp:spPr>
        <a:xfrm>
          <a:off x="819461" y="1471513"/>
          <a:ext cx="1526209" cy="101798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28016" rIns="128016" bIns="128016" numCol="1" spcCol="1270" anchor="ctr" anchorCtr="0">
          <a:noAutofit/>
        </a:bodyPr>
        <a:lstStyle/>
        <a:p>
          <a:pPr marL="0" lvl="0" indent="0" algn="l" defTabSz="800100">
            <a:lnSpc>
              <a:spcPct val="90000"/>
            </a:lnSpc>
            <a:spcBef>
              <a:spcPct val="0"/>
            </a:spcBef>
            <a:spcAft>
              <a:spcPct val="35000"/>
            </a:spcAft>
            <a:buNone/>
          </a:pPr>
          <a:r>
            <a:rPr lang="en-US" sz="1800" kern="1200" dirty="0"/>
            <a:t>Task description</a:t>
          </a:r>
        </a:p>
      </dsp:txBody>
      <dsp:txXfrm>
        <a:off x="1063655" y="1471513"/>
        <a:ext cx="1282015" cy="1017981"/>
      </dsp:txXfrm>
    </dsp:sp>
    <dsp:sp modelId="{1877502C-A892-4DC0-ADA6-FA065097BB90}">
      <dsp:nvSpPr>
        <dsp:cNvPr id="0" name=""/>
        <dsp:cNvSpPr/>
      </dsp:nvSpPr>
      <dsp:spPr>
        <a:xfrm>
          <a:off x="819461" y="2489494"/>
          <a:ext cx="1526209" cy="101798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28016" rIns="128016" bIns="128016" numCol="1" spcCol="1270" anchor="ctr" anchorCtr="0">
          <a:noAutofit/>
        </a:bodyPr>
        <a:lstStyle/>
        <a:p>
          <a:pPr marL="0" lvl="0" indent="0" algn="l" defTabSz="800100">
            <a:lnSpc>
              <a:spcPct val="90000"/>
            </a:lnSpc>
            <a:spcBef>
              <a:spcPct val="0"/>
            </a:spcBef>
            <a:spcAft>
              <a:spcPct val="35000"/>
            </a:spcAft>
            <a:buNone/>
          </a:pPr>
          <a:r>
            <a:rPr lang="en-US" sz="1800" kern="1200" dirty="0"/>
            <a:t>Task description</a:t>
          </a:r>
        </a:p>
      </dsp:txBody>
      <dsp:txXfrm>
        <a:off x="1063655" y="2489494"/>
        <a:ext cx="1282015" cy="1017981"/>
      </dsp:txXfrm>
    </dsp:sp>
    <dsp:sp modelId="{51F68A05-A560-4C6F-BC90-521AEF3B0907}">
      <dsp:nvSpPr>
        <dsp:cNvPr id="0" name=""/>
        <dsp:cNvSpPr/>
      </dsp:nvSpPr>
      <dsp:spPr>
        <a:xfrm>
          <a:off x="819461" y="3507476"/>
          <a:ext cx="1526209" cy="101798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28016" rIns="128016" bIns="128016" numCol="1" spcCol="1270" anchor="ctr" anchorCtr="0">
          <a:noAutofit/>
        </a:bodyPr>
        <a:lstStyle/>
        <a:p>
          <a:pPr marL="0" lvl="0" indent="0" algn="l" defTabSz="800100">
            <a:lnSpc>
              <a:spcPct val="90000"/>
            </a:lnSpc>
            <a:spcBef>
              <a:spcPct val="0"/>
            </a:spcBef>
            <a:spcAft>
              <a:spcPct val="35000"/>
            </a:spcAft>
            <a:buNone/>
          </a:pPr>
          <a:r>
            <a:rPr lang="en-US" sz="1800" kern="1200" dirty="0"/>
            <a:t>Task description</a:t>
          </a:r>
        </a:p>
      </dsp:txBody>
      <dsp:txXfrm>
        <a:off x="1063655" y="3507476"/>
        <a:ext cx="1282015" cy="1017981"/>
      </dsp:txXfrm>
    </dsp:sp>
    <dsp:sp modelId="{FC7ED273-8CFD-43C2-9C05-44FADF3E0637}">
      <dsp:nvSpPr>
        <dsp:cNvPr id="0" name=""/>
        <dsp:cNvSpPr/>
      </dsp:nvSpPr>
      <dsp:spPr>
        <a:xfrm>
          <a:off x="5483" y="46542"/>
          <a:ext cx="1017472" cy="1017472"/>
        </a:xfrm>
        <a:prstGeom prst="ellipse">
          <a:avLst/>
        </a:prstGeom>
        <a:gradFill rotWithShape="0">
          <a:gsLst>
            <a:gs pos="0">
              <a:schemeClr val="accent1">
                <a:hueOff val="0"/>
                <a:satOff val="0"/>
                <a:lumOff val="0"/>
                <a:alphaOff val="0"/>
                <a:shade val="100000"/>
                <a:satMod val="137000"/>
              </a:schemeClr>
            </a:gs>
            <a:gs pos="71000">
              <a:schemeClr val="accent1">
                <a:hueOff val="0"/>
                <a:satOff val="0"/>
                <a:lumOff val="0"/>
                <a:alphaOff val="0"/>
                <a:shade val="98000"/>
                <a:satMod val="137000"/>
              </a:schemeClr>
            </a:gs>
            <a:gs pos="100000">
              <a:schemeClr val="accent1">
                <a:hueOff val="0"/>
                <a:satOff val="0"/>
                <a:lumOff val="0"/>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en-US" sz="2100" kern="1200"/>
            <a:t>Step 1 Title</a:t>
          </a:r>
          <a:endParaRPr lang="en-US" sz="2100" kern="1200" dirty="0"/>
        </a:p>
      </dsp:txBody>
      <dsp:txXfrm>
        <a:off x="154488" y="195547"/>
        <a:ext cx="719462" cy="719462"/>
      </dsp:txXfrm>
    </dsp:sp>
    <dsp:sp modelId="{F660F4B9-35DB-4256-A868-A35C6DCCF6B2}">
      <dsp:nvSpPr>
        <dsp:cNvPr id="0" name=""/>
        <dsp:cNvSpPr/>
      </dsp:nvSpPr>
      <dsp:spPr>
        <a:xfrm>
          <a:off x="3363143" y="453531"/>
          <a:ext cx="1526209" cy="101798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28016" rIns="128016" bIns="128016" numCol="1" spcCol="1270" anchor="ctr" anchorCtr="0">
          <a:noAutofit/>
        </a:bodyPr>
        <a:lstStyle/>
        <a:p>
          <a:pPr marL="0" lvl="0" indent="0" algn="l" defTabSz="800100">
            <a:lnSpc>
              <a:spcPct val="90000"/>
            </a:lnSpc>
            <a:spcBef>
              <a:spcPct val="0"/>
            </a:spcBef>
            <a:spcAft>
              <a:spcPct val="35000"/>
            </a:spcAft>
            <a:buNone/>
          </a:pPr>
          <a:r>
            <a:rPr lang="en-US" sz="1800" kern="1200" dirty="0"/>
            <a:t>Task description</a:t>
          </a:r>
        </a:p>
      </dsp:txBody>
      <dsp:txXfrm>
        <a:off x="3607337" y="453531"/>
        <a:ext cx="1282015" cy="1017981"/>
      </dsp:txXfrm>
    </dsp:sp>
    <dsp:sp modelId="{614EBA0E-D12B-447E-B378-B0FA2DEBEA2F}">
      <dsp:nvSpPr>
        <dsp:cNvPr id="0" name=""/>
        <dsp:cNvSpPr/>
      </dsp:nvSpPr>
      <dsp:spPr>
        <a:xfrm>
          <a:off x="3363143" y="1471513"/>
          <a:ext cx="1526209" cy="101798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28016" rIns="128016" bIns="128016" numCol="1" spcCol="1270" anchor="ctr" anchorCtr="0">
          <a:noAutofit/>
        </a:bodyPr>
        <a:lstStyle/>
        <a:p>
          <a:pPr marL="0" lvl="0" indent="0" algn="l" defTabSz="800100">
            <a:lnSpc>
              <a:spcPct val="90000"/>
            </a:lnSpc>
            <a:spcBef>
              <a:spcPct val="0"/>
            </a:spcBef>
            <a:spcAft>
              <a:spcPct val="35000"/>
            </a:spcAft>
            <a:buNone/>
          </a:pPr>
          <a:r>
            <a:rPr lang="en-US" sz="1800" kern="1200" dirty="0"/>
            <a:t>Task description</a:t>
          </a:r>
        </a:p>
      </dsp:txBody>
      <dsp:txXfrm>
        <a:off x="3607337" y="1471513"/>
        <a:ext cx="1282015" cy="1017981"/>
      </dsp:txXfrm>
    </dsp:sp>
    <dsp:sp modelId="{68509703-D239-4E1B-8CF0-EF08079E1226}">
      <dsp:nvSpPr>
        <dsp:cNvPr id="0" name=""/>
        <dsp:cNvSpPr/>
      </dsp:nvSpPr>
      <dsp:spPr>
        <a:xfrm>
          <a:off x="3363143" y="2489494"/>
          <a:ext cx="1526209" cy="101798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28016" rIns="128016" bIns="128016" numCol="1" spcCol="1270" anchor="ctr" anchorCtr="0">
          <a:noAutofit/>
        </a:bodyPr>
        <a:lstStyle/>
        <a:p>
          <a:pPr marL="0" lvl="0" indent="0" algn="l" defTabSz="800100">
            <a:lnSpc>
              <a:spcPct val="90000"/>
            </a:lnSpc>
            <a:spcBef>
              <a:spcPct val="0"/>
            </a:spcBef>
            <a:spcAft>
              <a:spcPct val="35000"/>
            </a:spcAft>
            <a:buNone/>
          </a:pPr>
          <a:r>
            <a:rPr lang="en-US" sz="1800" kern="1200" dirty="0"/>
            <a:t>Task description</a:t>
          </a:r>
        </a:p>
      </dsp:txBody>
      <dsp:txXfrm>
        <a:off x="3607337" y="2489494"/>
        <a:ext cx="1282015" cy="1017981"/>
      </dsp:txXfrm>
    </dsp:sp>
    <dsp:sp modelId="{FD776C1E-557E-4553-9447-49B69EEC7907}">
      <dsp:nvSpPr>
        <dsp:cNvPr id="0" name=""/>
        <dsp:cNvSpPr/>
      </dsp:nvSpPr>
      <dsp:spPr>
        <a:xfrm>
          <a:off x="2549165" y="46542"/>
          <a:ext cx="1017472" cy="1017472"/>
        </a:xfrm>
        <a:prstGeom prst="ellipse">
          <a:avLst/>
        </a:prstGeom>
        <a:gradFill rotWithShape="0">
          <a:gsLst>
            <a:gs pos="0">
              <a:schemeClr val="accent1">
                <a:hueOff val="0"/>
                <a:satOff val="0"/>
                <a:lumOff val="0"/>
                <a:alphaOff val="0"/>
                <a:shade val="100000"/>
                <a:satMod val="137000"/>
              </a:schemeClr>
            </a:gs>
            <a:gs pos="71000">
              <a:schemeClr val="accent1">
                <a:hueOff val="0"/>
                <a:satOff val="0"/>
                <a:lumOff val="0"/>
                <a:alphaOff val="0"/>
                <a:shade val="98000"/>
                <a:satMod val="137000"/>
              </a:schemeClr>
            </a:gs>
            <a:gs pos="100000">
              <a:schemeClr val="accent1">
                <a:hueOff val="0"/>
                <a:satOff val="0"/>
                <a:lumOff val="0"/>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en-US" sz="2100" kern="1200" dirty="0"/>
            <a:t>Step 2 Title</a:t>
          </a:r>
        </a:p>
      </dsp:txBody>
      <dsp:txXfrm>
        <a:off x="2698170" y="195547"/>
        <a:ext cx="719462" cy="719462"/>
      </dsp:txXfrm>
    </dsp:sp>
    <dsp:sp modelId="{AD2806AC-6A03-4F05-9F4D-F72EA0E56FBF}">
      <dsp:nvSpPr>
        <dsp:cNvPr id="0" name=""/>
        <dsp:cNvSpPr/>
      </dsp:nvSpPr>
      <dsp:spPr>
        <a:xfrm>
          <a:off x="5906825" y="453531"/>
          <a:ext cx="1526209" cy="101798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28016" rIns="128016" bIns="128016" numCol="1" spcCol="1270" anchor="ctr" anchorCtr="0">
          <a:noAutofit/>
        </a:bodyPr>
        <a:lstStyle/>
        <a:p>
          <a:pPr marL="0" lvl="0" indent="0" algn="l" defTabSz="800100">
            <a:lnSpc>
              <a:spcPct val="90000"/>
            </a:lnSpc>
            <a:spcBef>
              <a:spcPct val="0"/>
            </a:spcBef>
            <a:spcAft>
              <a:spcPct val="35000"/>
            </a:spcAft>
            <a:buNone/>
          </a:pPr>
          <a:r>
            <a:rPr lang="en-US" sz="1800" kern="1200" dirty="0"/>
            <a:t>Task description</a:t>
          </a:r>
        </a:p>
      </dsp:txBody>
      <dsp:txXfrm>
        <a:off x="6151018" y="453531"/>
        <a:ext cx="1282015" cy="1017981"/>
      </dsp:txXfrm>
    </dsp:sp>
    <dsp:sp modelId="{5314AADB-0AD3-4BAE-9F15-B0FE4F44C802}">
      <dsp:nvSpPr>
        <dsp:cNvPr id="0" name=""/>
        <dsp:cNvSpPr/>
      </dsp:nvSpPr>
      <dsp:spPr>
        <a:xfrm>
          <a:off x="5906825" y="1471513"/>
          <a:ext cx="1526209" cy="101798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28016" rIns="128016" bIns="128016" numCol="1" spcCol="1270" anchor="ctr" anchorCtr="0">
          <a:noAutofit/>
        </a:bodyPr>
        <a:lstStyle/>
        <a:p>
          <a:pPr marL="0" lvl="0" indent="0" algn="l" defTabSz="800100">
            <a:lnSpc>
              <a:spcPct val="90000"/>
            </a:lnSpc>
            <a:spcBef>
              <a:spcPct val="0"/>
            </a:spcBef>
            <a:spcAft>
              <a:spcPct val="35000"/>
            </a:spcAft>
            <a:buNone/>
          </a:pPr>
          <a:r>
            <a:rPr lang="en-US" sz="1800" kern="1200" dirty="0"/>
            <a:t>Task description</a:t>
          </a:r>
        </a:p>
      </dsp:txBody>
      <dsp:txXfrm>
        <a:off x="6151018" y="1471513"/>
        <a:ext cx="1282015" cy="1017981"/>
      </dsp:txXfrm>
    </dsp:sp>
    <dsp:sp modelId="{89E6DA6E-7A23-44BD-8A99-378091FF741D}">
      <dsp:nvSpPr>
        <dsp:cNvPr id="0" name=""/>
        <dsp:cNvSpPr/>
      </dsp:nvSpPr>
      <dsp:spPr>
        <a:xfrm>
          <a:off x="5092847" y="46542"/>
          <a:ext cx="1017472" cy="1017472"/>
        </a:xfrm>
        <a:prstGeom prst="ellipse">
          <a:avLst/>
        </a:prstGeom>
        <a:gradFill rotWithShape="0">
          <a:gsLst>
            <a:gs pos="0">
              <a:schemeClr val="accent1">
                <a:hueOff val="0"/>
                <a:satOff val="0"/>
                <a:lumOff val="0"/>
                <a:alphaOff val="0"/>
                <a:shade val="100000"/>
                <a:satMod val="137000"/>
              </a:schemeClr>
            </a:gs>
            <a:gs pos="71000">
              <a:schemeClr val="accent1">
                <a:hueOff val="0"/>
                <a:satOff val="0"/>
                <a:lumOff val="0"/>
                <a:alphaOff val="0"/>
                <a:shade val="98000"/>
                <a:satMod val="137000"/>
              </a:schemeClr>
            </a:gs>
            <a:gs pos="100000">
              <a:schemeClr val="accent1">
                <a:hueOff val="0"/>
                <a:satOff val="0"/>
                <a:lumOff val="0"/>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en-US" sz="2100" kern="1200" dirty="0"/>
            <a:t>Step 3 Title</a:t>
          </a:r>
        </a:p>
      </dsp:txBody>
      <dsp:txXfrm>
        <a:off x="5241852" y="195547"/>
        <a:ext cx="719462" cy="719462"/>
      </dsp:txXfrm>
    </dsp:sp>
    <dsp:sp modelId="{402C2C77-A32C-4D99-9940-12535E1181F2}">
      <dsp:nvSpPr>
        <dsp:cNvPr id="0" name=""/>
        <dsp:cNvSpPr/>
      </dsp:nvSpPr>
      <dsp:spPr>
        <a:xfrm>
          <a:off x="8450507" y="453531"/>
          <a:ext cx="1526209" cy="101798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28016" rIns="128016" bIns="128016" numCol="1" spcCol="1270" anchor="ctr" anchorCtr="0">
          <a:noAutofit/>
        </a:bodyPr>
        <a:lstStyle/>
        <a:p>
          <a:pPr marL="0" lvl="0" indent="0" algn="l" defTabSz="800100">
            <a:lnSpc>
              <a:spcPct val="90000"/>
            </a:lnSpc>
            <a:spcBef>
              <a:spcPct val="0"/>
            </a:spcBef>
            <a:spcAft>
              <a:spcPct val="35000"/>
            </a:spcAft>
            <a:buNone/>
          </a:pPr>
          <a:r>
            <a:rPr lang="en-US" sz="1800" kern="1200" dirty="0"/>
            <a:t>Task description</a:t>
          </a:r>
        </a:p>
      </dsp:txBody>
      <dsp:txXfrm>
        <a:off x="8694700" y="453531"/>
        <a:ext cx="1282015" cy="1017981"/>
      </dsp:txXfrm>
    </dsp:sp>
    <dsp:sp modelId="{3086D0BF-AAD1-4310-88ED-4D81A687BD50}">
      <dsp:nvSpPr>
        <dsp:cNvPr id="0" name=""/>
        <dsp:cNvSpPr/>
      </dsp:nvSpPr>
      <dsp:spPr>
        <a:xfrm>
          <a:off x="8450507" y="1471513"/>
          <a:ext cx="1526209" cy="101798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28016" rIns="128016" bIns="128016" numCol="1" spcCol="1270" anchor="ctr" anchorCtr="0">
          <a:noAutofit/>
        </a:bodyPr>
        <a:lstStyle/>
        <a:p>
          <a:pPr marL="0" lvl="0" indent="0" algn="l" defTabSz="800100">
            <a:lnSpc>
              <a:spcPct val="90000"/>
            </a:lnSpc>
            <a:spcBef>
              <a:spcPct val="0"/>
            </a:spcBef>
            <a:spcAft>
              <a:spcPct val="35000"/>
            </a:spcAft>
            <a:buNone/>
          </a:pPr>
          <a:r>
            <a:rPr lang="en-US" sz="1800" kern="1200" dirty="0"/>
            <a:t>Task description</a:t>
          </a:r>
        </a:p>
      </dsp:txBody>
      <dsp:txXfrm>
        <a:off x="8694700" y="1471513"/>
        <a:ext cx="1282015" cy="1017981"/>
      </dsp:txXfrm>
    </dsp:sp>
    <dsp:sp modelId="{7453D9C8-CD6E-4AA4-8A19-7F6F667528F0}">
      <dsp:nvSpPr>
        <dsp:cNvPr id="0" name=""/>
        <dsp:cNvSpPr/>
      </dsp:nvSpPr>
      <dsp:spPr>
        <a:xfrm>
          <a:off x="7636529" y="46542"/>
          <a:ext cx="1017472" cy="1017472"/>
        </a:xfrm>
        <a:prstGeom prst="ellipse">
          <a:avLst/>
        </a:prstGeom>
        <a:gradFill rotWithShape="0">
          <a:gsLst>
            <a:gs pos="0">
              <a:schemeClr val="accent1">
                <a:hueOff val="0"/>
                <a:satOff val="0"/>
                <a:lumOff val="0"/>
                <a:alphaOff val="0"/>
                <a:shade val="100000"/>
                <a:satMod val="137000"/>
              </a:schemeClr>
            </a:gs>
            <a:gs pos="71000">
              <a:schemeClr val="accent1">
                <a:hueOff val="0"/>
                <a:satOff val="0"/>
                <a:lumOff val="0"/>
                <a:alphaOff val="0"/>
                <a:shade val="98000"/>
                <a:satMod val="137000"/>
              </a:schemeClr>
            </a:gs>
            <a:gs pos="100000">
              <a:schemeClr val="accent1">
                <a:hueOff val="0"/>
                <a:satOff val="0"/>
                <a:lumOff val="0"/>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en-US" sz="2100" kern="1200" dirty="0"/>
            <a:t>Step 4 Title</a:t>
          </a:r>
        </a:p>
      </dsp:txBody>
      <dsp:txXfrm>
        <a:off x="7785534" y="195547"/>
        <a:ext cx="719462" cy="719462"/>
      </dsp:txXfrm>
    </dsp:sp>
  </dsp:spTree>
</dsp:drawing>
</file>

<file path=ppt/diagrams/layout1.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9/16/2018</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9/16/2018</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3008048761"/>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3" name="Picture Placeholder 2"/>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sp>
        <p:nvSpPr>
          <p:cNvPr id="11" name="Picture Placeholder 10"/>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a:t>Click icon to add picture</a:t>
            </a:r>
            <a:endParaRPr/>
          </a:p>
        </p:txBody>
      </p:sp>
      <p:sp>
        <p:nvSpPr>
          <p:cNvPr id="19" name="Instructional Text"/>
          <p:cNvSpPr/>
          <p:nvPr/>
        </p:nvSpPr>
        <p:spPr>
          <a:xfrm>
            <a:off x="12344400" y="0"/>
            <a:ext cx="1295400" cy="685800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sz="1200" b="1" i="1">
                <a:latin typeface="Arial" pitchFamily="34" charset="0"/>
                <a:cs typeface="Arial" pitchFamily="34" charset="0"/>
              </a:rPr>
              <a:t>NOTE:</a:t>
            </a:r>
          </a:p>
          <a:p>
            <a:r>
              <a:rPr sz="1200" i="1">
                <a:latin typeface="Arial" pitchFamily="34" charset="0"/>
                <a:cs typeface="Arial" pitchFamily="34" charset="0"/>
              </a:rPr>
              <a:t>To change the  image on this slide, select the picture and delete it. Then click the Pictures icon in the placeholder to insert your own image.</a:t>
            </a: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a:solidFill>
                  <a:schemeClr val="tx1">
                    <a:lumMod val="60000"/>
                    <a:lumOff val="40000"/>
                  </a:schemeClr>
                </a:solidFill>
              </a:defRPr>
            </a:lvl1pPr>
          </a:lstStyle>
          <a:p>
            <a:endParaRPr/>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a:solidFill>
                  <a:schemeClr val="tx1">
                    <a:lumMod val="60000"/>
                    <a:lumOff val="40000"/>
                  </a:schemeClr>
                </a:solidFill>
              </a:defRPr>
            </a:lvl1pPr>
          </a:lstStyle>
          <a:p>
            <a:endParaRPr/>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a:solidFill>
                  <a:schemeClr val="tx1">
                    <a:lumMod val="60000"/>
                    <a:lumOff val="40000"/>
                  </a:schemeClr>
                </a:solidFill>
              </a:defRPr>
            </a:lvl1pPr>
          </a:lstStyle>
          <a:p>
            <a:fld id="{0FF54DE5-C571-48E8-A5BC-B369434E2F44}" type="slidenum">
              <a:rPr/>
              <a:pPr/>
              <a:t>‹#›</a:t>
            </a:fld>
            <a:endParaRPr/>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75365" y="2292095"/>
            <a:ext cx="6805698" cy="1653606"/>
          </a:xfrm>
        </p:spPr>
        <p:txBody>
          <a:bodyPr anchor="ctr"/>
          <a:lstStyle/>
          <a:p>
            <a:r>
              <a:rPr lang="en-US" b="1" dirty="0"/>
              <a:t>CÔNG NGHỆ PHẦN MỀM</a:t>
            </a:r>
          </a:p>
        </p:txBody>
      </p:sp>
      <p:sp>
        <p:nvSpPr>
          <p:cNvPr id="7" name="Subtitle 6"/>
          <p:cNvSpPr>
            <a:spLocks noGrp="1"/>
          </p:cNvSpPr>
          <p:nvPr>
            <p:ph type="subTitle" idx="1"/>
          </p:nvPr>
        </p:nvSpPr>
        <p:spPr>
          <a:xfrm>
            <a:off x="175365" y="3945700"/>
            <a:ext cx="6663585" cy="1573560"/>
          </a:xfrm>
        </p:spPr>
        <p:txBody>
          <a:bodyPr>
            <a:normAutofit/>
          </a:bodyPr>
          <a:lstStyle/>
          <a:p>
            <a:pPr algn="ctr"/>
            <a:r>
              <a:rPr lang="en-US" dirty="0" err="1"/>
              <a:t>Nguyễn</a:t>
            </a:r>
            <a:r>
              <a:rPr lang="en-US" dirty="0"/>
              <a:t> Minh </a:t>
            </a:r>
            <a:r>
              <a:rPr lang="en-US" dirty="0" err="1"/>
              <a:t>Hiệp</a:t>
            </a:r>
            <a:endParaRPr lang="en-US" dirty="0"/>
          </a:p>
          <a:p>
            <a:pPr algn="ctr"/>
            <a:r>
              <a:rPr lang="en-US" dirty="0" err="1"/>
              <a:t>Nguyễn</a:t>
            </a:r>
            <a:r>
              <a:rPr lang="en-US" dirty="0"/>
              <a:t> </a:t>
            </a:r>
            <a:r>
              <a:rPr lang="en-US" dirty="0" err="1"/>
              <a:t>Văn</a:t>
            </a:r>
            <a:r>
              <a:rPr lang="en-US" dirty="0"/>
              <a:t> </a:t>
            </a:r>
            <a:r>
              <a:rPr lang="en-US" dirty="0" err="1"/>
              <a:t>Phúc</a:t>
            </a:r>
            <a:endParaRPr lang="en-US" dirty="0"/>
          </a:p>
          <a:p>
            <a:pPr algn="ctr"/>
            <a:r>
              <a:rPr lang="en-US" dirty="0" err="1"/>
              <a:t>Tạ</a:t>
            </a:r>
            <a:r>
              <a:rPr lang="en-US" dirty="0"/>
              <a:t> </a:t>
            </a:r>
            <a:r>
              <a:rPr lang="en-US" dirty="0" err="1"/>
              <a:t>Hoàng</a:t>
            </a:r>
            <a:r>
              <a:rPr lang="en-US" dirty="0"/>
              <a:t> </a:t>
            </a:r>
            <a:r>
              <a:rPr lang="en-US" dirty="0" err="1"/>
              <a:t>Thắng</a:t>
            </a:r>
            <a:endParaRPr lang="en-US" dirty="0"/>
          </a:p>
          <a:p>
            <a:pPr algn="ctr"/>
            <a:endParaRPr lang="en-US" dirty="0"/>
          </a:p>
          <a:p>
            <a:pPr algn="ctr"/>
            <a:endParaRPr lang="en-US" dirty="0"/>
          </a:p>
          <a:p>
            <a:pPr algn="ctr"/>
            <a:r>
              <a:rPr lang="en-US" dirty="0" err="1"/>
              <a:t>Khoa</a:t>
            </a:r>
            <a:r>
              <a:rPr lang="en-US" dirty="0"/>
              <a:t> </a:t>
            </a:r>
            <a:r>
              <a:rPr lang="en-US" dirty="0" err="1"/>
              <a:t>Công</a:t>
            </a:r>
            <a:r>
              <a:rPr lang="en-US" dirty="0"/>
              <a:t> </a:t>
            </a:r>
            <a:r>
              <a:rPr lang="en-US" dirty="0" err="1"/>
              <a:t>nghệ</a:t>
            </a:r>
            <a:r>
              <a:rPr lang="en-US" dirty="0"/>
              <a:t> </a:t>
            </a:r>
            <a:r>
              <a:rPr lang="en-US" dirty="0" err="1"/>
              <a:t>Thông</a:t>
            </a:r>
            <a:r>
              <a:rPr lang="en-US" dirty="0"/>
              <a:t> tin – </a:t>
            </a:r>
            <a:r>
              <a:rPr lang="en-US" dirty="0" err="1"/>
              <a:t>Đại</a:t>
            </a:r>
            <a:r>
              <a:rPr lang="en-US" dirty="0"/>
              <a:t> </a:t>
            </a:r>
            <a:r>
              <a:rPr lang="en-US" dirty="0" err="1"/>
              <a:t>học</a:t>
            </a:r>
            <a:r>
              <a:rPr lang="en-US" dirty="0"/>
              <a:t> </a:t>
            </a:r>
            <a:r>
              <a:rPr lang="en-US" dirty="0" err="1"/>
              <a:t>Đà</a:t>
            </a:r>
            <a:r>
              <a:rPr lang="en-US" dirty="0"/>
              <a:t> </a:t>
            </a:r>
            <a:r>
              <a:rPr lang="en-US" dirty="0" err="1"/>
              <a:t>Lạt</a:t>
            </a:r>
            <a:endParaRPr lang="en-US" dirty="0"/>
          </a:p>
        </p:txBody>
      </p:sp>
      <p:pic>
        <p:nvPicPr>
          <p:cNvPr id="3" name="Picture Placeholder 2"/>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11332" b="11332"/>
          <a:stretch>
            <a:fillRect/>
          </a:stretch>
        </p:blipFill>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Các</a:t>
            </a: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đặc</a:t>
            </a: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trưng</a:t>
            </a: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của</a:t>
            </a: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phần</a:t>
            </a: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mềm</a:t>
            </a:r>
            <a:endPar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14" name="Content Placeholder 13"/>
          <p:cNvSpPr>
            <a:spLocks noGrp="1"/>
          </p:cNvSpPr>
          <p:nvPr>
            <p:ph idx="1"/>
          </p:nvPr>
        </p:nvSpPr>
        <p:spPr>
          <a:xfrm>
            <a:off x="1104900" y="1600200"/>
            <a:ext cx="9982200" cy="5121276"/>
          </a:xfrm>
        </p:spPr>
        <p:txBody>
          <a:bodyPr>
            <a:normAutofit/>
          </a:bodyPr>
          <a:lstStyle/>
          <a:p>
            <a:pPr>
              <a:lnSpc>
                <a:spcPct val="100000"/>
              </a:lnSpc>
            </a:pPr>
            <a:r>
              <a:rPr lang="en-US" sz="2400" dirty="0" err="1"/>
              <a:t>Đặc</a:t>
            </a:r>
            <a:r>
              <a:rPr lang="en-US" sz="2400" dirty="0"/>
              <a:t> </a:t>
            </a:r>
            <a:r>
              <a:rPr lang="en-US" sz="2400" dirty="0" err="1"/>
              <a:t>trưng</a:t>
            </a:r>
            <a:r>
              <a:rPr lang="en-US" sz="2400" dirty="0"/>
              <a:t>: </a:t>
            </a:r>
            <a:r>
              <a:rPr lang="en-US" sz="2400" dirty="0" err="1"/>
              <a:t>thể</a:t>
            </a:r>
            <a:r>
              <a:rPr lang="en-US" sz="2400" dirty="0"/>
              <a:t> </a:t>
            </a:r>
            <a:r>
              <a:rPr lang="en-US" sz="2400" dirty="0" err="1"/>
              <a:t>hiện</a:t>
            </a:r>
            <a:r>
              <a:rPr lang="en-US" sz="2400" dirty="0"/>
              <a:t> </a:t>
            </a:r>
            <a:r>
              <a:rPr lang="en-US" sz="2400" dirty="0" err="1"/>
              <a:t>phần</a:t>
            </a:r>
            <a:r>
              <a:rPr lang="en-US" sz="2400" dirty="0"/>
              <a:t> </a:t>
            </a:r>
            <a:r>
              <a:rPr lang="en-US" sz="2400" dirty="0" err="1"/>
              <a:t>mềm</a:t>
            </a:r>
            <a:r>
              <a:rPr lang="en-US" sz="2400" dirty="0"/>
              <a:t> </a:t>
            </a:r>
            <a:r>
              <a:rPr lang="en-US" sz="2400" dirty="0" err="1"/>
              <a:t>khác</a:t>
            </a:r>
            <a:r>
              <a:rPr lang="en-US" sz="2400" dirty="0"/>
              <a:t> </a:t>
            </a:r>
            <a:r>
              <a:rPr lang="en-US" sz="2400" dirty="0" err="1"/>
              <a:t>biệt</a:t>
            </a:r>
            <a:r>
              <a:rPr lang="en-US" sz="2400" dirty="0"/>
              <a:t> </a:t>
            </a:r>
            <a:r>
              <a:rPr lang="en-US" sz="2400" dirty="0" err="1"/>
              <a:t>với</a:t>
            </a:r>
            <a:r>
              <a:rPr lang="en-US" sz="2400" dirty="0"/>
              <a:t> </a:t>
            </a:r>
            <a:r>
              <a:rPr lang="en-US" sz="2400" dirty="0" err="1"/>
              <a:t>những</a:t>
            </a:r>
            <a:r>
              <a:rPr lang="en-US" sz="2400" dirty="0"/>
              <a:t> </a:t>
            </a:r>
            <a:r>
              <a:rPr lang="en-US" sz="2400" dirty="0" err="1"/>
              <a:t>thứ</a:t>
            </a:r>
            <a:r>
              <a:rPr lang="en-US" sz="2400" dirty="0"/>
              <a:t> </a:t>
            </a:r>
            <a:r>
              <a:rPr lang="en-US" sz="2400" dirty="0" err="1"/>
              <a:t>khác</a:t>
            </a:r>
            <a:r>
              <a:rPr lang="en-US" sz="2400" dirty="0"/>
              <a:t> </a:t>
            </a:r>
            <a:r>
              <a:rPr lang="en-US" sz="2400" dirty="0" err="1"/>
              <a:t>mà</a:t>
            </a:r>
            <a:r>
              <a:rPr lang="en-US" sz="2400" dirty="0"/>
              <a:t> con </a:t>
            </a:r>
            <a:r>
              <a:rPr lang="en-US" sz="2400" dirty="0" err="1"/>
              <a:t>người</a:t>
            </a:r>
            <a:r>
              <a:rPr lang="en-US" sz="2400" dirty="0"/>
              <a:t> </a:t>
            </a:r>
            <a:r>
              <a:rPr lang="en-US" sz="2400" dirty="0" err="1"/>
              <a:t>xây</a:t>
            </a:r>
            <a:r>
              <a:rPr lang="en-US" sz="2400" dirty="0"/>
              <a:t> </a:t>
            </a:r>
            <a:r>
              <a:rPr lang="en-US" sz="2400" dirty="0" err="1"/>
              <a:t>dựng</a:t>
            </a:r>
            <a:r>
              <a:rPr lang="en-US" sz="2400" dirty="0"/>
              <a:t>.</a:t>
            </a:r>
          </a:p>
          <a:p>
            <a:pPr>
              <a:lnSpc>
                <a:spcPct val="100000"/>
              </a:lnSpc>
            </a:pPr>
            <a:r>
              <a:rPr lang="en-US" sz="2400" dirty="0" err="1"/>
              <a:t>Gồm</a:t>
            </a:r>
            <a:r>
              <a:rPr lang="en-US" sz="2400" dirty="0"/>
              <a:t> </a:t>
            </a:r>
            <a:r>
              <a:rPr lang="en-US" sz="2400" dirty="0" err="1"/>
              <a:t>có</a:t>
            </a:r>
            <a:r>
              <a:rPr lang="en-US" sz="2400" dirty="0"/>
              <a:t>:</a:t>
            </a:r>
          </a:p>
          <a:p>
            <a:pPr lvl="1">
              <a:lnSpc>
                <a:spcPct val="100000"/>
              </a:lnSpc>
            </a:pPr>
            <a:r>
              <a:rPr lang="en-US" sz="2000" dirty="0" err="1"/>
              <a:t>Phần</a:t>
            </a:r>
            <a:r>
              <a:rPr lang="en-US" sz="2000" dirty="0"/>
              <a:t> </a:t>
            </a:r>
            <a:r>
              <a:rPr lang="en-US" sz="2000" dirty="0" err="1"/>
              <a:t>mềm</a:t>
            </a:r>
            <a:r>
              <a:rPr lang="en-US" sz="2000" dirty="0"/>
              <a:t> </a:t>
            </a:r>
            <a:r>
              <a:rPr lang="en-US" sz="2000" dirty="0" err="1"/>
              <a:t>được</a:t>
            </a:r>
            <a:r>
              <a:rPr lang="en-US" sz="2000" dirty="0"/>
              <a:t> </a:t>
            </a:r>
            <a:r>
              <a:rPr lang="en-US" sz="2000" dirty="0" err="1"/>
              <a:t>phát</a:t>
            </a:r>
            <a:r>
              <a:rPr lang="en-US" sz="2000" dirty="0"/>
              <a:t> </a:t>
            </a:r>
            <a:r>
              <a:rPr lang="en-US" sz="2000" dirty="0" err="1"/>
              <a:t>triển</a:t>
            </a:r>
            <a:r>
              <a:rPr lang="en-US" sz="2000" dirty="0"/>
              <a:t> (develop) hay </a:t>
            </a:r>
            <a:r>
              <a:rPr lang="en-US" sz="2000" dirty="0" err="1"/>
              <a:t>thiết</a:t>
            </a:r>
            <a:r>
              <a:rPr lang="en-US" sz="2000" dirty="0"/>
              <a:t> </a:t>
            </a:r>
            <a:r>
              <a:rPr lang="en-US" sz="2000" dirty="0" err="1"/>
              <a:t>kế</a:t>
            </a:r>
            <a:r>
              <a:rPr lang="en-US" sz="2000" dirty="0"/>
              <a:t> (engineer), </a:t>
            </a:r>
            <a:r>
              <a:rPr lang="en-US" sz="2000" dirty="0" err="1"/>
              <a:t>không</a:t>
            </a:r>
            <a:r>
              <a:rPr lang="en-US" sz="2000" dirty="0"/>
              <a:t> </a:t>
            </a:r>
            <a:r>
              <a:rPr lang="en-US" sz="2000" dirty="0" err="1"/>
              <a:t>phải</a:t>
            </a:r>
            <a:r>
              <a:rPr lang="en-US" sz="2000" dirty="0"/>
              <a:t> </a:t>
            </a:r>
            <a:r>
              <a:rPr lang="en-US" sz="2000" dirty="0" err="1"/>
              <a:t>được</a:t>
            </a:r>
            <a:r>
              <a:rPr lang="en-US" sz="2000" dirty="0"/>
              <a:t> </a:t>
            </a:r>
            <a:r>
              <a:rPr lang="en-US" sz="2000" dirty="0" err="1"/>
              <a:t>sản</a:t>
            </a:r>
            <a:r>
              <a:rPr lang="en-US" sz="2000" dirty="0"/>
              <a:t> </a:t>
            </a:r>
            <a:r>
              <a:rPr lang="en-US" sz="2000" dirty="0" err="1"/>
              <a:t>xuất</a:t>
            </a:r>
            <a:r>
              <a:rPr lang="en-US" sz="2000" dirty="0"/>
              <a:t> </a:t>
            </a:r>
            <a:r>
              <a:rPr lang="en-US" sz="2000" dirty="0" err="1"/>
              <a:t>theo</a:t>
            </a:r>
            <a:r>
              <a:rPr lang="en-US" sz="2000" dirty="0"/>
              <a:t> </a:t>
            </a:r>
            <a:r>
              <a:rPr lang="en-US" sz="2000" dirty="0" err="1"/>
              <a:t>nghĩa</a:t>
            </a:r>
            <a:r>
              <a:rPr lang="en-US" sz="2000" dirty="0"/>
              <a:t> </a:t>
            </a:r>
            <a:r>
              <a:rPr lang="en-US" sz="2000" dirty="0" err="1"/>
              <a:t>cổ</a:t>
            </a:r>
            <a:r>
              <a:rPr lang="en-US" sz="2000" dirty="0"/>
              <a:t> </a:t>
            </a:r>
            <a:r>
              <a:rPr lang="en-US" sz="2000" dirty="0" err="1"/>
              <a:t>điển</a:t>
            </a:r>
            <a:r>
              <a:rPr lang="en-US" sz="2000" dirty="0"/>
              <a:t>, </a:t>
            </a:r>
            <a:r>
              <a:rPr lang="en-US" sz="2000" dirty="0" err="1"/>
              <a:t>trong</a:t>
            </a:r>
            <a:r>
              <a:rPr lang="en-US" sz="2000" dirty="0"/>
              <a:t> </a:t>
            </a:r>
            <a:r>
              <a:rPr lang="en-US" sz="2000" dirty="0" err="1"/>
              <a:t>đó</a:t>
            </a:r>
            <a:r>
              <a:rPr lang="en-US" sz="2000" dirty="0"/>
              <a:t> </a:t>
            </a:r>
            <a:r>
              <a:rPr lang="en-US" sz="2000" dirty="0" err="1"/>
              <a:t>có</a:t>
            </a:r>
            <a:r>
              <a:rPr lang="en-US" sz="2000" dirty="0"/>
              <a:t> </a:t>
            </a:r>
            <a:r>
              <a:rPr lang="en-US" sz="2000" dirty="0" err="1"/>
              <a:t>vấn</a:t>
            </a:r>
            <a:r>
              <a:rPr lang="en-US" sz="2000" dirty="0"/>
              <a:t> </a:t>
            </a:r>
            <a:r>
              <a:rPr lang="en-US" sz="2000" dirty="0" err="1"/>
              <a:t>đề</a:t>
            </a:r>
            <a:r>
              <a:rPr lang="en-US" sz="2000" dirty="0"/>
              <a:t> </a:t>
            </a:r>
            <a:r>
              <a:rPr lang="en-US" sz="2000" dirty="0" err="1"/>
              <a:t>về</a:t>
            </a:r>
            <a:r>
              <a:rPr lang="en-US" sz="2000" dirty="0"/>
              <a:t> </a:t>
            </a:r>
            <a:r>
              <a:rPr lang="en-US" sz="2000" dirty="0" err="1"/>
              <a:t>chất</a:t>
            </a:r>
            <a:r>
              <a:rPr lang="en-US" sz="2000" dirty="0"/>
              <a:t> </a:t>
            </a:r>
            <a:r>
              <a:rPr lang="en-US" sz="2000" dirty="0" err="1"/>
              <a:t>lượng</a:t>
            </a:r>
            <a:r>
              <a:rPr lang="en-US" sz="2000" dirty="0"/>
              <a:t>.</a:t>
            </a:r>
          </a:p>
          <a:p>
            <a:pPr lvl="1">
              <a:lnSpc>
                <a:spcPct val="100000"/>
              </a:lnSpc>
            </a:pPr>
            <a:r>
              <a:rPr lang="en-US" sz="2000" dirty="0" err="1"/>
              <a:t>Phần</a:t>
            </a:r>
            <a:r>
              <a:rPr lang="en-US" sz="2000" dirty="0"/>
              <a:t> </a:t>
            </a:r>
            <a:r>
              <a:rPr lang="en-US" sz="2000" dirty="0" err="1"/>
              <a:t>mềm</a:t>
            </a:r>
            <a:r>
              <a:rPr lang="en-US" sz="2000" dirty="0"/>
              <a:t> </a:t>
            </a:r>
            <a:r>
              <a:rPr lang="en-US" sz="2000" dirty="0" err="1"/>
              <a:t>không</a:t>
            </a:r>
            <a:r>
              <a:rPr lang="en-US" sz="2000" dirty="0"/>
              <a:t> </a:t>
            </a:r>
            <a:r>
              <a:rPr lang="en-US" sz="2000" dirty="0" err="1"/>
              <a:t>có</a:t>
            </a:r>
            <a:r>
              <a:rPr lang="en-US" sz="2000" dirty="0"/>
              <a:t> “</a:t>
            </a:r>
            <a:r>
              <a:rPr lang="en-US" sz="2000" dirty="0" err="1"/>
              <a:t>hao</a:t>
            </a:r>
            <a:r>
              <a:rPr lang="en-US" sz="2000" dirty="0"/>
              <a:t> </a:t>
            </a:r>
            <a:r>
              <a:rPr lang="en-US" sz="2000" dirty="0" err="1"/>
              <a:t>mòn</a:t>
            </a:r>
            <a:r>
              <a:rPr lang="en-US" sz="2000" dirty="0"/>
              <a:t>” (wear out) </a:t>
            </a:r>
            <a:r>
              <a:rPr lang="en-US" sz="2000" dirty="0" err="1"/>
              <a:t>nhưng</a:t>
            </a:r>
            <a:r>
              <a:rPr lang="en-US" sz="2000" dirty="0"/>
              <a:t> </a:t>
            </a:r>
            <a:r>
              <a:rPr lang="en-US" sz="2000" dirty="0" err="1"/>
              <a:t>nó</a:t>
            </a:r>
            <a:r>
              <a:rPr lang="en-US" sz="2000" dirty="0"/>
              <a:t> </a:t>
            </a:r>
            <a:r>
              <a:rPr lang="en-US" sz="2000" dirty="0" err="1"/>
              <a:t>bị</a:t>
            </a:r>
            <a:r>
              <a:rPr lang="en-US" sz="2000" dirty="0"/>
              <a:t> </a:t>
            </a:r>
            <a:r>
              <a:rPr lang="en-US" sz="2000" dirty="0" err="1"/>
              <a:t>suy</a:t>
            </a:r>
            <a:r>
              <a:rPr lang="en-US" sz="2000" dirty="0"/>
              <a:t> </a:t>
            </a:r>
            <a:r>
              <a:rPr lang="en-US" sz="2000" dirty="0" err="1"/>
              <a:t>giảm</a:t>
            </a:r>
            <a:r>
              <a:rPr lang="en-US" sz="2000" dirty="0"/>
              <a:t> (deteriorate) do </a:t>
            </a:r>
            <a:r>
              <a:rPr lang="en-US" sz="2000" dirty="0" err="1"/>
              <a:t>thay</a:t>
            </a:r>
            <a:r>
              <a:rPr lang="en-US" sz="2000" dirty="0"/>
              <a:t> </a:t>
            </a:r>
            <a:r>
              <a:rPr lang="en-US" sz="2000" dirty="0" err="1"/>
              <a:t>đổi</a:t>
            </a:r>
            <a:r>
              <a:rPr lang="en-US" sz="2000" dirty="0"/>
              <a:t>.</a:t>
            </a:r>
          </a:p>
          <a:p>
            <a:pPr lvl="1">
              <a:lnSpc>
                <a:spcPct val="100000"/>
              </a:lnSpc>
            </a:pPr>
            <a:r>
              <a:rPr lang="en-US" sz="2000" dirty="0" err="1"/>
              <a:t>Mặc</a:t>
            </a:r>
            <a:r>
              <a:rPr lang="en-US" sz="2000" dirty="0"/>
              <a:t> </a:t>
            </a:r>
            <a:r>
              <a:rPr lang="en-US" sz="2000" dirty="0" err="1"/>
              <a:t>dù</a:t>
            </a:r>
            <a:r>
              <a:rPr lang="en-US" sz="2000" dirty="0"/>
              <a:t> </a:t>
            </a:r>
            <a:r>
              <a:rPr lang="en-US" sz="2000" dirty="0" err="1"/>
              <a:t>ngành</a:t>
            </a:r>
            <a:r>
              <a:rPr lang="en-US" sz="2000" dirty="0"/>
              <a:t> </a:t>
            </a:r>
            <a:r>
              <a:rPr lang="en-US" sz="2000" dirty="0" err="1"/>
              <a:t>công</a:t>
            </a:r>
            <a:r>
              <a:rPr lang="en-US" sz="2000" dirty="0"/>
              <a:t> </a:t>
            </a:r>
            <a:r>
              <a:rPr lang="en-US" sz="2000" dirty="0" err="1"/>
              <a:t>nghiệp</a:t>
            </a:r>
            <a:r>
              <a:rPr lang="en-US" sz="2000" dirty="0"/>
              <a:t> </a:t>
            </a:r>
            <a:r>
              <a:rPr lang="en-US" sz="2000" dirty="0" err="1"/>
              <a:t>đang</a:t>
            </a:r>
            <a:r>
              <a:rPr lang="en-US" sz="2000" dirty="0"/>
              <a:t> </a:t>
            </a:r>
            <a:r>
              <a:rPr lang="en-US" sz="2000" dirty="0" err="1"/>
              <a:t>hướng</a:t>
            </a:r>
            <a:r>
              <a:rPr lang="en-US" sz="2000" dirty="0"/>
              <a:t> </a:t>
            </a:r>
            <a:r>
              <a:rPr lang="en-US" sz="2000" dirty="0" err="1"/>
              <a:t>tới</a:t>
            </a:r>
            <a:r>
              <a:rPr lang="en-US" sz="2000" dirty="0"/>
              <a:t> </a:t>
            </a:r>
            <a:r>
              <a:rPr lang="en-US" sz="2000" dirty="0" err="1"/>
              <a:t>việc</a:t>
            </a:r>
            <a:r>
              <a:rPr lang="en-US" sz="2000" dirty="0"/>
              <a:t> </a:t>
            </a:r>
            <a:r>
              <a:rPr lang="en-US" sz="2000" dirty="0" err="1"/>
              <a:t>xây</a:t>
            </a:r>
            <a:r>
              <a:rPr lang="en-US" sz="2000" dirty="0"/>
              <a:t> </a:t>
            </a:r>
            <a:r>
              <a:rPr lang="en-US" sz="2000" dirty="0" err="1"/>
              <a:t>dựng</a:t>
            </a:r>
            <a:r>
              <a:rPr lang="en-US" sz="2000" dirty="0"/>
              <a:t> </a:t>
            </a:r>
            <a:r>
              <a:rPr lang="en-US" sz="2000" dirty="0" err="1"/>
              <a:t>phần</a:t>
            </a:r>
            <a:r>
              <a:rPr lang="en-US" sz="2000" dirty="0"/>
              <a:t> </a:t>
            </a:r>
            <a:r>
              <a:rPr lang="en-US" sz="2000" dirty="0" err="1"/>
              <a:t>mềm</a:t>
            </a:r>
            <a:r>
              <a:rPr lang="en-US" sz="2000" dirty="0"/>
              <a:t> </a:t>
            </a:r>
            <a:r>
              <a:rPr lang="en-US" sz="2000" dirty="0" err="1"/>
              <a:t>dựa</a:t>
            </a:r>
            <a:r>
              <a:rPr lang="en-US" sz="2000" dirty="0"/>
              <a:t> </a:t>
            </a:r>
            <a:r>
              <a:rPr lang="en-US" sz="2000" dirty="0" err="1"/>
              <a:t>trên</a:t>
            </a:r>
            <a:r>
              <a:rPr lang="en-US" sz="2000" dirty="0"/>
              <a:t> </a:t>
            </a:r>
            <a:r>
              <a:rPr lang="en-US" sz="2000" dirty="0" err="1"/>
              <a:t>các</a:t>
            </a:r>
            <a:r>
              <a:rPr lang="en-US" sz="2000" dirty="0"/>
              <a:t> </a:t>
            </a:r>
            <a:r>
              <a:rPr lang="en-US" sz="2000" dirty="0" err="1"/>
              <a:t>thành</a:t>
            </a:r>
            <a:r>
              <a:rPr lang="en-US" sz="2000" dirty="0"/>
              <a:t> </a:t>
            </a:r>
            <a:r>
              <a:rPr lang="en-US" sz="2000" dirty="0" err="1"/>
              <a:t>phần</a:t>
            </a:r>
            <a:r>
              <a:rPr lang="en-US" sz="2000" dirty="0"/>
              <a:t> (component) </a:t>
            </a:r>
            <a:r>
              <a:rPr lang="en-US" sz="2000" dirty="0" err="1"/>
              <a:t>nhưng</a:t>
            </a:r>
            <a:r>
              <a:rPr lang="en-US" sz="2000" dirty="0"/>
              <a:t> </a:t>
            </a:r>
            <a:r>
              <a:rPr lang="en-US" sz="2000" dirty="0" err="1"/>
              <a:t>hầu</a:t>
            </a:r>
            <a:r>
              <a:rPr lang="en-US" sz="2000" dirty="0"/>
              <a:t> </a:t>
            </a:r>
            <a:r>
              <a:rPr lang="en-US" sz="2000" dirty="0" err="1"/>
              <a:t>hết</a:t>
            </a:r>
            <a:r>
              <a:rPr lang="en-US" sz="2000" dirty="0"/>
              <a:t> </a:t>
            </a:r>
            <a:r>
              <a:rPr lang="en-US" sz="2000" dirty="0" err="1"/>
              <a:t>các</a:t>
            </a:r>
            <a:r>
              <a:rPr lang="en-US" sz="2000" dirty="0"/>
              <a:t> </a:t>
            </a:r>
            <a:r>
              <a:rPr lang="en-US" sz="2000" dirty="0" err="1"/>
              <a:t>phần</a:t>
            </a:r>
            <a:r>
              <a:rPr lang="en-US" sz="2000" dirty="0"/>
              <a:t> </a:t>
            </a:r>
            <a:r>
              <a:rPr lang="en-US" sz="2000" dirty="0" err="1"/>
              <a:t>mềm</a:t>
            </a:r>
            <a:r>
              <a:rPr lang="en-US" sz="2000" dirty="0"/>
              <a:t> </a:t>
            </a:r>
            <a:r>
              <a:rPr lang="en-US" sz="2000" dirty="0" err="1"/>
              <a:t>vẫn</a:t>
            </a:r>
            <a:r>
              <a:rPr lang="en-US" sz="2000" dirty="0"/>
              <a:t> </a:t>
            </a:r>
            <a:r>
              <a:rPr lang="en-US" sz="2000" dirty="0" err="1"/>
              <a:t>được</a:t>
            </a:r>
            <a:r>
              <a:rPr lang="en-US" sz="2000" dirty="0"/>
              <a:t> </a:t>
            </a:r>
            <a:r>
              <a:rPr lang="en-US" sz="2000" dirty="0" err="1"/>
              <a:t>phát</a:t>
            </a:r>
            <a:r>
              <a:rPr lang="en-US" sz="2000" dirty="0"/>
              <a:t> </a:t>
            </a:r>
            <a:r>
              <a:rPr lang="en-US" sz="2000" dirty="0" err="1"/>
              <a:t>triển</a:t>
            </a:r>
            <a:r>
              <a:rPr lang="en-US" sz="2000" dirty="0"/>
              <a:t> </a:t>
            </a:r>
            <a:r>
              <a:rPr lang="en-US" sz="2000" dirty="0" err="1"/>
              <a:t>theo</a:t>
            </a:r>
            <a:r>
              <a:rPr lang="en-US" sz="2000" dirty="0"/>
              <a:t> </a:t>
            </a:r>
            <a:r>
              <a:rPr lang="en-US" sz="2000" dirty="0" err="1"/>
              <a:t>dạng</a:t>
            </a:r>
            <a:r>
              <a:rPr lang="en-US" sz="2000" dirty="0"/>
              <a:t> </a:t>
            </a:r>
            <a:r>
              <a:rPr lang="en-US" sz="2000" dirty="0" err="1"/>
              <a:t>tùy</a:t>
            </a:r>
            <a:r>
              <a:rPr lang="en-US" sz="2000" dirty="0"/>
              <a:t> </a:t>
            </a:r>
            <a:r>
              <a:rPr lang="en-US" sz="2000" dirty="0" err="1"/>
              <a:t>chỉnh</a:t>
            </a:r>
            <a:r>
              <a:rPr lang="en-US" sz="2000" dirty="0"/>
              <a:t> </a:t>
            </a:r>
            <a:r>
              <a:rPr lang="en-US" sz="2000" dirty="0" err="1"/>
              <a:t>được</a:t>
            </a:r>
            <a:r>
              <a:rPr lang="en-US" sz="2000" dirty="0"/>
              <a:t>. </a:t>
            </a:r>
            <a:r>
              <a:rPr lang="en-US" sz="2000" dirty="0" err="1"/>
              <a:t>Thành</a:t>
            </a:r>
            <a:r>
              <a:rPr lang="en-US" sz="2000" dirty="0"/>
              <a:t> </a:t>
            </a:r>
            <a:r>
              <a:rPr lang="en-US" sz="2000" dirty="0" err="1"/>
              <a:t>phần</a:t>
            </a:r>
            <a:r>
              <a:rPr lang="en-US" sz="2000" dirty="0"/>
              <a:t> </a:t>
            </a:r>
            <a:r>
              <a:rPr lang="en-US" sz="2000" dirty="0" err="1"/>
              <a:t>có</a:t>
            </a:r>
            <a:r>
              <a:rPr lang="en-US" sz="2000" dirty="0"/>
              <a:t> </a:t>
            </a:r>
            <a:r>
              <a:rPr lang="en-US" sz="2000" dirty="0" err="1"/>
              <a:t>thể</a:t>
            </a:r>
            <a:r>
              <a:rPr lang="en-US" sz="2000" dirty="0"/>
              <a:t> </a:t>
            </a:r>
            <a:r>
              <a:rPr lang="en-US" sz="2000" dirty="0" err="1"/>
              <a:t>tái</a:t>
            </a:r>
            <a:r>
              <a:rPr lang="en-US" sz="2000" dirty="0"/>
              <a:t> </a:t>
            </a:r>
            <a:r>
              <a:rPr lang="en-US" sz="2000" dirty="0" err="1"/>
              <a:t>sử</a:t>
            </a:r>
            <a:r>
              <a:rPr lang="en-US" sz="2000" dirty="0"/>
              <a:t> </a:t>
            </a:r>
            <a:r>
              <a:rPr lang="en-US" sz="2000" dirty="0" err="1"/>
              <a:t>dụng</a:t>
            </a:r>
            <a:r>
              <a:rPr lang="en-US" sz="2000" dirty="0"/>
              <a:t> </a:t>
            </a:r>
            <a:r>
              <a:rPr lang="en-US" sz="2000" dirty="0" err="1"/>
              <a:t>sẽ</a:t>
            </a:r>
            <a:r>
              <a:rPr lang="en-US" sz="2000" dirty="0"/>
              <a:t> </a:t>
            </a:r>
            <a:r>
              <a:rPr lang="en-US" sz="2000" dirty="0" err="1"/>
              <a:t>đóng</a:t>
            </a:r>
            <a:r>
              <a:rPr lang="en-US" sz="2000" dirty="0"/>
              <a:t> </a:t>
            </a:r>
            <a:r>
              <a:rPr lang="en-US" sz="2000" dirty="0" err="1"/>
              <a:t>gói</a:t>
            </a:r>
            <a:r>
              <a:rPr lang="en-US" sz="2000" dirty="0"/>
              <a:t> </a:t>
            </a:r>
            <a:r>
              <a:rPr lang="en-US" sz="2000" dirty="0" err="1"/>
              <a:t>dữ</a:t>
            </a:r>
            <a:r>
              <a:rPr lang="en-US" sz="2000" dirty="0"/>
              <a:t> </a:t>
            </a:r>
            <a:r>
              <a:rPr lang="en-US" sz="2000" dirty="0" err="1"/>
              <a:t>liệu</a:t>
            </a:r>
            <a:r>
              <a:rPr lang="en-US" sz="2000" dirty="0"/>
              <a:t> </a:t>
            </a:r>
            <a:r>
              <a:rPr lang="en-US" sz="2000" dirty="0" err="1"/>
              <a:t>và</a:t>
            </a:r>
            <a:r>
              <a:rPr lang="en-US" sz="2000" dirty="0"/>
              <a:t> </a:t>
            </a:r>
            <a:r>
              <a:rPr lang="en-US" sz="2000" dirty="0" err="1"/>
              <a:t>xử</a:t>
            </a:r>
            <a:r>
              <a:rPr lang="en-US" sz="2000" dirty="0"/>
              <a:t> </a:t>
            </a:r>
            <a:r>
              <a:rPr lang="en-US" sz="2000" dirty="0" err="1"/>
              <a:t>lý</a:t>
            </a:r>
            <a:r>
              <a:rPr lang="en-US" sz="2000" dirty="0"/>
              <a:t> </a:t>
            </a:r>
            <a:r>
              <a:rPr lang="en-US" sz="2000" dirty="0" err="1"/>
              <a:t>vào</a:t>
            </a:r>
            <a:r>
              <a:rPr lang="en-US" sz="2000" dirty="0"/>
              <a:t> </a:t>
            </a:r>
            <a:r>
              <a:rPr lang="en-US" sz="2000" dirty="0" err="1"/>
              <a:t>từng</a:t>
            </a:r>
            <a:r>
              <a:rPr lang="en-US" sz="2000" dirty="0"/>
              <a:t> </a:t>
            </a:r>
            <a:r>
              <a:rPr lang="en-US" sz="2000" dirty="0" err="1"/>
              <a:t>phần</a:t>
            </a:r>
            <a:r>
              <a:rPr lang="en-US" sz="2000" dirty="0"/>
              <a:t> </a:t>
            </a:r>
            <a:r>
              <a:rPr lang="en-US" sz="2000" dirty="0" err="1"/>
              <a:t>của</a:t>
            </a:r>
            <a:r>
              <a:rPr lang="en-US" sz="2000" dirty="0"/>
              <a:t> </a:t>
            </a:r>
            <a:r>
              <a:rPr lang="en-US" sz="2000" dirty="0" err="1"/>
              <a:t>phần</a:t>
            </a:r>
            <a:r>
              <a:rPr lang="en-US" sz="2000" dirty="0"/>
              <a:t> </a:t>
            </a:r>
            <a:r>
              <a:rPr lang="en-US" sz="2000" dirty="0" err="1"/>
              <a:t>mềm</a:t>
            </a:r>
            <a:r>
              <a:rPr lang="en-US" sz="2000" dirty="0"/>
              <a:t> </a:t>
            </a:r>
            <a:r>
              <a:rPr lang="en-US" sz="2000" dirty="0" err="1"/>
              <a:t>để</a:t>
            </a:r>
            <a:r>
              <a:rPr lang="en-US" sz="2000" dirty="0"/>
              <a:t> </a:t>
            </a:r>
            <a:r>
              <a:rPr lang="en-US" sz="2000" dirty="0" err="1"/>
              <a:t>có</a:t>
            </a:r>
            <a:r>
              <a:rPr lang="en-US" sz="2000" dirty="0"/>
              <a:t> </a:t>
            </a:r>
            <a:r>
              <a:rPr lang="en-US" sz="2000" dirty="0" err="1"/>
              <a:t>thể</a:t>
            </a:r>
            <a:r>
              <a:rPr lang="en-US" sz="2000" dirty="0"/>
              <a:t> </a:t>
            </a:r>
            <a:r>
              <a:rPr lang="en-US" sz="2000" dirty="0" err="1"/>
              <a:t>sử</a:t>
            </a:r>
            <a:r>
              <a:rPr lang="en-US" sz="2000" dirty="0"/>
              <a:t> </a:t>
            </a:r>
            <a:r>
              <a:rPr lang="en-US" sz="2000" dirty="0" err="1"/>
              <a:t>dụng</a:t>
            </a:r>
            <a:r>
              <a:rPr lang="en-US" sz="2000" dirty="0"/>
              <a:t> </a:t>
            </a:r>
            <a:r>
              <a:rPr lang="en-US" sz="2000" dirty="0" err="1"/>
              <a:t>lại</a:t>
            </a:r>
            <a:r>
              <a:rPr lang="en-US" sz="2000" dirty="0"/>
              <a:t> </a:t>
            </a:r>
            <a:r>
              <a:rPr lang="en-US" sz="2000" dirty="0" err="1"/>
              <a:t>cho</a:t>
            </a:r>
            <a:r>
              <a:rPr lang="en-US" sz="2000" dirty="0"/>
              <a:t> </a:t>
            </a:r>
            <a:r>
              <a:rPr lang="en-US" sz="2000" dirty="0" err="1"/>
              <a:t>các</a:t>
            </a:r>
            <a:r>
              <a:rPr lang="en-US" sz="2000" dirty="0"/>
              <a:t> </a:t>
            </a:r>
            <a:r>
              <a:rPr lang="en-US" sz="2000" dirty="0" err="1"/>
              <a:t>chương</a:t>
            </a:r>
            <a:r>
              <a:rPr lang="en-US" sz="2000" dirty="0"/>
              <a:t> </a:t>
            </a:r>
            <a:r>
              <a:rPr lang="en-US" sz="2000" dirty="0" err="1"/>
              <a:t>trình</a:t>
            </a:r>
            <a:r>
              <a:rPr lang="en-US" sz="2000" dirty="0"/>
              <a:t> </a:t>
            </a:r>
            <a:r>
              <a:rPr lang="en-US" sz="2000" dirty="0" err="1"/>
              <a:t>khác</a:t>
            </a:r>
            <a:r>
              <a:rPr lang="en-US" sz="2000" dirty="0"/>
              <a:t>.</a:t>
            </a:r>
          </a:p>
          <a:p>
            <a:pPr lvl="1">
              <a:lnSpc>
                <a:spcPct val="100000"/>
              </a:lnSpc>
            </a:pPr>
            <a:r>
              <a:rPr lang="en-US" sz="2000" dirty="0" err="1"/>
              <a:t>Ví</a:t>
            </a:r>
            <a:r>
              <a:rPr lang="en-US" sz="2000" dirty="0"/>
              <a:t> </a:t>
            </a:r>
            <a:r>
              <a:rPr lang="en-US" sz="2000" dirty="0" err="1"/>
              <a:t>dụ</a:t>
            </a:r>
            <a:r>
              <a:rPr lang="en-US" sz="2000" dirty="0"/>
              <a:t>: </a:t>
            </a:r>
            <a:r>
              <a:rPr lang="en-US" sz="2000" dirty="0" err="1"/>
              <a:t>giao</a:t>
            </a:r>
            <a:r>
              <a:rPr lang="en-US" sz="2000" dirty="0"/>
              <a:t> </a:t>
            </a:r>
            <a:r>
              <a:rPr lang="en-US" sz="2000" dirty="0" err="1"/>
              <a:t>diện</a:t>
            </a:r>
            <a:r>
              <a:rPr lang="en-US" sz="2000" dirty="0"/>
              <a:t> </a:t>
            </a:r>
            <a:r>
              <a:rPr lang="en-US" sz="2000" dirty="0" err="1"/>
              <a:t>người</a:t>
            </a:r>
            <a:r>
              <a:rPr lang="en-US" sz="2000" dirty="0"/>
              <a:t> </a:t>
            </a:r>
            <a:r>
              <a:rPr lang="en-US" sz="2000" dirty="0" err="1"/>
              <a:t>dùng</a:t>
            </a:r>
            <a:r>
              <a:rPr lang="en-US" sz="2000" dirty="0"/>
              <a:t>, </a:t>
            </a:r>
            <a:r>
              <a:rPr lang="en-US" sz="2000" dirty="0" err="1"/>
              <a:t>cửa</a:t>
            </a:r>
            <a:r>
              <a:rPr lang="en-US" sz="2000" dirty="0"/>
              <a:t> </a:t>
            </a:r>
            <a:r>
              <a:rPr lang="en-US" sz="2000" dirty="0" err="1"/>
              <a:t>sổ</a:t>
            </a:r>
            <a:r>
              <a:rPr lang="en-US" sz="2000" dirty="0"/>
              <a:t>, menu, …</a:t>
            </a:r>
          </a:p>
        </p:txBody>
      </p:sp>
      <p:sp>
        <p:nvSpPr>
          <p:cNvPr id="2" name="Slide Number Placeholder 1"/>
          <p:cNvSpPr>
            <a:spLocks noGrp="1"/>
          </p:cNvSpPr>
          <p:nvPr>
            <p:ph type="sldNum" sz="quarter" idx="12"/>
          </p:nvPr>
        </p:nvSpPr>
        <p:spPr/>
        <p:txBody>
          <a:bodyPr/>
          <a:lstStyle/>
          <a:p>
            <a:fld id="{0FF54DE5-C571-48E8-A5BC-B369434E2F44}" type="slidenum">
              <a:rPr lang="en-US" smtClean="0"/>
              <a:t>10</a:t>
            </a:fld>
            <a:endParaRPr lang="en-US"/>
          </a:p>
        </p:txBody>
      </p:sp>
    </p:spTree>
    <p:extLst>
      <p:ext uri="{BB962C8B-B14F-4D97-AF65-F5344CB8AC3E}">
        <p14:creationId xmlns:p14="http://schemas.microsoft.com/office/powerpoint/2010/main" val="1120287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Phân</a:t>
            </a: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loại</a:t>
            </a: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phần</a:t>
            </a: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mềm</a:t>
            </a:r>
            <a:endPar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14" name="Content Placeholder 13"/>
          <p:cNvSpPr>
            <a:spLocks noGrp="1"/>
          </p:cNvSpPr>
          <p:nvPr>
            <p:ph idx="1"/>
          </p:nvPr>
        </p:nvSpPr>
        <p:spPr>
          <a:xfrm>
            <a:off x="1104900" y="1600199"/>
            <a:ext cx="9982200" cy="5011615"/>
          </a:xfrm>
        </p:spPr>
        <p:txBody>
          <a:bodyPr>
            <a:normAutofit lnSpcReduction="10000"/>
          </a:bodyPr>
          <a:lstStyle/>
          <a:p>
            <a:r>
              <a:rPr lang="en-US" dirty="0" err="1"/>
              <a:t>Phần</a:t>
            </a:r>
            <a:r>
              <a:rPr lang="en-US" dirty="0"/>
              <a:t> </a:t>
            </a:r>
            <a:r>
              <a:rPr lang="en-US" dirty="0" err="1"/>
              <a:t>mềm</a:t>
            </a:r>
            <a:r>
              <a:rPr lang="en-US" dirty="0"/>
              <a:t> </a:t>
            </a:r>
            <a:r>
              <a:rPr lang="en-US" dirty="0" err="1"/>
              <a:t>hệ</a:t>
            </a:r>
            <a:r>
              <a:rPr lang="en-US" dirty="0"/>
              <a:t> </a:t>
            </a:r>
            <a:r>
              <a:rPr lang="en-US" dirty="0" err="1"/>
              <a:t>thống</a:t>
            </a:r>
            <a:r>
              <a:rPr lang="en-US" dirty="0"/>
              <a:t>: </a:t>
            </a:r>
            <a:r>
              <a:rPr lang="en-US" dirty="0" err="1"/>
              <a:t>trình</a:t>
            </a:r>
            <a:r>
              <a:rPr lang="en-US" dirty="0"/>
              <a:t> </a:t>
            </a:r>
            <a:r>
              <a:rPr lang="en-US" dirty="0" err="1"/>
              <a:t>biên</a:t>
            </a:r>
            <a:r>
              <a:rPr lang="en-US" dirty="0"/>
              <a:t> </a:t>
            </a:r>
            <a:r>
              <a:rPr lang="en-US" dirty="0" err="1"/>
              <a:t>dịch</a:t>
            </a:r>
            <a:r>
              <a:rPr lang="en-US" dirty="0"/>
              <a:t>, </a:t>
            </a:r>
            <a:r>
              <a:rPr lang="en-US" dirty="0" err="1"/>
              <a:t>công</a:t>
            </a:r>
            <a:r>
              <a:rPr lang="en-US" dirty="0"/>
              <a:t> </a:t>
            </a:r>
            <a:r>
              <a:rPr lang="en-US" dirty="0" err="1"/>
              <a:t>cụ</a:t>
            </a:r>
            <a:r>
              <a:rPr lang="en-US" dirty="0"/>
              <a:t> </a:t>
            </a:r>
            <a:r>
              <a:rPr lang="en-US" dirty="0" err="1"/>
              <a:t>quản</a:t>
            </a:r>
            <a:r>
              <a:rPr lang="en-US" dirty="0"/>
              <a:t> </a:t>
            </a:r>
            <a:r>
              <a:rPr lang="en-US" dirty="0" err="1"/>
              <a:t>lý</a:t>
            </a:r>
            <a:r>
              <a:rPr lang="en-US" dirty="0"/>
              <a:t> </a:t>
            </a:r>
            <a:r>
              <a:rPr lang="en-US" dirty="0" err="1"/>
              <a:t>tập</a:t>
            </a:r>
            <a:r>
              <a:rPr lang="en-US" dirty="0"/>
              <a:t> tin, …</a:t>
            </a:r>
          </a:p>
          <a:p>
            <a:r>
              <a:rPr lang="en-US" dirty="0" err="1"/>
              <a:t>Phần</a:t>
            </a:r>
            <a:r>
              <a:rPr lang="en-US" dirty="0"/>
              <a:t> </a:t>
            </a:r>
            <a:r>
              <a:rPr lang="en-US" dirty="0" err="1"/>
              <a:t>mềm</a:t>
            </a:r>
            <a:r>
              <a:rPr lang="en-US" dirty="0"/>
              <a:t> </a:t>
            </a:r>
            <a:r>
              <a:rPr lang="en-US" dirty="0" err="1"/>
              <a:t>ứng</a:t>
            </a:r>
            <a:r>
              <a:rPr lang="en-US" dirty="0"/>
              <a:t> </a:t>
            </a:r>
            <a:r>
              <a:rPr lang="en-US" dirty="0" err="1"/>
              <a:t>dụng</a:t>
            </a:r>
            <a:r>
              <a:rPr lang="en-US" dirty="0"/>
              <a:t>: </a:t>
            </a:r>
            <a:r>
              <a:rPr lang="en-US" dirty="0" err="1"/>
              <a:t>những</a:t>
            </a:r>
            <a:r>
              <a:rPr lang="en-US" dirty="0"/>
              <a:t> </a:t>
            </a:r>
            <a:r>
              <a:rPr lang="en-US" dirty="0" err="1"/>
              <a:t>chương</a:t>
            </a:r>
            <a:r>
              <a:rPr lang="en-US" dirty="0"/>
              <a:t> </a:t>
            </a:r>
            <a:r>
              <a:rPr lang="en-US" dirty="0" err="1"/>
              <a:t>trình</a:t>
            </a:r>
            <a:r>
              <a:rPr lang="en-US" dirty="0"/>
              <a:t> </a:t>
            </a:r>
            <a:r>
              <a:rPr lang="en-US" dirty="0" err="1"/>
              <a:t>độc</a:t>
            </a:r>
            <a:r>
              <a:rPr lang="en-US" dirty="0"/>
              <a:t> </a:t>
            </a:r>
            <a:r>
              <a:rPr lang="en-US" dirty="0" err="1"/>
              <a:t>lập</a:t>
            </a:r>
            <a:r>
              <a:rPr lang="en-US" dirty="0"/>
              <a:t>, </a:t>
            </a:r>
            <a:r>
              <a:rPr lang="en-US" dirty="0" err="1"/>
              <a:t>phục</a:t>
            </a:r>
            <a:r>
              <a:rPr lang="en-US" dirty="0"/>
              <a:t> </a:t>
            </a:r>
            <a:r>
              <a:rPr lang="en-US" dirty="0" err="1"/>
              <a:t>vụ</a:t>
            </a:r>
            <a:r>
              <a:rPr lang="en-US" dirty="0"/>
              <a:t> </a:t>
            </a:r>
            <a:r>
              <a:rPr lang="en-US" dirty="0" err="1"/>
              <a:t>nhu</a:t>
            </a:r>
            <a:r>
              <a:rPr lang="en-US" dirty="0"/>
              <a:t> </a:t>
            </a:r>
            <a:r>
              <a:rPr lang="en-US" dirty="0" err="1"/>
              <a:t>cầu</a:t>
            </a:r>
            <a:r>
              <a:rPr lang="en-US" dirty="0"/>
              <a:t> </a:t>
            </a:r>
            <a:r>
              <a:rPr lang="en-US" dirty="0" err="1"/>
              <a:t>cụ</a:t>
            </a:r>
            <a:r>
              <a:rPr lang="en-US" dirty="0"/>
              <a:t> </a:t>
            </a:r>
            <a:r>
              <a:rPr lang="en-US" dirty="0" err="1"/>
              <a:t>thể</a:t>
            </a:r>
            <a:endParaRPr lang="en-US" dirty="0"/>
          </a:p>
          <a:p>
            <a:r>
              <a:rPr lang="en-US" dirty="0" err="1"/>
              <a:t>Phần</a:t>
            </a:r>
            <a:r>
              <a:rPr lang="en-US" dirty="0"/>
              <a:t> </a:t>
            </a:r>
            <a:r>
              <a:rPr lang="en-US" dirty="0" err="1"/>
              <a:t>mềm</a:t>
            </a:r>
            <a:r>
              <a:rPr lang="en-US" dirty="0"/>
              <a:t> </a:t>
            </a:r>
            <a:r>
              <a:rPr lang="en-US" dirty="0" err="1"/>
              <a:t>khoa</a:t>
            </a:r>
            <a:r>
              <a:rPr lang="en-US" dirty="0"/>
              <a:t> </a:t>
            </a:r>
            <a:r>
              <a:rPr lang="en-US" dirty="0" err="1"/>
              <a:t>học</a:t>
            </a:r>
            <a:r>
              <a:rPr lang="en-US" dirty="0"/>
              <a:t>/</a:t>
            </a:r>
            <a:r>
              <a:rPr lang="en-US" dirty="0" err="1"/>
              <a:t>kỹ</a:t>
            </a:r>
            <a:r>
              <a:rPr lang="en-US" dirty="0"/>
              <a:t> </a:t>
            </a:r>
            <a:r>
              <a:rPr lang="en-US" dirty="0" err="1"/>
              <a:t>thuật</a:t>
            </a:r>
            <a:r>
              <a:rPr lang="en-US" dirty="0"/>
              <a:t>: </a:t>
            </a:r>
            <a:r>
              <a:rPr lang="en-US" dirty="0" err="1"/>
              <a:t>đặc</a:t>
            </a:r>
            <a:r>
              <a:rPr lang="en-US" dirty="0"/>
              <a:t> </a:t>
            </a:r>
            <a:r>
              <a:rPr lang="en-US" dirty="0" err="1"/>
              <a:t>trưng</a:t>
            </a:r>
            <a:r>
              <a:rPr lang="en-US" dirty="0"/>
              <a:t> </a:t>
            </a:r>
            <a:r>
              <a:rPr lang="en-US" dirty="0" err="1"/>
              <a:t>bởi</a:t>
            </a:r>
            <a:r>
              <a:rPr lang="en-US" dirty="0"/>
              <a:t> </a:t>
            </a:r>
            <a:r>
              <a:rPr lang="en-US" dirty="0" err="1"/>
              <a:t>các</a:t>
            </a:r>
            <a:r>
              <a:rPr lang="en-US" dirty="0"/>
              <a:t> </a:t>
            </a:r>
            <a:r>
              <a:rPr lang="en-US" dirty="0" err="1"/>
              <a:t>thuật</a:t>
            </a:r>
            <a:r>
              <a:rPr lang="en-US" dirty="0"/>
              <a:t> </a:t>
            </a:r>
            <a:r>
              <a:rPr lang="en-US" dirty="0" err="1"/>
              <a:t>toán</a:t>
            </a:r>
            <a:r>
              <a:rPr lang="en-US" dirty="0"/>
              <a:t> </a:t>
            </a:r>
            <a:r>
              <a:rPr lang="en-US" dirty="0" err="1"/>
              <a:t>tính</a:t>
            </a:r>
            <a:r>
              <a:rPr lang="en-US" dirty="0"/>
              <a:t> </a:t>
            </a:r>
            <a:r>
              <a:rPr lang="en-US" dirty="0" err="1"/>
              <a:t>toán</a:t>
            </a:r>
            <a:r>
              <a:rPr lang="en-US" dirty="0"/>
              <a:t> </a:t>
            </a:r>
            <a:r>
              <a:rPr lang="en-US" dirty="0" err="1"/>
              <a:t>siêu</a:t>
            </a:r>
            <a:r>
              <a:rPr lang="en-US" dirty="0"/>
              <a:t> </a:t>
            </a:r>
            <a:r>
              <a:rPr lang="en-US" dirty="0" err="1"/>
              <a:t>tốc</a:t>
            </a:r>
            <a:r>
              <a:rPr lang="en-US" dirty="0"/>
              <a:t>, </a:t>
            </a:r>
            <a:r>
              <a:rPr lang="en-US" dirty="0" err="1"/>
              <a:t>chẳng</a:t>
            </a:r>
            <a:r>
              <a:rPr lang="en-US" dirty="0"/>
              <a:t> </a:t>
            </a:r>
            <a:r>
              <a:rPr lang="en-US" dirty="0" err="1"/>
              <a:t>hạn</a:t>
            </a:r>
            <a:r>
              <a:rPr lang="en-US" dirty="0"/>
              <a:t> </a:t>
            </a:r>
            <a:r>
              <a:rPr lang="en-US" dirty="0" err="1"/>
              <a:t>như</a:t>
            </a:r>
            <a:r>
              <a:rPr lang="en-US" dirty="0"/>
              <a:t> </a:t>
            </a:r>
            <a:r>
              <a:rPr lang="en-US" dirty="0" err="1"/>
              <a:t>trong</a:t>
            </a:r>
            <a:r>
              <a:rPr lang="en-US" dirty="0"/>
              <a:t> </a:t>
            </a:r>
            <a:r>
              <a:rPr lang="en-US" dirty="0" err="1"/>
              <a:t>phân</a:t>
            </a:r>
            <a:r>
              <a:rPr lang="en-US" dirty="0"/>
              <a:t> </a:t>
            </a:r>
            <a:r>
              <a:rPr lang="en-US" dirty="0" err="1"/>
              <a:t>tích</a:t>
            </a:r>
            <a:r>
              <a:rPr lang="en-US" dirty="0"/>
              <a:t> </a:t>
            </a:r>
            <a:r>
              <a:rPr lang="en-US" dirty="0" err="1"/>
              <a:t>ứng</a:t>
            </a:r>
            <a:r>
              <a:rPr lang="en-US" dirty="0"/>
              <a:t> </a:t>
            </a:r>
            <a:r>
              <a:rPr lang="en-US" dirty="0" err="1"/>
              <a:t>suất</a:t>
            </a:r>
            <a:r>
              <a:rPr lang="en-US" dirty="0"/>
              <a:t> (</a:t>
            </a:r>
            <a:r>
              <a:rPr lang="en-US" dirty="0" err="1"/>
              <a:t>của</a:t>
            </a:r>
            <a:r>
              <a:rPr lang="en-US" dirty="0"/>
              <a:t> </a:t>
            </a:r>
            <a:r>
              <a:rPr lang="en-US" dirty="0" err="1"/>
              <a:t>tàu</a:t>
            </a:r>
            <a:r>
              <a:rPr lang="en-US" dirty="0"/>
              <a:t> </a:t>
            </a:r>
            <a:r>
              <a:rPr lang="en-US" dirty="0" err="1"/>
              <a:t>vũ</a:t>
            </a:r>
            <a:r>
              <a:rPr lang="en-US" dirty="0"/>
              <a:t> </a:t>
            </a:r>
            <a:r>
              <a:rPr lang="en-US" dirty="0" err="1"/>
              <a:t>trụ</a:t>
            </a:r>
            <a:r>
              <a:rPr lang="en-US" dirty="0"/>
              <a:t>) </a:t>
            </a:r>
            <a:r>
              <a:rPr lang="en-US" dirty="0" err="1"/>
              <a:t>tự</a:t>
            </a:r>
            <a:r>
              <a:rPr lang="en-US" dirty="0"/>
              <a:t> </a:t>
            </a:r>
            <a:r>
              <a:rPr lang="en-US" dirty="0" err="1"/>
              <a:t>động</a:t>
            </a:r>
            <a:r>
              <a:rPr lang="en-US" dirty="0"/>
              <a:t>, </a:t>
            </a:r>
            <a:r>
              <a:rPr lang="en-US" dirty="0" err="1"/>
              <a:t>sinh</a:t>
            </a:r>
            <a:r>
              <a:rPr lang="en-US" dirty="0"/>
              <a:t> </a:t>
            </a:r>
            <a:r>
              <a:rPr lang="en-US" dirty="0" err="1"/>
              <a:t>học</a:t>
            </a:r>
            <a:r>
              <a:rPr lang="en-US" dirty="0"/>
              <a:t> </a:t>
            </a:r>
            <a:r>
              <a:rPr lang="en-US" dirty="0" err="1"/>
              <a:t>phân</a:t>
            </a:r>
            <a:r>
              <a:rPr lang="en-US" dirty="0"/>
              <a:t> </a:t>
            </a:r>
            <a:r>
              <a:rPr lang="en-US" dirty="0" err="1"/>
              <a:t>tử</a:t>
            </a:r>
            <a:r>
              <a:rPr lang="en-US" dirty="0"/>
              <a:t>, </a:t>
            </a:r>
            <a:r>
              <a:rPr lang="en-US" dirty="0" err="1"/>
              <a:t>động</a:t>
            </a:r>
            <a:r>
              <a:rPr lang="en-US" dirty="0"/>
              <a:t> </a:t>
            </a:r>
            <a:r>
              <a:rPr lang="en-US" dirty="0" err="1"/>
              <a:t>lực</a:t>
            </a:r>
            <a:r>
              <a:rPr lang="en-US" dirty="0"/>
              <a:t> </a:t>
            </a:r>
            <a:r>
              <a:rPr lang="en-US" dirty="0" err="1"/>
              <a:t>học</a:t>
            </a:r>
            <a:r>
              <a:rPr lang="en-US" dirty="0"/>
              <a:t> </a:t>
            </a:r>
            <a:r>
              <a:rPr lang="en-US" dirty="0" err="1"/>
              <a:t>chất</a:t>
            </a:r>
            <a:r>
              <a:rPr lang="en-US" dirty="0"/>
              <a:t> </a:t>
            </a:r>
            <a:r>
              <a:rPr lang="en-US" dirty="0" err="1"/>
              <a:t>điểm</a:t>
            </a:r>
            <a:r>
              <a:rPr lang="en-US" dirty="0"/>
              <a:t>, …</a:t>
            </a:r>
          </a:p>
          <a:p>
            <a:r>
              <a:rPr lang="en-US" dirty="0" err="1"/>
              <a:t>Dòng</a:t>
            </a:r>
            <a:r>
              <a:rPr lang="en-US" dirty="0"/>
              <a:t> </a:t>
            </a:r>
            <a:r>
              <a:rPr lang="en-US" dirty="0" err="1"/>
              <a:t>sản</a:t>
            </a:r>
            <a:r>
              <a:rPr lang="en-US" dirty="0"/>
              <a:t> </a:t>
            </a:r>
            <a:r>
              <a:rPr lang="en-US" dirty="0" err="1"/>
              <a:t>phẩm</a:t>
            </a:r>
            <a:r>
              <a:rPr lang="en-US" dirty="0"/>
              <a:t> </a:t>
            </a:r>
            <a:r>
              <a:rPr lang="en-US" dirty="0" err="1"/>
              <a:t>phần</a:t>
            </a:r>
            <a:r>
              <a:rPr lang="en-US" dirty="0"/>
              <a:t> </a:t>
            </a:r>
            <a:r>
              <a:rPr lang="en-US" dirty="0" err="1"/>
              <a:t>mềm</a:t>
            </a:r>
            <a:r>
              <a:rPr lang="en-US" dirty="0"/>
              <a:t> </a:t>
            </a:r>
            <a:r>
              <a:rPr lang="en-US" dirty="0" err="1"/>
              <a:t>tập</a:t>
            </a:r>
            <a:r>
              <a:rPr lang="en-US" dirty="0"/>
              <a:t> </a:t>
            </a:r>
            <a:r>
              <a:rPr lang="en-US" dirty="0" err="1"/>
              <a:t>trung</a:t>
            </a:r>
            <a:r>
              <a:rPr lang="en-US" dirty="0"/>
              <a:t> </a:t>
            </a:r>
            <a:r>
              <a:rPr lang="en-US" dirty="0" err="1"/>
              <a:t>vào</a:t>
            </a:r>
            <a:r>
              <a:rPr lang="en-US" dirty="0"/>
              <a:t> </a:t>
            </a:r>
            <a:r>
              <a:rPr lang="en-US" dirty="0" err="1"/>
              <a:t>một</a:t>
            </a:r>
            <a:r>
              <a:rPr lang="en-US" dirty="0"/>
              <a:t> </a:t>
            </a:r>
            <a:r>
              <a:rPr lang="en-US" dirty="0" err="1"/>
              <a:t>thị</a:t>
            </a:r>
            <a:r>
              <a:rPr lang="en-US" dirty="0"/>
              <a:t> </a:t>
            </a:r>
            <a:r>
              <a:rPr lang="en-US" dirty="0" err="1"/>
              <a:t>trường</a:t>
            </a:r>
            <a:r>
              <a:rPr lang="en-US" dirty="0"/>
              <a:t> </a:t>
            </a:r>
            <a:r>
              <a:rPr lang="en-US" dirty="0" err="1"/>
              <a:t>có</a:t>
            </a:r>
            <a:r>
              <a:rPr lang="en-US" dirty="0"/>
              <a:t> </a:t>
            </a:r>
            <a:r>
              <a:rPr lang="en-US" dirty="0" err="1"/>
              <a:t>giới</a:t>
            </a:r>
            <a:r>
              <a:rPr lang="en-US" dirty="0"/>
              <a:t> </a:t>
            </a:r>
            <a:r>
              <a:rPr lang="en-US" dirty="0" err="1"/>
              <a:t>hạn</a:t>
            </a:r>
            <a:r>
              <a:rPr lang="en-US" dirty="0"/>
              <a:t> </a:t>
            </a:r>
            <a:r>
              <a:rPr lang="en-US" dirty="0" err="1"/>
              <a:t>để</a:t>
            </a:r>
            <a:r>
              <a:rPr lang="en-US" dirty="0"/>
              <a:t> </a:t>
            </a:r>
            <a:r>
              <a:rPr lang="en-US" dirty="0" err="1"/>
              <a:t>giải</a:t>
            </a:r>
            <a:r>
              <a:rPr lang="en-US" dirty="0"/>
              <a:t> </a:t>
            </a:r>
            <a:r>
              <a:rPr lang="en-US" dirty="0" err="1"/>
              <a:t>quyết</a:t>
            </a:r>
            <a:r>
              <a:rPr lang="en-US" dirty="0"/>
              <a:t> </a:t>
            </a:r>
            <a:r>
              <a:rPr lang="en-US" dirty="0" err="1"/>
              <a:t>thị</a:t>
            </a:r>
            <a:r>
              <a:rPr lang="en-US" dirty="0"/>
              <a:t> </a:t>
            </a:r>
            <a:r>
              <a:rPr lang="en-US" dirty="0" err="1"/>
              <a:t>trường</a:t>
            </a:r>
            <a:r>
              <a:rPr lang="en-US" dirty="0"/>
              <a:t> </a:t>
            </a:r>
            <a:r>
              <a:rPr lang="en-US" dirty="0" err="1"/>
              <a:t>tiêu</a:t>
            </a:r>
            <a:r>
              <a:rPr lang="en-US" dirty="0"/>
              <a:t> </a:t>
            </a:r>
            <a:r>
              <a:rPr lang="en-US" dirty="0" err="1"/>
              <a:t>dùng</a:t>
            </a:r>
            <a:r>
              <a:rPr lang="en-US" dirty="0"/>
              <a:t> </a:t>
            </a:r>
            <a:r>
              <a:rPr lang="en-US" dirty="0" err="1"/>
              <a:t>đại</a:t>
            </a:r>
            <a:r>
              <a:rPr lang="en-US" dirty="0"/>
              <a:t> </a:t>
            </a:r>
            <a:r>
              <a:rPr lang="en-US" dirty="0" err="1"/>
              <a:t>chúng</a:t>
            </a:r>
            <a:r>
              <a:rPr lang="en-US" dirty="0"/>
              <a:t>, </a:t>
            </a:r>
            <a:r>
              <a:rPr lang="en-US" dirty="0" err="1"/>
              <a:t>chẳng</a:t>
            </a:r>
            <a:r>
              <a:rPr lang="en-US" dirty="0"/>
              <a:t> </a:t>
            </a:r>
            <a:r>
              <a:rPr lang="en-US" dirty="0" err="1"/>
              <a:t>hạn</a:t>
            </a:r>
            <a:r>
              <a:rPr lang="en-US" dirty="0"/>
              <a:t> </a:t>
            </a:r>
            <a:r>
              <a:rPr lang="en-US" dirty="0" err="1"/>
              <a:t>như</a:t>
            </a:r>
            <a:r>
              <a:rPr lang="en-US" dirty="0"/>
              <a:t> </a:t>
            </a:r>
            <a:r>
              <a:rPr lang="en-US" dirty="0" err="1"/>
              <a:t>xử</a:t>
            </a:r>
            <a:r>
              <a:rPr lang="en-US" dirty="0"/>
              <a:t> </a:t>
            </a:r>
            <a:r>
              <a:rPr lang="en-US" dirty="0" err="1"/>
              <a:t>lý</a:t>
            </a:r>
            <a:r>
              <a:rPr lang="en-US" dirty="0"/>
              <a:t> </a:t>
            </a:r>
            <a:r>
              <a:rPr lang="en-US" dirty="0" err="1"/>
              <a:t>văn</a:t>
            </a:r>
            <a:r>
              <a:rPr lang="en-US" dirty="0"/>
              <a:t> </a:t>
            </a:r>
            <a:r>
              <a:rPr lang="en-US" dirty="0" err="1"/>
              <a:t>bản</a:t>
            </a:r>
            <a:r>
              <a:rPr lang="en-US" dirty="0"/>
              <a:t>, </a:t>
            </a:r>
            <a:r>
              <a:rPr lang="en-US" dirty="0" err="1"/>
              <a:t>đồ</a:t>
            </a:r>
            <a:r>
              <a:rPr lang="en-US" dirty="0"/>
              <a:t> </a:t>
            </a:r>
            <a:r>
              <a:rPr lang="en-US" dirty="0" err="1"/>
              <a:t>họa</a:t>
            </a:r>
            <a:r>
              <a:rPr lang="en-US" dirty="0"/>
              <a:t>, </a:t>
            </a:r>
            <a:r>
              <a:rPr lang="en-US" dirty="0" err="1"/>
              <a:t>quản</a:t>
            </a:r>
            <a:r>
              <a:rPr lang="en-US" dirty="0"/>
              <a:t> </a:t>
            </a:r>
            <a:r>
              <a:rPr lang="en-US" dirty="0" err="1"/>
              <a:t>lý</a:t>
            </a:r>
            <a:r>
              <a:rPr lang="en-US" dirty="0"/>
              <a:t> CSDL, …</a:t>
            </a:r>
          </a:p>
          <a:p>
            <a:r>
              <a:rPr lang="en-US" dirty="0" err="1"/>
              <a:t>Phần</a:t>
            </a:r>
            <a:r>
              <a:rPr lang="en-US" dirty="0"/>
              <a:t> </a:t>
            </a:r>
            <a:r>
              <a:rPr lang="en-US" dirty="0" err="1"/>
              <a:t>mềm</a:t>
            </a:r>
            <a:r>
              <a:rPr lang="en-US" dirty="0"/>
              <a:t> </a:t>
            </a:r>
            <a:r>
              <a:rPr lang="en-US" dirty="0" err="1"/>
              <a:t>nhúng</a:t>
            </a:r>
            <a:r>
              <a:rPr lang="en-US" dirty="0"/>
              <a:t>: </a:t>
            </a:r>
            <a:r>
              <a:rPr lang="en-US" dirty="0" err="1"/>
              <a:t>nằm</a:t>
            </a:r>
            <a:r>
              <a:rPr lang="en-US" dirty="0"/>
              <a:t> </a:t>
            </a:r>
            <a:r>
              <a:rPr lang="en-US" dirty="0" err="1"/>
              <a:t>trong</a:t>
            </a:r>
            <a:r>
              <a:rPr lang="en-US" dirty="0"/>
              <a:t> </a:t>
            </a:r>
            <a:r>
              <a:rPr lang="en-US" dirty="0" err="1"/>
              <a:t>một</a:t>
            </a:r>
            <a:r>
              <a:rPr lang="en-US" dirty="0"/>
              <a:t> </a:t>
            </a:r>
            <a:r>
              <a:rPr lang="en-US" dirty="0" err="1"/>
              <a:t>sản</a:t>
            </a:r>
            <a:r>
              <a:rPr lang="en-US" dirty="0"/>
              <a:t> </a:t>
            </a:r>
            <a:r>
              <a:rPr lang="en-US" dirty="0" err="1"/>
              <a:t>phẩm</a:t>
            </a:r>
            <a:r>
              <a:rPr lang="en-US" dirty="0"/>
              <a:t> hay </a:t>
            </a:r>
            <a:r>
              <a:rPr lang="en-US" dirty="0" err="1"/>
              <a:t>hệ</a:t>
            </a:r>
            <a:r>
              <a:rPr lang="en-US" dirty="0"/>
              <a:t> </a:t>
            </a:r>
            <a:r>
              <a:rPr lang="en-US" dirty="0" err="1"/>
              <a:t>thống</a:t>
            </a:r>
            <a:r>
              <a:rPr lang="en-US" dirty="0"/>
              <a:t> </a:t>
            </a:r>
            <a:r>
              <a:rPr lang="en-US" dirty="0" err="1"/>
              <a:t>khác</a:t>
            </a:r>
            <a:r>
              <a:rPr lang="en-US" dirty="0"/>
              <a:t>, </a:t>
            </a:r>
            <a:r>
              <a:rPr lang="en-US" dirty="0" err="1"/>
              <a:t>chẳng</a:t>
            </a:r>
            <a:r>
              <a:rPr lang="en-US" dirty="0"/>
              <a:t> </a:t>
            </a:r>
            <a:r>
              <a:rPr lang="en-US" dirty="0" err="1"/>
              <a:t>hạn</a:t>
            </a:r>
            <a:r>
              <a:rPr lang="en-US" dirty="0"/>
              <a:t> </a:t>
            </a:r>
            <a:r>
              <a:rPr lang="en-US" dirty="0" err="1"/>
              <a:t>như</a:t>
            </a:r>
            <a:r>
              <a:rPr lang="en-US" dirty="0"/>
              <a:t> keypad </a:t>
            </a:r>
            <a:r>
              <a:rPr lang="en-US" dirty="0" err="1"/>
              <a:t>trong</a:t>
            </a:r>
            <a:r>
              <a:rPr lang="en-US" dirty="0"/>
              <a:t> </a:t>
            </a:r>
            <a:r>
              <a:rPr lang="en-US" dirty="0" err="1"/>
              <a:t>lò</a:t>
            </a:r>
            <a:r>
              <a:rPr lang="en-US" dirty="0"/>
              <a:t> vi song, </a:t>
            </a:r>
            <a:r>
              <a:rPr lang="en-US" dirty="0" err="1"/>
              <a:t>chức</a:t>
            </a:r>
            <a:r>
              <a:rPr lang="en-US" dirty="0"/>
              <a:t> </a:t>
            </a:r>
            <a:r>
              <a:rPr lang="en-US" dirty="0" err="1"/>
              <a:t>năng</a:t>
            </a:r>
            <a:r>
              <a:rPr lang="en-US" dirty="0"/>
              <a:t> </a:t>
            </a:r>
            <a:r>
              <a:rPr lang="en-US" dirty="0" err="1"/>
              <a:t>kỹ</a:t>
            </a:r>
            <a:r>
              <a:rPr lang="en-US" dirty="0"/>
              <a:t> </a:t>
            </a:r>
            <a:r>
              <a:rPr lang="en-US" dirty="0" err="1"/>
              <a:t>thuật</a:t>
            </a:r>
            <a:r>
              <a:rPr lang="en-US" dirty="0"/>
              <a:t> </a:t>
            </a:r>
            <a:r>
              <a:rPr lang="en-US" dirty="0" err="1"/>
              <a:t>số</a:t>
            </a:r>
            <a:r>
              <a:rPr lang="en-US" dirty="0"/>
              <a:t> </a:t>
            </a:r>
            <a:r>
              <a:rPr lang="en-US" dirty="0" err="1"/>
              <a:t>hiển</a:t>
            </a:r>
            <a:r>
              <a:rPr lang="en-US" dirty="0"/>
              <a:t> </a:t>
            </a:r>
            <a:r>
              <a:rPr lang="en-US" dirty="0" err="1"/>
              <a:t>thị</a:t>
            </a:r>
            <a:r>
              <a:rPr lang="en-US" dirty="0"/>
              <a:t> </a:t>
            </a:r>
            <a:r>
              <a:rPr lang="en-US" dirty="0" err="1"/>
              <a:t>bảng</a:t>
            </a:r>
            <a:r>
              <a:rPr lang="en-US" dirty="0"/>
              <a:t> </a:t>
            </a:r>
            <a:r>
              <a:rPr lang="en-US" dirty="0" err="1"/>
              <a:t>điều</a:t>
            </a:r>
            <a:r>
              <a:rPr lang="en-US" dirty="0"/>
              <a:t> </a:t>
            </a:r>
            <a:r>
              <a:rPr lang="en-US" dirty="0" err="1"/>
              <a:t>khiển</a:t>
            </a:r>
            <a:r>
              <a:rPr lang="en-US" dirty="0"/>
              <a:t> </a:t>
            </a:r>
            <a:r>
              <a:rPr lang="en-US" dirty="0" err="1"/>
              <a:t>trong</a:t>
            </a:r>
            <a:r>
              <a:rPr lang="en-US" dirty="0"/>
              <a:t> </a:t>
            </a:r>
            <a:r>
              <a:rPr lang="en-US" dirty="0" err="1"/>
              <a:t>xe</a:t>
            </a:r>
            <a:r>
              <a:rPr lang="en-US" dirty="0"/>
              <a:t> </a:t>
            </a:r>
            <a:r>
              <a:rPr lang="en-US" dirty="0" err="1"/>
              <a:t>hơi</a:t>
            </a:r>
            <a:r>
              <a:rPr lang="en-US" dirty="0"/>
              <a:t>, …</a:t>
            </a:r>
          </a:p>
          <a:p>
            <a:r>
              <a:rPr lang="en-US" dirty="0" err="1"/>
              <a:t>WebApps</a:t>
            </a:r>
            <a:r>
              <a:rPr lang="en-US" dirty="0"/>
              <a:t>: </a:t>
            </a:r>
            <a:r>
              <a:rPr lang="en-US" dirty="0" err="1"/>
              <a:t>các</a:t>
            </a:r>
            <a:r>
              <a:rPr lang="en-US" dirty="0"/>
              <a:t> </a:t>
            </a:r>
            <a:r>
              <a:rPr lang="en-US" dirty="0" err="1"/>
              <a:t>ứng</a:t>
            </a:r>
            <a:r>
              <a:rPr lang="en-US" dirty="0"/>
              <a:t> </a:t>
            </a:r>
            <a:r>
              <a:rPr lang="en-US" dirty="0" err="1"/>
              <a:t>dụng</a:t>
            </a:r>
            <a:r>
              <a:rPr lang="en-US" dirty="0"/>
              <a:t> web, </a:t>
            </a:r>
            <a:r>
              <a:rPr lang="en-US" dirty="0" err="1"/>
              <a:t>ứng</a:t>
            </a:r>
            <a:r>
              <a:rPr lang="en-US" dirty="0"/>
              <a:t> </a:t>
            </a:r>
            <a:r>
              <a:rPr lang="en-US" dirty="0" err="1"/>
              <a:t>dụng</a:t>
            </a:r>
            <a:r>
              <a:rPr lang="en-US" dirty="0"/>
              <a:t> </a:t>
            </a:r>
            <a:r>
              <a:rPr lang="en-US" dirty="0" err="1"/>
              <a:t>thương</a:t>
            </a:r>
            <a:r>
              <a:rPr lang="en-US" dirty="0"/>
              <a:t> </a:t>
            </a:r>
            <a:r>
              <a:rPr lang="en-US" dirty="0" err="1"/>
              <a:t>mại</a:t>
            </a:r>
            <a:r>
              <a:rPr lang="en-US" dirty="0"/>
              <a:t> </a:t>
            </a:r>
            <a:r>
              <a:rPr lang="en-US" dirty="0" err="1"/>
              <a:t>điện</a:t>
            </a:r>
            <a:r>
              <a:rPr lang="en-US" dirty="0"/>
              <a:t> </a:t>
            </a:r>
            <a:r>
              <a:rPr lang="en-US" dirty="0" err="1"/>
              <a:t>tử</a:t>
            </a:r>
            <a:r>
              <a:rPr lang="en-US" dirty="0"/>
              <a:t> </a:t>
            </a:r>
            <a:r>
              <a:rPr lang="en-US" dirty="0" err="1"/>
              <a:t>trực</a:t>
            </a:r>
            <a:r>
              <a:rPr lang="en-US" dirty="0"/>
              <a:t> </a:t>
            </a:r>
            <a:r>
              <a:rPr lang="en-US" dirty="0" err="1"/>
              <a:t>tuyến</a:t>
            </a:r>
            <a:r>
              <a:rPr lang="en-US" dirty="0"/>
              <a:t>, …</a:t>
            </a:r>
          </a:p>
          <a:p>
            <a:r>
              <a:rPr lang="en-US" dirty="0" err="1"/>
              <a:t>Phần</a:t>
            </a:r>
            <a:r>
              <a:rPr lang="en-US" dirty="0"/>
              <a:t> </a:t>
            </a:r>
            <a:r>
              <a:rPr lang="en-US" dirty="0" err="1"/>
              <a:t>mềm</a:t>
            </a:r>
            <a:r>
              <a:rPr lang="en-US" dirty="0"/>
              <a:t> AI: </a:t>
            </a:r>
            <a:r>
              <a:rPr lang="en-US" dirty="0" err="1"/>
              <a:t>sử</a:t>
            </a:r>
            <a:r>
              <a:rPr lang="en-US" dirty="0"/>
              <a:t> </a:t>
            </a:r>
            <a:r>
              <a:rPr lang="en-US" dirty="0" err="1"/>
              <a:t>dụng</a:t>
            </a:r>
            <a:r>
              <a:rPr lang="en-US" dirty="0"/>
              <a:t> </a:t>
            </a:r>
            <a:r>
              <a:rPr lang="en-US" dirty="0" err="1"/>
              <a:t>các</a:t>
            </a:r>
            <a:r>
              <a:rPr lang="en-US" dirty="0"/>
              <a:t> </a:t>
            </a:r>
            <a:r>
              <a:rPr lang="en-US" dirty="0" err="1"/>
              <a:t>thuật</a:t>
            </a:r>
            <a:r>
              <a:rPr lang="en-US" dirty="0"/>
              <a:t> </a:t>
            </a:r>
            <a:r>
              <a:rPr lang="en-US" dirty="0" err="1"/>
              <a:t>toán</a:t>
            </a:r>
            <a:r>
              <a:rPr lang="en-US" dirty="0"/>
              <a:t> phi </a:t>
            </a:r>
            <a:r>
              <a:rPr lang="en-US" dirty="0" err="1"/>
              <a:t>số</a:t>
            </a:r>
            <a:r>
              <a:rPr lang="en-US" dirty="0"/>
              <a:t> </a:t>
            </a:r>
            <a:r>
              <a:rPr lang="en-US" dirty="0" err="1"/>
              <a:t>để</a:t>
            </a:r>
            <a:r>
              <a:rPr lang="en-US" dirty="0"/>
              <a:t> </a:t>
            </a:r>
            <a:r>
              <a:rPr lang="en-US" dirty="0" err="1"/>
              <a:t>giải</a:t>
            </a:r>
            <a:r>
              <a:rPr lang="en-US" dirty="0"/>
              <a:t> </a:t>
            </a:r>
            <a:r>
              <a:rPr lang="en-US" dirty="0" err="1"/>
              <a:t>quyết</a:t>
            </a:r>
            <a:r>
              <a:rPr lang="en-US" dirty="0"/>
              <a:t> </a:t>
            </a:r>
            <a:r>
              <a:rPr lang="en-US" dirty="0" err="1"/>
              <a:t>các</a:t>
            </a:r>
            <a:r>
              <a:rPr lang="en-US" dirty="0"/>
              <a:t> </a:t>
            </a:r>
            <a:r>
              <a:rPr lang="en-US" dirty="0" err="1"/>
              <a:t>vấn</a:t>
            </a:r>
            <a:r>
              <a:rPr lang="en-US" dirty="0"/>
              <a:t> </a:t>
            </a:r>
            <a:r>
              <a:rPr lang="en-US" dirty="0" err="1"/>
              <a:t>đề</a:t>
            </a:r>
            <a:r>
              <a:rPr lang="en-US" dirty="0"/>
              <a:t> </a:t>
            </a:r>
            <a:r>
              <a:rPr lang="en-US" dirty="0" err="1"/>
              <a:t>phức</a:t>
            </a:r>
            <a:r>
              <a:rPr lang="en-US" dirty="0"/>
              <a:t> </a:t>
            </a:r>
            <a:r>
              <a:rPr lang="en-US" dirty="0" err="1"/>
              <a:t>tạp</a:t>
            </a:r>
            <a:r>
              <a:rPr lang="en-US" dirty="0"/>
              <a:t> </a:t>
            </a:r>
            <a:r>
              <a:rPr lang="en-US" dirty="0" err="1"/>
              <a:t>như</a:t>
            </a:r>
            <a:r>
              <a:rPr lang="en-US" dirty="0"/>
              <a:t> </a:t>
            </a:r>
            <a:r>
              <a:rPr lang="en-US" dirty="0" err="1"/>
              <a:t>khoa</a:t>
            </a:r>
            <a:r>
              <a:rPr lang="en-US" dirty="0"/>
              <a:t> </a:t>
            </a:r>
            <a:r>
              <a:rPr lang="en-US" dirty="0" err="1"/>
              <a:t>học</a:t>
            </a:r>
            <a:r>
              <a:rPr lang="en-US" dirty="0"/>
              <a:t> </a:t>
            </a:r>
            <a:r>
              <a:rPr lang="en-US" dirty="0" err="1"/>
              <a:t>rô-bốt</a:t>
            </a:r>
            <a:r>
              <a:rPr lang="en-US" dirty="0"/>
              <a:t>, </a:t>
            </a:r>
            <a:r>
              <a:rPr lang="en-US" dirty="0" err="1"/>
              <a:t>hệ</a:t>
            </a:r>
            <a:r>
              <a:rPr lang="en-US" dirty="0"/>
              <a:t> </a:t>
            </a:r>
            <a:r>
              <a:rPr lang="en-US" dirty="0" err="1"/>
              <a:t>chuyên</a:t>
            </a:r>
            <a:r>
              <a:rPr lang="en-US" dirty="0"/>
              <a:t> </a:t>
            </a:r>
            <a:r>
              <a:rPr lang="en-US" dirty="0" err="1"/>
              <a:t>gia</a:t>
            </a:r>
            <a:r>
              <a:rPr lang="en-US" dirty="0"/>
              <a:t>, </a:t>
            </a:r>
            <a:r>
              <a:rPr lang="en-US" dirty="0" err="1"/>
              <a:t>nhận</a:t>
            </a:r>
            <a:r>
              <a:rPr lang="en-US" dirty="0"/>
              <a:t> </a:t>
            </a:r>
            <a:r>
              <a:rPr lang="en-US" dirty="0" err="1"/>
              <a:t>dạng</a:t>
            </a:r>
            <a:r>
              <a:rPr lang="en-US" dirty="0"/>
              <a:t> </a:t>
            </a:r>
            <a:r>
              <a:rPr lang="en-US" dirty="0" err="1"/>
              <a:t>mẫu</a:t>
            </a:r>
            <a:r>
              <a:rPr lang="en-US" dirty="0"/>
              <a:t>, …</a:t>
            </a:r>
          </a:p>
        </p:txBody>
      </p:sp>
      <p:sp>
        <p:nvSpPr>
          <p:cNvPr id="2" name="Slide Number Placeholder 1"/>
          <p:cNvSpPr>
            <a:spLocks noGrp="1"/>
          </p:cNvSpPr>
          <p:nvPr>
            <p:ph type="sldNum" sz="quarter" idx="12"/>
          </p:nvPr>
        </p:nvSpPr>
        <p:spPr/>
        <p:txBody>
          <a:bodyPr/>
          <a:lstStyle/>
          <a:p>
            <a:fld id="{0FF54DE5-C571-48E8-A5BC-B369434E2F44}" type="slidenum">
              <a:rPr lang="en-US" smtClean="0"/>
              <a:t>11</a:t>
            </a:fld>
            <a:endParaRPr lang="en-US"/>
          </a:p>
        </p:txBody>
      </p:sp>
    </p:spTree>
    <p:extLst>
      <p:ext uri="{BB962C8B-B14F-4D97-AF65-F5344CB8AC3E}">
        <p14:creationId xmlns:p14="http://schemas.microsoft.com/office/powerpoint/2010/main" val="79361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Cấu</a:t>
            </a: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trúc</a:t>
            </a: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phần</a:t>
            </a: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mềm</a:t>
            </a:r>
            <a:endPar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Slide Number Placeholder 2"/>
          <p:cNvSpPr>
            <a:spLocks noGrp="1"/>
          </p:cNvSpPr>
          <p:nvPr>
            <p:ph type="sldNum" sz="quarter" idx="12"/>
          </p:nvPr>
        </p:nvSpPr>
        <p:spPr/>
        <p:txBody>
          <a:bodyPr/>
          <a:lstStyle/>
          <a:p>
            <a:fld id="{0FF54DE5-C571-48E8-A5BC-B369434E2F44}" type="slidenum">
              <a:rPr lang="en-US" smtClean="0"/>
              <a:t>12</a:t>
            </a:fld>
            <a:endParaRPr lang="en-US"/>
          </a:p>
        </p:txBody>
      </p:sp>
      <p:pic>
        <p:nvPicPr>
          <p:cNvPr id="2050" name="Picture 2" descr="list, user interface, window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4900" y="2543589"/>
            <a:ext cx="1696743" cy="169674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data, folder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88839" y="2543590"/>
            <a:ext cx="1696743" cy="169674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execute, gears, process, running, settings, utilities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46869" y="2543589"/>
            <a:ext cx="1696743" cy="169674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831665" y="4628270"/>
            <a:ext cx="2243211" cy="830997"/>
          </a:xfrm>
          <a:prstGeom prst="rect">
            <a:avLst/>
          </a:prstGeom>
          <a:noFill/>
        </p:spPr>
        <p:txBody>
          <a:bodyPr wrap="square" rtlCol="0">
            <a:spAutoFit/>
          </a:bodyPr>
          <a:lstStyle/>
          <a:p>
            <a:pPr algn="ctr"/>
            <a:r>
              <a:rPr lang="en-US" sz="2400" dirty="0" err="1"/>
              <a:t>Giao</a:t>
            </a:r>
            <a:r>
              <a:rPr lang="en-US" sz="2400" dirty="0"/>
              <a:t> </a:t>
            </a:r>
            <a:r>
              <a:rPr lang="en-US" sz="2400" dirty="0" err="1"/>
              <a:t>diện</a:t>
            </a:r>
            <a:endParaRPr lang="en-US" sz="2400" dirty="0"/>
          </a:p>
          <a:p>
            <a:pPr algn="ctr"/>
            <a:r>
              <a:rPr lang="en-US" sz="2400" dirty="0" err="1"/>
              <a:t>người</a:t>
            </a:r>
            <a:r>
              <a:rPr lang="en-US" sz="2400" dirty="0"/>
              <a:t> </a:t>
            </a:r>
            <a:r>
              <a:rPr lang="en-US" sz="2400" dirty="0" err="1"/>
              <a:t>dùng</a:t>
            </a:r>
            <a:endParaRPr lang="en-US" sz="2400" dirty="0"/>
          </a:p>
        </p:txBody>
      </p:sp>
      <p:sp>
        <p:nvSpPr>
          <p:cNvPr id="8" name="TextBox 7"/>
          <p:cNvSpPr txBox="1"/>
          <p:nvPr/>
        </p:nvSpPr>
        <p:spPr>
          <a:xfrm>
            <a:off x="4973634" y="4779763"/>
            <a:ext cx="2243211" cy="461665"/>
          </a:xfrm>
          <a:prstGeom prst="rect">
            <a:avLst/>
          </a:prstGeom>
          <a:noFill/>
        </p:spPr>
        <p:txBody>
          <a:bodyPr wrap="square" rtlCol="0">
            <a:spAutoFit/>
          </a:bodyPr>
          <a:lstStyle/>
          <a:p>
            <a:pPr algn="ctr"/>
            <a:r>
              <a:rPr lang="en-US" sz="2400" dirty="0" err="1"/>
              <a:t>Xử</a:t>
            </a:r>
            <a:r>
              <a:rPr lang="en-US" sz="2400" dirty="0"/>
              <a:t> </a:t>
            </a:r>
            <a:r>
              <a:rPr lang="en-US" sz="2400" dirty="0" err="1"/>
              <a:t>lý</a:t>
            </a:r>
            <a:endParaRPr lang="en-US" sz="2400" dirty="0"/>
          </a:p>
        </p:txBody>
      </p:sp>
      <p:sp>
        <p:nvSpPr>
          <p:cNvPr id="9" name="TextBox 8"/>
          <p:cNvSpPr txBox="1"/>
          <p:nvPr/>
        </p:nvSpPr>
        <p:spPr>
          <a:xfrm>
            <a:off x="9115604" y="4832781"/>
            <a:ext cx="2243211" cy="461665"/>
          </a:xfrm>
          <a:prstGeom prst="rect">
            <a:avLst/>
          </a:prstGeom>
          <a:noFill/>
        </p:spPr>
        <p:txBody>
          <a:bodyPr wrap="square" rtlCol="0">
            <a:spAutoFit/>
          </a:bodyPr>
          <a:lstStyle/>
          <a:p>
            <a:pPr algn="ctr"/>
            <a:r>
              <a:rPr lang="en-US" sz="2400" dirty="0" err="1"/>
              <a:t>Dữ</a:t>
            </a:r>
            <a:r>
              <a:rPr lang="en-US" sz="2400" dirty="0"/>
              <a:t> </a:t>
            </a:r>
            <a:r>
              <a:rPr lang="en-US" sz="2400" dirty="0" err="1"/>
              <a:t>liệu</a:t>
            </a:r>
            <a:endParaRPr lang="en-US" sz="2400" dirty="0"/>
          </a:p>
        </p:txBody>
      </p:sp>
      <p:sp>
        <p:nvSpPr>
          <p:cNvPr id="5" name="Left-Right Arrow 4"/>
          <p:cNvSpPr/>
          <p:nvPr/>
        </p:nvSpPr>
        <p:spPr>
          <a:xfrm>
            <a:off x="3135017" y="3263705"/>
            <a:ext cx="1778478" cy="47830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Left-Right Arrow 10"/>
          <p:cNvSpPr/>
          <p:nvPr/>
        </p:nvSpPr>
        <p:spPr>
          <a:xfrm>
            <a:off x="7276986" y="3263705"/>
            <a:ext cx="1778478" cy="47830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91434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Chất</a:t>
            </a: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lượng</a:t>
            </a: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phần</a:t>
            </a: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mềm</a:t>
            </a:r>
            <a:endPar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Slide Number Placeholder 2"/>
          <p:cNvSpPr>
            <a:spLocks noGrp="1"/>
          </p:cNvSpPr>
          <p:nvPr>
            <p:ph type="sldNum" sz="quarter" idx="12"/>
          </p:nvPr>
        </p:nvSpPr>
        <p:spPr/>
        <p:txBody>
          <a:bodyPr/>
          <a:lstStyle/>
          <a:p>
            <a:fld id="{0FF54DE5-C571-48E8-A5BC-B369434E2F44}" type="slidenum">
              <a:rPr lang="en-US" smtClean="0"/>
              <a:t>13</a:t>
            </a:fld>
            <a:endParaRPr lang="en-US"/>
          </a:p>
        </p:txBody>
      </p:sp>
      <p:pic>
        <p:nvPicPr>
          <p:cNvPr id="3074" name="Picture 2" descr="accuracy, advantage, arrow, target, targeting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4650" y="1929478"/>
            <a:ext cx="1219200" cy="121920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eco, green revolution, hope, leaf, life, nature, new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8921" y="1962815"/>
            <a:ext cx="1219200" cy="1152526"/>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bag, cash, dollar, funding, investment, money, rick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63192" y="1929478"/>
            <a:ext cx="1219200" cy="1219201"/>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approach, cogwheel, concept, custom, efficiency, execute, execution, hand, idea, make, options, productivity, solution, use case, useability ic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74650" y="4267558"/>
            <a:ext cx="1219200" cy="1219201"/>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modules, puzzle, toy ic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18921" y="4267557"/>
            <a:ext cx="1219200" cy="1219201"/>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recycle, reuse ic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63192" y="4267558"/>
            <a:ext cx="1219200" cy="121920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82826" y="3246453"/>
            <a:ext cx="2202847" cy="461665"/>
          </a:xfrm>
          <a:prstGeom prst="rect">
            <a:avLst/>
          </a:prstGeom>
          <a:noFill/>
        </p:spPr>
        <p:txBody>
          <a:bodyPr wrap="none" rtlCol="0">
            <a:spAutoFit/>
          </a:bodyPr>
          <a:lstStyle/>
          <a:p>
            <a:r>
              <a:rPr lang="en-US" sz="2400" dirty="0" err="1"/>
              <a:t>Tính</a:t>
            </a:r>
            <a:r>
              <a:rPr lang="en-US" sz="2400" dirty="0"/>
              <a:t> </a:t>
            </a:r>
            <a:r>
              <a:rPr lang="en-US" sz="2400" dirty="0" err="1"/>
              <a:t>chính</a:t>
            </a:r>
            <a:r>
              <a:rPr lang="en-US" sz="2400" dirty="0"/>
              <a:t> </a:t>
            </a:r>
            <a:r>
              <a:rPr lang="en-US" sz="2400" dirty="0" err="1"/>
              <a:t>xác</a:t>
            </a:r>
            <a:endParaRPr lang="en-US" sz="2400" dirty="0"/>
          </a:p>
        </p:txBody>
      </p:sp>
      <p:sp>
        <p:nvSpPr>
          <p:cNvPr id="11" name="TextBox 10"/>
          <p:cNvSpPr txBox="1"/>
          <p:nvPr/>
        </p:nvSpPr>
        <p:spPr>
          <a:xfrm>
            <a:off x="4837704" y="3246453"/>
            <a:ext cx="1981633" cy="461665"/>
          </a:xfrm>
          <a:prstGeom prst="rect">
            <a:avLst/>
          </a:prstGeom>
          <a:noFill/>
        </p:spPr>
        <p:txBody>
          <a:bodyPr wrap="none" rtlCol="0">
            <a:spAutoFit/>
          </a:bodyPr>
          <a:lstStyle/>
          <a:p>
            <a:r>
              <a:rPr lang="en-US" sz="2400" dirty="0" err="1"/>
              <a:t>Tính</a:t>
            </a:r>
            <a:r>
              <a:rPr lang="en-US" sz="2400" dirty="0"/>
              <a:t> </a:t>
            </a:r>
            <a:r>
              <a:rPr lang="en-US" sz="2400" dirty="0" err="1"/>
              <a:t>tiến</a:t>
            </a:r>
            <a:r>
              <a:rPr lang="en-US" sz="2400" dirty="0"/>
              <a:t> </a:t>
            </a:r>
            <a:r>
              <a:rPr lang="en-US" sz="2400" dirty="0" err="1"/>
              <a:t>hóa</a:t>
            </a:r>
            <a:endParaRPr lang="en-US" sz="2400" dirty="0"/>
          </a:p>
        </p:txBody>
      </p:sp>
      <p:sp>
        <p:nvSpPr>
          <p:cNvPr id="12" name="TextBox 11"/>
          <p:cNvSpPr txBox="1"/>
          <p:nvPr/>
        </p:nvSpPr>
        <p:spPr>
          <a:xfrm>
            <a:off x="7671368" y="3230883"/>
            <a:ext cx="2068195" cy="461665"/>
          </a:xfrm>
          <a:prstGeom prst="rect">
            <a:avLst/>
          </a:prstGeom>
          <a:noFill/>
        </p:spPr>
        <p:txBody>
          <a:bodyPr wrap="none" rtlCol="0">
            <a:spAutoFit/>
          </a:bodyPr>
          <a:lstStyle/>
          <a:p>
            <a:r>
              <a:rPr lang="en-US" sz="2400" dirty="0" err="1"/>
              <a:t>Tính</a:t>
            </a:r>
            <a:r>
              <a:rPr lang="en-US" sz="2400" dirty="0"/>
              <a:t> </a:t>
            </a:r>
            <a:r>
              <a:rPr lang="en-US" sz="2400" dirty="0" err="1"/>
              <a:t>hiệu</a:t>
            </a:r>
            <a:r>
              <a:rPr lang="en-US" sz="2400" dirty="0"/>
              <a:t> </a:t>
            </a:r>
            <a:r>
              <a:rPr lang="en-US" sz="2400" dirty="0" err="1"/>
              <a:t>quả</a:t>
            </a:r>
            <a:endParaRPr lang="en-US" sz="2400" dirty="0"/>
          </a:p>
        </p:txBody>
      </p:sp>
      <p:sp>
        <p:nvSpPr>
          <p:cNvPr id="13" name="TextBox 12"/>
          <p:cNvSpPr txBox="1"/>
          <p:nvPr/>
        </p:nvSpPr>
        <p:spPr>
          <a:xfrm>
            <a:off x="1782826" y="5649190"/>
            <a:ext cx="2153154" cy="461665"/>
          </a:xfrm>
          <a:prstGeom prst="rect">
            <a:avLst/>
          </a:prstGeom>
          <a:noFill/>
        </p:spPr>
        <p:txBody>
          <a:bodyPr wrap="none" rtlCol="0">
            <a:spAutoFit/>
          </a:bodyPr>
          <a:lstStyle/>
          <a:p>
            <a:r>
              <a:rPr lang="en-US" sz="2400" dirty="0" err="1"/>
              <a:t>Tính</a:t>
            </a:r>
            <a:r>
              <a:rPr lang="en-US" sz="2400" dirty="0"/>
              <a:t> </a:t>
            </a:r>
            <a:r>
              <a:rPr lang="en-US" sz="2400" dirty="0" err="1"/>
              <a:t>tiện</a:t>
            </a:r>
            <a:r>
              <a:rPr lang="en-US" sz="2400" dirty="0"/>
              <a:t> </a:t>
            </a:r>
            <a:r>
              <a:rPr lang="en-US" sz="2400" dirty="0" err="1"/>
              <a:t>dụng</a:t>
            </a:r>
            <a:endParaRPr lang="en-US" sz="2400" dirty="0"/>
          </a:p>
        </p:txBody>
      </p:sp>
      <p:sp>
        <p:nvSpPr>
          <p:cNvPr id="14" name="TextBox 13"/>
          <p:cNvSpPr txBox="1"/>
          <p:nvPr/>
        </p:nvSpPr>
        <p:spPr>
          <a:xfrm>
            <a:off x="4591643" y="5649190"/>
            <a:ext cx="2473754" cy="461665"/>
          </a:xfrm>
          <a:prstGeom prst="rect">
            <a:avLst/>
          </a:prstGeom>
          <a:noFill/>
        </p:spPr>
        <p:txBody>
          <a:bodyPr wrap="none" rtlCol="0">
            <a:spAutoFit/>
          </a:bodyPr>
          <a:lstStyle/>
          <a:p>
            <a:r>
              <a:rPr lang="en-US" sz="2400" dirty="0" err="1"/>
              <a:t>Tính</a:t>
            </a:r>
            <a:r>
              <a:rPr lang="en-US" sz="2400" dirty="0"/>
              <a:t> </a:t>
            </a:r>
            <a:r>
              <a:rPr lang="en-US" sz="2400" dirty="0" err="1"/>
              <a:t>tương</a:t>
            </a:r>
            <a:r>
              <a:rPr lang="en-US" sz="2400" dirty="0"/>
              <a:t> </a:t>
            </a:r>
            <a:r>
              <a:rPr lang="en-US" sz="2400" dirty="0" err="1"/>
              <a:t>thích</a:t>
            </a:r>
            <a:endParaRPr lang="en-US" sz="2400" dirty="0"/>
          </a:p>
        </p:txBody>
      </p:sp>
      <p:sp>
        <p:nvSpPr>
          <p:cNvPr id="15" name="TextBox 14"/>
          <p:cNvSpPr txBox="1"/>
          <p:nvPr/>
        </p:nvSpPr>
        <p:spPr>
          <a:xfrm>
            <a:off x="7559158" y="5637647"/>
            <a:ext cx="2427268" cy="461665"/>
          </a:xfrm>
          <a:prstGeom prst="rect">
            <a:avLst/>
          </a:prstGeom>
          <a:noFill/>
        </p:spPr>
        <p:txBody>
          <a:bodyPr wrap="none" rtlCol="0">
            <a:spAutoFit/>
          </a:bodyPr>
          <a:lstStyle/>
          <a:p>
            <a:r>
              <a:rPr lang="en-US" sz="2400" dirty="0" err="1"/>
              <a:t>Tính</a:t>
            </a:r>
            <a:r>
              <a:rPr lang="en-US" sz="2400" dirty="0"/>
              <a:t> </a:t>
            </a:r>
            <a:r>
              <a:rPr lang="en-US" sz="2400" dirty="0" err="1"/>
              <a:t>tái</a:t>
            </a:r>
            <a:r>
              <a:rPr lang="en-US" sz="2400" dirty="0"/>
              <a:t> </a:t>
            </a:r>
            <a:r>
              <a:rPr lang="en-US" sz="2400" dirty="0" err="1"/>
              <a:t>sử</a:t>
            </a:r>
            <a:r>
              <a:rPr lang="en-US" sz="2400" dirty="0"/>
              <a:t> </a:t>
            </a:r>
            <a:r>
              <a:rPr lang="en-US" sz="2400" dirty="0" err="1"/>
              <a:t>dụng</a:t>
            </a:r>
            <a:endParaRPr lang="en-US" sz="2400" dirty="0"/>
          </a:p>
        </p:txBody>
      </p:sp>
    </p:spTree>
    <p:extLst>
      <p:ext uri="{BB962C8B-B14F-4D97-AF65-F5344CB8AC3E}">
        <p14:creationId xmlns:p14="http://schemas.microsoft.com/office/powerpoint/2010/main" val="3859851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Các</a:t>
            </a: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tính</a:t>
            </a: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chất</a:t>
            </a: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của</a:t>
            </a: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một</a:t>
            </a: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phần</a:t>
            </a: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mềm</a:t>
            </a: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tốt</a:t>
            </a: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t>
            </a:r>
          </a:p>
        </p:txBody>
      </p:sp>
      <p:sp>
        <p:nvSpPr>
          <p:cNvPr id="3" name="Slide Number Placeholder 2"/>
          <p:cNvSpPr>
            <a:spLocks noGrp="1"/>
          </p:cNvSpPr>
          <p:nvPr>
            <p:ph type="sldNum" sz="quarter" idx="12"/>
          </p:nvPr>
        </p:nvSpPr>
        <p:spPr/>
        <p:txBody>
          <a:bodyPr/>
          <a:lstStyle/>
          <a:p>
            <a:fld id="{0FF54DE5-C571-48E8-A5BC-B369434E2F44}" type="slidenum">
              <a:rPr lang="en-US" smtClean="0"/>
              <a:t>14</a:t>
            </a:fld>
            <a:endParaRPr lang="en-US"/>
          </a:p>
        </p:txBody>
      </p:sp>
      <p:pic>
        <p:nvPicPr>
          <p:cNvPr id="3080" name="Picture 8" descr="approach, cogwheel, concept, custom, efficiency, execute, execution, hand, idea, make, options, productivity, solution, use case, useability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2328" y="5383633"/>
            <a:ext cx="1219200" cy="121920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916818" y="3741666"/>
            <a:ext cx="2343910" cy="830997"/>
          </a:xfrm>
          <a:prstGeom prst="rect">
            <a:avLst/>
          </a:prstGeom>
          <a:noFill/>
        </p:spPr>
        <p:txBody>
          <a:bodyPr wrap="none" rtlCol="0">
            <a:spAutoFit/>
          </a:bodyPr>
          <a:lstStyle/>
          <a:p>
            <a:pPr algn="ctr"/>
            <a:r>
              <a:rPr lang="en-US" sz="2400" dirty="0" err="1"/>
              <a:t>Dễ</a:t>
            </a:r>
            <a:r>
              <a:rPr lang="en-US" sz="2400" dirty="0"/>
              <a:t> </a:t>
            </a:r>
            <a:r>
              <a:rPr lang="en-US" sz="2400" dirty="0" err="1"/>
              <a:t>bảo</a:t>
            </a:r>
            <a:r>
              <a:rPr lang="en-US" sz="2400" dirty="0"/>
              <a:t> </a:t>
            </a:r>
            <a:r>
              <a:rPr lang="en-US" sz="2400" dirty="0" err="1"/>
              <a:t>trì</a:t>
            </a:r>
            <a:endParaRPr lang="en-US" sz="2400" dirty="0"/>
          </a:p>
          <a:p>
            <a:pPr algn="ctr"/>
            <a:r>
              <a:rPr lang="en-US" sz="2400" dirty="0"/>
              <a:t>(maintainability)</a:t>
            </a:r>
          </a:p>
        </p:txBody>
      </p:sp>
      <p:sp>
        <p:nvSpPr>
          <p:cNvPr id="11" name="TextBox 10"/>
          <p:cNvSpPr txBox="1"/>
          <p:nvPr/>
        </p:nvSpPr>
        <p:spPr>
          <a:xfrm>
            <a:off x="4792396" y="1430118"/>
            <a:ext cx="2238113" cy="830997"/>
          </a:xfrm>
          <a:prstGeom prst="rect">
            <a:avLst/>
          </a:prstGeom>
          <a:noFill/>
        </p:spPr>
        <p:txBody>
          <a:bodyPr wrap="none" rtlCol="0">
            <a:spAutoFit/>
          </a:bodyPr>
          <a:lstStyle/>
          <a:p>
            <a:pPr algn="ctr"/>
            <a:r>
              <a:rPr lang="en-US" sz="2400" dirty="0" err="1"/>
              <a:t>Tính</a:t>
            </a:r>
            <a:r>
              <a:rPr lang="en-US" sz="2400" dirty="0"/>
              <a:t> </a:t>
            </a:r>
            <a:r>
              <a:rPr lang="en-US" sz="2400" dirty="0" err="1"/>
              <a:t>phụ</a:t>
            </a:r>
            <a:r>
              <a:rPr lang="en-US" sz="2400" dirty="0"/>
              <a:t> </a:t>
            </a:r>
            <a:r>
              <a:rPr lang="en-US" sz="2400" dirty="0" err="1"/>
              <a:t>thuộc</a:t>
            </a:r>
            <a:endParaRPr lang="en-US" sz="2400" dirty="0"/>
          </a:p>
          <a:p>
            <a:pPr algn="ctr"/>
            <a:r>
              <a:rPr lang="en-US" sz="2400" dirty="0"/>
              <a:t>(dependability)</a:t>
            </a:r>
          </a:p>
        </p:txBody>
      </p:sp>
      <p:sp>
        <p:nvSpPr>
          <p:cNvPr id="12" name="TextBox 11"/>
          <p:cNvSpPr txBox="1"/>
          <p:nvPr/>
        </p:nvSpPr>
        <p:spPr>
          <a:xfrm>
            <a:off x="8569245" y="3741666"/>
            <a:ext cx="1997663" cy="830997"/>
          </a:xfrm>
          <a:prstGeom prst="rect">
            <a:avLst/>
          </a:prstGeom>
          <a:noFill/>
        </p:spPr>
        <p:txBody>
          <a:bodyPr wrap="none" rtlCol="0">
            <a:spAutoFit/>
          </a:bodyPr>
          <a:lstStyle/>
          <a:p>
            <a:pPr algn="ctr"/>
            <a:r>
              <a:rPr lang="en-US" sz="2400" dirty="0" err="1"/>
              <a:t>Tính</a:t>
            </a:r>
            <a:r>
              <a:rPr lang="en-US" sz="2400" dirty="0"/>
              <a:t> </a:t>
            </a:r>
            <a:r>
              <a:rPr lang="en-US" sz="2400" dirty="0" err="1"/>
              <a:t>bảo</a:t>
            </a:r>
            <a:r>
              <a:rPr lang="en-US" sz="2400" dirty="0"/>
              <a:t> </a:t>
            </a:r>
            <a:r>
              <a:rPr lang="en-US" sz="2400" dirty="0" err="1"/>
              <a:t>mật</a:t>
            </a:r>
            <a:endParaRPr lang="en-US" sz="2400" dirty="0"/>
          </a:p>
          <a:p>
            <a:pPr algn="ctr"/>
            <a:r>
              <a:rPr lang="en-US" sz="2400" dirty="0"/>
              <a:t>(security)</a:t>
            </a:r>
          </a:p>
        </p:txBody>
      </p:sp>
      <p:sp>
        <p:nvSpPr>
          <p:cNvPr id="13" name="TextBox 12"/>
          <p:cNvSpPr txBox="1"/>
          <p:nvPr/>
        </p:nvSpPr>
        <p:spPr>
          <a:xfrm>
            <a:off x="1604164" y="5826603"/>
            <a:ext cx="2324674" cy="830997"/>
          </a:xfrm>
          <a:prstGeom prst="rect">
            <a:avLst/>
          </a:prstGeom>
          <a:noFill/>
        </p:spPr>
        <p:txBody>
          <a:bodyPr wrap="none" rtlCol="0">
            <a:spAutoFit/>
          </a:bodyPr>
          <a:lstStyle/>
          <a:p>
            <a:pPr algn="ctr"/>
            <a:r>
              <a:rPr lang="en-US" sz="2400" dirty="0" err="1"/>
              <a:t>Tính</a:t>
            </a:r>
            <a:r>
              <a:rPr lang="en-US" sz="2400" dirty="0"/>
              <a:t> </a:t>
            </a:r>
            <a:r>
              <a:rPr lang="en-US" sz="2400" dirty="0" err="1"/>
              <a:t>chấp</a:t>
            </a:r>
            <a:r>
              <a:rPr lang="en-US" sz="2400" dirty="0"/>
              <a:t> </a:t>
            </a:r>
            <a:r>
              <a:rPr lang="en-US" sz="2400" dirty="0" err="1"/>
              <a:t>nhận</a:t>
            </a:r>
            <a:endParaRPr lang="en-US" sz="2400" dirty="0"/>
          </a:p>
          <a:p>
            <a:pPr algn="ctr"/>
            <a:r>
              <a:rPr lang="en-US" sz="2400" dirty="0"/>
              <a:t>(</a:t>
            </a:r>
            <a:r>
              <a:rPr lang="en-US" sz="2400" dirty="0" err="1"/>
              <a:t>acceptablity</a:t>
            </a:r>
            <a:r>
              <a:rPr lang="en-US" sz="2400" dirty="0"/>
              <a:t>)</a:t>
            </a:r>
          </a:p>
        </p:txBody>
      </p:sp>
      <p:sp>
        <p:nvSpPr>
          <p:cNvPr id="14" name="TextBox 13"/>
          <p:cNvSpPr txBox="1"/>
          <p:nvPr/>
        </p:nvSpPr>
        <p:spPr>
          <a:xfrm>
            <a:off x="7959645" y="5826604"/>
            <a:ext cx="2068195" cy="830997"/>
          </a:xfrm>
          <a:prstGeom prst="rect">
            <a:avLst/>
          </a:prstGeom>
          <a:noFill/>
        </p:spPr>
        <p:txBody>
          <a:bodyPr wrap="none" rtlCol="0">
            <a:spAutoFit/>
          </a:bodyPr>
          <a:lstStyle/>
          <a:p>
            <a:pPr algn="ctr"/>
            <a:r>
              <a:rPr lang="en-US" sz="2400" dirty="0" err="1"/>
              <a:t>Tính</a:t>
            </a:r>
            <a:r>
              <a:rPr lang="en-US" sz="2400" dirty="0"/>
              <a:t> </a:t>
            </a:r>
            <a:r>
              <a:rPr lang="en-US" sz="2400" dirty="0" err="1"/>
              <a:t>hiệu</a:t>
            </a:r>
            <a:r>
              <a:rPr lang="en-US" sz="2400" dirty="0"/>
              <a:t> </a:t>
            </a:r>
            <a:r>
              <a:rPr lang="en-US" sz="2400" dirty="0" err="1"/>
              <a:t>quả</a:t>
            </a:r>
            <a:endParaRPr lang="en-US" sz="2400" dirty="0"/>
          </a:p>
          <a:p>
            <a:pPr algn="ctr"/>
            <a:r>
              <a:rPr lang="en-US" sz="2400" dirty="0"/>
              <a:t>(efficiency)</a:t>
            </a:r>
          </a:p>
        </p:txBody>
      </p:sp>
      <p:pic>
        <p:nvPicPr>
          <p:cNvPr id="4098" name="Picture 2" descr="maintenance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9238" y="3547565"/>
            <a:ext cx="1219200" cy="1219201"/>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chain, link, seo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01853" y="2210417"/>
            <a:ext cx="1219200" cy="1219201"/>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key, lock, privacy, protect, safety, secure ic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50045" y="3547565"/>
            <a:ext cx="1219200" cy="121920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descr="bag, cash, dollar, funding, investment, money, rick ic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40445" y="5357985"/>
            <a:ext cx="1219200" cy="1219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9003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Công</a:t>
            </a: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nghệ</a:t>
            </a: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phần</a:t>
            </a: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mềm</a:t>
            </a:r>
            <a:endPar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14" name="Content Placeholder 13"/>
          <p:cNvSpPr>
            <a:spLocks noGrp="1"/>
          </p:cNvSpPr>
          <p:nvPr>
            <p:ph idx="1"/>
          </p:nvPr>
        </p:nvSpPr>
        <p:spPr/>
        <p:txBody>
          <a:bodyPr>
            <a:normAutofit/>
          </a:bodyPr>
          <a:lstStyle/>
          <a:p>
            <a:pPr>
              <a:lnSpc>
                <a:spcPct val="100000"/>
              </a:lnSpc>
            </a:pPr>
            <a:r>
              <a:rPr lang="en-US" sz="2400" dirty="0"/>
              <a:t>Seminal</a:t>
            </a:r>
          </a:p>
          <a:p>
            <a:pPr lvl="1">
              <a:lnSpc>
                <a:spcPct val="100000"/>
              </a:lnSpc>
            </a:pPr>
            <a:r>
              <a:rPr lang="en-US" sz="2400" dirty="0"/>
              <a:t>CNPM </a:t>
            </a:r>
            <a:r>
              <a:rPr lang="en-US" sz="2400" dirty="0" err="1"/>
              <a:t>là</a:t>
            </a:r>
            <a:r>
              <a:rPr lang="en-US" sz="2400" dirty="0"/>
              <a:t> </a:t>
            </a:r>
            <a:r>
              <a:rPr lang="en-US" sz="2400" dirty="0" err="1"/>
              <a:t>việc</a:t>
            </a:r>
            <a:r>
              <a:rPr lang="en-US" sz="2400" dirty="0"/>
              <a:t> </a:t>
            </a:r>
            <a:r>
              <a:rPr lang="en-US" sz="2400" dirty="0" err="1"/>
              <a:t>thiết</a:t>
            </a:r>
            <a:r>
              <a:rPr lang="en-US" sz="2400" dirty="0"/>
              <a:t> </a:t>
            </a:r>
            <a:r>
              <a:rPr lang="en-US" sz="2400" dirty="0" err="1"/>
              <a:t>lập</a:t>
            </a:r>
            <a:r>
              <a:rPr lang="en-US" sz="2400" dirty="0"/>
              <a:t> </a:t>
            </a:r>
            <a:r>
              <a:rPr lang="en-US" sz="2400" dirty="0" err="1"/>
              <a:t>và</a:t>
            </a:r>
            <a:r>
              <a:rPr lang="en-US" sz="2400" dirty="0"/>
              <a:t> </a:t>
            </a:r>
            <a:r>
              <a:rPr lang="en-US" sz="2400" dirty="0" err="1"/>
              <a:t>sử</a:t>
            </a:r>
            <a:r>
              <a:rPr lang="en-US" sz="2400" dirty="0"/>
              <a:t> </a:t>
            </a:r>
            <a:r>
              <a:rPr lang="en-US" sz="2400" dirty="0" err="1"/>
              <a:t>dụng</a:t>
            </a:r>
            <a:r>
              <a:rPr lang="en-US" sz="2400" dirty="0"/>
              <a:t> </a:t>
            </a:r>
            <a:r>
              <a:rPr lang="en-US" sz="2400" dirty="0" err="1"/>
              <a:t>các</a:t>
            </a:r>
            <a:r>
              <a:rPr lang="en-US" sz="2400" dirty="0"/>
              <a:t> </a:t>
            </a:r>
            <a:r>
              <a:rPr lang="en-US" sz="2400" dirty="0" err="1"/>
              <a:t>nguyên</a:t>
            </a:r>
            <a:r>
              <a:rPr lang="en-US" sz="2400" dirty="0"/>
              <a:t> </a:t>
            </a:r>
            <a:r>
              <a:rPr lang="en-US" sz="2400" dirty="0" err="1"/>
              <a:t>tắc</a:t>
            </a:r>
            <a:r>
              <a:rPr lang="en-US" sz="2400" dirty="0"/>
              <a:t> </a:t>
            </a:r>
            <a:r>
              <a:rPr lang="en-US" sz="2400" dirty="0" err="1"/>
              <a:t>kỹ</a:t>
            </a:r>
            <a:r>
              <a:rPr lang="en-US" sz="2400" dirty="0"/>
              <a:t> </a:t>
            </a:r>
            <a:r>
              <a:rPr lang="en-US" sz="2400" dirty="0" err="1"/>
              <a:t>thuật</a:t>
            </a:r>
            <a:r>
              <a:rPr lang="en-US" sz="2400" dirty="0"/>
              <a:t> </a:t>
            </a:r>
            <a:r>
              <a:rPr lang="en-US" sz="2400" dirty="0" err="1"/>
              <a:t>để</a:t>
            </a:r>
            <a:r>
              <a:rPr lang="en-US" sz="2400" dirty="0"/>
              <a:t> </a:t>
            </a:r>
            <a:r>
              <a:rPr lang="en-US" sz="2400" dirty="0" err="1"/>
              <a:t>tạo</a:t>
            </a:r>
            <a:r>
              <a:rPr lang="en-US" sz="2400" dirty="0"/>
              <a:t> </a:t>
            </a:r>
            <a:r>
              <a:rPr lang="en-US" sz="2400" dirty="0" err="1"/>
              <a:t>ra</a:t>
            </a:r>
            <a:r>
              <a:rPr lang="en-US" sz="2400" dirty="0"/>
              <a:t> </a:t>
            </a:r>
            <a:r>
              <a:rPr lang="en-US" sz="2400" dirty="0" err="1"/>
              <a:t>phần</a:t>
            </a:r>
            <a:r>
              <a:rPr lang="en-US" sz="2400" dirty="0"/>
              <a:t> </a:t>
            </a:r>
            <a:r>
              <a:rPr lang="en-US" sz="2400" dirty="0" err="1"/>
              <a:t>mềm</a:t>
            </a:r>
            <a:r>
              <a:rPr lang="en-US" sz="2400" dirty="0"/>
              <a:t> </a:t>
            </a:r>
            <a:r>
              <a:rPr lang="en-US" sz="2400" dirty="0" err="1"/>
              <a:t>có</a:t>
            </a:r>
            <a:r>
              <a:rPr lang="en-US" sz="2400" dirty="0"/>
              <a:t> </a:t>
            </a:r>
            <a:r>
              <a:rPr lang="en-US" sz="2400" dirty="0" err="1"/>
              <a:t>giá</a:t>
            </a:r>
            <a:r>
              <a:rPr lang="en-US" sz="2400" dirty="0"/>
              <a:t> </a:t>
            </a:r>
            <a:r>
              <a:rPr lang="en-US" sz="2400" dirty="0" err="1"/>
              <a:t>trị</a:t>
            </a:r>
            <a:r>
              <a:rPr lang="en-US" sz="2400" dirty="0"/>
              <a:t> </a:t>
            </a:r>
            <a:r>
              <a:rPr lang="en-US" sz="2400" dirty="0" err="1"/>
              <a:t>kinh</a:t>
            </a:r>
            <a:r>
              <a:rPr lang="en-US" sz="2400" dirty="0"/>
              <a:t> </a:t>
            </a:r>
            <a:r>
              <a:rPr lang="en-US" sz="2400" dirty="0" err="1"/>
              <a:t>tế</a:t>
            </a:r>
            <a:r>
              <a:rPr lang="en-US" sz="2400" dirty="0"/>
              <a:t>, </a:t>
            </a:r>
            <a:r>
              <a:rPr lang="en-US" sz="2400" dirty="0" err="1"/>
              <a:t>hoạt</a:t>
            </a:r>
            <a:r>
              <a:rPr lang="en-US" sz="2400" dirty="0"/>
              <a:t> </a:t>
            </a:r>
            <a:r>
              <a:rPr lang="en-US" sz="2400" dirty="0" err="1"/>
              <a:t>động</a:t>
            </a:r>
            <a:r>
              <a:rPr lang="en-US" sz="2400" dirty="0"/>
              <a:t> </a:t>
            </a:r>
            <a:r>
              <a:rPr lang="en-US" sz="2400" dirty="0" err="1"/>
              <a:t>hiệu</a:t>
            </a:r>
            <a:r>
              <a:rPr lang="en-US" sz="2400" dirty="0"/>
              <a:t> </a:t>
            </a:r>
            <a:r>
              <a:rPr lang="en-US" sz="2400" dirty="0" err="1"/>
              <a:t>quả</a:t>
            </a:r>
            <a:r>
              <a:rPr lang="en-US" sz="2400" dirty="0"/>
              <a:t> </a:t>
            </a:r>
            <a:r>
              <a:rPr lang="en-US" sz="2400" dirty="0" err="1"/>
              <a:t>và</a:t>
            </a:r>
            <a:r>
              <a:rPr lang="en-US" sz="2400" dirty="0"/>
              <a:t> </a:t>
            </a:r>
            <a:r>
              <a:rPr lang="en-US" sz="2400" dirty="0" err="1"/>
              <a:t>đáng</a:t>
            </a:r>
            <a:r>
              <a:rPr lang="en-US" sz="2400" dirty="0"/>
              <a:t> tin </a:t>
            </a:r>
            <a:r>
              <a:rPr lang="en-US" sz="2400" dirty="0" err="1"/>
              <a:t>cậy</a:t>
            </a:r>
            <a:r>
              <a:rPr lang="en-US" sz="2400" dirty="0"/>
              <a:t> </a:t>
            </a:r>
            <a:r>
              <a:rPr lang="en-US" sz="2400" dirty="0" err="1"/>
              <a:t>trên</a:t>
            </a:r>
            <a:r>
              <a:rPr lang="en-US" sz="2400" dirty="0"/>
              <a:t> </a:t>
            </a:r>
            <a:r>
              <a:rPr lang="en-US" sz="2400" dirty="0" err="1"/>
              <a:t>các</a:t>
            </a:r>
            <a:r>
              <a:rPr lang="en-US" sz="2400" dirty="0"/>
              <a:t> </a:t>
            </a:r>
            <a:r>
              <a:rPr lang="en-US" sz="2400" dirty="0" err="1"/>
              <a:t>máy</a:t>
            </a:r>
            <a:r>
              <a:rPr lang="en-US" sz="2400" dirty="0"/>
              <a:t> </a:t>
            </a:r>
            <a:r>
              <a:rPr lang="en-US" sz="2400" dirty="0" err="1"/>
              <a:t>thật</a:t>
            </a:r>
            <a:r>
              <a:rPr lang="en-US" sz="2400" dirty="0"/>
              <a:t>.</a:t>
            </a:r>
          </a:p>
          <a:p>
            <a:pPr lvl="1">
              <a:lnSpc>
                <a:spcPct val="100000"/>
              </a:lnSpc>
            </a:pPr>
            <a:endParaRPr lang="en-US" sz="2400" dirty="0"/>
          </a:p>
          <a:p>
            <a:pPr>
              <a:lnSpc>
                <a:spcPct val="100000"/>
              </a:lnSpc>
            </a:pPr>
            <a:r>
              <a:rPr lang="en-US" sz="2400" dirty="0"/>
              <a:t>IEEE</a:t>
            </a:r>
          </a:p>
          <a:p>
            <a:pPr lvl="1">
              <a:lnSpc>
                <a:spcPct val="100000"/>
              </a:lnSpc>
            </a:pPr>
            <a:r>
              <a:rPr lang="en-US" sz="2400" dirty="0"/>
              <a:t>CNPM </a:t>
            </a:r>
            <a:r>
              <a:rPr lang="en-US" sz="2400" dirty="0" err="1"/>
              <a:t>là</a:t>
            </a:r>
            <a:r>
              <a:rPr lang="en-US" sz="2400" dirty="0"/>
              <a:t> (1) </a:t>
            </a:r>
            <a:r>
              <a:rPr lang="en-US" sz="2400" dirty="0" err="1"/>
              <a:t>việc</a:t>
            </a:r>
            <a:r>
              <a:rPr lang="en-US" sz="2400" dirty="0"/>
              <a:t> </a:t>
            </a:r>
            <a:r>
              <a:rPr lang="en-US" sz="2400" dirty="0" err="1"/>
              <a:t>áp</a:t>
            </a:r>
            <a:r>
              <a:rPr lang="en-US" sz="2400" dirty="0"/>
              <a:t> </a:t>
            </a:r>
            <a:r>
              <a:rPr lang="en-US" sz="2400" dirty="0" err="1"/>
              <a:t>dụng</a:t>
            </a:r>
            <a:r>
              <a:rPr lang="en-US" sz="2400" dirty="0"/>
              <a:t> </a:t>
            </a:r>
            <a:r>
              <a:rPr lang="en-US" sz="2400" dirty="0" err="1"/>
              <a:t>cách</a:t>
            </a:r>
            <a:r>
              <a:rPr lang="en-US" sz="2400" dirty="0"/>
              <a:t> </a:t>
            </a:r>
            <a:r>
              <a:rPr lang="en-US" sz="2400" dirty="0" err="1"/>
              <a:t>tiếp</a:t>
            </a:r>
            <a:r>
              <a:rPr lang="en-US" sz="2400" dirty="0"/>
              <a:t> </a:t>
            </a:r>
            <a:r>
              <a:rPr lang="en-US" sz="2400" dirty="0" err="1"/>
              <a:t>cận</a:t>
            </a:r>
            <a:r>
              <a:rPr lang="en-US" sz="2400" dirty="0"/>
              <a:t> </a:t>
            </a:r>
            <a:r>
              <a:rPr lang="en-US" sz="2400" dirty="0" err="1"/>
              <a:t>có</a:t>
            </a:r>
            <a:r>
              <a:rPr lang="en-US" sz="2400" dirty="0"/>
              <a:t> </a:t>
            </a:r>
            <a:r>
              <a:rPr lang="en-US" sz="2400" dirty="0" err="1"/>
              <a:t>tính</a:t>
            </a:r>
            <a:r>
              <a:rPr lang="en-US" sz="2400" dirty="0"/>
              <a:t> </a:t>
            </a:r>
            <a:r>
              <a:rPr lang="en-US" sz="2400" dirty="0" err="1"/>
              <a:t>hệ</a:t>
            </a:r>
            <a:r>
              <a:rPr lang="en-US" sz="2400" dirty="0"/>
              <a:t> </a:t>
            </a:r>
            <a:r>
              <a:rPr lang="en-US" sz="2400" dirty="0" err="1"/>
              <a:t>thống</a:t>
            </a:r>
            <a:r>
              <a:rPr lang="en-US" sz="2400" dirty="0"/>
              <a:t>, </a:t>
            </a:r>
            <a:r>
              <a:rPr lang="en-US" sz="2400" dirty="0" err="1"/>
              <a:t>có</a:t>
            </a:r>
            <a:r>
              <a:rPr lang="en-US" sz="2400" dirty="0"/>
              <a:t> </a:t>
            </a:r>
            <a:r>
              <a:rPr lang="en-US" sz="2400" dirty="0" err="1"/>
              <a:t>nguyên</a:t>
            </a:r>
            <a:r>
              <a:rPr lang="en-US" sz="2400" dirty="0"/>
              <a:t> </a:t>
            </a:r>
            <a:r>
              <a:rPr lang="en-US" sz="2400" dirty="0" err="1"/>
              <a:t>tắc</a:t>
            </a:r>
            <a:r>
              <a:rPr lang="en-US" sz="2400" dirty="0"/>
              <a:t> </a:t>
            </a:r>
            <a:r>
              <a:rPr lang="en-US" sz="2400" dirty="0" err="1"/>
              <a:t>và</a:t>
            </a:r>
            <a:r>
              <a:rPr lang="en-US" sz="2400" dirty="0"/>
              <a:t> </a:t>
            </a:r>
            <a:r>
              <a:rPr lang="en-US" sz="2400" dirty="0" err="1"/>
              <a:t>có</a:t>
            </a:r>
            <a:r>
              <a:rPr lang="en-US" sz="2400" dirty="0"/>
              <a:t> </a:t>
            </a:r>
            <a:r>
              <a:rPr lang="en-US" sz="2400" dirty="0" err="1"/>
              <a:t>tính</a:t>
            </a:r>
            <a:r>
              <a:rPr lang="en-US" sz="2400" dirty="0"/>
              <a:t> </a:t>
            </a:r>
            <a:r>
              <a:rPr lang="en-US" sz="2400" dirty="0" err="1"/>
              <a:t>định</a:t>
            </a:r>
            <a:r>
              <a:rPr lang="en-US" sz="2400" dirty="0"/>
              <a:t> </a:t>
            </a:r>
            <a:r>
              <a:rPr lang="en-US" sz="2400" dirty="0" err="1"/>
              <a:t>lượng</a:t>
            </a:r>
            <a:r>
              <a:rPr lang="en-US" sz="2400" dirty="0"/>
              <a:t> </a:t>
            </a:r>
            <a:r>
              <a:rPr lang="en-US" sz="2400" dirty="0" err="1"/>
              <a:t>để</a:t>
            </a:r>
            <a:r>
              <a:rPr lang="en-US" sz="2400" dirty="0"/>
              <a:t> </a:t>
            </a:r>
            <a:r>
              <a:rPr lang="en-US" sz="2400" dirty="0" err="1"/>
              <a:t>phát</a:t>
            </a:r>
            <a:r>
              <a:rPr lang="en-US" sz="2400" dirty="0"/>
              <a:t> </a:t>
            </a:r>
            <a:r>
              <a:rPr lang="en-US" sz="2400" dirty="0" err="1"/>
              <a:t>triển</a:t>
            </a:r>
            <a:r>
              <a:rPr lang="en-US" sz="2400" dirty="0"/>
              <a:t>, </a:t>
            </a:r>
            <a:r>
              <a:rPr lang="en-US" sz="2400" dirty="0" err="1"/>
              <a:t>vận</a:t>
            </a:r>
            <a:r>
              <a:rPr lang="en-US" sz="2400" dirty="0"/>
              <a:t> </a:t>
            </a:r>
            <a:r>
              <a:rPr lang="en-US" sz="2400" dirty="0" err="1"/>
              <a:t>hành</a:t>
            </a:r>
            <a:r>
              <a:rPr lang="en-US" sz="2400" dirty="0"/>
              <a:t> </a:t>
            </a:r>
            <a:r>
              <a:rPr lang="en-US" sz="2400" dirty="0" err="1"/>
              <a:t>và</a:t>
            </a:r>
            <a:r>
              <a:rPr lang="en-US" sz="2400" dirty="0"/>
              <a:t> </a:t>
            </a:r>
            <a:r>
              <a:rPr lang="en-US" sz="2400" dirty="0" err="1"/>
              <a:t>bảo</a:t>
            </a:r>
            <a:r>
              <a:rPr lang="en-US" sz="2400" dirty="0"/>
              <a:t> </a:t>
            </a:r>
            <a:r>
              <a:rPr lang="en-US" sz="2400" dirty="0" err="1"/>
              <a:t>trì</a:t>
            </a:r>
            <a:r>
              <a:rPr lang="en-US" sz="2400" dirty="0"/>
              <a:t> </a:t>
            </a:r>
            <a:r>
              <a:rPr lang="en-US" sz="2400" dirty="0" err="1"/>
              <a:t>phần</a:t>
            </a:r>
            <a:r>
              <a:rPr lang="en-US" sz="2400" dirty="0"/>
              <a:t> </a:t>
            </a:r>
            <a:r>
              <a:rPr lang="en-US" sz="2400" dirty="0" err="1"/>
              <a:t>mềm</a:t>
            </a:r>
            <a:r>
              <a:rPr lang="en-US" sz="2400" dirty="0"/>
              <a:t>, hay </a:t>
            </a:r>
            <a:r>
              <a:rPr lang="en-US" sz="2400" dirty="0" err="1"/>
              <a:t>nói</a:t>
            </a:r>
            <a:r>
              <a:rPr lang="en-US" sz="2400" dirty="0"/>
              <a:t> </a:t>
            </a:r>
            <a:r>
              <a:rPr lang="en-US" sz="2400" dirty="0" err="1"/>
              <a:t>khác</a:t>
            </a:r>
            <a:r>
              <a:rPr lang="en-US" sz="2400" dirty="0"/>
              <a:t> </a:t>
            </a:r>
            <a:r>
              <a:rPr lang="en-US" sz="2400" dirty="0" err="1"/>
              <a:t>hơn</a:t>
            </a:r>
            <a:r>
              <a:rPr lang="en-US" sz="2400" dirty="0"/>
              <a:t> </a:t>
            </a:r>
            <a:r>
              <a:rPr lang="en-US" sz="2400" dirty="0" err="1"/>
              <a:t>là</a:t>
            </a:r>
            <a:r>
              <a:rPr lang="en-US" sz="2400" dirty="0"/>
              <a:t> </a:t>
            </a:r>
            <a:r>
              <a:rPr lang="en-US" sz="2400" dirty="0" err="1"/>
              <a:t>ứng</a:t>
            </a:r>
            <a:r>
              <a:rPr lang="en-US" sz="2400" dirty="0"/>
              <a:t> </a:t>
            </a:r>
            <a:r>
              <a:rPr lang="en-US" sz="2400" dirty="0" err="1"/>
              <a:t>dụng</a:t>
            </a:r>
            <a:r>
              <a:rPr lang="en-US" sz="2400" dirty="0"/>
              <a:t> </a:t>
            </a:r>
            <a:r>
              <a:rPr lang="en-US" sz="2400" dirty="0" err="1"/>
              <a:t>kỹ</a:t>
            </a:r>
            <a:r>
              <a:rPr lang="en-US" sz="2400" dirty="0"/>
              <a:t> </a:t>
            </a:r>
            <a:r>
              <a:rPr lang="en-US" sz="2400" dirty="0" err="1"/>
              <a:t>thuật</a:t>
            </a:r>
            <a:r>
              <a:rPr lang="en-US" sz="2400" dirty="0"/>
              <a:t> </a:t>
            </a:r>
            <a:r>
              <a:rPr lang="en-US" sz="2400" dirty="0" err="1"/>
              <a:t>vào</a:t>
            </a:r>
            <a:r>
              <a:rPr lang="en-US" sz="2400" dirty="0"/>
              <a:t> </a:t>
            </a:r>
            <a:r>
              <a:rPr lang="en-US" sz="2400" dirty="0" err="1"/>
              <a:t>phần</a:t>
            </a:r>
            <a:r>
              <a:rPr lang="en-US" sz="2400" dirty="0"/>
              <a:t> </a:t>
            </a:r>
            <a:r>
              <a:rPr lang="en-US" sz="2400" dirty="0" err="1"/>
              <a:t>mềm</a:t>
            </a:r>
            <a:r>
              <a:rPr lang="en-US" sz="2400" dirty="0"/>
              <a:t> </a:t>
            </a:r>
            <a:r>
              <a:rPr lang="en-US" sz="2400" dirty="0" err="1"/>
              <a:t>và</a:t>
            </a:r>
            <a:r>
              <a:rPr lang="en-US" sz="2400" dirty="0"/>
              <a:t> (2) </a:t>
            </a:r>
            <a:r>
              <a:rPr lang="en-US" sz="2400" dirty="0" err="1"/>
              <a:t>nghiên</a:t>
            </a:r>
            <a:r>
              <a:rPr lang="en-US" sz="2400" dirty="0"/>
              <a:t> </a:t>
            </a:r>
            <a:r>
              <a:rPr lang="en-US" sz="2400" dirty="0" err="1"/>
              <a:t>cứu</a:t>
            </a:r>
            <a:r>
              <a:rPr lang="en-US" sz="2400" dirty="0"/>
              <a:t> </a:t>
            </a:r>
            <a:r>
              <a:rPr lang="en-US" sz="2400" dirty="0" err="1"/>
              <a:t>các</a:t>
            </a:r>
            <a:r>
              <a:rPr lang="en-US" sz="2400" dirty="0"/>
              <a:t> </a:t>
            </a:r>
            <a:r>
              <a:rPr lang="en-US" sz="2400" dirty="0" err="1"/>
              <a:t>hướng</a:t>
            </a:r>
            <a:r>
              <a:rPr lang="en-US" sz="2400" dirty="0"/>
              <a:t> </a:t>
            </a:r>
            <a:r>
              <a:rPr lang="en-US" sz="2400" dirty="0" err="1"/>
              <a:t>tiếp</a:t>
            </a:r>
            <a:r>
              <a:rPr lang="en-US" sz="2400" dirty="0"/>
              <a:t> </a:t>
            </a:r>
            <a:r>
              <a:rPr lang="en-US" sz="2400" dirty="0" err="1"/>
              <a:t>cận</a:t>
            </a:r>
            <a:r>
              <a:rPr lang="en-US" sz="2400" dirty="0"/>
              <a:t> </a:t>
            </a:r>
            <a:r>
              <a:rPr lang="en-US" sz="2400" dirty="0" err="1"/>
              <a:t>như</a:t>
            </a:r>
            <a:r>
              <a:rPr lang="en-US" sz="2400" dirty="0"/>
              <a:t> </a:t>
            </a:r>
            <a:r>
              <a:rPr lang="en-US" sz="2400" dirty="0" err="1"/>
              <a:t>trong</a:t>
            </a:r>
            <a:r>
              <a:rPr lang="en-US" sz="2400" dirty="0"/>
              <a:t> (1).</a:t>
            </a:r>
          </a:p>
        </p:txBody>
      </p:sp>
      <p:sp>
        <p:nvSpPr>
          <p:cNvPr id="2" name="Slide Number Placeholder 1"/>
          <p:cNvSpPr>
            <a:spLocks noGrp="1"/>
          </p:cNvSpPr>
          <p:nvPr>
            <p:ph type="sldNum" sz="quarter" idx="12"/>
          </p:nvPr>
        </p:nvSpPr>
        <p:spPr/>
        <p:txBody>
          <a:bodyPr/>
          <a:lstStyle/>
          <a:p>
            <a:fld id="{0FF54DE5-C571-48E8-A5BC-B369434E2F44}" type="slidenum">
              <a:rPr lang="en-US" smtClean="0"/>
              <a:t>15</a:t>
            </a:fld>
            <a:endParaRPr lang="en-US"/>
          </a:p>
        </p:txBody>
      </p:sp>
    </p:spTree>
    <p:extLst>
      <p:ext uri="{BB962C8B-B14F-4D97-AF65-F5344CB8AC3E}">
        <p14:creationId xmlns:p14="http://schemas.microsoft.com/office/powerpoint/2010/main" val="3479261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Tầm</a:t>
            </a: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quan</a:t>
            </a: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trọng</a:t>
            </a: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của</a:t>
            </a: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Công</a:t>
            </a: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nghệ</a:t>
            </a: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phần</a:t>
            </a: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mềm</a:t>
            </a:r>
            <a:endPar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14" name="Content Placeholder 13"/>
          <p:cNvSpPr>
            <a:spLocks noGrp="1"/>
          </p:cNvSpPr>
          <p:nvPr>
            <p:ph idx="1"/>
          </p:nvPr>
        </p:nvSpPr>
        <p:spPr/>
        <p:txBody>
          <a:bodyPr>
            <a:normAutofit/>
          </a:bodyPr>
          <a:lstStyle/>
          <a:p>
            <a:pPr>
              <a:lnSpc>
                <a:spcPct val="100000"/>
              </a:lnSpc>
            </a:pPr>
            <a:r>
              <a:rPr lang="en-US" dirty="0"/>
              <a:t>Con </a:t>
            </a:r>
            <a:r>
              <a:rPr lang="en-US" dirty="0" err="1"/>
              <a:t>người</a:t>
            </a:r>
            <a:r>
              <a:rPr lang="en-US" dirty="0"/>
              <a:t> </a:t>
            </a:r>
            <a:r>
              <a:rPr lang="en-US" dirty="0" err="1"/>
              <a:t>và</a:t>
            </a:r>
            <a:r>
              <a:rPr lang="en-US" dirty="0"/>
              <a:t> </a:t>
            </a:r>
            <a:r>
              <a:rPr lang="en-US" dirty="0" err="1"/>
              <a:t>xã</a:t>
            </a:r>
            <a:r>
              <a:rPr lang="en-US" dirty="0"/>
              <a:t> </a:t>
            </a:r>
            <a:r>
              <a:rPr lang="en-US" dirty="0" err="1"/>
              <a:t>hội</a:t>
            </a:r>
            <a:r>
              <a:rPr lang="en-US" dirty="0"/>
              <a:t> </a:t>
            </a:r>
            <a:r>
              <a:rPr lang="en-US" dirty="0" err="1"/>
              <a:t>ngày</a:t>
            </a:r>
            <a:r>
              <a:rPr lang="en-US" dirty="0"/>
              <a:t> </a:t>
            </a:r>
            <a:r>
              <a:rPr lang="en-US" dirty="0" err="1"/>
              <a:t>càng</a:t>
            </a:r>
            <a:r>
              <a:rPr lang="en-US" dirty="0"/>
              <a:t> </a:t>
            </a:r>
            <a:r>
              <a:rPr lang="en-US" dirty="0" err="1"/>
              <a:t>dựa</a:t>
            </a:r>
            <a:r>
              <a:rPr lang="en-US" dirty="0"/>
              <a:t> </a:t>
            </a:r>
            <a:r>
              <a:rPr lang="en-US" dirty="0" err="1"/>
              <a:t>vào</a:t>
            </a:r>
            <a:r>
              <a:rPr lang="en-US" dirty="0"/>
              <a:t> </a:t>
            </a:r>
            <a:r>
              <a:rPr lang="en-US" dirty="0" err="1"/>
              <a:t>các</a:t>
            </a:r>
            <a:r>
              <a:rPr lang="en-US" dirty="0"/>
              <a:t> </a:t>
            </a:r>
            <a:r>
              <a:rPr lang="en-US" dirty="0" err="1"/>
              <a:t>hệ</a:t>
            </a:r>
            <a:r>
              <a:rPr lang="en-US" dirty="0"/>
              <a:t> </a:t>
            </a:r>
            <a:r>
              <a:rPr lang="en-US" dirty="0" err="1"/>
              <a:t>thống</a:t>
            </a:r>
            <a:r>
              <a:rPr lang="en-US" dirty="0"/>
              <a:t> </a:t>
            </a:r>
            <a:r>
              <a:rPr lang="en-US" dirty="0" err="1"/>
              <a:t>phần</a:t>
            </a:r>
            <a:r>
              <a:rPr lang="en-US" dirty="0"/>
              <a:t> </a:t>
            </a:r>
            <a:r>
              <a:rPr lang="en-US" dirty="0" err="1"/>
              <a:t>mềm</a:t>
            </a:r>
            <a:r>
              <a:rPr lang="en-US" dirty="0"/>
              <a:t> </a:t>
            </a:r>
            <a:r>
              <a:rPr lang="en-US" dirty="0" err="1"/>
              <a:t>cao</a:t>
            </a:r>
            <a:r>
              <a:rPr lang="en-US" dirty="0"/>
              <a:t> </a:t>
            </a:r>
            <a:r>
              <a:rPr lang="en-US" dirty="0" err="1"/>
              <a:t>cấp</a:t>
            </a:r>
            <a:r>
              <a:rPr lang="en-US" dirty="0"/>
              <a:t>. </a:t>
            </a:r>
            <a:r>
              <a:rPr lang="en-US" dirty="0" err="1"/>
              <a:t>Vì</a:t>
            </a:r>
            <a:r>
              <a:rPr lang="en-US" dirty="0"/>
              <a:t> </a:t>
            </a:r>
            <a:r>
              <a:rPr lang="en-US" dirty="0" err="1"/>
              <a:t>vậy</a:t>
            </a:r>
            <a:r>
              <a:rPr lang="en-US" dirty="0"/>
              <a:t>, </a:t>
            </a:r>
            <a:r>
              <a:rPr lang="en-US" dirty="0" err="1"/>
              <a:t>cần</a:t>
            </a:r>
            <a:r>
              <a:rPr lang="en-US" dirty="0"/>
              <a:t> </a:t>
            </a:r>
            <a:r>
              <a:rPr lang="en-US" dirty="0" err="1"/>
              <a:t>phải</a:t>
            </a:r>
            <a:r>
              <a:rPr lang="en-US" dirty="0"/>
              <a:t> </a:t>
            </a:r>
            <a:r>
              <a:rPr lang="en-US" dirty="0" err="1"/>
              <a:t>có</a:t>
            </a:r>
            <a:r>
              <a:rPr lang="en-US" dirty="0"/>
              <a:t> </a:t>
            </a:r>
            <a:r>
              <a:rPr lang="en-US" dirty="0" err="1"/>
              <a:t>khả</a:t>
            </a:r>
            <a:r>
              <a:rPr lang="en-US" dirty="0"/>
              <a:t> </a:t>
            </a:r>
            <a:r>
              <a:rPr lang="en-US" dirty="0" err="1"/>
              <a:t>năng</a:t>
            </a:r>
            <a:r>
              <a:rPr lang="en-US" dirty="0"/>
              <a:t> </a:t>
            </a:r>
            <a:r>
              <a:rPr lang="en-US" dirty="0" err="1"/>
              <a:t>tạo</a:t>
            </a:r>
            <a:r>
              <a:rPr lang="en-US" dirty="0"/>
              <a:t> </a:t>
            </a:r>
            <a:r>
              <a:rPr lang="en-US" dirty="0" err="1"/>
              <a:t>ra</a:t>
            </a:r>
            <a:r>
              <a:rPr lang="en-US" dirty="0"/>
              <a:t> </a:t>
            </a:r>
            <a:r>
              <a:rPr lang="en-US" dirty="0" err="1"/>
              <a:t>các</a:t>
            </a:r>
            <a:r>
              <a:rPr lang="en-US" dirty="0"/>
              <a:t> </a:t>
            </a:r>
            <a:r>
              <a:rPr lang="en-US" dirty="0" err="1"/>
              <a:t>hệ</a:t>
            </a:r>
            <a:r>
              <a:rPr lang="en-US" dirty="0"/>
              <a:t> </a:t>
            </a:r>
            <a:r>
              <a:rPr lang="en-US" dirty="0" err="1"/>
              <a:t>thống</a:t>
            </a:r>
            <a:r>
              <a:rPr lang="en-US" dirty="0"/>
              <a:t> </a:t>
            </a:r>
            <a:r>
              <a:rPr lang="en-US" dirty="0" err="1"/>
              <a:t>đáng</a:t>
            </a:r>
            <a:r>
              <a:rPr lang="en-US" dirty="0"/>
              <a:t> tin </a:t>
            </a:r>
            <a:r>
              <a:rPr lang="en-US" dirty="0" err="1"/>
              <a:t>cậy</a:t>
            </a:r>
            <a:r>
              <a:rPr lang="en-US" dirty="0"/>
              <a:t>, </a:t>
            </a:r>
            <a:r>
              <a:rPr lang="en-US" dirty="0" err="1"/>
              <a:t>có</a:t>
            </a:r>
            <a:r>
              <a:rPr lang="en-US" dirty="0"/>
              <a:t> </a:t>
            </a:r>
            <a:r>
              <a:rPr lang="en-US" dirty="0" err="1"/>
              <a:t>lợi</a:t>
            </a:r>
            <a:r>
              <a:rPr lang="en-US" dirty="0"/>
              <a:t> </a:t>
            </a:r>
            <a:r>
              <a:rPr lang="en-US" dirty="0" err="1"/>
              <a:t>ích</a:t>
            </a:r>
            <a:r>
              <a:rPr lang="en-US" dirty="0"/>
              <a:t> </a:t>
            </a:r>
            <a:r>
              <a:rPr lang="en-US" dirty="0" err="1"/>
              <a:t>kinh</a:t>
            </a:r>
            <a:r>
              <a:rPr lang="en-US" dirty="0"/>
              <a:t> </a:t>
            </a:r>
            <a:r>
              <a:rPr lang="en-US" dirty="0" err="1"/>
              <a:t>tế</a:t>
            </a:r>
            <a:r>
              <a:rPr lang="en-US" dirty="0"/>
              <a:t> </a:t>
            </a:r>
            <a:r>
              <a:rPr lang="en-US" dirty="0" err="1"/>
              <a:t>và</a:t>
            </a:r>
            <a:r>
              <a:rPr lang="en-US" dirty="0"/>
              <a:t> </a:t>
            </a:r>
            <a:r>
              <a:rPr lang="en-US" dirty="0" err="1"/>
              <a:t>nhanh</a:t>
            </a:r>
            <a:r>
              <a:rPr lang="en-US" dirty="0"/>
              <a:t> </a:t>
            </a:r>
            <a:r>
              <a:rPr lang="en-US" dirty="0" err="1"/>
              <a:t>chóng</a:t>
            </a:r>
            <a:r>
              <a:rPr lang="en-US" dirty="0"/>
              <a:t>.</a:t>
            </a:r>
          </a:p>
          <a:p>
            <a:pPr>
              <a:lnSpc>
                <a:spcPct val="100000"/>
              </a:lnSpc>
            </a:pPr>
            <a:r>
              <a:rPr lang="en-US" dirty="0" err="1"/>
              <a:t>Về</a:t>
            </a:r>
            <a:r>
              <a:rPr lang="en-US" dirty="0"/>
              <a:t> </a:t>
            </a:r>
            <a:r>
              <a:rPr lang="en-US" dirty="0" err="1"/>
              <a:t>lâu</a:t>
            </a:r>
            <a:r>
              <a:rPr lang="en-US" dirty="0"/>
              <a:t> </a:t>
            </a:r>
            <a:r>
              <a:rPr lang="en-US" dirty="0" err="1"/>
              <a:t>dài</a:t>
            </a:r>
            <a:r>
              <a:rPr lang="en-US" dirty="0"/>
              <a:t>, </a:t>
            </a:r>
            <a:r>
              <a:rPr lang="en-US" dirty="0" err="1"/>
              <a:t>việc</a:t>
            </a:r>
            <a:r>
              <a:rPr lang="en-US" dirty="0"/>
              <a:t> </a:t>
            </a:r>
            <a:r>
              <a:rPr lang="en-US" dirty="0" err="1"/>
              <a:t>áp</a:t>
            </a:r>
            <a:r>
              <a:rPr lang="en-US" dirty="0"/>
              <a:t> </a:t>
            </a:r>
            <a:r>
              <a:rPr lang="en-US" dirty="0" err="1"/>
              <a:t>dụng</a:t>
            </a:r>
            <a:r>
              <a:rPr lang="en-US" dirty="0"/>
              <a:t> </a:t>
            </a:r>
            <a:r>
              <a:rPr lang="en-US" dirty="0" err="1"/>
              <a:t>các</a:t>
            </a:r>
            <a:r>
              <a:rPr lang="en-US" dirty="0"/>
              <a:t> </a:t>
            </a:r>
            <a:r>
              <a:rPr lang="en-US" dirty="0" err="1"/>
              <a:t>phương</a:t>
            </a:r>
            <a:r>
              <a:rPr lang="en-US" dirty="0"/>
              <a:t> </a:t>
            </a:r>
            <a:r>
              <a:rPr lang="en-US" dirty="0" err="1"/>
              <a:t>pháp</a:t>
            </a:r>
            <a:r>
              <a:rPr lang="en-US" dirty="0"/>
              <a:t> </a:t>
            </a:r>
            <a:r>
              <a:rPr lang="en-US" dirty="0" err="1"/>
              <a:t>và</a:t>
            </a:r>
            <a:r>
              <a:rPr lang="en-US" dirty="0"/>
              <a:t> </a:t>
            </a:r>
            <a:r>
              <a:rPr lang="en-US" dirty="0" err="1"/>
              <a:t>kỹ</a:t>
            </a:r>
            <a:r>
              <a:rPr lang="en-US" dirty="0"/>
              <a:t> </a:t>
            </a:r>
            <a:r>
              <a:rPr lang="en-US" dirty="0" err="1"/>
              <a:t>thuật</a:t>
            </a:r>
            <a:r>
              <a:rPr lang="en-US" dirty="0"/>
              <a:t> </a:t>
            </a:r>
            <a:r>
              <a:rPr lang="en-US" dirty="0" err="1"/>
              <a:t>công</a:t>
            </a:r>
            <a:r>
              <a:rPr lang="en-US" dirty="0"/>
              <a:t> </a:t>
            </a:r>
            <a:r>
              <a:rPr lang="en-US" dirty="0" err="1"/>
              <a:t>nghệ</a:t>
            </a:r>
            <a:r>
              <a:rPr lang="en-US" dirty="0"/>
              <a:t> </a:t>
            </a:r>
            <a:r>
              <a:rPr lang="en-US" dirty="0" err="1"/>
              <a:t>phần</a:t>
            </a:r>
            <a:r>
              <a:rPr lang="en-US" dirty="0"/>
              <a:t> </a:t>
            </a:r>
            <a:r>
              <a:rPr lang="en-US" dirty="0" err="1"/>
              <a:t>mềm</a:t>
            </a:r>
            <a:r>
              <a:rPr lang="en-US" dirty="0"/>
              <a:t> </a:t>
            </a:r>
            <a:r>
              <a:rPr lang="en-US" dirty="0" err="1"/>
              <a:t>cho</a:t>
            </a:r>
            <a:r>
              <a:rPr lang="en-US" dirty="0"/>
              <a:t> </a:t>
            </a:r>
            <a:r>
              <a:rPr lang="en-US" dirty="0" err="1"/>
              <a:t>các</a:t>
            </a:r>
            <a:r>
              <a:rPr lang="en-US" dirty="0"/>
              <a:t> </a:t>
            </a:r>
            <a:r>
              <a:rPr lang="en-US" dirty="0" err="1"/>
              <a:t>hệ</a:t>
            </a:r>
            <a:r>
              <a:rPr lang="en-US" dirty="0"/>
              <a:t> </a:t>
            </a:r>
            <a:r>
              <a:rPr lang="en-US" dirty="0" err="1"/>
              <a:t>thống</a:t>
            </a:r>
            <a:r>
              <a:rPr lang="en-US" dirty="0"/>
              <a:t> </a:t>
            </a:r>
            <a:r>
              <a:rPr lang="en-US" dirty="0" err="1"/>
              <a:t>phần</a:t>
            </a:r>
            <a:r>
              <a:rPr lang="en-US" dirty="0"/>
              <a:t> </a:t>
            </a:r>
            <a:r>
              <a:rPr lang="en-US" dirty="0" err="1"/>
              <a:t>mềm</a:t>
            </a:r>
            <a:r>
              <a:rPr lang="en-US" dirty="0"/>
              <a:t> </a:t>
            </a:r>
            <a:r>
              <a:rPr lang="en-US" dirty="0" err="1"/>
              <a:t>sẽ</a:t>
            </a:r>
            <a:r>
              <a:rPr lang="en-US" dirty="0"/>
              <a:t> </a:t>
            </a:r>
            <a:r>
              <a:rPr lang="en-US" dirty="0" err="1"/>
              <a:t>tiết</a:t>
            </a:r>
            <a:r>
              <a:rPr lang="en-US" dirty="0"/>
              <a:t> </a:t>
            </a:r>
            <a:r>
              <a:rPr lang="en-US" dirty="0" err="1"/>
              <a:t>kiệm</a:t>
            </a:r>
            <a:r>
              <a:rPr lang="en-US" dirty="0"/>
              <a:t> </a:t>
            </a:r>
            <a:r>
              <a:rPr lang="en-US" dirty="0" err="1"/>
              <a:t>hơn</a:t>
            </a:r>
            <a:r>
              <a:rPr lang="en-US" dirty="0"/>
              <a:t>. </a:t>
            </a:r>
            <a:r>
              <a:rPr lang="en-US" dirty="0" err="1"/>
              <a:t>Với</a:t>
            </a:r>
            <a:r>
              <a:rPr lang="en-US" dirty="0"/>
              <a:t> </a:t>
            </a:r>
            <a:r>
              <a:rPr lang="en-US" dirty="0" err="1"/>
              <a:t>hầu</a:t>
            </a:r>
            <a:r>
              <a:rPr lang="en-US" dirty="0"/>
              <a:t> </a:t>
            </a:r>
            <a:r>
              <a:rPr lang="en-US" dirty="0" err="1"/>
              <a:t>hết</a:t>
            </a:r>
            <a:r>
              <a:rPr lang="en-US" dirty="0"/>
              <a:t> </a:t>
            </a:r>
            <a:r>
              <a:rPr lang="en-US" dirty="0" err="1"/>
              <a:t>các</a:t>
            </a:r>
            <a:r>
              <a:rPr lang="en-US" dirty="0"/>
              <a:t> </a:t>
            </a:r>
            <a:r>
              <a:rPr lang="en-US" dirty="0" err="1"/>
              <a:t>hệ</a:t>
            </a:r>
            <a:r>
              <a:rPr lang="en-US" dirty="0"/>
              <a:t> </a:t>
            </a:r>
            <a:r>
              <a:rPr lang="en-US" dirty="0" err="1"/>
              <a:t>thống</a:t>
            </a:r>
            <a:r>
              <a:rPr lang="en-US" dirty="0"/>
              <a:t>, </a:t>
            </a:r>
            <a:r>
              <a:rPr lang="en-US" dirty="0" err="1"/>
              <a:t>phần</a:t>
            </a:r>
            <a:r>
              <a:rPr lang="en-US" dirty="0"/>
              <a:t> </a:t>
            </a:r>
            <a:r>
              <a:rPr lang="en-US" dirty="0" err="1"/>
              <a:t>lớn</a:t>
            </a:r>
            <a:r>
              <a:rPr lang="en-US" dirty="0"/>
              <a:t> chi </a:t>
            </a:r>
            <a:r>
              <a:rPr lang="en-US" dirty="0" err="1"/>
              <a:t>phí</a:t>
            </a:r>
            <a:r>
              <a:rPr lang="en-US" dirty="0"/>
              <a:t> </a:t>
            </a:r>
            <a:r>
              <a:rPr lang="en-US" dirty="0" err="1"/>
              <a:t>được</a:t>
            </a:r>
            <a:r>
              <a:rPr lang="en-US" dirty="0"/>
              <a:t> </a:t>
            </a:r>
            <a:r>
              <a:rPr lang="en-US" dirty="0" err="1"/>
              <a:t>đầu</a:t>
            </a:r>
            <a:r>
              <a:rPr lang="en-US" dirty="0"/>
              <a:t> </a:t>
            </a:r>
            <a:r>
              <a:rPr lang="en-US" dirty="0" err="1"/>
              <a:t>tư</a:t>
            </a:r>
            <a:r>
              <a:rPr lang="en-US" dirty="0"/>
              <a:t> </a:t>
            </a:r>
            <a:r>
              <a:rPr lang="en-US" dirty="0" err="1"/>
              <a:t>cho</a:t>
            </a:r>
            <a:r>
              <a:rPr lang="en-US" dirty="0"/>
              <a:t> </a:t>
            </a:r>
            <a:r>
              <a:rPr lang="en-US" dirty="0" err="1"/>
              <a:t>việc</a:t>
            </a:r>
            <a:r>
              <a:rPr lang="en-US" dirty="0"/>
              <a:t> </a:t>
            </a:r>
            <a:r>
              <a:rPr lang="en-US" dirty="0" err="1"/>
              <a:t>thay</a:t>
            </a:r>
            <a:r>
              <a:rPr lang="en-US" dirty="0"/>
              <a:t> </a:t>
            </a:r>
            <a:r>
              <a:rPr lang="en-US" dirty="0" err="1"/>
              <a:t>đổi</a:t>
            </a:r>
            <a:r>
              <a:rPr lang="en-US" dirty="0"/>
              <a:t> </a:t>
            </a:r>
            <a:r>
              <a:rPr lang="en-US" dirty="0" err="1"/>
              <a:t>phần</a:t>
            </a:r>
            <a:r>
              <a:rPr lang="en-US" dirty="0"/>
              <a:t> </a:t>
            </a:r>
            <a:r>
              <a:rPr lang="en-US" dirty="0" err="1"/>
              <a:t>mềm</a:t>
            </a:r>
            <a:r>
              <a:rPr lang="en-US" dirty="0"/>
              <a:t> </a:t>
            </a:r>
            <a:r>
              <a:rPr lang="en-US" dirty="0" err="1"/>
              <a:t>sau</a:t>
            </a:r>
            <a:r>
              <a:rPr lang="en-US" dirty="0"/>
              <a:t> </a:t>
            </a:r>
            <a:r>
              <a:rPr lang="en-US" dirty="0" err="1"/>
              <a:t>khi</a:t>
            </a:r>
            <a:r>
              <a:rPr lang="en-US" dirty="0"/>
              <a:t> </a:t>
            </a:r>
            <a:r>
              <a:rPr lang="en-US" dirty="0" err="1"/>
              <a:t>nó</a:t>
            </a:r>
            <a:r>
              <a:rPr lang="en-US" dirty="0"/>
              <a:t> </a:t>
            </a:r>
            <a:r>
              <a:rPr lang="en-US" dirty="0" err="1"/>
              <a:t>đã</a:t>
            </a:r>
            <a:r>
              <a:rPr lang="en-US" dirty="0"/>
              <a:t> </a:t>
            </a:r>
            <a:r>
              <a:rPr lang="en-US" dirty="0" err="1"/>
              <a:t>được</a:t>
            </a:r>
            <a:r>
              <a:rPr lang="en-US" dirty="0"/>
              <a:t> </a:t>
            </a:r>
            <a:r>
              <a:rPr lang="en-US" dirty="0" err="1"/>
              <a:t>đưa</a:t>
            </a:r>
            <a:r>
              <a:rPr lang="en-US" dirty="0"/>
              <a:t> </a:t>
            </a:r>
            <a:r>
              <a:rPr lang="en-US" dirty="0" err="1"/>
              <a:t>vào</a:t>
            </a:r>
            <a:r>
              <a:rPr lang="en-US" dirty="0"/>
              <a:t> </a:t>
            </a:r>
            <a:r>
              <a:rPr lang="en-US" dirty="0" err="1"/>
              <a:t>sử</a:t>
            </a:r>
            <a:r>
              <a:rPr lang="en-US" dirty="0"/>
              <a:t> </a:t>
            </a:r>
            <a:r>
              <a:rPr lang="en-US" dirty="0" err="1"/>
              <a:t>dụng</a:t>
            </a:r>
            <a:r>
              <a:rPr lang="en-US" dirty="0"/>
              <a:t>.</a:t>
            </a:r>
          </a:p>
          <a:p>
            <a:pPr>
              <a:lnSpc>
                <a:spcPct val="100000"/>
              </a:lnSpc>
            </a:pPr>
            <a:r>
              <a:rPr lang="en-US" dirty="0" err="1"/>
              <a:t>Nếu</a:t>
            </a:r>
            <a:r>
              <a:rPr lang="en-US" dirty="0"/>
              <a:t> </a:t>
            </a:r>
            <a:r>
              <a:rPr lang="en-US" dirty="0" err="1"/>
              <a:t>không</a:t>
            </a:r>
            <a:r>
              <a:rPr lang="en-US" dirty="0"/>
              <a:t> </a:t>
            </a:r>
            <a:r>
              <a:rPr lang="en-US" dirty="0" err="1"/>
              <a:t>có</a:t>
            </a:r>
            <a:r>
              <a:rPr lang="en-US" dirty="0"/>
              <a:t> CNPM:</a:t>
            </a:r>
          </a:p>
          <a:p>
            <a:pPr lvl="1">
              <a:lnSpc>
                <a:spcPct val="100000"/>
              </a:lnSpc>
            </a:pPr>
            <a:r>
              <a:rPr lang="en-US" sz="1800" dirty="0" err="1"/>
              <a:t>Có</a:t>
            </a:r>
            <a:r>
              <a:rPr lang="en-US" sz="1800" dirty="0"/>
              <a:t> </a:t>
            </a:r>
            <a:r>
              <a:rPr lang="en-US" sz="1800" dirty="0" err="1"/>
              <a:t>thể</a:t>
            </a:r>
            <a:r>
              <a:rPr lang="en-US" sz="1800" dirty="0"/>
              <a:t> </a:t>
            </a:r>
            <a:r>
              <a:rPr lang="en-US" sz="1800" dirty="0" err="1"/>
              <a:t>không</a:t>
            </a:r>
            <a:r>
              <a:rPr lang="en-US" sz="1800" dirty="0"/>
              <a:t> </a:t>
            </a:r>
            <a:r>
              <a:rPr lang="en-US" sz="1800" dirty="0" err="1"/>
              <a:t>thu</a:t>
            </a:r>
            <a:r>
              <a:rPr lang="en-US" sz="1800" dirty="0"/>
              <a:t> </a:t>
            </a:r>
            <a:r>
              <a:rPr lang="en-US" sz="1800" dirty="0" err="1"/>
              <a:t>thập</a:t>
            </a:r>
            <a:r>
              <a:rPr lang="en-US" sz="1800" dirty="0"/>
              <a:t> </a:t>
            </a:r>
            <a:r>
              <a:rPr lang="en-US" sz="1800" dirty="0" err="1"/>
              <a:t>đầy</a:t>
            </a:r>
            <a:r>
              <a:rPr lang="en-US" sz="1800" dirty="0"/>
              <a:t> </a:t>
            </a:r>
            <a:r>
              <a:rPr lang="en-US" sz="1800" dirty="0" err="1"/>
              <a:t>đủ</a:t>
            </a:r>
            <a:r>
              <a:rPr lang="en-US" sz="1800" dirty="0"/>
              <a:t> </a:t>
            </a:r>
            <a:r>
              <a:rPr lang="en-US" sz="1800" dirty="0" err="1"/>
              <a:t>yêu</a:t>
            </a:r>
            <a:r>
              <a:rPr lang="en-US" sz="1800" dirty="0"/>
              <a:t> </a:t>
            </a:r>
            <a:r>
              <a:rPr lang="en-US" sz="1800" dirty="0" err="1"/>
              <a:t>cầu</a:t>
            </a:r>
            <a:r>
              <a:rPr lang="en-US" sz="1800" dirty="0"/>
              <a:t> </a:t>
            </a:r>
            <a:r>
              <a:rPr lang="en-US" sz="1800" dirty="0" err="1"/>
              <a:t>hoặc</a:t>
            </a:r>
            <a:r>
              <a:rPr lang="en-US" sz="1800" dirty="0"/>
              <a:t> </a:t>
            </a:r>
            <a:r>
              <a:rPr lang="en-US" sz="1800" dirty="0" err="1"/>
              <a:t>không</a:t>
            </a:r>
            <a:r>
              <a:rPr lang="en-US" sz="1800" dirty="0"/>
              <a:t> chi </a:t>
            </a:r>
            <a:r>
              <a:rPr lang="en-US" sz="1800" dirty="0" err="1"/>
              <a:t>tiết</a:t>
            </a:r>
            <a:endParaRPr lang="en-US" sz="1800" dirty="0"/>
          </a:p>
          <a:p>
            <a:pPr lvl="1">
              <a:lnSpc>
                <a:spcPct val="100000"/>
              </a:lnSpc>
            </a:pPr>
            <a:r>
              <a:rPr lang="en-US" sz="1800" dirty="0" err="1"/>
              <a:t>Thiếu</a:t>
            </a:r>
            <a:r>
              <a:rPr lang="en-US" sz="1800" dirty="0"/>
              <a:t> </a:t>
            </a:r>
            <a:r>
              <a:rPr lang="en-US" sz="1800" dirty="0" err="1"/>
              <a:t>các</a:t>
            </a:r>
            <a:r>
              <a:rPr lang="en-US" sz="1800" dirty="0"/>
              <a:t> </a:t>
            </a:r>
            <a:r>
              <a:rPr lang="en-US" sz="1800" dirty="0" err="1"/>
              <a:t>phương</a:t>
            </a:r>
            <a:r>
              <a:rPr lang="en-US" sz="1800" dirty="0"/>
              <a:t> </a:t>
            </a:r>
            <a:r>
              <a:rPr lang="en-US" sz="1800" dirty="0" err="1"/>
              <a:t>pháp</a:t>
            </a:r>
            <a:r>
              <a:rPr lang="en-US" sz="1800" dirty="0"/>
              <a:t> </a:t>
            </a:r>
            <a:r>
              <a:rPr lang="en-US" sz="1800" dirty="0" err="1"/>
              <a:t>để</a:t>
            </a:r>
            <a:r>
              <a:rPr lang="en-US" sz="1800" dirty="0"/>
              <a:t> </a:t>
            </a:r>
            <a:r>
              <a:rPr lang="en-US" sz="1800" dirty="0" err="1"/>
              <a:t>định</a:t>
            </a:r>
            <a:r>
              <a:rPr lang="en-US" sz="1800" dirty="0"/>
              <a:t> </a:t>
            </a:r>
            <a:r>
              <a:rPr lang="en-US" sz="1800" dirty="0" err="1"/>
              <a:t>lượng</a:t>
            </a:r>
            <a:endParaRPr lang="en-US" sz="1800" dirty="0"/>
          </a:p>
          <a:p>
            <a:pPr lvl="1">
              <a:lnSpc>
                <a:spcPct val="100000"/>
              </a:lnSpc>
            </a:pPr>
            <a:r>
              <a:rPr lang="en-US" sz="1800" dirty="0" err="1"/>
              <a:t>Thiếu</a:t>
            </a:r>
            <a:r>
              <a:rPr lang="en-US" sz="1800" dirty="0"/>
              <a:t> </a:t>
            </a:r>
            <a:r>
              <a:rPr lang="en-US" sz="1800" dirty="0" err="1"/>
              <a:t>phương</a:t>
            </a:r>
            <a:r>
              <a:rPr lang="en-US" sz="1800" dirty="0"/>
              <a:t> </a:t>
            </a:r>
            <a:r>
              <a:rPr lang="en-US" sz="1800" dirty="0" err="1"/>
              <a:t>pháp</a:t>
            </a:r>
            <a:r>
              <a:rPr lang="en-US" sz="1800" dirty="0"/>
              <a:t> </a:t>
            </a:r>
            <a:r>
              <a:rPr lang="en-US" sz="1800" dirty="0" err="1"/>
              <a:t>có</a:t>
            </a:r>
            <a:r>
              <a:rPr lang="en-US" sz="1800" dirty="0"/>
              <a:t> </a:t>
            </a:r>
            <a:r>
              <a:rPr lang="en-US" sz="1800" dirty="0" err="1"/>
              <a:t>hệ</a:t>
            </a:r>
            <a:r>
              <a:rPr lang="en-US" sz="1800" dirty="0"/>
              <a:t> </a:t>
            </a:r>
            <a:r>
              <a:rPr lang="en-US" sz="1800" dirty="0" err="1"/>
              <a:t>thống</a:t>
            </a:r>
            <a:r>
              <a:rPr lang="en-US" sz="1800" dirty="0"/>
              <a:t> </a:t>
            </a:r>
            <a:r>
              <a:rPr lang="en-US" sz="1800" dirty="0" err="1"/>
              <a:t>dẫn</a:t>
            </a:r>
            <a:r>
              <a:rPr lang="en-US" sz="1800" dirty="0"/>
              <a:t> </a:t>
            </a:r>
            <a:r>
              <a:rPr lang="en-US" sz="1800" dirty="0" err="1"/>
              <a:t>tới</a:t>
            </a:r>
            <a:r>
              <a:rPr lang="en-US" sz="1800" dirty="0"/>
              <a:t> </a:t>
            </a:r>
            <a:r>
              <a:rPr lang="en-US" sz="1800" dirty="0" err="1"/>
              <a:t>kiến</a:t>
            </a:r>
            <a:r>
              <a:rPr lang="en-US" sz="1800" dirty="0"/>
              <a:t> </a:t>
            </a:r>
            <a:r>
              <a:rPr lang="en-US" sz="1800" dirty="0" err="1"/>
              <a:t>trúc</a:t>
            </a:r>
            <a:r>
              <a:rPr lang="en-US" sz="1800" dirty="0"/>
              <a:t> </a:t>
            </a:r>
            <a:r>
              <a:rPr lang="en-US" sz="1800" dirty="0" err="1"/>
              <a:t>quá</a:t>
            </a:r>
            <a:r>
              <a:rPr lang="en-US" sz="1800" dirty="0"/>
              <a:t> </a:t>
            </a:r>
            <a:r>
              <a:rPr lang="en-US" sz="1800" dirty="0" err="1"/>
              <a:t>phức</a:t>
            </a:r>
            <a:r>
              <a:rPr lang="en-US" sz="1800" dirty="0"/>
              <a:t> </a:t>
            </a:r>
            <a:r>
              <a:rPr lang="en-US" sz="1800" dirty="0" err="1"/>
              <a:t>tạp</a:t>
            </a:r>
            <a:r>
              <a:rPr lang="en-US" sz="1800" dirty="0"/>
              <a:t> </a:t>
            </a:r>
            <a:r>
              <a:rPr lang="en-US" sz="1800" dirty="0" err="1"/>
              <a:t>hoặc</a:t>
            </a:r>
            <a:r>
              <a:rPr lang="en-US" sz="1800" dirty="0"/>
              <a:t> </a:t>
            </a:r>
            <a:r>
              <a:rPr lang="en-US" sz="1800" dirty="0" err="1"/>
              <a:t>yếu</a:t>
            </a:r>
            <a:endParaRPr lang="en-US" sz="1800" dirty="0"/>
          </a:p>
          <a:p>
            <a:pPr lvl="1">
              <a:lnSpc>
                <a:spcPct val="100000"/>
              </a:lnSpc>
            </a:pPr>
            <a:r>
              <a:rPr lang="en-US" sz="1800" dirty="0" err="1"/>
              <a:t>Giao</a:t>
            </a:r>
            <a:r>
              <a:rPr lang="en-US" sz="1800" dirty="0"/>
              <a:t> </a:t>
            </a:r>
            <a:r>
              <a:rPr lang="en-US" sz="1800" dirty="0" err="1"/>
              <a:t>diện</a:t>
            </a:r>
            <a:r>
              <a:rPr lang="en-US" sz="1800" dirty="0"/>
              <a:t> </a:t>
            </a:r>
            <a:r>
              <a:rPr lang="en-US" sz="1800" dirty="0" err="1"/>
              <a:t>người</a:t>
            </a:r>
            <a:r>
              <a:rPr lang="en-US" sz="1800" dirty="0"/>
              <a:t> </a:t>
            </a:r>
            <a:r>
              <a:rPr lang="en-US" sz="1800" dirty="0" err="1"/>
              <a:t>dùng</a:t>
            </a:r>
            <a:r>
              <a:rPr lang="en-US" sz="1800" dirty="0"/>
              <a:t> </a:t>
            </a:r>
            <a:r>
              <a:rPr lang="en-US" sz="1800" dirty="0" err="1"/>
              <a:t>không</a:t>
            </a:r>
            <a:r>
              <a:rPr lang="en-US" sz="1800" dirty="0"/>
              <a:t> </a:t>
            </a:r>
            <a:r>
              <a:rPr lang="en-US" sz="1800" dirty="0" err="1"/>
              <a:t>nhất</a:t>
            </a:r>
            <a:r>
              <a:rPr lang="en-US" sz="1800" dirty="0"/>
              <a:t> </a:t>
            </a:r>
            <a:r>
              <a:rPr lang="en-US" sz="1800" dirty="0" err="1"/>
              <a:t>quán</a:t>
            </a:r>
            <a:endParaRPr lang="en-US" sz="1800" dirty="0"/>
          </a:p>
          <a:p>
            <a:pPr lvl="1">
              <a:lnSpc>
                <a:spcPct val="100000"/>
              </a:lnSpc>
            </a:pPr>
            <a:r>
              <a:rPr lang="en-US" sz="1800" dirty="0" err="1"/>
              <a:t>Mã</a:t>
            </a:r>
            <a:r>
              <a:rPr lang="en-US" sz="1800" dirty="0"/>
              <a:t> </a:t>
            </a:r>
            <a:r>
              <a:rPr lang="en-US" sz="1800" dirty="0" err="1"/>
              <a:t>nguồn</a:t>
            </a:r>
            <a:r>
              <a:rPr lang="en-US" sz="1800" dirty="0"/>
              <a:t> </a:t>
            </a:r>
            <a:r>
              <a:rPr lang="en-US" sz="1800" dirty="0" err="1"/>
              <a:t>phức</a:t>
            </a:r>
            <a:r>
              <a:rPr lang="en-US" sz="1800" dirty="0"/>
              <a:t> </a:t>
            </a:r>
            <a:r>
              <a:rPr lang="en-US" sz="1800" dirty="0" err="1"/>
              <a:t>tạp</a:t>
            </a:r>
            <a:r>
              <a:rPr lang="en-US" sz="1800" dirty="0"/>
              <a:t>, </a:t>
            </a:r>
            <a:r>
              <a:rPr lang="en-US" sz="1800" dirty="0" err="1"/>
              <a:t>khó</a:t>
            </a:r>
            <a:r>
              <a:rPr lang="en-US" sz="1800" dirty="0"/>
              <a:t> </a:t>
            </a:r>
            <a:r>
              <a:rPr lang="en-US" sz="1800" dirty="0" err="1"/>
              <a:t>bảo</a:t>
            </a:r>
            <a:r>
              <a:rPr lang="en-US" sz="1800" dirty="0"/>
              <a:t> </a:t>
            </a:r>
            <a:r>
              <a:rPr lang="en-US" sz="1800" dirty="0" err="1"/>
              <a:t>trì</a:t>
            </a:r>
            <a:endParaRPr lang="en-US" sz="1800" dirty="0"/>
          </a:p>
          <a:p>
            <a:pPr lvl="1">
              <a:lnSpc>
                <a:spcPct val="100000"/>
              </a:lnSpc>
            </a:pPr>
            <a:r>
              <a:rPr lang="en-US" sz="1800" dirty="0" err="1"/>
              <a:t>Không</a:t>
            </a:r>
            <a:r>
              <a:rPr lang="en-US" sz="1800" dirty="0"/>
              <a:t> </a:t>
            </a:r>
            <a:r>
              <a:rPr lang="en-US" sz="1800" dirty="0" err="1"/>
              <a:t>có</a:t>
            </a:r>
            <a:r>
              <a:rPr lang="en-US" sz="1800" dirty="0"/>
              <a:t> </a:t>
            </a:r>
            <a:r>
              <a:rPr lang="en-US" sz="1800" dirty="0" err="1"/>
              <a:t>chiến</a:t>
            </a:r>
            <a:r>
              <a:rPr lang="en-US" sz="1800" dirty="0"/>
              <a:t> </a:t>
            </a:r>
            <a:r>
              <a:rPr lang="en-US" sz="1800" dirty="0" err="1"/>
              <a:t>lược</a:t>
            </a:r>
            <a:r>
              <a:rPr lang="en-US" sz="1800" dirty="0"/>
              <a:t> </a:t>
            </a:r>
            <a:r>
              <a:rPr lang="en-US" sz="1800" dirty="0" err="1"/>
              <a:t>kiểm</a:t>
            </a:r>
            <a:r>
              <a:rPr lang="en-US" sz="1800" dirty="0"/>
              <a:t> </a:t>
            </a:r>
            <a:r>
              <a:rPr lang="en-US" sz="1800" dirty="0" err="1"/>
              <a:t>thử</a:t>
            </a:r>
            <a:r>
              <a:rPr lang="en-US" sz="1800" dirty="0"/>
              <a:t> </a:t>
            </a:r>
            <a:r>
              <a:rPr lang="en-US" sz="1800" dirty="0" err="1"/>
              <a:t>có</a:t>
            </a:r>
            <a:r>
              <a:rPr lang="en-US" sz="1800" dirty="0"/>
              <a:t> </a:t>
            </a:r>
            <a:r>
              <a:rPr lang="en-US" sz="1800" dirty="0" err="1"/>
              <a:t>tính</a:t>
            </a:r>
            <a:r>
              <a:rPr lang="en-US" sz="1800" dirty="0"/>
              <a:t> </a:t>
            </a:r>
            <a:r>
              <a:rPr lang="en-US" sz="1800" dirty="0" err="1"/>
              <a:t>hệ</a:t>
            </a:r>
            <a:r>
              <a:rPr lang="en-US" sz="1800" dirty="0"/>
              <a:t> </a:t>
            </a:r>
            <a:r>
              <a:rPr lang="en-US" sz="1800" dirty="0" err="1"/>
              <a:t>thống</a:t>
            </a:r>
            <a:r>
              <a:rPr lang="en-US" sz="1800" dirty="0"/>
              <a:t> </a:t>
            </a:r>
            <a:r>
              <a:rPr lang="en-US" sz="1800" dirty="0" err="1"/>
              <a:t>dẫn</a:t>
            </a:r>
            <a:r>
              <a:rPr lang="en-US" sz="1800" dirty="0"/>
              <a:t> </a:t>
            </a:r>
            <a:r>
              <a:rPr lang="en-US" sz="1800" dirty="0" err="1"/>
              <a:t>đến</a:t>
            </a:r>
            <a:r>
              <a:rPr lang="en-US" sz="1800" dirty="0"/>
              <a:t> </a:t>
            </a:r>
            <a:r>
              <a:rPr lang="en-US" sz="1800" dirty="0" err="1"/>
              <a:t>việc</a:t>
            </a:r>
            <a:r>
              <a:rPr lang="en-US" sz="1800" dirty="0"/>
              <a:t> </a:t>
            </a:r>
            <a:r>
              <a:rPr lang="en-US" sz="1800" dirty="0" err="1"/>
              <a:t>xảy</a:t>
            </a:r>
            <a:r>
              <a:rPr lang="en-US" sz="1800" dirty="0"/>
              <a:t> </a:t>
            </a:r>
            <a:r>
              <a:rPr lang="en-US" sz="1800" dirty="0" err="1"/>
              <a:t>ra</a:t>
            </a:r>
            <a:r>
              <a:rPr lang="en-US" sz="1800" dirty="0"/>
              <a:t> </a:t>
            </a:r>
            <a:r>
              <a:rPr lang="en-US" sz="1800" dirty="0" err="1"/>
              <a:t>lỗi</a:t>
            </a:r>
            <a:r>
              <a:rPr lang="en-US" sz="1800" dirty="0"/>
              <a:t> </a:t>
            </a:r>
            <a:r>
              <a:rPr lang="en-US" sz="1800" dirty="0" err="1"/>
              <a:t>khắp</a:t>
            </a:r>
            <a:r>
              <a:rPr lang="en-US" sz="1800" dirty="0"/>
              <a:t> </a:t>
            </a:r>
            <a:r>
              <a:rPr lang="en-US" sz="1800" dirty="0" err="1"/>
              <a:t>nơi</a:t>
            </a:r>
            <a:r>
              <a:rPr lang="en-US" sz="1800" dirty="0"/>
              <a:t> </a:t>
            </a:r>
            <a:r>
              <a:rPr lang="en-US" sz="1800" dirty="0" err="1"/>
              <a:t>và</a:t>
            </a:r>
            <a:r>
              <a:rPr lang="en-US" sz="1800" dirty="0"/>
              <a:t> </a:t>
            </a:r>
            <a:r>
              <a:rPr lang="en-US" sz="1800" dirty="0" err="1"/>
              <a:t>kéo</a:t>
            </a:r>
            <a:r>
              <a:rPr lang="en-US" sz="1800" dirty="0"/>
              <a:t> </a:t>
            </a:r>
            <a:r>
              <a:rPr lang="en-US" sz="1800" dirty="0" err="1"/>
              <a:t>dài</a:t>
            </a:r>
            <a:endParaRPr lang="en-US" sz="1800" dirty="0"/>
          </a:p>
        </p:txBody>
      </p:sp>
      <p:sp>
        <p:nvSpPr>
          <p:cNvPr id="2" name="Slide Number Placeholder 1"/>
          <p:cNvSpPr>
            <a:spLocks noGrp="1"/>
          </p:cNvSpPr>
          <p:nvPr>
            <p:ph type="sldNum" sz="quarter" idx="12"/>
          </p:nvPr>
        </p:nvSpPr>
        <p:spPr/>
        <p:txBody>
          <a:bodyPr/>
          <a:lstStyle/>
          <a:p>
            <a:fld id="{0FF54DE5-C571-48E8-A5BC-B369434E2F44}" type="slidenum">
              <a:rPr lang="en-US" smtClean="0"/>
              <a:t>16</a:t>
            </a:fld>
            <a:endParaRPr lang="en-US"/>
          </a:p>
        </p:txBody>
      </p:sp>
    </p:spTree>
    <p:extLst>
      <p:ext uri="{BB962C8B-B14F-4D97-AF65-F5344CB8AC3E}">
        <p14:creationId xmlns:p14="http://schemas.microsoft.com/office/powerpoint/2010/main" val="4106291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Sơ</a:t>
            </a: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lược</a:t>
            </a: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về</a:t>
            </a: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lịch</a:t>
            </a: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sử</a:t>
            </a: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CNPM</a:t>
            </a:r>
          </a:p>
        </p:txBody>
      </p:sp>
      <p:sp>
        <p:nvSpPr>
          <p:cNvPr id="14" name="Content Placeholder 13"/>
          <p:cNvSpPr>
            <a:spLocks noGrp="1"/>
          </p:cNvSpPr>
          <p:nvPr>
            <p:ph idx="1"/>
          </p:nvPr>
        </p:nvSpPr>
        <p:spPr/>
        <p:txBody>
          <a:bodyPr>
            <a:normAutofit/>
          </a:bodyPr>
          <a:lstStyle/>
          <a:p>
            <a:pPr>
              <a:lnSpc>
                <a:spcPct val="100000"/>
              </a:lnSpc>
            </a:pPr>
            <a:endParaRPr lang="en-US" sz="2400" dirty="0"/>
          </a:p>
        </p:txBody>
      </p:sp>
      <p:sp>
        <p:nvSpPr>
          <p:cNvPr id="2" name="Slide Number Placeholder 1"/>
          <p:cNvSpPr>
            <a:spLocks noGrp="1"/>
          </p:cNvSpPr>
          <p:nvPr>
            <p:ph type="sldNum" sz="quarter" idx="12"/>
          </p:nvPr>
        </p:nvSpPr>
        <p:spPr/>
        <p:txBody>
          <a:bodyPr/>
          <a:lstStyle/>
          <a:p>
            <a:fld id="{0FF54DE5-C571-48E8-A5BC-B369434E2F44}" type="slidenum">
              <a:rPr lang="en-US" smtClean="0"/>
              <a:t>17</a:t>
            </a:fld>
            <a:endParaRPr lang="en-US"/>
          </a:p>
        </p:txBody>
      </p:sp>
      <p:grpSp>
        <p:nvGrpSpPr>
          <p:cNvPr id="25" name="Group 24"/>
          <p:cNvGrpSpPr/>
          <p:nvPr/>
        </p:nvGrpSpPr>
        <p:grpSpPr>
          <a:xfrm>
            <a:off x="1104900" y="2543108"/>
            <a:ext cx="9982200" cy="1051300"/>
            <a:chOff x="1104900" y="2543108"/>
            <a:chExt cx="9982200" cy="1051300"/>
          </a:xfrm>
        </p:grpSpPr>
        <p:grpSp>
          <p:nvGrpSpPr>
            <p:cNvPr id="9" name="Group 8"/>
            <p:cNvGrpSpPr/>
            <p:nvPr/>
          </p:nvGrpSpPr>
          <p:grpSpPr>
            <a:xfrm>
              <a:off x="1104900" y="2992903"/>
              <a:ext cx="9982200" cy="221567"/>
              <a:chOff x="1104900" y="3780692"/>
              <a:chExt cx="9982200" cy="221567"/>
            </a:xfrm>
          </p:grpSpPr>
          <p:cxnSp>
            <p:nvCxnSpPr>
              <p:cNvPr id="4" name="Straight Arrow Connector 3"/>
              <p:cNvCxnSpPr>
                <a:stCxn id="14" idx="1"/>
                <a:endCxn id="14" idx="3"/>
              </p:cNvCxnSpPr>
              <p:nvPr/>
            </p:nvCxnSpPr>
            <p:spPr>
              <a:xfrm>
                <a:off x="1104900" y="3886200"/>
                <a:ext cx="9982200" cy="0"/>
              </a:xfrm>
              <a:prstGeom prst="straightConnector1">
                <a:avLst/>
              </a:prstGeom>
              <a:ln w="3810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659988" y="3784209"/>
                <a:ext cx="0" cy="21101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052689" y="3780692"/>
                <a:ext cx="0" cy="21101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557932" y="3780692"/>
                <a:ext cx="0" cy="21101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835703" y="3780692"/>
                <a:ext cx="0" cy="21101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0818053" y="3791243"/>
                <a:ext cx="0" cy="21101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1311174" y="3214470"/>
              <a:ext cx="697627" cy="369332"/>
            </a:xfrm>
            <a:prstGeom prst="rect">
              <a:avLst/>
            </a:prstGeom>
            <a:noFill/>
          </p:spPr>
          <p:txBody>
            <a:bodyPr wrap="none" rtlCol="0">
              <a:spAutoFit/>
            </a:bodyPr>
            <a:lstStyle/>
            <a:p>
              <a:r>
                <a:rPr lang="en-US" dirty="0"/>
                <a:t>1950</a:t>
              </a:r>
            </a:p>
          </p:txBody>
        </p:sp>
        <p:sp>
          <p:nvSpPr>
            <p:cNvPr id="17" name="TextBox 16"/>
            <p:cNvSpPr txBox="1"/>
            <p:nvPr/>
          </p:nvSpPr>
          <p:spPr>
            <a:xfrm>
              <a:off x="2703875" y="3214470"/>
              <a:ext cx="697627" cy="369332"/>
            </a:xfrm>
            <a:prstGeom prst="rect">
              <a:avLst/>
            </a:prstGeom>
            <a:noFill/>
          </p:spPr>
          <p:txBody>
            <a:bodyPr wrap="none" rtlCol="0">
              <a:spAutoFit/>
            </a:bodyPr>
            <a:lstStyle/>
            <a:p>
              <a:r>
                <a:rPr lang="en-US" dirty="0"/>
                <a:t>1960</a:t>
              </a:r>
            </a:p>
          </p:txBody>
        </p:sp>
        <p:sp>
          <p:nvSpPr>
            <p:cNvPr id="18" name="TextBox 17"/>
            <p:cNvSpPr txBox="1"/>
            <p:nvPr/>
          </p:nvSpPr>
          <p:spPr>
            <a:xfrm>
              <a:off x="4209118" y="3214470"/>
              <a:ext cx="697627" cy="369332"/>
            </a:xfrm>
            <a:prstGeom prst="rect">
              <a:avLst/>
            </a:prstGeom>
            <a:noFill/>
          </p:spPr>
          <p:txBody>
            <a:bodyPr wrap="none" rtlCol="0">
              <a:spAutoFit/>
            </a:bodyPr>
            <a:lstStyle/>
            <a:p>
              <a:r>
                <a:rPr lang="en-US" dirty="0"/>
                <a:t>1970</a:t>
              </a:r>
            </a:p>
          </p:txBody>
        </p:sp>
        <p:sp>
          <p:nvSpPr>
            <p:cNvPr id="19" name="TextBox 18"/>
            <p:cNvSpPr txBox="1"/>
            <p:nvPr/>
          </p:nvSpPr>
          <p:spPr>
            <a:xfrm>
              <a:off x="7486889" y="3225076"/>
              <a:ext cx="697627" cy="369332"/>
            </a:xfrm>
            <a:prstGeom prst="rect">
              <a:avLst/>
            </a:prstGeom>
            <a:noFill/>
          </p:spPr>
          <p:txBody>
            <a:bodyPr wrap="none" rtlCol="0">
              <a:spAutoFit/>
            </a:bodyPr>
            <a:lstStyle/>
            <a:p>
              <a:r>
                <a:rPr lang="en-US" dirty="0"/>
                <a:t>1990</a:t>
              </a:r>
            </a:p>
          </p:txBody>
        </p:sp>
        <p:sp>
          <p:nvSpPr>
            <p:cNvPr id="20" name="TextBox 19"/>
            <p:cNvSpPr txBox="1"/>
            <p:nvPr/>
          </p:nvSpPr>
          <p:spPr>
            <a:xfrm>
              <a:off x="10469239" y="3225076"/>
              <a:ext cx="607859" cy="369332"/>
            </a:xfrm>
            <a:prstGeom prst="rect">
              <a:avLst/>
            </a:prstGeom>
            <a:noFill/>
          </p:spPr>
          <p:txBody>
            <a:bodyPr wrap="none" rtlCol="0">
              <a:spAutoFit/>
            </a:bodyPr>
            <a:lstStyle/>
            <a:p>
              <a:r>
                <a:rPr lang="en-US" dirty="0"/>
                <a:t>now</a:t>
              </a:r>
            </a:p>
          </p:txBody>
        </p:sp>
        <p:sp>
          <p:nvSpPr>
            <p:cNvPr id="21" name="TextBox 20"/>
            <p:cNvSpPr txBox="1"/>
            <p:nvPr/>
          </p:nvSpPr>
          <p:spPr>
            <a:xfrm>
              <a:off x="1659987" y="2544681"/>
              <a:ext cx="1392702" cy="369332"/>
            </a:xfrm>
            <a:prstGeom prst="rect">
              <a:avLst/>
            </a:prstGeom>
            <a:noFill/>
          </p:spPr>
          <p:txBody>
            <a:bodyPr wrap="square" rtlCol="0">
              <a:spAutoFit/>
            </a:bodyPr>
            <a:lstStyle/>
            <a:p>
              <a:r>
                <a:rPr lang="en-US" dirty="0" err="1"/>
                <a:t>Giai</a:t>
              </a:r>
              <a:r>
                <a:rPr lang="en-US" dirty="0"/>
                <a:t> </a:t>
              </a:r>
              <a:r>
                <a:rPr lang="en-US" dirty="0" err="1"/>
                <a:t>đoạn</a:t>
              </a:r>
              <a:r>
                <a:rPr lang="en-US" dirty="0"/>
                <a:t> 1</a:t>
              </a:r>
            </a:p>
          </p:txBody>
        </p:sp>
        <p:sp>
          <p:nvSpPr>
            <p:cNvPr id="22" name="TextBox 21"/>
            <p:cNvSpPr txBox="1"/>
            <p:nvPr/>
          </p:nvSpPr>
          <p:spPr>
            <a:xfrm>
              <a:off x="3125905" y="2544681"/>
              <a:ext cx="1392702" cy="369332"/>
            </a:xfrm>
            <a:prstGeom prst="rect">
              <a:avLst/>
            </a:prstGeom>
            <a:noFill/>
          </p:spPr>
          <p:txBody>
            <a:bodyPr wrap="square" rtlCol="0">
              <a:spAutoFit/>
            </a:bodyPr>
            <a:lstStyle/>
            <a:p>
              <a:r>
                <a:rPr lang="en-US" dirty="0" err="1"/>
                <a:t>Giai</a:t>
              </a:r>
              <a:r>
                <a:rPr lang="en-US" dirty="0"/>
                <a:t> </a:t>
              </a:r>
              <a:r>
                <a:rPr lang="en-US" dirty="0" err="1"/>
                <a:t>đoạn</a:t>
              </a:r>
              <a:r>
                <a:rPr lang="en-US" dirty="0"/>
                <a:t> 2</a:t>
              </a:r>
            </a:p>
          </p:txBody>
        </p:sp>
        <p:sp>
          <p:nvSpPr>
            <p:cNvPr id="23" name="TextBox 22"/>
            <p:cNvSpPr txBox="1"/>
            <p:nvPr/>
          </p:nvSpPr>
          <p:spPr>
            <a:xfrm>
              <a:off x="5398890" y="2543108"/>
              <a:ext cx="1392702" cy="369332"/>
            </a:xfrm>
            <a:prstGeom prst="rect">
              <a:avLst/>
            </a:prstGeom>
            <a:noFill/>
          </p:spPr>
          <p:txBody>
            <a:bodyPr wrap="square" rtlCol="0">
              <a:spAutoFit/>
            </a:bodyPr>
            <a:lstStyle/>
            <a:p>
              <a:r>
                <a:rPr lang="en-US" dirty="0" err="1"/>
                <a:t>Giai</a:t>
              </a:r>
              <a:r>
                <a:rPr lang="en-US" dirty="0"/>
                <a:t> </a:t>
              </a:r>
              <a:r>
                <a:rPr lang="en-US" dirty="0" err="1"/>
                <a:t>đoạn</a:t>
              </a:r>
              <a:r>
                <a:rPr lang="en-US" dirty="0"/>
                <a:t> 3</a:t>
              </a:r>
            </a:p>
          </p:txBody>
        </p:sp>
        <p:sp>
          <p:nvSpPr>
            <p:cNvPr id="24" name="TextBox 23"/>
            <p:cNvSpPr txBox="1"/>
            <p:nvPr/>
          </p:nvSpPr>
          <p:spPr>
            <a:xfrm>
              <a:off x="8778480" y="2543108"/>
              <a:ext cx="1392702" cy="369332"/>
            </a:xfrm>
            <a:prstGeom prst="rect">
              <a:avLst/>
            </a:prstGeom>
            <a:noFill/>
          </p:spPr>
          <p:txBody>
            <a:bodyPr wrap="square" rtlCol="0">
              <a:spAutoFit/>
            </a:bodyPr>
            <a:lstStyle/>
            <a:p>
              <a:r>
                <a:rPr lang="en-US" dirty="0" err="1"/>
                <a:t>Giai</a:t>
              </a:r>
              <a:r>
                <a:rPr lang="en-US" dirty="0"/>
                <a:t> </a:t>
              </a:r>
              <a:r>
                <a:rPr lang="en-US" dirty="0" err="1"/>
                <a:t>đoạn</a:t>
              </a:r>
              <a:r>
                <a:rPr lang="en-US" dirty="0"/>
                <a:t> 4</a:t>
              </a:r>
            </a:p>
          </p:txBody>
        </p:sp>
      </p:grpSp>
      <p:sp>
        <p:nvSpPr>
          <p:cNvPr id="26" name="TextBox 25"/>
          <p:cNvSpPr txBox="1"/>
          <p:nvPr/>
        </p:nvSpPr>
        <p:spPr>
          <a:xfrm>
            <a:off x="1311174" y="3903321"/>
            <a:ext cx="1566945" cy="2585323"/>
          </a:xfrm>
          <a:prstGeom prst="rect">
            <a:avLst/>
          </a:prstGeom>
          <a:noFill/>
        </p:spPr>
        <p:txBody>
          <a:bodyPr wrap="square" rtlCol="0">
            <a:spAutoFit/>
          </a:bodyPr>
          <a:lstStyle/>
          <a:p>
            <a:pPr marL="285750" indent="-285750">
              <a:buFont typeface="Arial" panose="020B0604020202020204" pitchFamily="34" charset="0"/>
              <a:buChar char="•"/>
            </a:pPr>
            <a:r>
              <a:rPr lang="en-US" dirty="0" err="1"/>
              <a:t>Lập</a:t>
            </a:r>
            <a:r>
              <a:rPr lang="en-US" dirty="0"/>
              <a:t> </a:t>
            </a:r>
            <a:r>
              <a:rPr lang="en-US" dirty="0" err="1"/>
              <a:t>trình</a:t>
            </a:r>
            <a:r>
              <a:rPr lang="en-US" dirty="0"/>
              <a:t> </a:t>
            </a:r>
            <a:r>
              <a:rPr lang="en-US" dirty="0" err="1"/>
              <a:t>là</a:t>
            </a:r>
            <a:r>
              <a:rPr lang="en-US" dirty="0"/>
              <a:t> 1 </a:t>
            </a:r>
            <a:r>
              <a:rPr lang="en-US" dirty="0" err="1"/>
              <a:t>nghệ</a:t>
            </a:r>
            <a:r>
              <a:rPr lang="en-US" dirty="0"/>
              <a:t> </a:t>
            </a:r>
            <a:r>
              <a:rPr lang="en-US" dirty="0" err="1"/>
              <a:t>thuật</a:t>
            </a:r>
            <a:r>
              <a:rPr lang="en-US" dirty="0"/>
              <a:t>.</a:t>
            </a:r>
          </a:p>
          <a:p>
            <a:pPr marL="285750" indent="-285750">
              <a:buFont typeface="Arial" panose="020B0604020202020204" pitchFamily="34" charset="0"/>
              <a:buChar char="•"/>
            </a:pPr>
            <a:r>
              <a:rPr lang="en-US" dirty="0" err="1"/>
              <a:t>Ngôn</a:t>
            </a:r>
            <a:r>
              <a:rPr lang="en-US" dirty="0"/>
              <a:t> </a:t>
            </a:r>
            <a:r>
              <a:rPr lang="en-US" dirty="0" err="1"/>
              <a:t>ngữ</a:t>
            </a:r>
            <a:r>
              <a:rPr lang="en-US" dirty="0"/>
              <a:t> </a:t>
            </a:r>
            <a:r>
              <a:rPr lang="en-US" dirty="0" err="1"/>
              <a:t>bậc</a:t>
            </a:r>
            <a:r>
              <a:rPr lang="en-US" dirty="0"/>
              <a:t> </a:t>
            </a:r>
            <a:r>
              <a:rPr lang="en-US" dirty="0" err="1"/>
              <a:t>thấp</a:t>
            </a:r>
            <a:r>
              <a:rPr lang="en-US" dirty="0"/>
              <a:t>.</a:t>
            </a:r>
          </a:p>
          <a:p>
            <a:pPr marL="285750" indent="-285750">
              <a:buFont typeface="Arial" panose="020B0604020202020204" pitchFamily="34" charset="0"/>
              <a:buChar char="•"/>
            </a:pPr>
            <a:r>
              <a:rPr lang="en-US" dirty="0" err="1"/>
              <a:t>Năng</a:t>
            </a:r>
            <a:r>
              <a:rPr lang="en-US" dirty="0"/>
              <a:t> </a:t>
            </a:r>
            <a:r>
              <a:rPr lang="en-US" dirty="0" err="1"/>
              <a:t>suất</a:t>
            </a:r>
            <a:r>
              <a:rPr lang="en-US" dirty="0"/>
              <a:t> </a:t>
            </a:r>
            <a:r>
              <a:rPr lang="en-US" dirty="0" err="1"/>
              <a:t>thấp</a:t>
            </a:r>
            <a:r>
              <a:rPr lang="en-US" dirty="0"/>
              <a:t>.</a:t>
            </a:r>
          </a:p>
          <a:p>
            <a:pPr marL="285750" indent="-285750">
              <a:buFont typeface="Arial" panose="020B0604020202020204" pitchFamily="34" charset="0"/>
              <a:buChar char="•"/>
            </a:pPr>
            <a:r>
              <a:rPr lang="en-US" dirty="0" err="1"/>
              <a:t>Tốn</a:t>
            </a:r>
            <a:r>
              <a:rPr lang="en-US" dirty="0"/>
              <a:t> </a:t>
            </a:r>
            <a:r>
              <a:rPr lang="en-US" dirty="0" err="1"/>
              <a:t>thời</a:t>
            </a:r>
            <a:r>
              <a:rPr lang="en-US" dirty="0"/>
              <a:t> </a:t>
            </a:r>
            <a:r>
              <a:rPr lang="en-US" dirty="0" err="1"/>
              <a:t>gian</a:t>
            </a:r>
            <a:r>
              <a:rPr lang="en-US" dirty="0"/>
              <a:t>.</a:t>
            </a:r>
          </a:p>
        </p:txBody>
      </p:sp>
      <p:sp>
        <p:nvSpPr>
          <p:cNvPr id="27" name="TextBox 26"/>
          <p:cNvSpPr txBox="1"/>
          <p:nvPr/>
        </p:nvSpPr>
        <p:spPr>
          <a:xfrm>
            <a:off x="3003451" y="3916630"/>
            <a:ext cx="1903294" cy="2585323"/>
          </a:xfrm>
          <a:prstGeom prst="rect">
            <a:avLst/>
          </a:prstGeom>
          <a:noFill/>
        </p:spPr>
        <p:txBody>
          <a:bodyPr wrap="square" rtlCol="0">
            <a:spAutoFit/>
          </a:bodyPr>
          <a:lstStyle/>
          <a:p>
            <a:pPr marL="285750" indent="-285750">
              <a:buFont typeface="Arial" panose="020B0604020202020204" pitchFamily="34" charset="0"/>
              <a:buChar char="•"/>
            </a:pPr>
            <a:r>
              <a:rPr lang="en-US" dirty="0" err="1"/>
              <a:t>Khủng</a:t>
            </a:r>
            <a:r>
              <a:rPr lang="en-US" dirty="0"/>
              <a:t> </a:t>
            </a:r>
            <a:r>
              <a:rPr lang="en-US" dirty="0" err="1"/>
              <a:t>hoảng</a:t>
            </a:r>
            <a:endParaRPr lang="en-US" dirty="0"/>
          </a:p>
          <a:p>
            <a:pPr marL="285750" indent="-285750">
              <a:buFont typeface="Arial" panose="020B0604020202020204" pitchFamily="34" charset="0"/>
              <a:buChar char="•"/>
            </a:pPr>
            <a:r>
              <a:rPr lang="en-US" dirty="0"/>
              <a:t>Chi </a:t>
            </a:r>
            <a:r>
              <a:rPr lang="en-US" dirty="0" err="1"/>
              <a:t>phí</a:t>
            </a:r>
            <a:r>
              <a:rPr lang="en-US" dirty="0"/>
              <a:t> </a:t>
            </a:r>
            <a:r>
              <a:rPr lang="en-US" dirty="0" err="1"/>
              <a:t>cao</a:t>
            </a:r>
            <a:endParaRPr lang="en-US" dirty="0"/>
          </a:p>
          <a:p>
            <a:pPr marL="285750" indent="-285750">
              <a:buFont typeface="Arial" panose="020B0604020202020204" pitchFamily="34" charset="0"/>
              <a:buChar char="•"/>
            </a:pPr>
            <a:r>
              <a:rPr lang="en-US" dirty="0" err="1"/>
              <a:t>Phương</a:t>
            </a:r>
            <a:r>
              <a:rPr lang="en-US" dirty="0"/>
              <a:t> </a:t>
            </a:r>
            <a:r>
              <a:rPr lang="en-US" dirty="0" err="1"/>
              <a:t>pháp</a:t>
            </a:r>
            <a:r>
              <a:rPr lang="en-US" dirty="0"/>
              <a:t> </a:t>
            </a:r>
            <a:r>
              <a:rPr lang="en-US" dirty="0" err="1"/>
              <a:t>lỗi</a:t>
            </a:r>
            <a:r>
              <a:rPr lang="en-US" dirty="0"/>
              <a:t> </a:t>
            </a:r>
            <a:r>
              <a:rPr lang="en-US" dirty="0" err="1"/>
              <a:t>thời</a:t>
            </a:r>
            <a:endParaRPr lang="en-US" dirty="0"/>
          </a:p>
          <a:p>
            <a:pPr marL="285750" indent="-285750">
              <a:buFont typeface="Arial" panose="020B0604020202020204" pitchFamily="34" charset="0"/>
              <a:buChar char="•"/>
            </a:pPr>
            <a:r>
              <a:rPr lang="en-US" dirty="0"/>
              <a:t>Ra </a:t>
            </a:r>
            <a:r>
              <a:rPr lang="en-US" dirty="0" err="1"/>
              <a:t>đời</a:t>
            </a:r>
            <a:r>
              <a:rPr lang="en-US" dirty="0"/>
              <a:t> </a:t>
            </a:r>
            <a:r>
              <a:rPr lang="en-US" dirty="0" err="1"/>
              <a:t>phương</a:t>
            </a:r>
            <a:r>
              <a:rPr lang="en-US" dirty="0"/>
              <a:t> </a:t>
            </a:r>
            <a:r>
              <a:rPr lang="en-US" dirty="0" err="1"/>
              <a:t>pháp</a:t>
            </a:r>
            <a:r>
              <a:rPr lang="en-US" dirty="0"/>
              <a:t> </a:t>
            </a:r>
            <a:r>
              <a:rPr lang="en-US" dirty="0" err="1"/>
              <a:t>xây</a:t>
            </a:r>
            <a:r>
              <a:rPr lang="en-US" dirty="0"/>
              <a:t> </a:t>
            </a:r>
            <a:r>
              <a:rPr lang="en-US" dirty="0" err="1"/>
              <a:t>dựng</a:t>
            </a:r>
            <a:r>
              <a:rPr lang="en-US" dirty="0"/>
              <a:t> </a:t>
            </a:r>
            <a:r>
              <a:rPr lang="en-US" dirty="0" err="1"/>
              <a:t>cấu</a:t>
            </a:r>
            <a:r>
              <a:rPr lang="en-US" dirty="0"/>
              <a:t> </a:t>
            </a:r>
            <a:r>
              <a:rPr lang="en-US" dirty="0" err="1"/>
              <a:t>trúc</a:t>
            </a:r>
            <a:r>
              <a:rPr lang="en-US" dirty="0"/>
              <a:t> </a:t>
            </a:r>
            <a:r>
              <a:rPr lang="en-US" dirty="0" err="1"/>
              <a:t>phần</a:t>
            </a:r>
            <a:r>
              <a:rPr lang="en-US" dirty="0"/>
              <a:t> </a:t>
            </a:r>
            <a:r>
              <a:rPr lang="en-US" dirty="0" err="1"/>
              <a:t>mềm</a:t>
            </a:r>
            <a:endParaRPr lang="en-US" dirty="0"/>
          </a:p>
        </p:txBody>
      </p:sp>
      <p:sp>
        <p:nvSpPr>
          <p:cNvPr id="28" name="TextBox 27"/>
          <p:cNvSpPr txBox="1"/>
          <p:nvPr/>
        </p:nvSpPr>
        <p:spPr>
          <a:xfrm>
            <a:off x="5324861" y="3903320"/>
            <a:ext cx="2313895" cy="2031325"/>
          </a:xfrm>
          <a:prstGeom prst="rect">
            <a:avLst/>
          </a:prstGeom>
          <a:noFill/>
        </p:spPr>
        <p:txBody>
          <a:bodyPr wrap="square" rtlCol="0">
            <a:spAutoFit/>
          </a:bodyPr>
          <a:lstStyle/>
          <a:p>
            <a:pPr marL="285750" indent="-285750">
              <a:buFont typeface="Arial" panose="020B0604020202020204" pitchFamily="34" charset="0"/>
              <a:buChar char="•"/>
            </a:pPr>
            <a:r>
              <a:rPr lang="en-US" dirty="0" err="1"/>
              <a:t>Phát</a:t>
            </a:r>
            <a:r>
              <a:rPr lang="en-US" dirty="0"/>
              <a:t> </a:t>
            </a:r>
            <a:r>
              <a:rPr lang="en-US" dirty="0" err="1"/>
              <a:t>triển</a:t>
            </a:r>
            <a:r>
              <a:rPr lang="en-US" dirty="0"/>
              <a:t> </a:t>
            </a:r>
            <a:r>
              <a:rPr lang="en-US" dirty="0" err="1"/>
              <a:t>mạnh</a:t>
            </a:r>
            <a:endParaRPr lang="en-US" dirty="0"/>
          </a:p>
          <a:p>
            <a:pPr marL="285750" indent="-285750">
              <a:buFont typeface="Arial" panose="020B0604020202020204" pitchFamily="34" charset="0"/>
              <a:buChar char="•"/>
            </a:pPr>
            <a:r>
              <a:rPr lang="en-US" dirty="0" err="1"/>
              <a:t>Số</a:t>
            </a:r>
            <a:r>
              <a:rPr lang="en-US" dirty="0"/>
              <a:t> </a:t>
            </a:r>
            <a:r>
              <a:rPr lang="en-US" dirty="0" err="1"/>
              <a:t>lượng</a:t>
            </a:r>
            <a:r>
              <a:rPr lang="en-US" dirty="0"/>
              <a:t> </a:t>
            </a:r>
            <a:r>
              <a:rPr lang="en-US" dirty="0" err="1"/>
              <a:t>nhiều</a:t>
            </a:r>
            <a:endParaRPr lang="en-US" dirty="0"/>
          </a:p>
          <a:p>
            <a:pPr marL="285750" indent="-285750">
              <a:buFont typeface="Arial" panose="020B0604020202020204" pitchFamily="34" charset="0"/>
              <a:buChar char="•"/>
            </a:pPr>
            <a:r>
              <a:rPr lang="en-US" dirty="0" err="1"/>
              <a:t>Hiệu</a:t>
            </a:r>
            <a:r>
              <a:rPr lang="en-US" dirty="0"/>
              <a:t> </a:t>
            </a:r>
            <a:r>
              <a:rPr lang="en-US" dirty="0" err="1"/>
              <a:t>quả</a:t>
            </a:r>
            <a:endParaRPr lang="en-US" dirty="0"/>
          </a:p>
          <a:p>
            <a:pPr marL="285750" indent="-285750">
              <a:buFont typeface="Arial" panose="020B0604020202020204" pitchFamily="34" charset="0"/>
              <a:buChar char="•"/>
            </a:pPr>
            <a:r>
              <a:rPr lang="en-US" dirty="0" err="1"/>
              <a:t>Tập</a:t>
            </a:r>
            <a:r>
              <a:rPr lang="en-US" dirty="0"/>
              <a:t> </a:t>
            </a:r>
            <a:r>
              <a:rPr lang="en-US" dirty="0" err="1"/>
              <a:t>trung</a:t>
            </a:r>
            <a:r>
              <a:rPr lang="en-US" dirty="0"/>
              <a:t> </a:t>
            </a:r>
            <a:r>
              <a:rPr lang="en-US" dirty="0" err="1"/>
              <a:t>vào</a:t>
            </a:r>
            <a:r>
              <a:rPr lang="en-US" dirty="0"/>
              <a:t> </a:t>
            </a:r>
            <a:r>
              <a:rPr lang="en-US" dirty="0" err="1"/>
              <a:t>phần</a:t>
            </a:r>
            <a:r>
              <a:rPr lang="en-US" dirty="0"/>
              <a:t> </a:t>
            </a:r>
            <a:r>
              <a:rPr lang="en-US" dirty="0" err="1"/>
              <a:t>mềm</a:t>
            </a:r>
            <a:r>
              <a:rPr lang="en-US" dirty="0"/>
              <a:t> </a:t>
            </a:r>
            <a:r>
              <a:rPr lang="en-US" dirty="0" err="1"/>
              <a:t>có</a:t>
            </a:r>
            <a:r>
              <a:rPr lang="en-US" dirty="0"/>
              <a:t> </a:t>
            </a:r>
            <a:r>
              <a:rPr lang="en-US" dirty="0" err="1"/>
              <a:t>kết</a:t>
            </a:r>
            <a:r>
              <a:rPr lang="en-US" dirty="0"/>
              <a:t> </a:t>
            </a:r>
            <a:r>
              <a:rPr lang="en-US" dirty="0" err="1"/>
              <a:t>nối</a:t>
            </a:r>
            <a:r>
              <a:rPr lang="en-US" dirty="0"/>
              <a:t> </a:t>
            </a:r>
            <a:r>
              <a:rPr lang="en-US" dirty="0" err="1"/>
              <a:t>mạng</a:t>
            </a:r>
            <a:endParaRPr lang="en-US" dirty="0"/>
          </a:p>
          <a:p>
            <a:pPr marL="285750" indent="-285750">
              <a:buFont typeface="Arial" panose="020B0604020202020204" pitchFamily="34" charset="0"/>
              <a:buChar char="•"/>
            </a:pPr>
            <a:r>
              <a:rPr lang="en-US" dirty="0" err="1"/>
              <a:t>Đáp</a:t>
            </a:r>
            <a:r>
              <a:rPr lang="en-US" dirty="0"/>
              <a:t> </a:t>
            </a:r>
            <a:r>
              <a:rPr lang="en-US" dirty="0" err="1"/>
              <a:t>ứng</a:t>
            </a:r>
            <a:r>
              <a:rPr lang="en-US" dirty="0"/>
              <a:t> </a:t>
            </a:r>
            <a:r>
              <a:rPr lang="en-US" dirty="0" err="1"/>
              <a:t>nhu</a:t>
            </a:r>
            <a:r>
              <a:rPr lang="en-US" dirty="0"/>
              <a:t> </a:t>
            </a:r>
            <a:r>
              <a:rPr lang="en-US" dirty="0" err="1"/>
              <a:t>cầu</a:t>
            </a:r>
            <a:endParaRPr lang="en-US" dirty="0"/>
          </a:p>
        </p:txBody>
      </p:sp>
      <p:sp>
        <p:nvSpPr>
          <p:cNvPr id="29" name="TextBox 28"/>
          <p:cNvSpPr txBox="1"/>
          <p:nvPr/>
        </p:nvSpPr>
        <p:spPr>
          <a:xfrm>
            <a:off x="8099834" y="3922442"/>
            <a:ext cx="2313895" cy="2308324"/>
          </a:xfrm>
          <a:prstGeom prst="rect">
            <a:avLst/>
          </a:prstGeom>
          <a:noFill/>
        </p:spPr>
        <p:txBody>
          <a:bodyPr wrap="square" rtlCol="0">
            <a:spAutoFit/>
          </a:bodyPr>
          <a:lstStyle/>
          <a:p>
            <a:pPr marL="285750" indent="-285750">
              <a:buFont typeface="Arial" panose="020B0604020202020204" pitchFamily="34" charset="0"/>
              <a:buChar char="•"/>
            </a:pPr>
            <a:r>
              <a:rPr lang="en-US" dirty="0" err="1"/>
              <a:t>Tiếp</a:t>
            </a:r>
            <a:r>
              <a:rPr lang="en-US" dirty="0"/>
              <a:t> </a:t>
            </a:r>
            <a:r>
              <a:rPr lang="en-US" dirty="0" err="1"/>
              <a:t>tục</a:t>
            </a:r>
            <a:r>
              <a:rPr lang="en-US" dirty="0"/>
              <a:t> </a:t>
            </a:r>
            <a:r>
              <a:rPr lang="en-US" dirty="0" err="1"/>
              <a:t>phát</a:t>
            </a:r>
            <a:r>
              <a:rPr lang="en-US" dirty="0"/>
              <a:t> </a:t>
            </a:r>
            <a:r>
              <a:rPr lang="en-US" dirty="0" err="1"/>
              <a:t>triển</a:t>
            </a:r>
            <a:r>
              <a:rPr lang="en-US" dirty="0"/>
              <a:t> </a:t>
            </a:r>
            <a:r>
              <a:rPr lang="en-US" dirty="0" err="1"/>
              <a:t>mạnh</a:t>
            </a:r>
            <a:endParaRPr lang="en-US" dirty="0"/>
          </a:p>
          <a:p>
            <a:pPr marL="285750" indent="-285750">
              <a:buFont typeface="Arial" panose="020B0604020202020204" pitchFamily="34" charset="0"/>
              <a:buChar char="•"/>
            </a:pPr>
            <a:r>
              <a:rPr lang="en-US" dirty="0"/>
              <a:t>CNPM </a:t>
            </a:r>
            <a:r>
              <a:rPr lang="en-US" dirty="0" err="1"/>
              <a:t>hướng</a:t>
            </a:r>
            <a:r>
              <a:rPr lang="en-US" dirty="0"/>
              <a:t> </a:t>
            </a:r>
            <a:r>
              <a:rPr lang="en-US" dirty="0" err="1"/>
              <a:t>đối</a:t>
            </a:r>
            <a:r>
              <a:rPr lang="en-US" dirty="0"/>
              <a:t> </a:t>
            </a:r>
            <a:r>
              <a:rPr lang="en-US" dirty="0" err="1"/>
              <a:t>tượng</a:t>
            </a:r>
            <a:endParaRPr lang="en-US" dirty="0"/>
          </a:p>
          <a:p>
            <a:pPr marL="285750" indent="-285750">
              <a:buFont typeface="Arial" panose="020B0604020202020204" pitchFamily="34" charset="0"/>
              <a:buChar char="•"/>
            </a:pPr>
            <a:r>
              <a:rPr lang="en-US" dirty="0" err="1"/>
              <a:t>Thay</a:t>
            </a:r>
            <a:r>
              <a:rPr lang="en-US" dirty="0"/>
              <a:t> </a:t>
            </a:r>
            <a:r>
              <a:rPr lang="en-US" dirty="0" err="1"/>
              <a:t>đổi</a:t>
            </a:r>
            <a:r>
              <a:rPr lang="en-US" dirty="0"/>
              <a:t> </a:t>
            </a:r>
            <a:r>
              <a:rPr lang="en-US" dirty="0" err="1"/>
              <a:t>tư</a:t>
            </a:r>
            <a:r>
              <a:rPr lang="en-US" dirty="0"/>
              <a:t> </a:t>
            </a:r>
            <a:r>
              <a:rPr lang="en-US" dirty="0" err="1"/>
              <a:t>duy</a:t>
            </a:r>
            <a:r>
              <a:rPr lang="en-US" dirty="0"/>
              <a:t> </a:t>
            </a:r>
            <a:r>
              <a:rPr lang="en-US" dirty="0" err="1"/>
              <a:t>và</a:t>
            </a:r>
            <a:r>
              <a:rPr lang="en-US" dirty="0"/>
              <a:t> </a:t>
            </a:r>
            <a:r>
              <a:rPr lang="en-US" dirty="0" err="1"/>
              <a:t>phương</a:t>
            </a:r>
            <a:r>
              <a:rPr lang="en-US" dirty="0"/>
              <a:t> </a:t>
            </a:r>
            <a:r>
              <a:rPr lang="en-US" dirty="0" err="1"/>
              <a:t>pháp</a:t>
            </a:r>
            <a:endParaRPr lang="en-US" dirty="0"/>
          </a:p>
          <a:p>
            <a:pPr marL="285750" indent="-285750">
              <a:buFont typeface="Arial" panose="020B0604020202020204" pitchFamily="34" charset="0"/>
              <a:buChar char="•"/>
            </a:pPr>
            <a:r>
              <a:rPr lang="en-US" dirty="0" err="1"/>
              <a:t>Đa</a:t>
            </a:r>
            <a:r>
              <a:rPr lang="en-US" dirty="0"/>
              <a:t> </a:t>
            </a:r>
            <a:r>
              <a:rPr lang="en-US" dirty="0" err="1"/>
              <a:t>dạng</a:t>
            </a:r>
            <a:r>
              <a:rPr lang="en-US" dirty="0"/>
              <a:t> </a:t>
            </a:r>
            <a:r>
              <a:rPr lang="en-US" dirty="0" err="1"/>
              <a:t>sản</a:t>
            </a:r>
            <a:r>
              <a:rPr lang="en-US" dirty="0"/>
              <a:t> </a:t>
            </a:r>
            <a:r>
              <a:rPr lang="en-US" dirty="0" err="1"/>
              <a:t>phẩm</a:t>
            </a:r>
            <a:endParaRPr lang="en-US" dirty="0"/>
          </a:p>
        </p:txBody>
      </p:sp>
    </p:spTree>
    <p:extLst>
      <p:ext uri="{BB962C8B-B14F-4D97-AF65-F5344CB8AC3E}">
        <p14:creationId xmlns:p14="http://schemas.microsoft.com/office/powerpoint/2010/main" val="345081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Các</a:t>
            </a: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giai</a:t>
            </a: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đoạn</a:t>
            </a: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phát</a:t>
            </a: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triển</a:t>
            </a: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phần</a:t>
            </a: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mềm</a:t>
            </a:r>
            <a:endPar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14" name="Content Placeholder 13"/>
          <p:cNvSpPr>
            <a:spLocks noGrp="1"/>
          </p:cNvSpPr>
          <p:nvPr>
            <p:ph idx="1"/>
          </p:nvPr>
        </p:nvSpPr>
        <p:spPr/>
        <p:txBody>
          <a:bodyPr>
            <a:normAutofit/>
          </a:bodyPr>
          <a:lstStyle/>
          <a:p>
            <a:pPr>
              <a:lnSpc>
                <a:spcPct val="100000"/>
              </a:lnSpc>
            </a:pPr>
            <a:r>
              <a:rPr lang="en-US" sz="2400" dirty="0" err="1"/>
              <a:t>Xác</a:t>
            </a:r>
            <a:r>
              <a:rPr lang="en-US" sz="2400" dirty="0"/>
              <a:t> </a:t>
            </a:r>
            <a:r>
              <a:rPr lang="en-US" sz="2400" dirty="0" err="1"/>
              <a:t>định</a:t>
            </a:r>
            <a:r>
              <a:rPr lang="en-US" sz="2400" dirty="0"/>
              <a:t> </a:t>
            </a:r>
            <a:r>
              <a:rPr lang="en-US" sz="2400" dirty="0" err="1"/>
              <a:t>yêu</a:t>
            </a:r>
            <a:r>
              <a:rPr lang="en-US" sz="2400" dirty="0"/>
              <a:t> </a:t>
            </a:r>
            <a:r>
              <a:rPr lang="en-US" sz="2400" dirty="0" err="1"/>
              <a:t>cầu</a:t>
            </a:r>
            <a:endParaRPr lang="en-US" sz="2400" dirty="0"/>
          </a:p>
          <a:p>
            <a:pPr>
              <a:lnSpc>
                <a:spcPct val="100000"/>
              </a:lnSpc>
            </a:pPr>
            <a:r>
              <a:rPr lang="en-US" sz="2400" dirty="0" err="1"/>
              <a:t>Phân</a:t>
            </a:r>
            <a:r>
              <a:rPr lang="en-US" sz="2400" dirty="0"/>
              <a:t> </a:t>
            </a:r>
            <a:r>
              <a:rPr lang="en-US" sz="2400" dirty="0" err="1"/>
              <a:t>tích</a:t>
            </a:r>
            <a:r>
              <a:rPr lang="en-US" sz="2400" dirty="0"/>
              <a:t> </a:t>
            </a:r>
            <a:r>
              <a:rPr lang="en-US" sz="2400" dirty="0" err="1"/>
              <a:t>hệ</a:t>
            </a:r>
            <a:r>
              <a:rPr lang="en-US" sz="2400" dirty="0"/>
              <a:t> </a:t>
            </a:r>
            <a:r>
              <a:rPr lang="en-US" sz="2400" dirty="0" err="1"/>
              <a:t>thống</a:t>
            </a:r>
            <a:endParaRPr lang="en-US" sz="2400" dirty="0"/>
          </a:p>
          <a:p>
            <a:pPr>
              <a:lnSpc>
                <a:spcPct val="100000"/>
              </a:lnSpc>
            </a:pPr>
            <a:r>
              <a:rPr lang="en-US" sz="2400" dirty="0" err="1"/>
              <a:t>Thiết</a:t>
            </a:r>
            <a:r>
              <a:rPr lang="en-US" sz="2400" dirty="0"/>
              <a:t> </a:t>
            </a:r>
            <a:r>
              <a:rPr lang="en-US" sz="2400" dirty="0" err="1"/>
              <a:t>kế</a:t>
            </a:r>
            <a:endParaRPr lang="en-US" sz="2400" dirty="0"/>
          </a:p>
          <a:p>
            <a:pPr>
              <a:lnSpc>
                <a:spcPct val="100000"/>
              </a:lnSpc>
            </a:pPr>
            <a:r>
              <a:rPr lang="en-US" sz="2400" dirty="0" err="1"/>
              <a:t>Cài</a:t>
            </a:r>
            <a:r>
              <a:rPr lang="en-US" sz="2400" dirty="0"/>
              <a:t> </a:t>
            </a:r>
            <a:r>
              <a:rPr lang="en-US" sz="2400" dirty="0" err="1"/>
              <a:t>đặt</a:t>
            </a:r>
            <a:r>
              <a:rPr lang="en-US" sz="2400" dirty="0"/>
              <a:t> (</a:t>
            </a:r>
            <a:r>
              <a:rPr lang="en-US" sz="2400" dirty="0" err="1"/>
              <a:t>xây</a:t>
            </a:r>
            <a:r>
              <a:rPr lang="en-US" sz="2400" dirty="0"/>
              <a:t> </a:t>
            </a:r>
            <a:r>
              <a:rPr lang="en-US" sz="2400" dirty="0" err="1"/>
              <a:t>dựng</a:t>
            </a:r>
            <a:r>
              <a:rPr lang="en-US" sz="2400" dirty="0"/>
              <a:t>, </a:t>
            </a:r>
            <a:r>
              <a:rPr lang="en-US" sz="2400" dirty="0" err="1"/>
              <a:t>thực</a:t>
            </a:r>
            <a:r>
              <a:rPr lang="en-US" sz="2400" dirty="0"/>
              <a:t> </a:t>
            </a:r>
            <a:r>
              <a:rPr lang="en-US" sz="2400" dirty="0" err="1"/>
              <a:t>thi</a:t>
            </a:r>
            <a:r>
              <a:rPr lang="en-US" sz="2400" dirty="0"/>
              <a:t>)</a:t>
            </a:r>
          </a:p>
          <a:p>
            <a:pPr>
              <a:lnSpc>
                <a:spcPct val="100000"/>
              </a:lnSpc>
            </a:pPr>
            <a:r>
              <a:rPr lang="en-US" sz="2400" dirty="0" err="1"/>
              <a:t>Kiểm</a:t>
            </a:r>
            <a:r>
              <a:rPr lang="en-US" sz="2400" dirty="0"/>
              <a:t> </a:t>
            </a:r>
            <a:r>
              <a:rPr lang="en-US" sz="2400" dirty="0" err="1"/>
              <a:t>thử</a:t>
            </a:r>
            <a:endParaRPr lang="en-US" sz="2400" dirty="0"/>
          </a:p>
          <a:p>
            <a:pPr>
              <a:lnSpc>
                <a:spcPct val="100000"/>
              </a:lnSpc>
            </a:pPr>
            <a:r>
              <a:rPr lang="en-US" sz="2400" dirty="0" err="1"/>
              <a:t>Triển</a:t>
            </a:r>
            <a:r>
              <a:rPr lang="en-US" sz="2400" dirty="0"/>
              <a:t> </a:t>
            </a:r>
            <a:r>
              <a:rPr lang="en-US" sz="2400" dirty="0" err="1"/>
              <a:t>khai</a:t>
            </a:r>
            <a:endParaRPr lang="en-US" sz="2400" dirty="0"/>
          </a:p>
          <a:p>
            <a:pPr>
              <a:lnSpc>
                <a:spcPct val="100000"/>
              </a:lnSpc>
            </a:pPr>
            <a:r>
              <a:rPr lang="en-US" sz="2400" dirty="0" err="1"/>
              <a:t>Bảo</a:t>
            </a:r>
            <a:r>
              <a:rPr lang="en-US" sz="2400" dirty="0"/>
              <a:t> </a:t>
            </a:r>
            <a:r>
              <a:rPr lang="en-US" sz="2400" dirty="0" err="1"/>
              <a:t>trì</a:t>
            </a:r>
            <a:endParaRPr lang="en-US" sz="2400" dirty="0"/>
          </a:p>
        </p:txBody>
      </p:sp>
      <p:sp>
        <p:nvSpPr>
          <p:cNvPr id="2" name="Slide Number Placeholder 1"/>
          <p:cNvSpPr>
            <a:spLocks noGrp="1"/>
          </p:cNvSpPr>
          <p:nvPr>
            <p:ph type="sldNum" sz="quarter" idx="12"/>
          </p:nvPr>
        </p:nvSpPr>
        <p:spPr/>
        <p:txBody>
          <a:bodyPr/>
          <a:lstStyle/>
          <a:p>
            <a:fld id="{0FF54DE5-C571-48E8-A5BC-B369434E2F44}" type="slidenum">
              <a:rPr lang="en-US" smtClean="0"/>
              <a:t>18</a:t>
            </a:fld>
            <a:endParaRPr lang="en-US"/>
          </a:p>
        </p:txBody>
      </p:sp>
    </p:spTree>
    <p:extLst>
      <p:ext uri="{BB962C8B-B14F-4D97-AF65-F5344CB8AC3E}">
        <p14:creationId xmlns:p14="http://schemas.microsoft.com/office/powerpoint/2010/main" val="3038004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Xác</a:t>
            </a: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định</a:t>
            </a: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yêu</a:t>
            </a: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cầu</a:t>
            </a:r>
            <a:endPar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14" name="Content Placeholder 13"/>
          <p:cNvSpPr>
            <a:spLocks noGrp="1"/>
          </p:cNvSpPr>
          <p:nvPr>
            <p:ph idx="1"/>
          </p:nvPr>
        </p:nvSpPr>
        <p:spPr/>
        <p:txBody>
          <a:bodyPr>
            <a:normAutofit/>
          </a:bodyPr>
          <a:lstStyle/>
          <a:p>
            <a:pPr>
              <a:lnSpc>
                <a:spcPct val="100000"/>
              </a:lnSpc>
            </a:pPr>
            <a:r>
              <a:rPr lang="en-US" sz="2400" dirty="0" err="1"/>
              <a:t>Hình</a:t>
            </a:r>
            <a:r>
              <a:rPr lang="en-US" sz="2400" dirty="0"/>
              <a:t> </a:t>
            </a:r>
            <a:r>
              <a:rPr lang="en-US" sz="2400" dirty="0" err="1"/>
              <a:t>thành</a:t>
            </a:r>
            <a:r>
              <a:rPr lang="en-US" sz="2400" dirty="0"/>
              <a:t> </a:t>
            </a:r>
            <a:r>
              <a:rPr lang="en-US" sz="2400" dirty="0" err="1"/>
              <a:t>bài</a:t>
            </a:r>
            <a:r>
              <a:rPr lang="en-US" sz="2400" dirty="0"/>
              <a:t> </a:t>
            </a:r>
            <a:r>
              <a:rPr lang="en-US" sz="2400" dirty="0" err="1"/>
              <a:t>toán</a:t>
            </a:r>
            <a:r>
              <a:rPr lang="en-US" sz="2400" dirty="0"/>
              <a:t> </a:t>
            </a:r>
            <a:r>
              <a:rPr lang="en-US" sz="2400" dirty="0" err="1"/>
              <a:t>hoặc</a:t>
            </a:r>
            <a:r>
              <a:rPr lang="en-US" sz="2400" dirty="0"/>
              <a:t> </a:t>
            </a:r>
            <a:r>
              <a:rPr lang="en-US" sz="2400" dirty="0" err="1"/>
              <a:t>đề</a:t>
            </a:r>
            <a:r>
              <a:rPr lang="en-US" sz="2400" dirty="0"/>
              <a:t> </a:t>
            </a:r>
            <a:r>
              <a:rPr lang="en-US" sz="2400" dirty="0" err="1"/>
              <a:t>tài</a:t>
            </a:r>
            <a:endParaRPr lang="en-US" sz="2400" dirty="0"/>
          </a:p>
          <a:p>
            <a:pPr>
              <a:lnSpc>
                <a:spcPct val="100000"/>
              </a:lnSpc>
            </a:pPr>
            <a:r>
              <a:rPr lang="en-US" sz="2400" dirty="0" err="1"/>
              <a:t>Khảo</a:t>
            </a:r>
            <a:r>
              <a:rPr lang="en-US" sz="2400" dirty="0"/>
              <a:t> </a:t>
            </a:r>
            <a:r>
              <a:rPr lang="en-US" sz="2400" dirty="0" err="1"/>
              <a:t>sát</a:t>
            </a:r>
            <a:r>
              <a:rPr lang="en-US" sz="2400" dirty="0"/>
              <a:t> </a:t>
            </a:r>
            <a:r>
              <a:rPr lang="en-US" sz="2400" dirty="0" err="1"/>
              <a:t>hệ</a:t>
            </a:r>
            <a:r>
              <a:rPr lang="en-US" sz="2400" dirty="0"/>
              <a:t> </a:t>
            </a:r>
            <a:r>
              <a:rPr lang="en-US" sz="2400" dirty="0" err="1"/>
              <a:t>thống</a:t>
            </a:r>
            <a:endParaRPr lang="en-US" sz="2400" dirty="0"/>
          </a:p>
          <a:p>
            <a:pPr>
              <a:lnSpc>
                <a:spcPct val="100000"/>
              </a:lnSpc>
            </a:pPr>
            <a:r>
              <a:rPr lang="en-US" sz="2400" dirty="0"/>
              <a:t>Đ</a:t>
            </a:r>
            <a:r>
              <a:rPr lang="vi-VN" sz="2400" dirty="0"/>
              <a:t>ặt ra những câu hỏi với người sử dụng hệ thống để biết các nghiệp vụ cơ bản</a:t>
            </a:r>
            <a:endParaRPr lang="en-US" sz="2400" dirty="0"/>
          </a:p>
          <a:p>
            <a:pPr>
              <a:lnSpc>
                <a:spcPct val="100000"/>
              </a:lnSpc>
            </a:pPr>
            <a:r>
              <a:rPr lang="en-US" sz="2400" dirty="0"/>
              <a:t>X</a:t>
            </a:r>
            <a:r>
              <a:rPr lang="vi-VN" sz="2400" dirty="0"/>
              <a:t>ác định các vai trò của phần mềm</a:t>
            </a:r>
            <a:endParaRPr lang="en-US" sz="2400" dirty="0"/>
          </a:p>
          <a:p>
            <a:pPr>
              <a:lnSpc>
                <a:spcPct val="100000"/>
              </a:lnSpc>
            </a:pPr>
            <a:r>
              <a:rPr lang="en-US" sz="2400" dirty="0"/>
              <a:t>Ư</a:t>
            </a:r>
            <a:r>
              <a:rPr lang="vi-VN" sz="2400" dirty="0"/>
              <a:t>ớc lượng công việc và lập lịch biểu phân công công việc cho nhân viên</a:t>
            </a:r>
            <a:endParaRPr lang="en-US" sz="2400" dirty="0"/>
          </a:p>
          <a:p>
            <a:pPr>
              <a:lnSpc>
                <a:spcPct val="100000"/>
              </a:lnSpc>
            </a:pPr>
            <a:r>
              <a:rPr lang="en-US" sz="2400" dirty="0" err="1"/>
              <a:t>Kết</a:t>
            </a:r>
            <a:r>
              <a:rPr lang="en-US" sz="2400" dirty="0"/>
              <a:t> </a:t>
            </a:r>
            <a:r>
              <a:rPr lang="en-US" sz="2400" dirty="0" err="1"/>
              <a:t>quả</a:t>
            </a:r>
            <a:r>
              <a:rPr lang="en-US" sz="2400" dirty="0"/>
              <a:t>: </a:t>
            </a:r>
            <a:r>
              <a:rPr lang="en-US" sz="2400" dirty="0" err="1"/>
              <a:t>Tài</a:t>
            </a:r>
            <a:r>
              <a:rPr lang="en-US" sz="2400" dirty="0"/>
              <a:t> </a:t>
            </a:r>
            <a:r>
              <a:rPr lang="en-US" sz="2400" dirty="0" err="1"/>
              <a:t>liệu</a:t>
            </a:r>
            <a:r>
              <a:rPr lang="en-US" sz="2400" dirty="0"/>
              <a:t> </a:t>
            </a:r>
            <a:r>
              <a:rPr lang="en-US" sz="2400" dirty="0" err="1"/>
              <a:t>khảo</a:t>
            </a:r>
            <a:r>
              <a:rPr lang="en-US" sz="2400" dirty="0"/>
              <a:t> </a:t>
            </a:r>
            <a:r>
              <a:rPr lang="en-US" sz="2400" dirty="0" err="1"/>
              <a:t>sát</a:t>
            </a:r>
            <a:r>
              <a:rPr lang="en-US" sz="2400" dirty="0"/>
              <a:t> </a:t>
            </a:r>
            <a:r>
              <a:rPr lang="en-US" sz="2400" dirty="0" err="1"/>
              <a:t>yêu</a:t>
            </a:r>
            <a:r>
              <a:rPr lang="en-US" sz="2400" dirty="0"/>
              <a:t> </a:t>
            </a:r>
            <a:r>
              <a:rPr lang="en-US" sz="2400" dirty="0" err="1"/>
              <a:t>cầu</a:t>
            </a:r>
            <a:endParaRPr lang="en-US" sz="2400" dirty="0"/>
          </a:p>
        </p:txBody>
      </p:sp>
      <p:sp>
        <p:nvSpPr>
          <p:cNvPr id="2" name="Slide Number Placeholder 1"/>
          <p:cNvSpPr>
            <a:spLocks noGrp="1"/>
          </p:cNvSpPr>
          <p:nvPr>
            <p:ph type="sldNum" sz="quarter" idx="12"/>
          </p:nvPr>
        </p:nvSpPr>
        <p:spPr/>
        <p:txBody>
          <a:bodyPr/>
          <a:lstStyle/>
          <a:p>
            <a:fld id="{0FF54DE5-C571-48E8-A5BC-B369434E2F44}" type="slidenum">
              <a:rPr lang="en-US" smtClean="0"/>
              <a:t>19</a:t>
            </a:fld>
            <a:endParaRPr lang="en-US" dirty="0"/>
          </a:p>
        </p:txBody>
      </p:sp>
    </p:spTree>
    <p:extLst>
      <p:ext uri="{BB962C8B-B14F-4D97-AF65-F5344CB8AC3E}">
        <p14:creationId xmlns:p14="http://schemas.microsoft.com/office/powerpoint/2010/main" val="2645254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6197" y="2292094"/>
            <a:ext cx="11110587" cy="2219691"/>
          </a:xfrm>
        </p:spPr>
        <p:txBody>
          <a:bodyPr/>
          <a:lstStyle/>
          <a:p>
            <a:pPr>
              <a:lnSpc>
                <a:spcPct val="100000"/>
              </a:lnSpc>
            </a:pPr>
            <a:r>
              <a:rPr lang="en-US" dirty="0" err="1"/>
              <a:t>Chương</a:t>
            </a:r>
            <a:r>
              <a:rPr lang="en-US" dirty="0"/>
              <a:t> 1.</a:t>
            </a:r>
            <a:br>
              <a:rPr lang="en-US" dirty="0"/>
            </a:br>
            <a:r>
              <a:rPr lang="en-US" dirty="0" err="1"/>
              <a:t>tổng</a:t>
            </a:r>
            <a:r>
              <a:rPr lang="en-US" dirty="0"/>
              <a:t> </a:t>
            </a:r>
            <a:r>
              <a:rPr lang="en-US" dirty="0" err="1"/>
              <a:t>quan</a:t>
            </a:r>
            <a:r>
              <a:rPr lang="en-US" dirty="0"/>
              <a:t> </a:t>
            </a:r>
            <a:r>
              <a:rPr lang="en-US" dirty="0" err="1"/>
              <a:t>về</a:t>
            </a:r>
            <a:r>
              <a:rPr lang="en-US" dirty="0"/>
              <a:t> </a:t>
            </a:r>
            <a:r>
              <a:rPr lang="en-US" dirty="0" err="1"/>
              <a:t>công</a:t>
            </a:r>
            <a:r>
              <a:rPr lang="en-US" dirty="0"/>
              <a:t> </a:t>
            </a:r>
            <a:r>
              <a:rPr lang="en-US" dirty="0" err="1"/>
              <a:t>nghệ</a:t>
            </a:r>
            <a:r>
              <a:rPr lang="en-US" dirty="0"/>
              <a:t> </a:t>
            </a:r>
            <a:r>
              <a:rPr lang="en-US" dirty="0" err="1"/>
              <a:t>phần</a:t>
            </a:r>
            <a:r>
              <a:rPr lang="en-US" dirty="0"/>
              <a:t> </a:t>
            </a:r>
            <a:r>
              <a:rPr lang="en-US" dirty="0" err="1"/>
              <a:t>mềm</a:t>
            </a:r>
            <a:endParaRPr lang="en-US" dirty="0"/>
          </a:p>
        </p:txBody>
      </p:sp>
      <p:sp>
        <p:nvSpPr>
          <p:cNvPr id="3" name="Subtitle 2"/>
          <p:cNvSpPr>
            <a:spLocks noGrp="1"/>
          </p:cNvSpPr>
          <p:nvPr>
            <p:ph type="subTitle" idx="1"/>
          </p:nvPr>
        </p:nvSpPr>
        <p:spPr>
          <a:xfrm>
            <a:off x="576196" y="4511784"/>
            <a:ext cx="11110588" cy="955565"/>
          </a:xfrm>
        </p:spPr>
        <p:txBody>
          <a:bodyPr/>
          <a:lstStyle/>
          <a:p>
            <a:r>
              <a:rPr lang="en-US" dirty="0" err="1"/>
              <a:t>Nguyễn</a:t>
            </a:r>
            <a:r>
              <a:rPr lang="en-US" dirty="0"/>
              <a:t> </a:t>
            </a:r>
            <a:r>
              <a:rPr lang="en-US" dirty="0" err="1"/>
              <a:t>Văn</a:t>
            </a:r>
            <a:r>
              <a:rPr lang="en-US" dirty="0"/>
              <a:t> </a:t>
            </a:r>
            <a:r>
              <a:rPr lang="en-US" dirty="0" err="1"/>
              <a:t>Phúc</a:t>
            </a:r>
            <a:endParaRPr lang="en-US" dirty="0"/>
          </a:p>
        </p:txBody>
      </p:sp>
    </p:spTree>
    <p:extLst>
      <p:ext uri="{BB962C8B-B14F-4D97-AF65-F5344CB8AC3E}">
        <p14:creationId xmlns:p14="http://schemas.microsoft.com/office/powerpoint/2010/main" val="2967388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Phân</a:t>
            </a: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tích</a:t>
            </a: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hệ</a:t>
            </a: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thống</a:t>
            </a:r>
            <a:endPar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14" name="Content Placeholder 13"/>
          <p:cNvSpPr>
            <a:spLocks noGrp="1"/>
          </p:cNvSpPr>
          <p:nvPr>
            <p:ph idx="1"/>
          </p:nvPr>
        </p:nvSpPr>
        <p:spPr/>
        <p:txBody>
          <a:bodyPr>
            <a:normAutofit/>
          </a:bodyPr>
          <a:lstStyle/>
          <a:p>
            <a:pPr>
              <a:lnSpc>
                <a:spcPct val="100000"/>
              </a:lnSpc>
            </a:pPr>
            <a:r>
              <a:rPr lang="en-US" sz="2400" dirty="0" err="1"/>
              <a:t>Đặc</a:t>
            </a:r>
            <a:r>
              <a:rPr lang="en-US" sz="2400" dirty="0"/>
              <a:t> </a:t>
            </a:r>
            <a:r>
              <a:rPr lang="en-US" sz="2400" dirty="0" err="1"/>
              <a:t>tả</a:t>
            </a:r>
            <a:r>
              <a:rPr lang="en-US" sz="2400" dirty="0"/>
              <a:t> </a:t>
            </a:r>
            <a:r>
              <a:rPr lang="en-US" sz="2400" dirty="0" err="1"/>
              <a:t>các</a:t>
            </a:r>
            <a:r>
              <a:rPr lang="en-US" sz="2400" dirty="0"/>
              <a:t> </a:t>
            </a:r>
            <a:r>
              <a:rPr lang="en-US" sz="2400" dirty="0" err="1"/>
              <a:t>yêu</a:t>
            </a:r>
            <a:r>
              <a:rPr lang="en-US" sz="2400" dirty="0"/>
              <a:t> </a:t>
            </a:r>
            <a:r>
              <a:rPr lang="en-US" sz="2400" dirty="0" err="1"/>
              <a:t>cầu</a:t>
            </a:r>
            <a:endParaRPr lang="en-US" sz="2400" dirty="0"/>
          </a:p>
          <a:p>
            <a:pPr lvl="1">
              <a:lnSpc>
                <a:spcPct val="100000"/>
              </a:lnSpc>
            </a:pPr>
            <a:r>
              <a:rPr lang="en-US" sz="2000" dirty="0" err="1"/>
              <a:t>Nghiệp</a:t>
            </a:r>
            <a:r>
              <a:rPr lang="en-US" sz="2000" dirty="0"/>
              <a:t> </a:t>
            </a:r>
            <a:r>
              <a:rPr lang="en-US" sz="2000" dirty="0" err="1"/>
              <a:t>vụ</a:t>
            </a:r>
            <a:endParaRPr lang="en-US" sz="2000" dirty="0"/>
          </a:p>
          <a:p>
            <a:pPr lvl="1">
              <a:lnSpc>
                <a:spcPct val="100000"/>
              </a:lnSpc>
            </a:pPr>
            <a:r>
              <a:rPr lang="en-US" sz="2000" dirty="0" err="1"/>
              <a:t>Hệ</a:t>
            </a:r>
            <a:r>
              <a:rPr lang="en-US" sz="2000" dirty="0"/>
              <a:t> </a:t>
            </a:r>
            <a:r>
              <a:rPr lang="en-US" sz="2000" dirty="0" err="1"/>
              <a:t>thống</a:t>
            </a:r>
            <a:r>
              <a:rPr lang="en-US" sz="2000" dirty="0"/>
              <a:t> (</a:t>
            </a:r>
            <a:r>
              <a:rPr lang="en-US" sz="2000" dirty="0" err="1"/>
              <a:t>phần</a:t>
            </a:r>
            <a:r>
              <a:rPr lang="en-US" sz="2000" dirty="0"/>
              <a:t> </a:t>
            </a:r>
            <a:r>
              <a:rPr lang="en-US" sz="2000" dirty="0" err="1"/>
              <a:t>mềm</a:t>
            </a:r>
            <a:r>
              <a:rPr lang="en-US" sz="2000" dirty="0"/>
              <a:t>)</a:t>
            </a:r>
          </a:p>
          <a:p>
            <a:pPr lvl="1">
              <a:lnSpc>
                <a:spcPct val="100000"/>
              </a:lnSpc>
            </a:pPr>
            <a:endParaRPr lang="en-US" dirty="0"/>
          </a:p>
          <a:p>
            <a:pPr>
              <a:lnSpc>
                <a:spcPct val="100000"/>
              </a:lnSpc>
            </a:pPr>
            <a:r>
              <a:rPr lang="en-US" sz="2400" dirty="0" err="1"/>
              <a:t>Gồm</a:t>
            </a:r>
            <a:r>
              <a:rPr lang="en-US" sz="2400" dirty="0"/>
              <a:t> 2 </a:t>
            </a:r>
            <a:r>
              <a:rPr lang="en-US" sz="2400" dirty="0" err="1"/>
              <a:t>khía</a:t>
            </a:r>
            <a:r>
              <a:rPr lang="en-US" sz="2400" dirty="0"/>
              <a:t> </a:t>
            </a:r>
            <a:r>
              <a:rPr lang="en-US" sz="2400" dirty="0" err="1"/>
              <a:t>cạnh</a:t>
            </a:r>
            <a:endParaRPr lang="en-US" sz="2400" dirty="0"/>
          </a:p>
          <a:p>
            <a:pPr lvl="1">
              <a:lnSpc>
                <a:spcPct val="100000"/>
              </a:lnSpc>
            </a:pPr>
            <a:r>
              <a:rPr lang="en-US" sz="2000" dirty="0" err="1"/>
              <a:t>Tĩnh</a:t>
            </a:r>
            <a:r>
              <a:rPr lang="en-US" sz="2000" dirty="0"/>
              <a:t>: </a:t>
            </a:r>
            <a:r>
              <a:rPr lang="en-US" sz="2000" dirty="0" err="1"/>
              <a:t>phân</a:t>
            </a:r>
            <a:r>
              <a:rPr lang="en-US" sz="2000" dirty="0"/>
              <a:t> </a:t>
            </a:r>
            <a:r>
              <a:rPr lang="en-US" sz="2000" dirty="0" err="1"/>
              <a:t>tích</a:t>
            </a:r>
            <a:r>
              <a:rPr lang="en-US" sz="2000" dirty="0"/>
              <a:t> </a:t>
            </a:r>
            <a:r>
              <a:rPr lang="en-US" sz="2000" dirty="0" err="1"/>
              <a:t>cấu</a:t>
            </a:r>
            <a:r>
              <a:rPr lang="en-US" sz="2000" dirty="0"/>
              <a:t> </a:t>
            </a:r>
            <a:r>
              <a:rPr lang="en-US" sz="2000" dirty="0" err="1"/>
              <a:t>trúc</a:t>
            </a:r>
            <a:r>
              <a:rPr lang="en-US" sz="2000" dirty="0"/>
              <a:t>, </a:t>
            </a:r>
            <a:r>
              <a:rPr lang="en-US" sz="2000" dirty="0" err="1"/>
              <a:t>chỉ</a:t>
            </a:r>
            <a:r>
              <a:rPr lang="en-US" sz="2000" dirty="0"/>
              <a:t> </a:t>
            </a:r>
            <a:r>
              <a:rPr lang="en-US" sz="2000" dirty="0" err="1"/>
              <a:t>ra</a:t>
            </a:r>
            <a:r>
              <a:rPr lang="en-US" sz="2000" dirty="0"/>
              <a:t> </a:t>
            </a:r>
            <a:r>
              <a:rPr lang="en-US" sz="2000" dirty="0" err="1"/>
              <a:t>các</a:t>
            </a:r>
            <a:r>
              <a:rPr lang="en-US" sz="2000" dirty="0"/>
              <a:t> </a:t>
            </a:r>
            <a:r>
              <a:rPr lang="en-US" sz="2000" dirty="0" err="1"/>
              <a:t>đối</a:t>
            </a:r>
            <a:r>
              <a:rPr lang="en-US" sz="2000" dirty="0"/>
              <a:t> </a:t>
            </a:r>
            <a:r>
              <a:rPr lang="en-US" sz="2000" dirty="0" err="1"/>
              <a:t>tượng</a:t>
            </a:r>
            <a:r>
              <a:rPr lang="en-US" sz="2000" dirty="0"/>
              <a:t> </a:t>
            </a:r>
            <a:r>
              <a:rPr lang="en-US" sz="2000" dirty="0" err="1"/>
              <a:t>và</a:t>
            </a:r>
            <a:r>
              <a:rPr lang="en-US" sz="2000" dirty="0"/>
              <a:t> </a:t>
            </a:r>
            <a:r>
              <a:rPr lang="en-US" sz="2000" dirty="0" err="1"/>
              <a:t>quan</a:t>
            </a:r>
            <a:r>
              <a:rPr lang="en-US" sz="2000" dirty="0"/>
              <a:t> </a:t>
            </a:r>
            <a:r>
              <a:rPr lang="en-US" sz="2000" dirty="0" err="1"/>
              <a:t>hệ</a:t>
            </a:r>
            <a:r>
              <a:rPr lang="en-US" sz="2000" dirty="0"/>
              <a:t> </a:t>
            </a:r>
            <a:r>
              <a:rPr lang="en-US" sz="2000" dirty="0" err="1"/>
              <a:t>giữa</a:t>
            </a:r>
            <a:r>
              <a:rPr lang="en-US" sz="2000" dirty="0"/>
              <a:t> </a:t>
            </a:r>
            <a:r>
              <a:rPr lang="en-US" sz="2000" dirty="0" err="1"/>
              <a:t>chúng</a:t>
            </a:r>
            <a:endParaRPr lang="en-US" sz="2000" dirty="0"/>
          </a:p>
          <a:p>
            <a:pPr lvl="1">
              <a:lnSpc>
                <a:spcPct val="100000"/>
              </a:lnSpc>
            </a:pPr>
            <a:r>
              <a:rPr lang="en-US" sz="2000" dirty="0" err="1"/>
              <a:t>Động</a:t>
            </a:r>
            <a:r>
              <a:rPr lang="en-US" sz="2000" dirty="0"/>
              <a:t>: </a:t>
            </a:r>
            <a:r>
              <a:rPr lang="en-US" sz="2000" dirty="0" err="1"/>
              <a:t>phân</a:t>
            </a:r>
            <a:r>
              <a:rPr lang="en-US" sz="2000" dirty="0"/>
              <a:t> </a:t>
            </a:r>
            <a:r>
              <a:rPr lang="en-US" sz="2000" dirty="0" err="1"/>
              <a:t>tích</a:t>
            </a:r>
            <a:r>
              <a:rPr lang="en-US" sz="2000" dirty="0"/>
              <a:t> </a:t>
            </a:r>
            <a:r>
              <a:rPr lang="en-US" sz="2000" dirty="0" err="1"/>
              <a:t>sự</a:t>
            </a:r>
            <a:r>
              <a:rPr lang="en-US" sz="2000" dirty="0"/>
              <a:t> </a:t>
            </a:r>
            <a:r>
              <a:rPr lang="en-US" sz="2000" dirty="0" err="1"/>
              <a:t>tương</a:t>
            </a:r>
            <a:r>
              <a:rPr lang="en-US" sz="2000" dirty="0"/>
              <a:t> </a:t>
            </a:r>
            <a:r>
              <a:rPr lang="en-US" sz="2000" dirty="0" err="1"/>
              <a:t>tác</a:t>
            </a:r>
            <a:r>
              <a:rPr lang="en-US" sz="2000" dirty="0"/>
              <a:t> </a:t>
            </a:r>
            <a:r>
              <a:rPr lang="en-US" sz="2000" dirty="0" err="1"/>
              <a:t>động</a:t>
            </a:r>
            <a:r>
              <a:rPr lang="en-US" sz="2000" dirty="0"/>
              <a:t> </a:t>
            </a:r>
            <a:r>
              <a:rPr lang="en-US" sz="2000" dirty="0" err="1"/>
              <a:t>giữa</a:t>
            </a:r>
            <a:r>
              <a:rPr lang="en-US" sz="2000" dirty="0"/>
              <a:t> </a:t>
            </a:r>
            <a:r>
              <a:rPr lang="en-US" sz="2000" dirty="0" err="1"/>
              <a:t>các</a:t>
            </a:r>
            <a:r>
              <a:rPr lang="en-US" sz="2000" dirty="0"/>
              <a:t> </a:t>
            </a:r>
            <a:r>
              <a:rPr lang="en-US" sz="2000" dirty="0" err="1"/>
              <a:t>đối</a:t>
            </a:r>
            <a:r>
              <a:rPr lang="en-US" sz="2000" dirty="0"/>
              <a:t> </a:t>
            </a:r>
            <a:r>
              <a:rPr lang="en-US" sz="2000" dirty="0" err="1"/>
              <a:t>tượng</a:t>
            </a:r>
            <a:endParaRPr lang="en-US" sz="2000" dirty="0"/>
          </a:p>
          <a:p>
            <a:pPr lvl="1">
              <a:lnSpc>
                <a:spcPct val="100000"/>
              </a:lnSpc>
            </a:pPr>
            <a:endParaRPr lang="en-US" sz="2400" dirty="0"/>
          </a:p>
          <a:p>
            <a:pPr>
              <a:lnSpc>
                <a:spcPct val="100000"/>
              </a:lnSpc>
            </a:pPr>
            <a:r>
              <a:rPr lang="en-US" sz="2400" dirty="0" err="1"/>
              <a:t>Kết</a:t>
            </a:r>
            <a:r>
              <a:rPr lang="en-US" sz="2400" dirty="0"/>
              <a:t> </a:t>
            </a:r>
            <a:r>
              <a:rPr lang="en-US" sz="2400" dirty="0" err="1"/>
              <a:t>quả</a:t>
            </a:r>
            <a:r>
              <a:rPr lang="en-US" sz="2400" dirty="0"/>
              <a:t>: </a:t>
            </a:r>
            <a:r>
              <a:rPr lang="en-US" sz="2400" dirty="0" err="1"/>
              <a:t>Tài</a:t>
            </a:r>
            <a:r>
              <a:rPr lang="en-US" sz="2400" dirty="0"/>
              <a:t> </a:t>
            </a:r>
            <a:r>
              <a:rPr lang="en-US" sz="2400" dirty="0" err="1"/>
              <a:t>liệu</a:t>
            </a:r>
            <a:r>
              <a:rPr lang="en-US" sz="2400" dirty="0"/>
              <a:t> </a:t>
            </a:r>
            <a:r>
              <a:rPr lang="en-US" sz="2400" dirty="0" err="1"/>
              <a:t>đặc</a:t>
            </a:r>
            <a:r>
              <a:rPr lang="en-US" sz="2400" dirty="0"/>
              <a:t> </a:t>
            </a:r>
            <a:r>
              <a:rPr lang="en-US" sz="2400" dirty="0" err="1"/>
              <a:t>tả</a:t>
            </a:r>
            <a:r>
              <a:rPr lang="en-US" sz="2400" dirty="0"/>
              <a:t> </a:t>
            </a:r>
            <a:r>
              <a:rPr lang="en-US" sz="2400" dirty="0" err="1"/>
              <a:t>về</a:t>
            </a:r>
            <a:r>
              <a:rPr lang="en-US" sz="2400" dirty="0"/>
              <a:t> </a:t>
            </a:r>
            <a:r>
              <a:rPr lang="en-US" sz="2400" dirty="0" err="1"/>
              <a:t>hệ</a:t>
            </a:r>
            <a:r>
              <a:rPr lang="en-US" sz="2400" dirty="0"/>
              <a:t> </a:t>
            </a:r>
            <a:r>
              <a:rPr lang="en-US" sz="2400" dirty="0" err="1"/>
              <a:t>thống</a:t>
            </a:r>
            <a:endParaRPr lang="en-US" sz="2400" dirty="0"/>
          </a:p>
        </p:txBody>
      </p:sp>
      <p:sp>
        <p:nvSpPr>
          <p:cNvPr id="2" name="Slide Number Placeholder 1"/>
          <p:cNvSpPr>
            <a:spLocks noGrp="1"/>
          </p:cNvSpPr>
          <p:nvPr>
            <p:ph type="sldNum" sz="quarter" idx="12"/>
          </p:nvPr>
        </p:nvSpPr>
        <p:spPr/>
        <p:txBody>
          <a:bodyPr/>
          <a:lstStyle/>
          <a:p>
            <a:fld id="{0FF54DE5-C571-48E8-A5BC-B369434E2F44}" type="slidenum">
              <a:rPr lang="en-US" smtClean="0"/>
              <a:t>20</a:t>
            </a:fld>
            <a:endParaRPr lang="en-US"/>
          </a:p>
        </p:txBody>
      </p:sp>
    </p:spTree>
    <p:extLst>
      <p:ext uri="{BB962C8B-B14F-4D97-AF65-F5344CB8AC3E}">
        <p14:creationId xmlns:p14="http://schemas.microsoft.com/office/powerpoint/2010/main" val="4236209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Thiết</a:t>
            </a: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kế</a:t>
            </a: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hệ</a:t>
            </a: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thống</a:t>
            </a:r>
            <a:endPar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14" name="Content Placeholder 13"/>
          <p:cNvSpPr>
            <a:spLocks noGrp="1"/>
          </p:cNvSpPr>
          <p:nvPr>
            <p:ph idx="1"/>
          </p:nvPr>
        </p:nvSpPr>
        <p:spPr/>
        <p:txBody>
          <a:bodyPr>
            <a:normAutofit/>
          </a:bodyPr>
          <a:lstStyle/>
          <a:p>
            <a:pPr>
              <a:lnSpc>
                <a:spcPct val="100000"/>
              </a:lnSpc>
            </a:pPr>
            <a:r>
              <a:rPr lang="en-US" sz="2400" dirty="0"/>
              <a:t>M</a:t>
            </a:r>
            <a:r>
              <a:rPr lang="vi-VN" sz="2400" dirty="0"/>
              <a:t>ô hình hóa hệ thống dựa trên </a:t>
            </a:r>
            <a:r>
              <a:rPr lang="en-US" sz="2400" dirty="0" err="1"/>
              <a:t>các</a:t>
            </a:r>
            <a:r>
              <a:rPr lang="en-US" sz="2400" dirty="0"/>
              <a:t> </a:t>
            </a:r>
            <a:r>
              <a:rPr lang="vi-VN" sz="2400" dirty="0"/>
              <a:t>mặt:</a:t>
            </a:r>
            <a:endParaRPr lang="en-US" sz="2400" dirty="0"/>
          </a:p>
          <a:p>
            <a:pPr lvl="1">
              <a:lnSpc>
                <a:spcPct val="100000"/>
              </a:lnSpc>
            </a:pPr>
            <a:r>
              <a:rPr lang="en-US" sz="2000" dirty="0"/>
              <a:t>D</a:t>
            </a:r>
            <a:r>
              <a:rPr lang="vi-VN" sz="2000" dirty="0"/>
              <a:t>ữ liệu</a:t>
            </a:r>
            <a:endParaRPr lang="en-US" sz="2000" dirty="0"/>
          </a:p>
          <a:p>
            <a:pPr lvl="1">
              <a:lnSpc>
                <a:spcPct val="100000"/>
              </a:lnSpc>
            </a:pPr>
            <a:r>
              <a:rPr lang="en-US" sz="2000" dirty="0" err="1"/>
              <a:t>Giao</a:t>
            </a:r>
            <a:r>
              <a:rPr lang="en-US" sz="2000" dirty="0"/>
              <a:t> </a:t>
            </a:r>
            <a:r>
              <a:rPr lang="en-US" sz="2000" dirty="0" err="1"/>
              <a:t>diện</a:t>
            </a:r>
            <a:endParaRPr lang="en-US" sz="2000" dirty="0"/>
          </a:p>
          <a:p>
            <a:pPr lvl="1">
              <a:lnSpc>
                <a:spcPct val="100000"/>
              </a:lnSpc>
            </a:pPr>
            <a:r>
              <a:rPr lang="en-US" sz="2000" dirty="0" err="1"/>
              <a:t>Xử</a:t>
            </a:r>
            <a:r>
              <a:rPr lang="en-US" sz="2000" dirty="0"/>
              <a:t> </a:t>
            </a:r>
            <a:r>
              <a:rPr lang="en-US" sz="2000" dirty="0" err="1"/>
              <a:t>lý</a:t>
            </a:r>
            <a:endParaRPr lang="en-US" sz="2000" dirty="0"/>
          </a:p>
          <a:p>
            <a:pPr>
              <a:lnSpc>
                <a:spcPct val="100000"/>
              </a:lnSpc>
            </a:pPr>
            <a:endParaRPr lang="en-US" sz="2400" dirty="0"/>
          </a:p>
          <a:p>
            <a:pPr>
              <a:lnSpc>
                <a:spcPct val="100000"/>
              </a:lnSpc>
            </a:pPr>
            <a:endParaRPr lang="en-US" sz="2400" dirty="0"/>
          </a:p>
        </p:txBody>
      </p:sp>
      <p:sp>
        <p:nvSpPr>
          <p:cNvPr id="2" name="Slide Number Placeholder 1"/>
          <p:cNvSpPr>
            <a:spLocks noGrp="1"/>
          </p:cNvSpPr>
          <p:nvPr>
            <p:ph type="sldNum" sz="quarter" idx="12"/>
          </p:nvPr>
        </p:nvSpPr>
        <p:spPr/>
        <p:txBody>
          <a:bodyPr/>
          <a:lstStyle/>
          <a:p>
            <a:fld id="{0FF54DE5-C571-48E8-A5BC-B369434E2F44}" type="slidenum">
              <a:rPr lang="en-US" smtClean="0"/>
              <a:t>21</a:t>
            </a:fld>
            <a:endParaRPr lang="en-US"/>
          </a:p>
        </p:txBody>
      </p:sp>
    </p:spTree>
    <p:extLst>
      <p:ext uri="{BB962C8B-B14F-4D97-AF65-F5344CB8AC3E}">
        <p14:creationId xmlns:p14="http://schemas.microsoft.com/office/powerpoint/2010/main" val="1602981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Cài</a:t>
            </a: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đặt</a:t>
            </a: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thực</a:t>
            </a: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thi</a:t>
            </a: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t>
            </a:r>
          </a:p>
        </p:txBody>
      </p:sp>
      <p:sp>
        <p:nvSpPr>
          <p:cNvPr id="14" name="Content Placeholder 13"/>
          <p:cNvSpPr>
            <a:spLocks noGrp="1"/>
          </p:cNvSpPr>
          <p:nvPr>
            <p:ph idx="1"/>
          </p:nvPr>
        </p:nvSpPr>
        <p:spPr/>
        <p:txBody>
          <a:bodyPr>
            <a:normAutofit/>
          </a:bodyPr>
          <a:lstStyle/>
          <a:p>
            <a:pPr>
              <a:lnSpc>
                <a:spcPct val="100000"/>
              </a:lnSpc>
            </a:pPr>
            <a:r>
              <a:rPr lang="en-US" sz="2400" dirty="0" err="1"/>
              <a:t>Dùng</a:t>
            </a:r>
            <a:r>
              <a:rPr lang="en-US" sz="2400" dirty="0"/>
              <a:t> </a:t>
            </a:r>
            <a:r>
              <a:rPr lang="en-US" sz="2400" dirty="0" err="1"/>
              <a:t>các</a:t>
            </a:r>
            <a:r>
              <a:rPr lang="en-US" sz="2400" dirty="0"/>
              <a:t> </a:t>
            </a:r>
            <a:r>
              <a:rPr lang="en-US" sz="2400" dirty="0" err="1"/>
              <a:t>ngôn</a:t>
            </a:r>
            <a:r>
              <a:rPr lang="en-US" sz="2400" dirty="0"/>
              <a:t> </a:t>
            </a:r>
            <a:r>
              <a:rPr lang="en-US" sz="2400" dirty="0" err="1"/>
              <a:t>ngữ</a:t>
            </a:r>
            <a:r>
              <a:rPr lang="en-US" sz="2400" dirty="0"/>
              <a:t> </a:t>
            </a:r>
            <a:r>
              <a:rPr lang="en-US" sz="2400" dirty="0" err="1"/>
              <a:t>thích</a:t>
            </a:r>
            <a:r>
              <a:rPr lang="en-US" sz="2400" dirty="0"/>
              <a:t> </a:t>
            </a:r>
            <a:r>
              <a:rPr lang="en-US" sz="2400" dirty="0" err="1"/>
              <a:t>hợp</a:t>
            </a:r>
            <a:r>
              <a:rPr lang="en-US" sz="2400" dirty="0"/>
              <a:t> </a:t>
            </a:r>
            <a:r>
              <a:rPr lang="en-US" sz="2400" dirty="0" err="1"/>
              <a:t>để</a:t>
            </a:r>
            <a:r>
              <a:rPr lang="en-US" sz="2400" dirty="0"/>
              <a:t> </a:t>
            </a:r>
            <a:r>
              <a:rPr lang="en-US" sz="2400" dirty="0" err="1"/>
              <a:t>cài</a:t>
            </a:r>
            <a:r>
              <a:rPr lang="en-US" sz="2400" dirty="0"/>
              <a:t> </a:t>
            </a:r>
            <a:r>
              <a:rPr lang="en-US" sz="2400" dirty="0" err="1"/>
              <a:t>đặt</a:t>
            </a:r>
            <a:r>
              <a:rPr lang="en-US" sz="2400" dirty="0"/>
              <a:t> </a:t>
            </a:r>
            <a:r>
              <a:rPr lang="en-US" sz="2400" dirty="0" err="1"/>
              <a:t>các</a:t>
            </a:r>
            <a:r>
              <a:rPr lang="en-US" sz="2400" dirty="0"/>
              <a:t> </a:t>
            </a:r>
            <a:r>
              <a:rPr lang="en-US" sz="2400" dirty="0" err="1"/>
              <a:t>thao</a:t>
            </a:r>
            <a:r>
              <a:rPr lang="en-US" sz="2400" dirty="0"/>
              <a:t> </a:t>
            </a:r>
            <a:r>
              <a:rPr lang="en-US" sz="2400" dirty="0" err="1"/>
              <a:t>tác</a:t>
            </a:r>
            <a:endParaRPr lang="en-US" sz="2400" dirty="0"/>
          </a:p>
          <a:p>
            <a:pPr>
              <a:lnSpc>
                <a:spcPct val="100000"/>
              </a:lnSpc>
            </a:pPr>
            <a:r>
              <a:rPr lang="en-US" sz="2400" dirty="0"/>
              <a:t>T</a:t>
            </a:r>
            <a:r>
              <a:rPr lang="vi-VN" sz="2400" dirty="0"/>
              <a:t>hường áp dụng các phương pháp lập trình hiện nay như:</a:t>
            </a:r>
            <a:endParaRPr lang="en-US" sz="2400" dirty="0"/>
          </a:p>
          <a:p>
            <a:pPr lvl="1">
              <a:lnSpc>
                <a:spcPct val="100000"/>
              </a:lnSpc>
            </a:pPr>
            <a:r>
              <a:rPr lang="en-US" sz="2000" dirty="0"/>
              <a:t>L</a:t>
            </a:r>
            <a:r>
              <a:rPr lang="vi-VN" sz="2000" dirty="0"/>
              <a:t>ập trình với mô hình đa tầng (n-tier)</a:t>
            </a:r>
            <a:endParaRPr lang="en-US" sz="2000" dirty="0"/>
          </a:p>
          <a:p>
            <a:pPr lvl="1">
              <a:lnSpc>
                <a:spcPct val="100000"/>
              </a:lnSpc>
            </a:pPr>
            <a:r>
              <a:rPr lang="en-US" sz="2000" dirty="0"/>
              <a:t>L</a:t>
            </a:r>
            <a:r>
              <a:rPr lang="vi-VN" sz="2000" dirty="0"/>
              <a:t>ập trình tự sinh mã một phần</a:t>
            </a:r>
            <a:endParaRPr lang="en-US" sz="2000" dirty="0"/>
          </a:p>
          <a:p>
            <a:pPr lvl="1">
              <a:lnSpc>
                <a:spcPct val="100000"/>
              </a:lnSpc>
            </a:pPr>
            <a:r>
              <a:rPr lang="en-US" sz="2000" dirty="0" err="1"/>
              <a:t>Lập</a:t>
            </a:r>
            <a:r>
              <a:rPr lang="en-US" sz="2000" dirty="0"/>
              <a:t> </a:t>
            </a:r>
            <a:r>
              <a:rPr lang="en-US" sz="2000" dirty="0" err="1"/>
              <a:t>trình</a:t>
            </a:r>
            <a:r>
              <a:rPr lang="en-US" sz="2000" dirty="0"/>
              <a:t> </a:t>
            </a:r>
            <a:r>
              <a:rPr lang="en-US" sz="2000" dirty="0" err="1"/>
              <a:t>hướng</a:t>
            </a:r>
            <a:r>
              <a:rPr lang="en-US" sz="2000" dirty="0"/>
              <a:t> </a:t>
            </a:r>
            <a:r>
              <a:rPr lang="en-US" sz="2000" dirty="0" err="1"/>
              <a:t>dịch</a:t>
            </a:r>
            <a:r>
              <a:rPr lang="en-US" sz="2000" dirty="0"/>
              <a:t> </a:t>
            </a:r>
            <a:r>
              <a:rPr lang="en-US" sz="2000" dirty="0" err="1"/>
              <a:t>vụ</a:t>
            </a:r>
            <a:endParaRPr lang="en-US" sz="2000" dirty="0"/>
          </a:p>
          <a:p>
            <a:pPr lvl="1">
              <a:lnSpc>
                <a:spcPct val="100000"/>
              </a:lnSpc>
            </a:pPr>
            <a:r>
              <a:rPr lang="vi-VN" sz="2000" dirty="0"/>
              <a:t>…</a:t>
            </a:r>
            <a:endParaRPr lang="en-US" dirty="0"/>
          </a:p>
        </p:txBody>
      </p:sp>
      <p:sp>
        <p:nvSpPr>
          <p:cNvPr id="2" name="Slide Number Placeholder 1"/>
          <p:cNvSpPr>
            <a:spLocks noGrp="1"/>
          </p:cNvSpPr>
          <p:nvPr>
            <p:ph type="sldNum" sz="quarter" idx="12"/>
          </p:nvPr>
        </p:nvSpPr>
        <p:spPr/>
        <p:txBody>
          <a:bodyPr/>
          <a:lstStyle/>
          <a:p>
            <a:fld id="{0FF54DE5-C571-48E8-A5BC-B369434E2F44}" type="slidenum">
              <a:rPr lang="en-US" smtClean="0"/>
              <a:t>22</a:t>
            </a:fld>
            <a:endParaRPr lang="en-US" dirty="0"/>
          </a:p>
        </p:txBody>
      </p:sp>
    </p:spTree>
    <p:extLst>
      <p:ext uri="{BB962C8B-B14F-4D97-AF65-F5344CB8AC3E}">
        <p14:creationId xmlns:p14="http://schemas.microsoft.com/office/powerpoint/2010/main" val="3005462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Kiểm</a:t>
            </a: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thử</a:t>
            </a:r>
            <a:endPar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14" name="Content Placeholder 13"/>
          <p:cNvSpPr>
            <a:spLocks noGrp="1"/>
          </p:cNvSpPr>
          <p:nvPr>
            <p:ph idx="1"/>
          </p:nvPr>
        </p:nvSpPr>
        <p:spPr/>
        <p:txBody>
          <a:bodyPr>
            <a:normAutofit/>
          </a:bodyPr>
          <a:lstStyle/>
          <a:p>
            <a:pPr>
              <a:lnSpc>
                <a:spcPct val="100000"/>
              </a:lnSpc>
            </a:pPr>
            <a:r>
              <a:rPr lang="en-US" sz="2400" dirty="0"/>
              <a:t>N</a:t>
            </a:r>
            <a:r>
              <a:rPr lang="vi-VN" sz="2400" dirty="0"/>
              <a:t>hằm chứng minh tính đúng đắn của chương trình sau khi đã tiến hành cài đặt.</a:t>
            </a:r>
            <a:endParaRPr lang="en-US" sz="2400" dirty="0"/>
          </a:p>
          <a:p>
            <a:pPr>
              <a:lnSpc>
                <a:spcPct val="100000"/>
              </a:lnSpc>
            </a:pPr>
            <a:r>
              <a:rPr lang="en-US" sz="2400" dirty="0"/>
              <a:t>G</a:t>
            </a:r>
            <a:r>
              <a:rPr lang="vi-VN" sz="2400" dirty="0"/>
              <a:t>iúp kiểm tra tính ổn định của chương trình, tính hiệu quả</a:t>
            </a:r>
            <a:endParaRPr lang="en-US" sz="2400" dirty="0"/>
          </a:p>
          <a:p>
            <a:pPr>
              <a:lnSpc>
                <a:spcPct val="100000"/>
              </a:lnSpc>
            </a:pPr>
            <a:r>
              <a:rPr lang="en-US" sz="2400" dirty="0" err="1"/>
              <a:t>Phân</a:t>
            </a:r>
            <a:r>
              <a:rPr lang="en-US" sz="2400" dirty="0"/>
              <a:t> </a:t>
            </a:r>
            <a:r>
              <a:rPr lang="en-US" sz="2400" dirty="0" err="1"/>
              <a:t>loại</a:t>
            </a:r>
            <a:r>
              <a:rPr lang="en-US" sz="2400" dirty="0"/>
              <a:t>: </a:t>
            </a:r>
            <a:r>
              <a:rPr lang="en-US" sz="2400" dirty="0" err="1"/>
              <a:t>Kiểm</a:t>
            </a:r>
            <a:r>
              <a:rPr lang="en-US" sz="2400" dirty="0"/>
              <a:t> </a:t>
            </a:r>
            <a:r>
              <a:rPr lang="en-US" sz="2400" dirty="0" err="1"/>
              <a:t>thử</a:t>
            </a:r>
            <a:r>
              <a:rPr lang="en-US" sz="2400" dirty="0"/>
              <a:t> </a:t>
            </a:r>
            <a:r>
              <a:rPr lang="en-US" sz="2400" dirty="0" err="1"/>
              <a:t>hộp</a:t>
            </a:r>
            <a:r>
              <a:rPr lang="en-US" sz="2400" dirty="0"/>
              <a:t> </a:t>
            </a:r>
            <a:r>
              <a:rPr lang="en-US" sz="2400" dirty="0" err="1"/>
              <a:t>trắng</a:t>
            </a:r>
            <a:r>
              <a:rPr lang="en-US" sz="2400" dirty="0"/>
              <a:t>, </a:t>
            </a:r>
            <a:r>
              <a:rPr lang="en-US" sz="2400" dirty="0" err="1"/>
              <a:t>kiểm</a:t>
            </a:r>
            <a:r>
              <a:rPr lang="en-US" sz="2400" dirty="0"/>
              <a:t> </a:t>
            </a:r>
            <a:r>
              <a:rPr lang="en-US" sz="2400" dirty="0" err="1"/>
              <a:t>thử</a:t>
            </a:r>
            <a:r>
              <a:rPr lang="en-US" sz="2400" dirty="0"/>
              <a:t> </a:t>
            </a:r>
            <a:r>
              <a:rPr lang="en-US" sz="2400" dirty="0" err="1"/>
              <a:t>hộp</a:t>
            </a:r>
            <a:r>
              <a:rPr lang="en-US" sz="2400" dirty="0"/>
              <a:t> </a:t>
            </a:r>
            <a:r>
              <a:rPr lang="en-US" sz="2400" dirty="0" err="1"/>
              <a:t>đen</a:t>
            </a:r>
            <a:endParaRPr lang="en-US" sz="2400" dirty="0"/>
          </a:p>
          <a:p>
            <a:pPr>
              <a:lnSpc>
                <a:spcPct val="100000"/>
              </a:lnSpc>
            </a:pPr>
            <a:r>
              <a:rPr lang="en-US" sz="2400" dirty="0" err="1"/>
              <a:t>Các</a:t>
            </a:r>
            <a:r>
              <a:rPr lang="en-US" sz="2400" dirty="0"/>
              <a:t> </a:t>
            </a:r>
            <a:r>
              <a:rPr lang="en-US" sz="2400" dirty="0" err="1"/>
              <a:t>mức</a:t>
            </a:r>
            <a:r>
              <a:rPr lang="en-US" sz="2400" dirty="0"/>
              <a:t> </a:t>
            </a:r>
            <a:r>
              <a:rPr lang="en-US" sz="2400" dirty="0" err="1"/>
              <a:t>kiểm</a:t>
            </a:r>
            <a:r>
              <a:rPr lang="en-US" sz="2400" dirty="0"/>
              <a:t> </a:t>
            </a:r>
            <a:r>
              <a:rPr lang="en-US" sz="2400" dirty="0" err="1"/>
              <a:t>thử</a:t>
            </a:r>
            <a:r>
              <a:rPr lang="en-US" sz="2400" dirty="0"/>
              <a:t>:</a:t>
            </a:r>
          </a:p>
          <a:p>
            <a:pPr lvl="1">
              <a:lnSpc>
                <a:spcPct val="100000"/>
              </a:lnSpc>
            </a:pPr>
            <a:r>
              <a:rPr lang="en-US" sz="2000" dirty="0"/>
              <a:t>Unit test</a:t>
            </a:r>
          </a:p>
          <a:p>
            <a:pPr lvl="1">
              <a:lnSpc>
                <a:spcPct val="100000"/>
              </a:lnSpc>
            </a:pPr>
            <a:r>
              <a:rPr lang="en-US" sz="2000" dirty="0"/>
              <a:t>Integrated test</a:t>
            </a:r>
          </a:p>
          <a:p>
            <a:pPr lvl="1">
              <a:lnSpc>
                <a:spcPct val="100000"/>
              </a:lnSpc>
            </a:pPr>
            <a:r>
              <a:rPr lang="en-US" sz="2000" dirty="0"/>
              <a:t>Use cases test</a:t>
            </a:r>
          </a:p>
          <a:p>
            <a:pPr lvl="1">
              <a:lnSpc>
                <a:spcPct val="100000"/>
              </a:lnSpc>
            </a:pPr>
            <a:r>
              <a:rPr lang="en-US" sz="2000" dirty="0"/>
              <a:t>…</a:t>
            </a:r>
          </a:p>
        </p:txBody>
      </p:sp>
      <p:sp>
        <p:nvSpPr>
          <p:cNvPr id="2" name="Slide Number Placeholder 1"/>
          <p:cNvSpPr>
            <a:spLocks noGrp="1"/>
          </p:cNvSpPr>
          <p:nvPr>
            <p:ph type="sldNum" sz="quarter" idx="12"/>
          </p:nvPr>
        </p:nvSpPr>
        <p:spPr/>
        <p:txBody>
          <a:bodyPr/>
          <a:lstStyle/>
          <a:p>
            <a:fld id="{0FF54DE5-C571-48E8-A5BC-B369434E2F44}" type="slidenum">
              <a:rPr lang="en-US" smtClean="0"/>
              <a:t>23</a:t>
            </a:fld>
            <a:endParaRPr lang="en-US"/>
          </a:p>
        </p:txBody>
      </p:sp>
    </p:spTree>
    <p:extLst>
      <p:ext uri="{BB962C8B-B14F-4D97-AF65-F5344CB8AC3E}">
        <p14:creationId xmlns:p14="http://schemas.microsoft.com/office/powerpoint/2010/main" val="57126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Triển</a:t>
            </a: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khai</a:t>
            </a:r>
            <a:endPar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14" name="Content Placeholder 13"/>
          <p:cNvSpPr>
            <a:spLocks noGrp="1"/>
          </p:cNvSpPr>
          <p:nvPr>
            <p:ph idx="1"/>
          </p:nvPr>
        </p:nvSpPr>
        <p:spPr/>
        <p:txBody>
          <a:bodyPr>
            <a:normAutofit/>
          </a:bodyPr>
          <a:lstStyle/>
          <a:p>
            <a:pPr>
              <a:lnSpc>
                <a:spcPct val="100000"/>
              </a:lnSpc>
            </a:pPr>
            <a:r>
              <a:rPr lang="en-US" sz="2400" dirty="0" err="1"/>
              <a:t>Triển</a:t>
            </a:r>
            <a:r>
              <a:rPr lang="en-US" sz="2400" dirty="0"/>
              <a:t> </a:t>
            </a:r>
            <a:r>
              <a:rPr lang="en-US" sz="2400" dirty="0" err="1"/>
              <a:t>khai</a:t>
            </a:r>
            <a:r>
              <a:rPr lang="en-US" sz="2400" dirty="0"/>
              <a:t> </a:t>
            </a:r>
            <a:r>
              <a:rPr lang="en-US" sz="2400" dirty="0" err="1"/>
              <a:t>phần</a:t>
            </a:r>
            <a:r>
              <a:rPr lang="en-US" sz="2400" dirty="0"/>
              <a:t> </a:t>
            </a:r>
            <a:r>
              <a:rPr lang="en-US" sz="2400" dirty="0" err="1"/>
              <a:t>mềm</a:t>
            </a:r>
            <a:r>
              <a:rPr lang="en-US" sz="2400" dirty="0"/>
              <a:t> </a:t>
            </a:r>
            <a:r>
              <a:rPr lang="en-US" sz="2400" dirty="0" err="1"/>
              <a:t>ra</a:t>
            </a:r>
            <a:r>
              <a:rPr lang="en-US" sz="2400" dirty="0"/>
              <a:t> </a:t>
            </a:r>
            <a:r>
              <a:rPr lang="en-US" sz="2400" dirty="0" err="1"/>
              <a:t>thực</a:t>
            </a:r>
            <a:r>
              <a:rPr lang="en-US" sz="2400" dirty="0"/>
              <a:t> </a:t>
            </a:r>
            <a:r>
              <a:rPr lang="en-US" sz="2400" dirty="0" err="1"/>
              <a:t>tế</a:t>
            </a:r>
            <a:endParaRPr lang="en-US" sz="2400" dirty="0"/>
          </a:p>
          <a:p>
            <a:pPr lvl="1">
              <a:lnSpc>
                <a:spcPct val="100000"/>
              </a:lnSpc>
            </a:pPr>
            <a:r>
              <a:rPr lang="en-US" sz="2000" dirty="0" err="1"/>
              <a:t>cài</a:t>
            </a:r>
            <a:r>
              <a:rPr lang="en-US" sz="2000" dirty="0"/>
              <a:t> </a:t>
            </a:r>
            <a:r>
              <a:rPr lang="en-US" sz="2000" dirty="0" err="1"/>
              <a:t>đặt</a:t>
            </a:r>
            <a:r>
              <a:rPr lang="en-US" sz="2000" dirty="0"/>
              <a:t> </a:t>
            </a:r>
            <a:r>
              <a:rPr lang="en-US" sz="2000" dirty="0" err="1"/>
              <a:t>chương</a:t>
            </a:r>
            <a:r>
              <a:rPr lang="en-US" sz="2000" dirty="0"/>
              <a:t> </a:t>
            </a:r>
            <a:r>
              <a:rPr lang="en-US" sz="2000" dirty="0" err="1"/>
              <a:t>trình</a:t>
            </a:r>
            <a:r>
              <a:rPr lang="en-US" sz="2000" dirty="0"/>
              <a:t> </a:t>
            </a:r>
            <a:r>
              <a:rPr lang="en-US" sz="2000" dirty="0" err="1"/>
              <a:t>và</a:t>
            </a:r>
            <a:r>
              <a:rPr lang="en-US" sz="2000" dirty="0"/>
              <a:t> </a:t>
            </a:r>
          </a:p>
          <a:p>
            <a:pPr lvl="1">
              <a:lnSpc>
                <a:spcPct val="100000"/>
              </a:lnSpc>
            </a:pPr>
            <a:r>
              <a:rPr lang="en-US" sz="2000" dirty="0" err="1"/>
              <a:t>đào</a:t>
            </a:r>
            <a:r>
              <a:rPr lang="en-US" sz="2000" dirty="0"/>
              <a:t> </a:t>
            </a:r>
            <a:r>
              <a:rPr lang="en-US" sz="2000" dirty="0" err="1"/>
              <a:t>tạo</a:t>
            </a:r>
            <a:r>
              <a:rPr lang="en-US" sz="2000" dirty="0"/>
              <a:t> </a:t>
            </a:r>
            <a:r>
              <a:rPr lang="en-US" sz="2000" dirty="0" err="1"/>
              <a:t>hướng</a:t>
            </a:r>
            <a:r>
              <a:rPr lang="en-US" sz="2000" dirty="0"/>
              <a:t> </a:t>
            </a:r>
            <a:r>
              <a:rPr lang="en-US" sz="2000" dirty="0" err="1"/>
              <a:t>dẫn</a:t>
            </a:r>
            <a:r>
              <a:rPr lang="en-US" sz="2000" dirty="0"/>
              <a:t> </a:t>
            </a:r>
            <a:r>
              <a:rPr lang="en-US" sz="2000" dirty="0" err="1"/>
              <a:t>sử</a:t>
            </a:r>
            <a:r>
              <a:rPr lang="en-US" sz="2000" dirty="0"/>
              <a:t> </a:t>
            </a:r>
            <a:r>
              <a:rPr lang="en-US" sz="2000" dirty="0" err="1"/>
              <a:t>dụng</a:t>
            </a:r>
            <a:endParaRPr lang="en-US" sz="2000" dirty="0"/>
          </a:p>
          <a:p>
            <a:pPr>
              <a:lnSpc>
                <a:spcPct val="100000"/>
              </a:lnSpc>
            </a:pPr>
            <a:endParaRPr lang="en-US" sz="2400" dirty="0"/>
          </a:p>
          <a:p>
            <a:pPr>
              <a:lnSpc>
                <a:spcPct val="100000"/>
              </a:lnSpc>
            </a:pPr>
            <a:r>
              <a:rPr lang="en-US" sz="2400" dirty="0" err="1"/>
              <a:t>Kiểm</a:t>
            </a:r>
            <a:r>
              <a:rPr lang="en-US" sz="2400" dirty="0"/>
              <a:t> </a:t>
            </a:r>
            <a:r>
              <a:rPr lang="en-US" sz="2400" dirty="0" err="1"/>
              <a:t>thử</a:t>
            </a:r>
            <a:r>
              <a:rPr lang="en-US" sz="2400" dirty="0"/>
              <a:t> Beta: </a:t>
            </a:r>
            <a:r>
              <a:rPr lang="vi-VN" sz="2400" dirty="0"/>
              <a:t>người sử dụng dùng thử nhằm mục đích tìm lỗi cần thiết</a:t>
            </a:r>
            <a:endParaRPr lang="en-US" sz="2400" dirty="0"/>
          </a:p>
        </p:txBody>
      </p:sp>
      <p:sp>
        <p:nvSpPr>
          <p:cNvPr id="2" name="Slide Number Placeholder 1"/>
          <p:cNvSpPr>
            <a:spLocks noGrp="1"/>
          </p:cNvSpPr>
          <p:nvPr>
            <p:ph type="sldNum" sz="quarter" idx="12"/>
          </p:nvPr>
        </p:nvSpPr>
        <p:spPr/>
        <p:txBody>
          <a:bodyPr/>
          <a:lstStyle/>
          <a:p>
            <a:fld id="{0FF54DE5-C571-48E8-A5BC-B369434E2F44}" type="slidenum">
              <a:rPr lang="en-US" smtClean="0"/>
              <a:t>24</a:t>
            </a:fld>
            <a:endParaRPr lang="en-US"/>
          </a:p>
        </p:txBody>
      </p:sp>
    </p:spTree>
    <p:extLst>
      <p:ext uri="{BB962C8B-B14F-4D97-AF65-F5344CB8AC3E}">
        <p14:creationId xmlns:p14="http://schemas.microsoft.com/office/powerpoint/2010/main" val="1947470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Bảo</a:t>
            </a: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trì</a:t>
            </a:r>
            <a:endPar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14" name="Content Placeholder 13"/>
          <p:cNvSpPr>
            <a:spLocks noGrp="1"/>
          </p:cNvSpPr>
          <p:nvPr>
            <p:ph idx="1"/>
          </p:nvPr>
        </p:nvSpPr>
        <p:spPr/>
        <p:txBody>
          <a:bodyPr>
            <a:normAutofit/>
          </a:bodyPr>
          <a:lstStyle/>
          <a:p>
            <a:pPr>
              <a:lnSpc>
                <a:spcPct val="100000"/>
              </a:lnSpc>
            </a:pPr>
            <a:r>
              <a:rPr lang="vi-VN" sz="2400" dirty="0"/>
              <a:t>Công việc bảo trì phần mềm được tiến hành bởi một giai đoạn sau quá trình triển khai nhằm khắc phục các lỗi cần thiết để đáp ứng các yêu cầu người dùng.</a:t>
            </a:r>
            <a:endParaRPr lang="en-US" sz="2400" dirty="0"/>
          </a:p>
          <a:p>
            <a:pPr>
              <a:lnSpc>
                <a:spcPct val="100000"/>
              </a:lnSpc>
            </a:pPr>
            <a:r>
              <a:rPr lang="vi-VN" sz="2400" dirty="0"/>
              <a:t>Có những chức năng sau khi triển khai mới phát sinh lỗi và nhiệm vụ của giai đoạn bảo trì là khắc phục các lỗi này.</a:t>
            </a:r>
            <a:endParaRPr lang="en-US" sz="2400" dirty="0"/>
          </a:p>
        </p:txBody>
      </p:sp>
      <p:sp>
        <p:nvSpPr>
          <p:cNvPr id="2" name="Slide Number Placeholder 1"/>
          <p:cNvSpPr>
            <a:spLocks noGrp="1"/>
          </p:cNvSpPr>
          <p:nvPr>
            <p:ph type="sldNum" sz="quarter" idx="12"/>
          </p:nvPr>
        </p:nvSpPr>
        <p:spPr/>
        <p:txBody>
          <a:bodyPr/>
          <a:lstStyle/>
          <a:p>
            <a:fld id="{0FF54DE5-C571-48E8-A5BC-B369434E2F44}" type="slidenum">
              <a:rPr lang="en-US" smtClean="0"/>
              <a:t>25</a:t>
            </a:fld>
            <a:endParaRPr lang="en-US"/>
          </a:p>
        </p:txBody>
      </p:sp>
    </p:spTree>
    <p:extLst>
      <p:ext uri="{BB962C8B-B14F-4D97-AF65-F5344CB8AC3E}">
        <p14:creationId xmlns:p14="http://schemas.microsoft.com/office/powerpoint/2010/main" val="928652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Các</a:t>
            </a: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phương</a:t>
            </a: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pháp</a:t>
            </a: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phát</a:t>
            </a: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triển</a:t>
            </a: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phần</a:t>
            </a: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mềm</a:t>
            </a:r>
            <a:endPar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14" name="Content Placeholder 13"/>
          <p:cNvSpPr>
            <a:spLocks noGrp="1"/>
          </p:cNvSpPr>
          <p:nvPr>
            <p:ph idx="1"/>
          </p:nvPr>
        </p:nvSpPr>
        <p:spPr/>
        <p:txBody>
          <a:bodyPr>
            <a:normAutofit/>
          </a:bodyPr>
          <a:lstStyle/>
          <a:p>
            <a:pPr>
              <a:lnSpc>
                <a:spcPct val="100000"/>
              </a:lnSpc>
            </a:pPr>
            <a:r>
              <a:rPr lang="en-US" sz="2400" dirty="0" err="1"/>
              <a:t>Mô</a:t>
            </a:r>
            <a:r>
              <a:rPr lang="en-US" sz="2400" dirty="0"/>
              <a:t> </a:t>
            </a:r>
            <a:r>
              <a:rPr lang="en-US" sz="2400" dirty="0" err="1"/>
              <a:t>hình</a:t>
            </a:r>
            <a:r>
              <a:rPr lang="en-US" sz="2400" dirty="0"/>
              <a:t> </a:t>
            </a:r>
            <a:r>
              <a:rPr lang="en-US" sz="2400" dirty="0" err="1"/>
              <a:t>thác</a:t>
            </a:r>
            <a:r>
              <a:rPr lang="en-US" sz="2400" dirty="0"/>
              <a:t> </a:t>
            </a:r>
            <a:r>
              <a:rPr lang="en-US" sz="2400" dirty="0" err="1"/>
              <a:t>nước</a:t>
            </a:r>
            <a:endParaRPr lang="en-US" sz="2400" dirty="0"/>
          </a:p>
          <a:p>
            <a:pPr>
              <a:lnSpc>
                <a:spcPct val="100000"/>
              </a:lnSpc>
            </a:pPr>
            <a:r>
              <a:rPr lang="en-US" sz="2400" dirty="0" err="1"/>
              <a:t>Mô</a:t>
            </a:r>
            <a:r>
              <a:rPr lang="en-US" sz="2400" dirty="0"/>
              <a:t> </a:t>
            </a:r>
            <a:r>
              <a:rPr lang="en-US" sz="2400" dirty="0" err="1"/>
              <a:t>hình</a:t>
            </a:r>
            <a:r>
              <a:rPr lang="en-US" sz="2400" dirty="0"/>
              <a:t> </a:t>
            </a:r>
            <a:r>
              <a:rPr lang="en-US" sz="2400" dirty="0" err="1"/>
              <a:t>bản</a:t>
            </a:r>
            <a:r>
              <a:rPr lang="en-US" sz="2400" dirty="0"/>
              <a:t> </a:t>
            </a:r>
            <a:r>
              <a:rPr lang="en-US" sz="2400" dirty="0" err="1"/>
              <a:t>mẫu</a:t>
            </a:r>
            <a:endParaRPr lang="en-US" sz="2400" dirty="0"/>
          </a:p>
          <a:p>
            <a:pPr>
              <a:lnSpc>
                <a:spcPct val="100000"/>
              </a:lnSpc>
            </a:pPr>
            <a:r>
              <a:rPr lang="en-US" sz="2400" dirty="0" err="1"/>
              <a:t>Mô</a:t>
            </a:r>
            <a:r>
              <a:rPr lang="en-US" sz="2400" dirty="0"/>
              <a:t> </a:t>
            </a:r>
            <a:r>
              <a:rPr lang="en-US" sz="2400" dirty="0" err="1"/>
              <a:t>hình</a:t>
            </a:r>
            <a:r>
              <a:rPr lang="en-US" sz="2400" dirty="0"/>
              <a:t> </a:t>
            </a:r>
            <a:r>
              <a:rPr lang="en-US" sz="2400" dirty="0" err="1"/>
              <a:t>xoắn</a:t>
            </a:r>
            <a:r>
              <a:rPr lang="en-US" sz="2400" dirty="0"/>
              <a:t> </a:t>
            </a:r>
            <a:r>
              <a:rPr lang="en-US" sz="2400" dirty="0" err="1"/>
              <a:t>ốc</a:t>
            </a:r>
            <a:endParaRPr lang="en-US" sz="2400" dirty="0"/>
          </a:p>
        </p:txBody>
      </p:sp>
      <p:sp>
        <p:nvSpPr>
          <p:cNvPr id="2" name="Slide Number Placeholder 1"/>
          <p:cNvSpPr>
            <a:spLocks noGrp="1"/>
          </p:cNvSpPr>
          <p:nvPr>
            <p:ph type="sldNum" sz="quarter" idx="12"/>
          </p:nvPr>
        </p:nvSpPr>
        <p:spPr/>
        <p:txBody>
          <a:bodyPr/>
          <a:lstStyle/>
          <a:p>
            <a:fld id="{0FF54DE5-C571-48E8-A5BC-B369434E2F44}" type="slidenum">
              <a:rPr lang="en-US" smtClean="0"/>
              <a:t>26</a:t>
            </a:fld>
            <a:endParaRPr lang="en-US"/>
          </a:p>
        </p:txBody>
      </p:sp>
    </p:spTree>
    <p:extLst>
      <p:ext uri="{BB962C8B-B14F-4D97-AF65-F5344CB8AC3E}">
        <p14:creationId xmlns:p14="http://schemas.microsoft.com/office/powerpoint/2010/main" val="452831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Mô</a:t>
            </a: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hình</a:t>
            </a: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thác</a:t>
            </a: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nước</a:t>
            </a:r>
            <a:endPar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14" name="Content Placeholder 13"/>
          <p:cNvSpPr>
            <a:spLocks noGrp="1"/>
          </p:cNvSpPr>
          <p:nvPr>
            <p:ph idx="1"/>
          </p:nvPr>
        </p:nvSpPr>
        <p:spPr/>
        <p:txBody>
          <a:bodyPr>
            <a:normAutofit/>
          </a:bodyPr>
          <a:lstStyle/>
          <a:p>
            <a:pPr>
              <a:lnSpc>
                <a:spcPct val="100000"/>
              </a:lnSpc>
            </a:pPr>
            <a:endParaRPr lang="en-US" sz="2400" dirty="0"/>
          </a:p>
        </p:txBody>
      </p:sp>
      <p:sp>
        <p:nvSpPr>
          <p:cNvPr id="2" name="Slide Number Placeholder 1"/>
          <p:cNvSpPr>
            <a:spLocks noGrp="1"/>
          </p:cNvSpPr>
          <p:nvPr>
            <p:ph type="sldNum" sz="quarter" idx="12"/>
          </p:nvPr>
        </p:nvSpPr>
        <p:spPr/>
        <p:txBody>
          <a:bodyPr/>
          <a:lstStyle/>
          <a:p>
            <a:fld id="{0FF54DE5-C571-48E8-A5BC-B369434E2F44}" type="slidenum">
              <a:rPr lang="en-US" smtClean="0"/>
              <a:t>27</a:t>
            </a:fld>
            <a:endParaRPr lang="en-US"/>
          </a:p>
        </p:txBody>
      </p:sp>
      <p:pic>
        <p:nvPicPr>
          <p:cNvPr id="5122" name="Picture 2" descr="Kết quả hình ảnh cho waterfall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8108" y="1795975"/>
            <a:ext cx="9987474" cy="4084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6936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Mô</a:t>
            </a: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hình</a:t>
            </a: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bản</a:t>
            </a: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mẫu</a:t>
            </a:r>
            <a:endPar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14" name="Content Placeholder 13"/>
          <p:cNvSpPr>
            <a:spLocks noGrp="1"/>
          </p:cNvSpPr>
          <p:nvPr>
            <p:ph idx="1"/>
          </p:nvPr>
        </p:nvSpPr>
        <p:spPr/>
        <p:txBody>
          <a:bodyPr>
            <a:normAutofit/>
          </a:bodyPr>
          <a:lstStyle/>
          <a:p>
            <a:pPr>
              <a:lnSpc>
                <a:spcPct val="100000"/>
              </a:lnSpc>
            </a:pPr>
            <a:endParaRPr lang="en-US" sz="2400" dirty="0"/>
          </a:p>
        </p:txBody>
      </p:sp>
      <p:sp>
        <p:nvSpPr>
          <p:cNvPr id="2" name="Slide Number Placeholder 1"/>
          <p:cNvSpPr>
            <a:spLocks noGrp="1"/>
          </p:cNvSpPr>
          <p:nvPr>
            <p:ph type="sldNum" sz="quarter" idx="12"/>
          </p:nvPr>
        </p:nvSpPr>
        <p:spPr/>
        <p:txBody>
          <a:bodyPr/>
          <a:lstStyle/>
          <a:p>
            <a:fld id="{0FF54DE5-C571-48E8-A5BC-B369434E2F44}" type="slidenum">
              <a:rPr lang="en-US" smtClean="0"/>
              <a:t>28</a:t>
            </a:fld>
            <a:endParaRPr lang="en-US"/>
          </a:p>
        </p:txBody>
      </p:sp>
      <p:pic>
        <p:nvPicPr>
          <p:cNvPr id="6146" name="Picture 2" descr="Kết quả hình ảnh cho prototyping model in software engineer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1859" y="1589061"/>
            <a:ext cx="4486763" cy="45831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7078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Mô</a:t>
            </a: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hình</a:t>
            </a: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xoắn</a:t>
            </a: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ốc</a:t>
            </a:r>
            <a:endPar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14" name="Content Placeholder 13"/>
          <p:cNvSpPr>
            <a:spLocks noGrp="1"/>
          </p:cNvSpPr>
          <p:nvPr>
            <p:ph idx="1"/>
          </p:nvPr>
        </p:nvSpPr>
        <p:spPr/>
        <p:txBody>
          <a:bodyPr>
            <a:normAutofit/>
          </a:bodyPr>
          <a:lstStyle/>
          <a:p>
            <a:pPr>
              <a:lnSpc>
                <a:spcPct val="100000"/>
              </a:lnSpc>
            </a:pPr>
            <a:endParaRPr lang="en-US" sz="2400" dirty="0"/>
          </a:p>
        </p:txBody>
      </p:sp>
      <p:sp>
        <p:nvSpPr>
          <p:cNvPr id="2" name="Slide Number Placeholder 1"/>
          <p:cNvSpPr>
            <a:spLocks noGrp="1"/>
          </p:cNvSpPr>
          <p:nvPr>
            <p:ph type="sldNum" sz="quarter" idx="12"/>
          </p:nvPr>
        </p:nvSpPr>
        <p:spPr/>
        <p:txBody>
          <a:bodyPr/>
          <a:lstStyle/>
          <a:p>
            <a:fld id="{0FF54DE5-C571-48E8-A5BC-B369434E2F44}" type="slidenum">
              <a:rPr lang="en-US" smtClean="0"/>
              <a:t>29</a:t>
            </a:fld>
            <a:endParaRPr lang="en-US"/>
          </a:p>
        </p:txBody>
      </p:sp>
      <p:pic>
        <p:nvPicPr>
          <p:cNvPr id="7170" name="Picture 2" descr="Kết quả hình ảnh cho spiral model in software engineer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3053" y="1593851"/>
            <a:ext cx="4524375"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5525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Mục</a:t>
            </a: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tiêu</a:t>
            </a:r>
            <a:endPar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14" name="Content Placeholder 13"/>
          <p:cNvSpPr>
            <a:spLocks noGrp="1"/>
          </p:cNvSpPr>
          <p:nvPr>
            <p:ph idx="1"/>
          </p:nvPr>
        </p:nvSpPr>
        <p:spPr/>
        <p:txBody>
          <a:bodyPr>
            <a:normAutofit/>
          </a:bodyPr>
          <a:lstStyle/>
          <a:p>
            <a:pPr>
              <a:lnSpc>
                <a:spcPct val="150000"/>
              </a:lnSpc>
            </a:pPr>
            <a:r>
              <a:rPr lang="en-US" sz="2400" dirty="0" err="1"/>
              <a:t>Sau</a:t>
            </a:r>
            <a:r>
              <a:rPr lang="en-US" sz="2400" dirty="0"/>
              <a:t> </a:t>
            </a:r>
            <a:r>
              <a:rPr lang="en-US" sz="2400" dirty="0" err="1"/>
              <a:t>khi</a:t>
            </a:r>
            <a:r>
              <a:rPr lang="en-US" sz="2400" dirty="0"/>
              <a:t> </a:t>
            </a:r>
            <a:r>
              <a:rPr lang="en-US" sz="2400" dirty="0" err="1"/>
              <a:t>hoàn</a:t>
            </a:r>
            <a:r>
              <a:rPr lang="en-US" sz="2400" dirty="0"/>
              <a:t> </a:t>
            </a:r>
            <a:r>
              <a:rPr lang="en-US" sz="2400" dirty="0" err="1"/>
              <a:t>thành</a:t>
            </a:r>
            <a:r>
              <a:rPr lang="en-US" sz="2400" dirty="0"/>
              <a:t> </a:t>
            </a:r>
            <a:r>
              <a:rPr lang="en-US" sz="2400" dirty="0" err="1"/>
              <a:t>bài</a:t>
            </a:r>
            <a:r>
              <a:rPr lang="en-US" sz="2400" dirty="0"/>
              <a:t> </a:t>
            </a:r>
            <a:r>
              <a:rPr lang="en-US" sz="2400" dirty="0" err="1"/>
              <a:t>học</a:t>
            </a:r>
            <a:r>
              <a:rPr lang="en-US" sz="2400" dirty="0"/>
              <a:t> </a:t>
            </a:r>
            <a:r>
              <a:rPr lang="en-US" sz="2400" dirty="0" err="1"/>
              <a:t>này</a:t>
            </a:r>
            <a:r>
              <a:rPr lang="en-US" sz="2400" dirty="0"/>
              <a:t>, </a:t>
            </a:r>
            <a:r>
              <a:rPr lang="en-US" sz="2400" dirty="0" err="1"/>
              <a:t>sinh</a:t>
            </a:r>
            <a:r>
              <a:rPr lang="en-US" sz="2400" dirty="0"/>
              <a:t> </a:t>
            </a:r>
            <a:r>
              <a:rPr lang="en-US" sz="2400" dirty="0" err="1"/>
              <a:t>viên</a:t>
            </a:r>
            <a:r>
              <a:rPr lang="en-US" sz="2400" dirty="0"/>
              <a:t> </a:t>
            </a:r>
            <a:r>
              <a:rPr lang="en-US" sz="2400" dirty="0" err="1"/>
              <a:t>cần</a:t>
            </a:r>
            <a:r>
              <a:rPr lang="en-US" sz="2400" dirty="0"/>
              <a:t>:</a:t>
            </a:r>
          </a:p>
          <a:p>
            <a:pPr lvl="1">
              <a:lnSpc>
                <a:spcPct val="150000"/>
              </a:lnSpc>
            </a:pPr>
            <a:r>
              <a:rPr lang="en-US" sz="2000" dirty="0" err="1"/>
              <a:t>Nắm</a:t>
            </a:r>
            <a:r>
              <a:rPr lang="en-US" sz="2000" dirty="0"/>
              <a:t> </a:t>
            </a:r>
            <a:r>
              <a:rPr lang="en-US" sz="2000" dirty="0" err="1"/>
              <a:t>được</a:t>
            </a:r>
            <a:r>
              <a:rPr lang="en-US" sz="2000" dirty="0"/>
              <a:t> </a:t>
            </a:r>
            <a:r>
              <a:rPr lang="en-US" sz="2000" dirty="0" err="1"/>
              <a:t>các</a:t>
            </a:r>
            <a:r>
              <a:rPr lang="en-US" sz="2000" dirty="0"/>
              <a:t> </a:t>
            </a:r>
            <a:r>
              <a:rPr lang="en-US" sz="2000" dirty="0" err="1"/>
              <a:t>khái</a:t>
            </a:r>
            <a:r>
              <a:rPr lang="en-US" sz="2000" dirty="0"/>
              <a:t> </a:t>
            </a:r>
            <a:r>
              <a:rPr lang="en-US" sz="2000" dirty="0" err="1"/>
              <a:t>niệm</a:t>
            </a:r>
            <a:r>
              <a:rPr lang="en-US" sz="2000" dirty="0"/>
              <a:t>: </a:t>
            </a:r>
            <a:r>
              <a:rPr lang="en-US" sz="2000" dirty="0" err="1"/>
              <a:t>phần</a:t>
            </a:r>
            <a:r>
              <a:rPr lang="en-US" sz="2000" dirty="0"/>
              <a:t> </a:t>
            </a:r>
            <a:r>
              <a:rPr lang="en-US" sz="2000" dirty="0" err="1"/>
              <a:t>mềm</a:t>
            </a:r>
            <a:r>
              <a:rPr lang="en-US" sz="2000" dirty="0"/>
              <a:t>, </a:t>
            </a:r>
            <a:r>
              <a:rPr lang="en-US" sz="2000" dirty="0" err="1"/>
              <a:t>công</a:t>
            </a:r>
            <a:r>
              <a:rPr lang="en-US" sz="2000" dirty="0"/>
              <a:t> </a:t>
            </a:r>
            <a:r>
              <a:rPr lang="en-US" sz="2000" dirty="0" err="1"/>
              <a:t>nghệ</a:t>
            </a:r>
            <a:r>
              <a:rPr lang="en-US" sz="2000" dirty="0"/>
              <a:t> </a:t>
            </a:r>
            <a:r>
              <a:rPr lang="en-US" sz="2000" dirty="0" err="1"/>
              <a:t>phần</a:t>
            </a:r>
            <a:r>
              <a:rPr lang="en-US" sz="2000" dirty="0"/>
              <a:t> </a:t>
            </a:r>
            <a:r>
              <a:rPr lang="en-US" sz="2000" dirty="0" err="1"/>
              <a:t>mềm</a:t>
            </a:r>
            <a:endParaRPr lang="en-US" sz="2000" dirty="0"/>
          </a:p>
          <a:p>
            <a:pPr lvl="1">
              <a:lnSpc>
                <a:spcPct val="150000"/>
              </a:lnSpc>
            </a:pPr>
            <a:r>
              <a:rPr lang="en-US" sz="2000" dirty="0" err="1"/>
              <a:t>Phân</a:t>
            </a:r>
            <a:r>
              <a:rPr lang="en-US" sz="2000" dirty="0"/>
              <a:t> </a:t>
            </a:r>
            <a:r>
              <a:rPr lang="en-US" sz="2000" dirty="0" err="1"/>
              <a:t>biệt</a:t>
            </a:r>
            <a:r>
              <a:rPr lang="en-US" sz="2000" dirty="0"/>
              <a:t> </a:t>
            </a:r>
            <a:r>
              <a:rPr lang="en-US" sz="2000" dirty="0" err="1"/>
              <a:t>được</a:t>
            </a:r>
            <a:r>
              <a:rPr lang="en-US" sz="2000" dirty="0"/>
              <a:t> </a:t>
            </a:r>
            <a:r>
              <a:rPr lang="en-US" sz="2000" dirty="0" err="1"/>
              <a:t>phần</a:t>
            </a:r>
            <a:r>
              <a:rPr lang="en-US" sz="2000" dirty="0"/>
              <a:t> </a:t>
            </a:r>
            <a:r>
              <a:rPr lang="en-US" sz="2000" dirty="0" err="1"/>
              <a:t>mềm</a:t>
            </a:r>
            <a:r>
              <a:rPr lang="en-US" sz="2000" dirty="0"/>
              <a:t> </a:t>
            </a:r>
            <a:r>
              <a:rPr lang="en-US" sz="2000" dirty="0" err="1"/>
              <a:t>và</a:t>
            </a:r>
            <a:r>
              <a:rPr lang="en-US" sz="2000" dirty="0"/>
              <a:t> </a:t>
            </a:r>
            <a:r>
              <a:rPr lang="en-US" sz="2000" dirty="0" err="1"/>
              <a:t>chương</a:t>
            </a:r>
            <a:r>
              <a:rPr lang="en-US" sz="2000" dirty="0"/>
              <a:t> </a:t>
            </a:r>
            <a:r>
              <a:rPr lang="en-US" sz="2000" dirty="0" err="1"/>
              <a:t>trình</a:t>
            </a:r>
            <a:endParaRPr lang="en-US" sz="2000" dirty="0"/>
          </a:p>
          <a:p>
            <a:pPr lvl="1">
              <a:lnSpc>
                <a:spcPct val="150000"/>
              </a:lnSpc>
            </a:pPr>
            <a:r>
              <a:rPr lang="en-US" sz="2000" dirty="0" err="1"/>
              <a:t>Hiểu</a:t>
            </a:r>
            <a:r>
              <a:rPr lang="en-US" sz="2000" dirty="0"/>
              <a:t> </a:t>
            </a:r>
            <a:r>
              <a:rPr lang="en-US" sz="2000" dirty="0" err="1"/>
              <a:t>rõ</a:t>
            </a:r>
            <a:r>
              <a:rPr lang="en-US" sz="2000" dirty="0"/>
              <a:t> </a:t>
            </a:r>
            <a:r>
              <a:rPr lang="en-US" sz="2000" dirty="0" err="1"/>
              <a:t>cấu</a:t>
            </a:r>
            <a:r>
              <a:rPr lang="en-US" sz="2000" dirty="0"/>
              <a:t> </a:t>
            </a:r>
            <a:r>
              <a:rPr lang="en-US" sz="2000" dirty="0" err="1"/>
              <a:t>trúc</a:t>
            </a:r>
            <a:r>
              <a:rPr lang="en-US" sz="2000" dirty="0"/>
              <a:t> </a:t>
            </a:r>
            <a:r>
              <a:rPr lang="en-US" sz="2000" dirty="0" err="1"/>
              <a:t>của</a:t>
            </a:r>
            <a:r>
              <a:rPr lang="en-US" sz="2000" dirty="0"/>
              <a:t> </a:t>
            </a:r>
            <a:r>
              <a:rPr lang="en-US" sz="2000" dirty="0" err="1"/>
              <a:t>một</a:t>
            </a:r>
            <a:r>
              <a:rPr lang="en-US" sz="2000" dirty="0"/>
              <a:t> </a:t>
            </a:r>
            <a:r>
              <a:rPr lang="en-US" sz="2000" dirty="0" err="1"/>
              <a:t>phần</a:t>
            </a:r>
            <a:r>
              <a:rPr lang="en-US" sz="2000" dirty="0"/>
              <a:t> </a:t>
            </a:r>
            <a:r>
              <a:rPr lang="en-US" sz="2000" dirty="0" err="1"/>
              <a:t>mềm</a:t>
            </a:r>
            <a:endParaRPr lang="en-US" sz="2000" dirty="0"/>
          </a:p>
          <a:p>
            <a:pPr lvl="1">
              <a:lnSpc>
                <a:spcPct val="150000"/>
              </a:lnSpc>
            </a:pPr>
            <a:r>
              <a:rPr lang="en-US" sz="2000" dirty="0" err="1"/>
              <a:t>Liệt</a:t>
            </a:r>
            <a:r>
              <a:rPr lang="en-US" sz="2000" dirty="0"/>
              <a:t> </a:t>
            </a:r>
            <a:r>
              <a:rPr lang="en-US" sz="2000" dirty="0" err="1"/>
              <a:t>kê</a:t>
            </a:r>
            <a:r>
              <a:rPr lang="en-US" sz="2000" dirty="0"/>
              <a:t> </a:t>
            </a:r>
            <a:r>
              <a:rPr lang="en-US" sz="2000" dirty="0" err="1"/>
              <a:t>được</a:t>
            </a:r>
            <a:r>
              <a:rPr lang="en-US" sz="2000" dirty="0"/>
              <a:t> </a:t>
            </a:r>
            <a:r>
              <a:rPr lang="en-US" sz="2000" dirty="0" err="1"/>
              <a:t>các</a:t>
            </a:r>
            <a:r>
              <a:rPr lang="en-US" sz="2000" dirty="0"/>
              <a:t> </a:t>
            </a:r>
            <a:r>
              <a:rPr lang="en-US" sz="2000" dirty="0" err="1"/>
              <a:t>giai</a:t>
            </a:r>
            <a:r>
              <a:rPr lang="en-US" sz="2000" dirty="0"/>
              <a:t> </a:t>
            </a:r>
            <a:r>
              <a:rPr lang="en-US" sz="2000" dirty="0" err="1"/>
              <a:t>đoạn</a:t>
            </a:r>
            <a:r>
              <a:rPr lang="en-US" sz="2000" dirty="0"/>
              <a:t> </a:t>
            </a:r>
            <a:r>
              <a:rPr lang="en-US" sz="2000" dirty="0" err="1"/>
              <a:t>trong</a:t>
            </a:r>
            <a:r>
              <a:rPr lang="en-US" sz="2000" dirty="0"/>
              <a:t> </a:t>
            </a:r>
            <a:r>
              <a:rPr lang="en-US" sz="2000" dirty="0" err="1"/>
              <a:t>quá</a:t>
            </a:r>
            <a:r>
              <a:rPr lang="en-US" sz="2000" dirty="0"/>
              <a:t> </a:t>
            </a:r>
            <a:r>
              <a:rPr lang="en-US" sz="2000" dirty="0" err="1"/>
              <a:t>trình</a:t>
            </a:r>
            <a:r>
              <a:rPr lang="en-US" sz="2000" dirty="0"/>
              <a:t> </a:t>
            </a:r>
            <a:r>
              <a:rPr lang="en-US" sz="2000" dirty="0" err="1"/>
              <a:t>phát</a:t>
            </a:r>
            <a:r>
              <a:rPr lang="en-US" sz="2000" dirty="0"/>
              <a:t> </a:t>
            </a:r>
            <a:r>
              <a:rPr lang="en-US" sz="2000" dirty="0" err="1"/>
              <a:t>triển</a:t>
            </a:r>
            <a:r>
              <a:rPr lang="en-US" sz="2000" dirty="0"/>
              <a:t> </a:t>
            </a:r>
            <a:r>
              <a:rPr lang="en-US" sz="2000" dirty="0" err="1"/>
              <a:t>phần</a:t>
            </a:r>
            <a:r>
              <a:rPr lang="en-US" sz="2000" dirty="0"/>
              <a:t> </a:t>
            </a:r>
            <a:r>
              <a:rPr lang="en-US" sz="2000" dirty="0" err="1"/>
              <a:t>mềm</a:t>
            </a:r>
            <a:endParaRPr lang="en-US" sz="2000" dirty="0"/>
          </a:p>
          <a:p>
            <a:pPr lvl="1">
              <a:lnSpc>
                <a:spcPct val="150000"/>
              </a:lnSpc>
            </a:pPr>
            <a:r>
              <a:rPr lang="en-US" sz="2000" dirty="0" err="1"/>
              <a:t>Hiểu</a:t>
            </a:r>
            <a:r>
              <a:rPr lang="en-US" sz="2000" dirty="0"/>
              <a:t> </a:t>
            </a:r>
            <a:r>
              <a:rPr lang="en-US" sz="2000" dirty="0" err="1"/>
              <a:t>được</a:t>
            </a:r>
            <a:r>
              <a:rPr lang="en-US" sz="2000" dirty="0"/>
              <a:t> </a:t>
            </a:r>
            <a:r>
              <a:rPr lang="en-US" sz="2000" dirty="0" err="1"/>
              <a:t>vai</a:t>
            </a:r>
            <a:r>
              <a:rPr lang="en-US" sz="2000" dirty="0"/>
              <a:t> </a:t>
            </a:r>
            <a:r>
              <a:rPr lang="en-US" sz="2000" dirty="0" err="1"/>
              <a:t>trò</a:t>
            </a:r>
            <a:r>
              <a:rPr lang="en-US" sz="2000" dirty="0"/>
              <a:t> </a:t>
            </a:r>
            <a:r>
              <a:rPr lang="en-US" sz="2000" dirty="0" err="1"/>
              <a:t>của</a:t>
            </a:r>
            <a:r>
              <a:rPr lang="en-US" sz="2000" dirty="0"/>
              <a:t> </a:t>
            </a:r>
            <a:r>
              <a:rPr lang="en-US" sz="2000" dirty="0" err="1"/>
              <a:t>từng</a:t>
            </a:r>
            <a:r>
              <a:rPr lang="en-US" sz="2000" dirty="0"/>
              <a:t> </a:t>
            </a:r>
            <a:r>
              <a:rPr lang="en-US" sz="2000" dirty="0" err="1"/>
              <a:t>giai</a:t>
            </a:r>
            <a:r>
              <a:rPr lang="en-US" sz="2000" dirty="0"/>
              <a:t> </a:t>
            </a:r>
            <a:r>
              <a:rPr lang="en-US" sz="2000" dirty="0" err="1"/>
              <a:t>đoạn</a:t>
            </a:r>
            <a:endParaRPr lang="en-US" sz="2000" dirty="0"/>
          </a:p>
          <a:p>
            <a:pPr lvl="1">
              <a:lnSpc>
                <a:spcPct val="150000"/>
              </a:lnSpc>
            </a:pPr>
            <a:r>
              <a:rPr lang="en-US" sz="2000" dirty="0" err="1"/>
              <a:t>Liệt</a:t>
            </a:r>
            <a:r>
              <a:rPr lang="en-US" sz="2000" dirty="0"/>
              <a:t> </a:t>
            </a:r>
            <a:r>
              <a:rPr lang="en-US" sz="2000" dirty="0" err="1"/>
              <a:t>kê</a:t>
            </a:r>
            <a:r>
              <a:rPr lang="en-US" sz="2000" dirty="0"/>
              <a:t> </a:t>
            </a:r>
            <a:r>
              <a:rPr lang="en-US" sz="2000" dirty="0" err="1"/>
              <a:t>được</a:t>
            </a:r>
            <a:r>
              <a:rPr lang="en-US" sz="2000" dirty="0"/>
              <a:t> </a:t>
            </a:r>
            <a:r>
              <a:rPr lang="en-US" sz="2000" dirty="0" err="1"/>
              <a:t>một</a:t>
            </a:r>
            <a:r>
              <a:rPr lang="en-US" sz="2000" dirty="0"/>
              <a:t> </a:t>
            </a:r>
            <a:r>
              <a:rPr lang="en-US" sz="2000" dirty="0" err="1"/>
              <a:t>số</a:t>
            </a:r>
            <a:r>
              <a:rPr lang="en-US" sz="2000" dirty="0"/>
              <a:t> </a:t>
            </a:r>
            <a:r>
              <a:rPr lang="en-US" sz="2000" dirty="0" err="1"/>
              <a:t>công</a:t>
            </a:r>
            <a:r>
              <a:rPr lang="en-US" sz="2000" dirty="0"/>
              <a:t> </a:t>
            </a:r>
            <a:r>
              <a:rPr lang="en-US" sz="2000" dirty="0" err="1"/>
              <a:t>cụ</a:t>
            </a:r>
            <a:r>
              <a:rPr lang="en-US" sz="2000" dirty="0"/>
              <a:t> </a:t>
            </a:r>
            <a:r>
              <a:rPr lang="en-US" sz="2000" dirty="0" err="1"/>
              <a:t>hỗ</a:t>
            </a:r>
            <a:r>
              <a:rPr lang="en-US" sz="2000" dirty="0"/>
              <a:t> </a:t>
            </a:r>
            <a:r>
              <a:rPr lang="en-US" sz="2000" dirty="0" err="1"/>
              <a:t>trợ</a:t>
            </a:r>
            <a:r>
              <a:rPr lang="en-US" sz="2000" dirty="0"/>
              <a:t> </a:t>
            </a:r>
            <a:r>
              <a:rPr lang="en-US" sz="2000" dirty="0" err="1"/>
              <a:t>việc</a:t>
            </a:r>
            <a:r>
              <a:rPr lang="en-US" sz="2000" dirty="0"/>
              <a:t> </a:t>
            </a:r>
            <a:r>
              <a:rPr lang="en-US" sz="2000" dirty="0" err="1"/>
              <a:t>phát</a:t>
            </a:r>
            <a:r>
              <a:rPr lang="en-US" sz="2000" dirty="0"/>
              <a:t> </a:t>
            </a:r>
            <a:r>
              <a:rPr lang="en-US" sz="2000" dirty="0" err="1"/>
              <a:t>triển</a:t>
            </a:r>
            <a:r>
              <a:rPr lang="en-US" sz="2000" dirty="0"/>
              <a:t> </a:t>
            </a:r>
            <a:r>
              <a:rPr lang="en-US" sz="2000" dirty="0" err="1"/>
              <a:t>phần</a:t>
            </a:r>
            <a:r>
              <a:rPr lang="en-US" sz="2000" dirty="0"/>
              <a:t> </a:t>
            </a:r>
            <a:r>
              <a:rPr lang="en-US" sz="2000" dirty="0" err="1"/>
              <a:t>mềm</a:t>
            </a:r>
            <a:endParaRPr lang="en-US" sz="2000" dirty="0"/>
          </a:p>
        </p:txBody>
      </p:sp>
      <p:sp>
        <p:nvSpPr>
          <p:cNvPr id="2" name="Slide Number Placeholder 1"/>
          <p:cNvSpPr>
            <a:spLocks noGrp="1"/>
          </p:cNvSpPr>
          <p:nvPr>
            <p:ph type="sldNum" sz="quarter" idx="12"/>
          </p:nvPr>
        </p:nvSpPr>
        <p:spPr/>
        <p:txBody>
          <a:bodyPr/>
          <a:lstStyle/>
          <a:p>
            <a:fld id="{0FF54DE5-C571-48E8-A5BC-B369434E2F44}" type="slidenum">
              <a:rPr lang="en-US" smtClean="0"/>
              <a:t>3</a:t>
            </a:fld>
            <a:endParaRPr lang="en-US"/>
          </a:p>
        </p:txBody>
      </p:sp>
    </p:spTree>
    <p:extLst>
      <p:ext uri="{BB962C8B-B14F-4D97-AF65-F5344CB8AC3E}">
        <p14:creationId xmlns:p14="http://schemas.microsoft.com/office/powerpoint/2010/main" val="3504079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Các</a:t>
            </a: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công</a:t>
            </a: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cụ</a:t>
            </a: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hỗ</a:t>
            </a: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trợ</a:t>
            </a:r>
            <a:endPar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14" name="Content Placeholder 13"/>
          <p:cNvSpPr>
            <a:spLocks noGrp="1"/>
          </p:cNvSpPr>
          <p:nvPr>
            <p:ph idx="1"/>
          </p:nvPr>
        </p:nvSpPr>
        <p:spPr/>
        <p:txBody>
          <a:bodyPr>
            <a:normAutofit/>
          </a:bodyPr>
          <a:lstStyle/>
          <a:p>
            <a:pPr>
              <a:lnSpc>
                <a:spcPct val="100000"/>
              </a:lnSpc>
            </a:pPr>
            <a:r>
              <a:rPr lang="en-US" sz="2400" dirty="0" err="1"/>
              <a:t>Phần</a:t>
            </a:r>
            <a:r>
              <a:rPr lang="en-US" sz="2400" dirty="0"/>
              <a:t> </a:t>
            </a:r>
            <a:r>
              <a:rPr lang="en-US" sz="2400" dirty="0" err="1"/>
              <a:t>mềm</a:t>
            </a:r>
            <a:r>
              <a:rPr lang="en-US" sz="2400" dirty="0"/>
              <a:t> </a:t>
            </a:r>
            <a:r>
              <a:rPr lang="en-US" sz="2400" dirty="0" err="1"/>
              <a:t>hỗ</a:t>
            </a:r>
            <a:r>
              <a:rPr lang="en-US" sz="2400" dirty="0"/>
              <a:t> </a:t>
            </a:r>
            <a:r>
              <a:rPr lang="en-US" sz="2400" dirty="0" err="1"/>
              <a:t>trợ</a:t>
            </a:r>
            <a:r>
              <a:rPr lang="en-US" sz="2400" dirty="0"/>
              <a:t> </a:t>
            </a:r>
            <a:r>
              <a:rPr lang="en-US" sz="2400" dirty="0" err="1"/>
              <a:t>phân</a:t>
            </a:r>
            <a:r>
              <a:rPr lang="en-US" sz="2400" dirty="0"/>
              <a:t> </a:t>
            </a:r>
            <a:r>
              <a:rPr lang="en-US" sz="2400" dirty="0" err="1"/>
              <a:t>tích</a:t>
            </a:r>
            <a:r>
              <a:rPr lang="en-US" sz="2400" dirty="0"/>
              <a:t>: </a:t>
            </a:r>
            <a:r>
              <a:rPr lang="en-US" sz="2400" dirty="0" err="1"/>
              <a:t>WinA&amp;D</a:t>
            </a:r>
            <a:r>
              <a:rPr lang="en-US" sz="2400" dirty="0"/>
              <a:t>, Analyst Pro, …</a:t>
            </a:r>
          </a:p>
          <a:p>
            <a:pPr>
              <a:lnSpc>
                <a:spcPct val="100000"/>
              </a:lnSpc>
            </a:pPr>
            <a:r>
              <a:rPr lang="en-US" sz="2400" dirty="0" err="1"/>
              <a:t>Phần</a:t>
            </a:r>
            <a:r>
              <a:rPr lang="en-US" sz="2400" dirty="0"/>
              <a:t> </a:t>
            </a:r>
            <a:r>
              <a:rPr lang="en-US" sz="2400" dirty="0" err="1"/>
              <a:t>mềm</a:t>
            </a:r>
            <a:r>
              <a:rPr lang="en-US" sz="2400" dirty="0"/>
              <a:t> </a:t>
            </a:r>
            <a:r>
              <a:rPr lang="en-US" sz="2400" dirty="0" err="1"/>
              <a:t>hỗ</a:t>
            </a:r>
            <a:r>
              <a:rPr lang="en-US" sz="2400" dirty="0"/>
              <a:t> </a:t>
            </a:r>
            <a:r>
              <a:rPr lang="en-US" sz="2400" dirty="0" err="1"/>
              <a:t>trợ</a:t>
            </a:r>
            <a:r>
              <a:rPr lang="en-US" sz="2400" dirty="0"/>
              <a:t> </a:t>
            </a:r>
            <a:r>
              <a:rPr lang="en-US" sz="2400" dirty="0" err="1"/>
              <a:t>thiết</a:t>
            </a:r>
            <a:r>
              <a:rPr lang="en-US" sz="2400" dirty="0"/>
              <a:t> </a:t>
            </a:r>
            <a:r>
              <a:rPr lang="en-US" sz="2400" dirty="0" err="1"/>
              <a:t>kế</a:t>
            </a:r>
            <a:r>
              <a:rPr lang="en-US" sz="2400" dirty="0"/>
              <a:t>: </a:t>
            </a:r>
            <a:r>
              <a:rPr lang="en-US" sz="2400" dirty="0" err="1"/>
              <a:t>QuickUML</a:t>
            </a:r>
            <a:r>
              <a:rPr lang="en-US" sz="2400" dirty="0"/>
              <a:t>, Power Designer, …</a:t>
            </a:r>
          </a:p>
          <a:p>
            <a:pPr>
              <a:lnSpc>
                <a:spcPct val="100000"/>
              </a:lnSpc>
            </a:pPr>
            <a:r>
              <a:rPr lang="en-US" sz="2400" dirty="0" err="1"/>
              <a:t>Phần</a:t>
            </a:r>
            <a:r>
              <a:rPr lang="en-US" sz="2400" dirty="0"/>
              <a:t> </a:t>
            </a:r>
            <a:r>
              <a:rPr lang="en-US" sz="2400" dirty="0" err="1"/>
              <a:t>mềm</a:t>
            </a:r>
            <a:r>
              <a:rPr lang="en-US" sz="2400" dirty="0"/>
              <a:t> </a:t>
            </a:r>
            <a:r>
              <a:rPr lang="en-US" sz="2400" dirty="0" err="1"/>
              <a:t>hỗ</a:t>
            </a:r>
            <a:r>
              <a:rPr lang="en-US" sz="2400" dirty="0"/>
              <a:t> </a:t>
            </a:r>
            <a:r>
              <a:rPr lang="en-US" sz="2400" dirty="0" err="1"/>
              <a:t>trợ</a:t>
            </a:r>
            <a:r>
              <a:rPr lang="en-US" sz="2400" dirty="0"/>
              <a:t> </a:t>
            </a:r>
            <a:r>
              <a:rPr lang="en-US" sz="2400" dirty="0" err="1"/>
              <a:t>lập</a:t>
            </a:r>
            <a:r>
              <a:rPr lang="en-US" sz="2400" dirty="0"/>
              <a:t> </a:t>
            </a:r>
            <a:r>
              <a:rPr lang="en-US" sz="2400" dirty="0" err="1"/>
              <a:t>trình</a:t>
            </a:r>
            <a:r>
              <a:rPr lang="en-US" sz="2400" dirty="0"/>
              <a:t>: Visual Studio, Net Beans, Eclipse, …</a:t>
            </a:r>
          </a:p>
          <a:p>
            <a:pPr>
              <a:lnSpc>
                <a:spcPct val="100000"/>
              </a:lnSpc>
            </a:pPr>
            <a:r>
              <a:rPr lang="en-US" sz="2400" dirty="0" err="1"/>
              <a:t>Phần</a:t>
            </a:r>
            <a:r>
              <a:rPr lang="en-US" sz="2400" dirty="0"/>
              <a:t> </a:t>
            </a:r>
            <a:r>
              <a:rPr lang="en-US" sz="2400" dirty="0" err="1"/>
              <a:t>mềm</a:t>
            </a:r>
            <a:r>
              <a:rPr lang="en-US" sz="2400" dirty="0"/>
              <a:t> </a:t>
            </a:r>
            <a:r>
              <a:rPr lang="en-US" sz="2400" dirty="0" err="1"/>
              <a:t>hỗ</a:t>
            </a:r>
            <a:r>
              <a:rPr lang="en-US" sz="2400" dirty="0"/>
              <a:t> </a:t>
            </a:r>
            <a:r>
              <a:rPr lang="en-US" sz="2400" dirty="0" err="1"/>
              <a:t>trợ</a:t>
            </a:r>
            <a:r>
              <a:rPr lang="en-US" sz="2400" dirty="0"/>
              <a:t> </a:t>
            </a:r>
            <a:r>
              <a:rPr lang="en-US" sz="2400" dirty="0" err="1"/>
              <a:t>kiểm</a:t>
            </a:r>
            <a:r>
              <a:rPr lang="en-US" sz="2400" dirty="0"/>
              <a:t> </a:t>
            </a:r>
            <a:r>
              <a:rPr lang="en-US" sz="2400" dirty="0" err="1"/>
              <a:t>thử</a:t>
            </a:r>
            <a:r>
              <a:rPr lang="en-US" sz="2400" dirty="0"/>
              <a:t>: </a:t>
            </a:r>
            <a:r>
              <a:rPr lang="en-US" sz="2400" dirty="0" err="1"/>
              <a:t>Ncrunch</a:t>
            </a:r>
            <a:r>
              <a:rPr lang="en-US" sz="2400" dirty="0"/>
              <a:t>, </a:t>
            </a:r>
            <a:r>
              <a:rPr lang="en-US" sz="2400" dirty="0" err="1"/>
              <a:t>Xmind</a:t>
            </a:r>
            <a:r>
              <a:rPr lang="en-US" sz="2400" dirty="0"/>
              <a:t>, </a:t>
            </a:r>
            <a:r>
              <a:rPr lang="en-US" sz="2400" dirty="0" err="1"/>
              <a:t>Nunit</a:t>
            </a:r>
            <a:r>
              <a:rPr lang="en-US" sz="2400" dirty="0"/>
              <a:t>, …</a:t>
            </a:r>
          </a:p>
          <a:p>
            <a:pPr>
              <a:lnSpc>
                <a:spcPct val="100000"/>
              </a:lnSpc>
            </a:pPr>
            <a:r>
              <a:rPr lang="en-US" sz="2400" dirty="0" err="1"/>
              <a:t>Phần</a:t>
            </a:r>
            <a:r>
              <a:rPr lang="en-US" sz="2400" dirty="0"/>
              <a:t> </a:t>
            </a:r>
            <a:r>
              <a:rPr lang="en-US" sz="2400" dirty="0" err="1"/>
              <a:t>mềm</a:t>
            </a:r>
            <a:r>
              <a:rPr lang="en-US" sz="2400" dirty="0"/>
              <a:t> </a:t>
            </a:r>
            <a:r>
              <a:rPr lang="en-US" sz="2400" dirty="0" err="1"/>
              <a:t>hỗ</a:t>
            </a:r>
            <a:r>
              <a:rPr lang="en-US" sz="2400" dirty="0"/>
              <a:t> </a:t>
            </a:r>
            <a:r>
              <a:rPr lang="en-US" sz="2400" dirty="0" err="1"/>
              <a:t>trợ</a:t>
            </a:r>
            <a:r>
              <a:rPr lang="en-US" sz="2400" dirty="0"/>
              <a:t> </a:t>
            </a:r>
            <a:r>
              <a:rPr lang="en-US" sz="2400" dirty="0" err="1"/>
              <a:t>cấu</a:t>
            </a:r>
            <a:r>
              <a:rPr lang="en-US" sz="2400" dirty="0"/>
              <a:t> </a:t>
            </a:r>
            <a:r>
              <a:rPr lang="en-US" sz="2400" dirty="0" err="1"/>
              <a:t>hình</a:t>
            </a:r>
            <a:r>
              <a:rPr lang="en-US" sz="2400" dirty="0"/>
              <a:t>, </a:t>
            </a:r>
            <a:r>
              <a:rPr lang="en-US" sz="2400" dirty="0" err="1"/>
              <a:t>quản</a:t>
            </a:r>
            <a:r>
              <a:rPr lang="en-US" sz="2400" dirty="0"/>
              <a:t> </a:t>
            </a:r>
            <a:r>
              <a:rPr lang="en-US" sz="2400" dirty="0" err="1"/>
              <a:t>lý</a:t>
            </a:r>
            <a:r>
              <a:rPr lang="en-US" sz="2400" dirty="0"/>
              <a:t> </a:t>
            </a:r>
            <a:r>
              <a:rPr lang="en-US" sz="2400" dirty="0" err="1"/>
              <a:t>việc</a:t>
            </a:r>
            <a:r>
              <a:rPr lang="en-US" sz="2400" dirty="0"/>
              <a:t> </a:t>
            </a:r>
            <a:r>
              <a:rPr lang="en-US" sz="2400" dirty="0" err="1"/>
              <a:t>triển</a:t>
            </a:r>
            <a:r>
              <a:rPr lang="en-US" sz="2400" dirty="0"/>
              <a:t> </a:t>
            </a:r>
            <a:r>
              <a:rPr lang="en-US" sz="2400" dirty="0" err="1"/>
              <a:t>khai</a:t>
            </a:r>
            <a:r>
              <a:rPr lang="en-US" sz="2400" dirty="0"/>
              <a:t>: MS Project, </a:t>
            </a:r>
            <a:r>
              <a:rPr lang="en-US" sz="2400" dirty="0" err="1"/>
              <a:t>Redmind</a:t>
            </a:r>
            <a:r>
              <a:rPr lang="en-US" sz="2400" dirty="0"/>
              <a:t>, </a:t>
            </a:r>
            <a:r>
              <a:rPr lang="en-US" sz="2400" dirty="0" err="1"/>
              <a:t>Trellor</a:t>
            </a:r>
            <a:r>
              <a:rPr lang="en-US" sz="2400" dirty="0"/>
              <a:t>, MS Deployment Toolkit, Jenkins, </a:t>
            </a:r>
            <a:r>
              <a:rPr lang="en-US" sz="2400" dirty="0" err="1"/>
              <a:t>Ansible</a:t>
            </a:r>
            <a:r>
              <a:rPr lang="en-US" sz="2400" dirty="0"/>
              <a:t>, …</a:t>
            </a:r>
          </a:p>
          <a:p>
            <a:pPr>
              <a:lnSpc>
                <a:spcPct val="100000"/>
              </a:lnSpc>
            </a:pPr>
            <a:endParaRPr lang="en-US" sz="2400" dirty="0"/>
          </a:p>
          <a:p>
            <a:pPr>
              <a:lnSpc>
                <a:spcPct val="100000"/>
              </a:lnSpc>
            </a:pPr>
            <a:endParaRPr lang="en-US" sz="2400" dirty="0"/>
          </a:p>
        </p:txBody>
      </p:sp>
      <p:sp>
        <p:nvSpPr>
          <p:cNvPr id="2" name="Slide Number Placeholder 1"/>
          <p:cNvSpPr>
            <a:spLocks noGrp="1"/>
          </p:cNvSpPr>
          <p:nvPr>
            <p:ph type="sldNum" sz="quarter" idx="12"/>
          </p:nvPr>
        </p:nvSpPr>
        <p:spPr/>
        <p:txBody>
          <a:bodyPr/>
          <a:lstStyle/>
          <a:p>
            <a:fld id="{0FF54DE5-C571-48E8-A5BC-B369434E2F44}" type="slidenum">
              <a:rPr lang="en-US" smtClean="0"/>
              <a:t>30</a:t>
            </a:fld>
            <a:endParaRPr lang="en-US"/>
          </a:p>
        </p:txBody>
      </p:sp>
    </p:spTree>
    <p:extLst>
      <p:ext uri="{BB962C8B-B14F-4D97-AF65-F5344CB8AC3E}">
        <p14:creationId xmlns:p14="http://schemas.microsoft.com/office/powerpoint/2010/main" val="3571038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Kết</a:t>
            </a: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chương</a:t>
            </a:r>
            <a:endPar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14" name="Content Placeholder 13"/>
          <p:cNvSpPr>
            <a:spLocks noGrp="1"/>
          </p:cNvSpPr>
          <p:nvPr>
            <p:ph idx="1"/>
          </p:nvPr>
        </p:nvSpPr>
        <p:spPr/>
        <p:txBody>
          <a:bodyPr>
            <a:normAutofit/>
          </a:bodyPr>
          <a:lstStyle/>
          <a:p>
            <a:pPr>
              <a:lnSpc>
                <a:spcPct val="100000"/>
              </a:lnSpc>
            </a:pPr>
            <a:r>
              <a:rPr lang="en-US" sz="2400" dirty="0"/>
              <a:t>M</a:t>
            </a:r>
            <a:r>
              <a:rPr lang="vi-VN" sz="2400" dirty="0"/>
              <a:t>ột số kiến thức cơ bản</a:t>
            </a:r>
            <a:r>
              <a:rPr lang="en-US" sz="2400" dirty="0"/>
              <a:t> </a:t>
            </a:r>
            <a:r>
              <a:rPr lang="en-US" sz="2400" dirty="0" err="1"/>
              <a:t>cần</a:t>
            </a:r>
            <a:r>
              <a:rPr lang="en-US" sz="2400" dirty="0"/>
              <a:t> </a:t>
            </a:r>
            <a:r>
              <a:rPr lang="en-US" sz="2400" dirty="0" err="1"/>
              <a:t>nắm</a:t>
            </a:r>
            <a:r>
              <a:rPr lang="en-US" sz="2400" dirty="0"/>
              <a:t>:</a:t>
            </a:r>
          </a:p>
          <a:p>
            <a:pPr lvl="1">
              <a:lnSpc>
                <a:spcPct val="100000"/>
              </a:lnSpc>
            </a:pPr>
            <a:r>
              <a:rPr lang="en-US" sz="2000" dirty="0" err="1"/>
              <a:t>Các</a:t>
            </a:r>
            <a:r>
              <a:rPr lang="en-US" sz="2000" dirty="0"/>
              <a:t> </a:t>
            </a:r>
            <a:r>
              <a:rPr lang="en-US" sz="2000" dirty="0" err="1"/>
              <a:t>khái</a:t>
            </a:r>
            <a:r>
              <a:rPr lang="en-US" sz="2000" dirty="0"/>
              <a:t> </a:t>
            </a:r>
            <a:r>
              <a:rPr lang="en-US" sz="2000" dirty="0" err="1"/>
              <a:t>niệm</a:t>
            </a:r>
            <a:r>
              <a:rPr lang="vi-VN" sz="2000" dirty="0"/>
              <a:t> </a:t>
            </a:r>
            <a:r>
              <a:rPr lang="en-US" sz="2000" dirty="0" err="1"/>
              <a:t>phần</a:t>
            </a:r>
            <a:r>
              <a:rPr lang="en-US" sz="2000" dirty="0"/>
              <a:t> </a:t>
            </a:r>
            <a:r>
              <a:rPr lang="en-US" sz="2000" dirty="0" err="1"/>
              <a:t>mềm</a:t>
            </a:r>
            <a:r>
              <a:rPr lang="en-US" sz="2000" dirty="0"/>
              <a:t> &amp; </a:t>
            </a:r>
            <a:r>
              <a:rPr lang="vi-VN" sz="2000" dirty="0"/>
              <a:t>công nghệ phần mềm</a:t>
            </a:r>
            <a:endParaRPr lang="en-US" sz="2000" dirty="0"/>
          </a:p>
          <a:p>
            <a:pPr lvl="1">
              <a:lnSpc>
                <a:spcPct val="100000"/>
              </a:lnSpc>
            </a:pPr>
            <a:r>
              <a:rPr lang="en-US" sz="2000" dirty="0" err="1"/>
              <a:t>Các</a:t>
            </a:r>
            <a:r>
              <a:rPr lang="en-US" sz="2000" dirty="0"/>
              <a:t> </a:t>
            </a:r>
            <a:r>
              <a:rPr lang="en-US" sz="2000" dirty="0" err="1"/>
              <a:t>giai</a:t>
            </a:r>
            <a:r>
              <a:rPr lang="en-US" sz="2000" dirty="0"/>
              <a:t> </a:t>
            </a:r>
            <a:r>
              <a:rPr lang="en-US" sz="2000" dirty="0" err="1"/>
              <a:t>đoạn</a:t>
            </a:r>
            <a:r>
              <a:rPr lang="en-US" sz="2000" dirty="0"/>
              <a:t> </a:t>
            </a:r>
            <a:r>
              <a:rPr lang="en-US" sz="2000" dirty="0" err="1"/>
              <a:t>trong</a:t>
            </a:r>
            <a:r>
              <a:rPr lang="en-US" sz="2000" dirty="0"/>
              <a:t> q</a:t>
            </a:r>
            <a:r>
              <a:rPr lang="vi-VN" sz="2000" dirty="0"/>
              <a:t>uá trình phát triển</a:t>
            </a:r>
            <a:endParaRPr lang="en-US" sz="2000" dirty="0"/>
          </a:p>
          <a:p>
            <a:pPr lvl="1">
              <a:lnSpc>
                <a:spcPct val="100000"/>
              </a:lnSpc>
            </a:pPr>
            <a:r>
              <a:rPr lang="en-US" sz="2000" dirty="0"/>
              <a:t>C</a:t>
            </a:r>
            <a:r>
              <a:rPr lang="vi-VN" sz="2000" dirty="0"/>
              <a:t>ác công cụ để xây dựng phần mềm.</a:t>
            </a:r>
            <a:endParaRPr lang="en-US" sz="2000" dirty="0"/>
          </a:p>
        </p:txBody>
      </p:sp>
      <p:sp>
        <p:nvSpPr>
          <p:cNvPr id="2" name="Slide Number Placeholder 1"/>
          <p:cNvSpPr>
            <a:spLocks noGrp="1"/>
          </p:cNvSpPr>
          <p:nvPr>
            <p:ph type="sldNum" sz="quarter" idx="12"/>
          </p:nvPr>
        </p:nvSpPr>
        <p:spPr/>
        <p:txBody>
          <a:bodyPr/>
          <a:lstStyle/>
          <a:p>
            <a:fld id="{0FF54DE5-C571-48E8-A5BC-B369434E2F44}" type="slidenum">
              <a:rPr lang="en-US" smtClean="0"/>
              <a:t>31</a:t>
            </a:fld>
            <a:endParaRPr lang="en-US"/>
          </a:p>
        </p:txBody>
      </p:sp>
    </p:spTree>
    <p:extLst>
      <p:ext uri="{BB962C8B-B14F-4D97-AF65-F5344CB8AC3E}">
        <p14:creationId xmlns:p14="http://schemas.microsoft.com/office/powerpoint/2010/main" val="442449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Q &amp; A</a:t>
            </a:r>
          </a:p>
        </p:txBody>
      </p:sp>
      <p:sp>
        <p:nvSpPr>
          <p:cNvPr id="14" name="Content Placeholder 13"/>
          <p:cNvSpPr>
            <a:spLocks noGrp="1"/>
          </p:cNvSpPr>
          <p:nvPr>
            <p:ph idx="1"/>
          </p:nvPr>
        </p:nvSpPr>
        <p:spPr/>
        <p:txBody>
          <a:bodyPr>
            <a:normAutofit/>
          </a:bodyPr>
          <a:lstStyle/>
          <a:p>
            <a:pPr>
              <a:lnSpc>
                <a:spcPct val="100000"/>
              </a:lnSpc>
            </a:pPr>
            <a:endParaRPr lang="en-US" sz="2400" dirty="0"/>
          </a:p>
        </p:txBody>
      </p:sp>
      <p:sp>
        <p:nvSpPr>
          <p:cNvPr id="2" name="Slide Number Placeholder 1"/>
          <p:cNvSpPr>
            <a:spLocks noGrp="1"/>
          </p:cNvSpPr>
          <p:nvPr>
            <p:ph type="sldNum" sz="quarter" idx="12"/>
          </p:nvPr>
        </p:nvSpPr>
        <p:spPr/>
        <p:txBody>
          <a:bodyPr/>
          <a:lstStyle/>
          <a:p>
            <a:fld id="{0FF54DE5-C571-48E8-A5BC-B369434E2F44}" type="slidenum">
              <a:rPr lang="en-US" smtClean="0"/>
              <a:t>32</a:t>
            </a:fld>
            <a:endParaRPr lang="en-US"/>
          </a:p>
        </p:txBody>
      </p:sp>
    </p:spTree>
    <p:extLst>
      <p:ext uri="{BB962C8B-B14F-4D97-AF65-F5344CB8AC3E}">
        <p14:creationId xmlns:p14="http://schemas.microsoft.com/office/powerpoint/2010/main" val="2616647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Thảo</a:t>
            </a: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luận</a:t>
            </a:r>
            <a:endPar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14" name="Content Placeholder 13"/>
          <p:cNvSpPr>
            <a:spLocks noGrp="1"/>
          </p:cNvSpPr>
          <p:nvPr>
            <p:ph idx="1"/>
          </p:nvPr>
        </p:nvSpPr>
        <p:spPr/>
        <p:txBody>
          <a:bodyPr>
            <a:noAutofit/>
          </a:bodyPr>
          <a:lstStyle/>
          <a:p>
            <a:pPr marL="0" indent="0">
              <a:lnSpc>
                <a:spcPct val="100000"/>
              </a:lnSpc>
              <a:buNone/>
            </a:pPr>
            <a:r>
              <a:rPr lang="vi-VN" b="1" dirty="0"/>
              <a:t>Q5. Với mỗi giai đoạn (nhiệm vụ chính) trong phát triển phần mềm, hãy dùng 01 câu để mô tả về nó.</a:t>
            </a:r>
          </a:p>
          <a:p>
            <a:pPr marL="0" indent="0">
              <a:lnSpc>
                <a:spcPct val="100000"/>
              </a:lnSpc>
              <a:buNone/>
            </a:pPr>
            <a:r>
              <a:rPr lang="vi-VN" b="1" dirty="0"/>
              <a:t>Q6. Một dự án thông thường sẽ trải qua những bước sau:</a:t>
            </a:r>
          </a:p>
          <a:p>
            <a:pPr>
              <a:lnSpc>
                <a:spcPct val="100000"/>
              </a:lnSpc>
              <a:spcBef>
                <a:spcPts val="0"/>
              </a:spcBef>
            </a:pPr>
            <a:r>
              <a:rPr lang="vi-VN" sz="1800" dirty="0"/>
              <a:t>a. Khách hàng gửi cho nhóm phát triển một email để mô tả vấn đề.</a:t>
            </a:r>
          </a:p>
          <a:p>
            <a:pPr>
              <a:lnSpc>
                <a:spcPct val="100000"/>
              </a:lnSpc>
              <a:spcBef>
                <a:spcPts val="0"/>
              </a:spcBef>
            </a:pPr>
            <a:r>
              <a:rPr lang="vi-VN" sz="1800" dirty="0"/>
              <a:t>b. Nhóm phát triển trả lời và trình bày lại những vấn đề mà họ nghĩ là khách hàng đang gặp phải (đôi khi kèm theo yêu cầu làm rõ vấn đề).</a:t>
            </a:r>
          </a:p>
          <a:p>
            <a:pPr>
              <a:lnSpc>
                <a:spcPct val="100000"/>
              </a:lnSpc>
              <a:spcBef>
                <a:spcPts val="0"/>
              </a:spcBef>
            </a:pPr>
            <a:r>
              <a:rPr lang="vi-VN" sz="1800" dirty="0"/>
              <a:t>c. Khách hàng xác nhận những dự đoán của nhóm phát triển và cung cấp thông tin chi tiết hơn.</a:t>
            </a:r>
          </a:p>
          <a:p>
            <a:pPr>
              <a:lnSpc>
                <a:spcPct val="100000"/>
              </a:lnSpc>
              <a:spcBef>
                <a:spcPts val="0"/>
              </a:spcBef>
            </a:pPr>
            <a:r>
              <a:rPr lang="vi-VN" sz="1800" dirty="0"/>
              <a:t>d. Nhóm phát triển nhanh chóng tạo ra một chương trình mẫu.</a:t>
            </a:r>
          </a:p>
          <a:p>
            <a:pPr>
              <a:lnSpc>
                <a:spcPct val="100000"/>
              </a:lnSpc>
              <a:spcBef>
                <a:spcPts val="0"/>
              </a:spcBef>
            </a:pPr>
            <a:r>
              <a:rPr lang="vi-VN" sz="1800" dirty="0"/>
              <a:t>e. Rổi gửi chương trình mẫu đó cho khách hàng.</a:t>
            </a:r>
          </a:p>
          <a:p>
            <a:pPr>
              <a:lnSpc>
                <a:spcPct val="100000"/>
              </a:lnSpc>
              <a:spcBef>
                <a:spcPts val="0"/>
              </a:spcBef>
            </a:pPr>
            <a:r>
              <a:rPr lang="vi-VN" sz="1800" dirty="0"/>
              <a:t>f. Khách hàng xem xét chương trình mẫu và có thể đưa ra thêm một vài yêu cầu thay đổi nếu cần.</a:t>
            </a:r>
          </a:p>
          <a:p>
            <a:pPr>
              <a:lnSpc>
                <a:spcPct val="100000"/>
              </a:lnSpc>
              <a:spcBef>
                <a:spcPts val="0"/>
              </a:spcBef>
            </a:pPr>
            <a:r>
              <a:rPr lang="vi-VN" sz="1800" dirty="0"/>
              <a:t>g. Nhóm phát triển đáp ứng các yêu cầu mới.</a:t>
            </a:r>
            <a:endParaRPr lang="vi-VN" sz="1600" dirty="0"/>
          </a:p>
          <a:p>
            <a:pPr marL="0" indent="0">
              <a:lnSpc>
                <a:spcPct val="100000"/>
              </a:lnSpc>
              <a:buNone/>
            </a:pPr>
            <a:r>
              <a:rPr lang="vi-VN" dirty="0"/>
              <a:t>Dựa vào kiến thức đã học, hãy xác định các bước trên tương ứng với giai đoạn nào trong quy trình phát triển phần mềm?</a:t>
            </a:r>
          </a:p>
        </p:txBody>
      </p:sp>
      <p:sp>
        <p:nvSpPr>
          <p:cNvPr id="2" name="Slide Number Placeholder 1"/>
          <p:cNvSpPr>
            <a:spLocks noGrp="1"/>
          </p:cNvSpPr>
          <p:nvPr>
            <p:ph type="sldNum" sz="quarter" idx="12"/>
          </p:nvPr>
        </p:nvSpPr>
        <p:spPr/>
        <p:txBody>
          <a:bodyPr/>
          <a:lstStyle/>
          <a:p>
            <a:fld id="{0FF54DE5-C571-48E8-A5BC-B369434E2F44}" type="slidenum">
              <a:rPr lang="en-US" smtClean="0"/>
              <a:t>33</a:t>
            </a:fld>
            <a:endParaRPr lang="en-US"/>
          </a:p>
        </p:txBody>
      </p:sp>
    </p:spTree>
    <p:extLst>
      <p:ext uri="{BB962C8B-B14F-4D97-AF65-F5344CB8AC3E}">
        <p14:creationId xmlns:p14="http://schemas.microsoft.com/office/powerpoint/2010/main" val="255090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endPar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14" name="Content Placeholder 13"/>
          <p:cNvSpPr>
            <a:spLocks noGrp="1"/>
          </p:cNvSpPr>
          <p:nvPr>
            <p:ph idx="1"/>
          </p:nvPr>
        </p:nvSpPr>
        <p:spPr/>
        <p:txBody>
          <a:bodyPr>
            <a:normAutofit/>
          </a:bodyPr>
          <a:lstStyle/>
          <a:p>
            <a:pPr>
              <a:lnSpc>
                <a:spcPct val="100000"/>
              </a:lnSpc>
            </a:pPr>
            <a:endParaRPr lang="en-US" sz="2400" dirty="0"/>
          </a:p>
        </p:txBody>
      </p:sp>
      <p:sp>
        <p:nvSpPr>
          <p:cNvPr id="2" name="Slide Number Placeholder 1"/>
          <p:cNvSpPr>
            <a:spLocks noGrp="1"/>
          </p:cNvSpPr>
          <p:nvPr>
            <p:ph type="sldNum" sz="quarter" idx="12"/>
          </p:nvPr>
        </p:nvSpPr>
        <p:spPr/>
        <p:txBody>
          <a:bodyPr/>
          <a:lstStyle/>
          <a:p>
            <a:fld id="{0FF54DE5-C571-48E8-A5BC-B369434E2F44}" type="slidenum">
              <a:rPr lang="en-US" smtClean="0"/>
              <a:t>34</a:t>
            </a:fld>
            <a:endParaRPr lang="en-US"/>
          </a:p>
        </p:txBody>
      </p:sp>
      <p:pic>
        <p:nvPicPr>
          <p:cNvPr id="8194" name="Picture 2" descr="accept, complete, ok, smart, watch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9017" y="1779973"/>
            <a:ext cx="4212448" cy="42124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4869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Title and Content Layout with Chart</a:t>
            </a:r>
            <a:endParaRPr lang="en-US" dirty="0"/>
          </a:p>
        </p:txBody>
      </p:sp>
      <p:graphicFrame>
        <p:nvGraphicFramePr>
          <p:cNvPr id="6" name="Content Placeholder 5" descr="Clustered Column chart" title="Chart"/>
          <p:cNvGraphicFramePr>
            <a:graphicFrameLocks noGrp="1"/>
          </p:cNvGraphicFramePr>
          <p:nvPr>
            <p:ph idx="1"/>
            <p:extLst>
              <p:ext uri="{D42A27DB-BD31-4B8C-83A1-F6EECF244321}">
                <p14:modId xmlns:p14="http://schemas.microsoft.com/office/powerpoint/2010/main" val="2720414297"/>
              </p:ext>
            </p:extLst>
          </p:nvPr>
        </p:nvGraphicFramePr>
        <p:xfrm>
          <a:off x="1104900" y="1600200"/>
          <a:ext cx="9982200" cy="4572000"/>
        </p:xfrm>
        <a:graphic>
          <a:graphicData uri="http://schemas.openxmlformats.org/drawingml/2006/chart">
            <c:chart xmlns:c="http://schemas.openxmlformats.org/drawingml/2006/chart" xmlns:r="http://schemas.openxmlformats.org/officeDocument/2006/relationships" r:id="rId2"/>
          </a:graphicData>
        </a:graphic>
      </p:graphicFrame>
      <p:sp>
        <p:nvSpPr>
          <p:cNvPr id="3" name="Slide Number Placeholder 2"/>
          <p:cNvSpPr>
            <a:spLocks noGrp="1"/>
          </p:cNvSpPr>
          <p:nvPr>
            <p:ph type="sldNum" sz="quarter" idx="12"/>
          </p:nvPr>
        </p:nvSpPr>
        <p:spPr/>
        <p:txBody>
          <a:bodyPr/>
          <a:lstStyle/>
          <a:p>
            <a:fld id="{0FF54DE5-C571-48E8-A5BC-B369434E2F44}" type="slidenum">
              <a:rPr lang="en-US" smtClean="0"/>
              <a:t>35</a:t>
            </a:fld>
            <a:endParaRPr lang="en-US"/>
          </a:p>
        </p:txBody>
      </p:sp>
    </p:spTree>
    <p:extLst>
      <p:ext uri="{BB962C8B-B14F-4D97-AF65-F5344CB8AC3E}">
        <p14:creationId xmlns:p14="http://schemas.microsoft.com/office/powerpoint/2010/main" val="4010278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Two Content Layout with Table</a:t>
            </a:r>
          </a:p>
        </p:txBody>
      </p:sp>
      <p:sp>
        <p:nvSpPr>
          <p:cNvPr id="3" name="Content Placeholder 2"/>
          <p:cNvSpPr>
            <a:spLocks noGrp="1"/>
          </p:cNvSpPr>
          <p:nvPr>
            <p:ph sz="half" idx="1"/>
          </p:nvPr>
        </p:nvSpPr>
        <p:spPr/>
        <p:txBody>
          <a:bodyPr/>
          <a:lstStyle/>
          <a:p>
            <a:r>
              <a:rPr lang="en-US" dirty="0"/>
              <a:t>First bullet point here</a:t>
            </a:r>
          </a:p>
          <a:p>
            <a:r>
              <a:rPr lang="en-US" dirty="0"/>
              <a:t>Second bullet point here</a:t>
            </a:r>
          </a:p>
          <a:p>
            <a:r>
              <a:rPr lang="en-US" dirty="0"/>
              <a:t>Third bullet point here</a:t>
            </a:r>
          </a:p>
        </p:txBody>
      </p:sp>
      <p:graphicFrame>
        <p:nvGraphicFramePr>
          <p:cNvPr id="16" name="Content Placeholder 15" descr="Sample table with 3 columns, 4 rows" title="Table"/>
          <p:cNvGraphicFramePr>
            <a:graphicFrameLocks noGrp="1"/>
          </p:cNvGraphicFramePr>
          <p:nvPr>
            <p:ph sz="half" idx="2"/>
            <p:extLst>
              <p:ext uri="{D42A27DB-BD31-4B8C-83A1-F6EECF244321}">
                <p14:modId xmlns:p14="http://schemas.microsoft.com/office/powerpoint/2010/main" val="2053338718"/>
              </p:ext>
            </p:extLst>
          </p:nvPr>
        </p:nvGraphicFramePr>
        <p:xfrm>
          <a:off x="6172200" y="1600200"/>
          <a:ext cx="4914900" cy="1828800"/>
        </p:xfrm>
        <a:graphic>
          <a:graphicData uri="http://schemas.openxmlformats.org/drawingml/2006/table">
            <a:tbl>
              <a:tblPr firstRow="1" bandRow="1">
                <a:tableStyleId>{5C22544A-7EE6-4342-B048-85BDC9FD1C3A}</a:tableStyleId>
              </a:tblPr>
              <a:tblGrid>
                <a:gridCol w="1638300">
                  <a:extLst>
                    <a:ext uri="{9D8B030D-6E8A-4147-A177-3AD203B41FA5}">
                      <a16:colId xmlns:a16="http://schemas.microsoft.com/office/drawing/2014/main" val="20000"/>
                    </a:ext>
                  </a:extLst>
                </a:gridCol>
                <a:gridCol w="1638300">
                  <a:extLst>
                    <a:ext uri="{9D8B030D-6E8A-4147-A177-3AD203B41FA5}">
                      <a16:colId xmlns:a16="http://schemas.microsoft.com/office/drawing/2014/main" val="20001"/>
                    </a:ext>
                  </a:extLst>
                </a:gridCol>
                <a:gridCol w="1638300">
                  <a:extLst>
                    <a:ext uri="{9D8B030D-6E8A-4147-A177-3AD203B41FA5}">
                      <a16:colId xmlns:a16="http://schemas.microsoft.com/office/drawing/2014/main" val="20002"/>
                    </a:ext>
                  </a:extLst>
                </a:gridCol>
              </a:tblGrid>
              <a:tr h="457200">
                <a:tc>
                  <a:txBody>
                    <a:bodyPr/>
                    <a:lstStyle/>
                    <a:p>
                      <a:endParaRPr dirty="0"/>
                    </a:p>
                  </a:txBody>
                  <a:tcPr anchor="ctr"/>
                </a:tc>
                <a:tc>
                  <a:txBody>
                    <a:bodyPr/>
                    <a:lstStyle/>
                    <a:p>
                      <a:pPr algn="ctr"/>
                      <a:r>
                        <a:rPr dirty="0"/>
                        <a:t>Group 1</a:t>
                      </a:r>
                    </a:p>
                  </a:txBody>
                  <a:tcPr anchor="ctr"/>
                </a:tc>
                <a:tc>
                  <a:txBody>
                    <a:bodyPr/>
                    <a:lstStyle/>
                    <a:p>
                      <a:pPr algn="ctr"/>
                      <a:r>
                        <a:rPr dirty="0"/>
                        <a:t>Group 2</a:t>
                      </a:r>
                    </a:p>
                  </a:txBody>
                  <a:tcPr anchor="ctr"/>
                </a:tc>
                <a:extLst>
                  <a:ext uri="{0D108BD9-81ED-4DB2-BD59-A6C34878D82A}">
                    <a16:rowId xmlns:a16="http://schemas.microsoft.com/office/drawing/2014/main" val="10000"/>
                  </a:ext>
                </a:extLst>
              </a:tr>
              <a:tr h="457200">
                <a:tc>
                  <a:txBody>
                    <a:bodyPr/>
                    <a:lstStyle/>
                    <a:p>
                      <a:r>
                        <a:rPr dirty="0"/>
                        <a:t>Class 1</a:t>
                      </a:r>
                    </a:p>
                  </a:txBody>
                  <a:tcPr anchor="ctr"/>
                </a:tc>
                <a:tc>
                  <a:txBody>
                    <a:bodyPr/>
                    <a:lstStyle/>
                    <a:p>
                      <a:pPr algn="ctr"/>
                      <a:r>
                        <a:rPr dirty="0"/>
                        <a:t>82</a:t>
                      </a:r>
                    </a:p>
                  </a:txBody>
                  <a:tcPr anchor="ctr"/>
                </a:tc>
                <a:tc>
                  <a:txBody>
                    <a:bodyPr/>
                    <a:lstStyle/>
                    <a:p>
                      <a:pPr algn="ctr"/>
                      <a:r>
                        <a:t>95</a:t>
                      </a:r>
                    </a:p>
                  </a:txBody>
                  <a:tcPr anchor="ctr"/>
                </a:tc>
                <a:extLst>
                  <a:ext uri="{0D108BD9-81ED-4DB2-BD59-A6C34878D82A}">
                    <a16:rowId xmlns:a16="http://schemas.microsoft.com/office/drawing/2014/main" val="10001"/>
                  </a:ext>
                </a:extLst>
              </a:tr>
              <a:tr h="457200">
                <a:tc>
                  <a:txBody>
                    <a:bodyPr/>
                    <a:lstStyle/>
                    <a:p>
                      <a:r>
                        <a:t>Class</a:t>
                      </a:r>
                      <a:r>
                        <a:rPr baseline="0"/>
                        <a:t> 2</a:t>
                      </a:r>
                      <a:endParaRPr/>
                    </a:p>
                  </a:txBody>
                  <a:tcPr anchor="ctr"/>
                </a:tc>
                <a:tc>
                  <a:txBody>
                    <a:bodyPr/>
                    <a:lstStyle/>
                    <a:p>
                      <a:pPr algn="ctr"/>
                      <a:r>
                        <a:rPr dirty="0"/>
                        <a:t>76</a:t>
                      </a:r>
                    </a:p>
                  </a:txBody>
                  <a:tcPr anchor="ctr"/>
                </a:tc>
                <a:tc>
                  <a:txBody>
                    <a:bodyPr/>
                    <a:lstStyle/>
                    <a:p>
                      <a:pPr algn="ctr"/>
                      <a:r>
                        <a:rPr dirty="0"/>
                        <a:t>88</a:t>
                      </a:r>
                    </a:p>
                  </a:txBody>
                  <a:tcPr anchor="ctr"/>
                </a:tc>
                <a:extLst>
                  <a:ext uri="{0D108BD9-81ED-4DB2-BD59-A6C34878D82A}">
                    <a16:rowId xmlns:a16="http://schemas.microsoft.com/office/drawing/2014/main" val="10002"/>
                  </a:ext>
                </a:extLst>
              </a:tr>
              <a:tr h="457200">
                <a:tc>
                  <a:txBody>
                    <a:bodyPr/>
                    <a:lstStyle/>
                    <a:p>
                      <a:r>
                        <a:t>Class 3</a:t>
                      </a:r>
                    </a:p>
                  </a:txBody>
                  <a:tcPr anchor="ctr"/>
                </a:tc>
                <a:tc>
                  <a:txBody>
                    <a:bodyPr/>
                    <a:lstStyle/>
                    <a:p>
                      <a:pPr algn="ctr"/>
                      <a:r>
                        <a:t>84</a:t>
                      </a:r>
                    </a:p>
                  </a:txBody>
                  <a:tcPr anchor="ctr"/>
                </a:tc>
                <a:tc>
                  <a:txBody>
                    <a:bodyPr/>
                    <a:lstStyle/>
                    <a:p>
                      <a:pPr algn="ctr"/>
                      <a:r>
                        <a:rPr dirty="0"/>
                        <a:t>90</a:t>
                      </a:r>
                    </a:p>
                  </a:txBody>
                  <a:tcPr anchor="ctr"/>
                </a:tc>
                <a:extLst>
                  <a:ext uri="{0D108BD9-81ED-4DB2-BD59-A6C34878D82A}">
                    <a16:rowId xmlns:a16="http://schemas.microsoft.com/office/drawing/2014/main" val="10003"/>
                  </a:ext>
                </a:extLst>
              </a:tr>
            </a:tbl>
          </a:graphicData>
        </a:graphic>
      </p:graphicFrame>
      <p:sp>
        <p:nvSpPr>
          <p:cNvPr id="4" name="Slide Number Placeholder 3"/>
          <p:cNvSpPr>
            <a:spLocks noGrp="1"/>
          </p:cNvSpPr>
          <p:nvPr>
            <p:ph type="sldNum" sz="quarter" idx="12"/>
          </p:nvPr>
        </p:nvSpPr>
        <p:spPr/>
        <p:txBody>
          <a:bodyPr/>
          <a:lstStyle/>
          <a:p>
            <a:fld id="{0FF54DE5-C571-48E8-A5BC-B369434E2F44}" type="slidenum">
              <a:rPr lang="en-US" smtClean="0"/>
              <a:t>36</a:t>
            </a:fld>
            <a:endParaRPr lang="en-US"/>
          </a:p>
        </p:txBody>
      </p:sp>
    </p:spTree>
    <p:extLst>
      <p:ext uri="{BB962C8B-B14F-4D97-AF65-F5344CB8AC3E}">
        <p14:creationId xmlns:p14="http://schemas.microsoft.com/office/powerpoint/2010/main" val="285378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Title and Content Layout with SmartArt</a:t>
            </a:r>
            <a:endParaRPr lang="en-US" dirty="0"/>
          </a:p>
        </p:txBody>
      </p:sp>
      <p:graphicFrame>
        <p:nvGraphicFramePr>
          <p:cNvPr id="4" name="Content Placeholder 3" descr="Stacked List" title="SmartArt"/>
          <p:cNvGraphicFramePr>
            <a:graphicFrameLocks noGrp="1"/>
          </p:cNvGraphicFramePr>
          <p:nvPr>
            <p:ph idx="1"/>
            <p:extLst>
              <p:ext uri="{D42A27DB-BD31-4B8C-83A1-F6EECF244321}">
                <p14:modId xmlns:p14="http://schemas.microsoft.com/office/powerpoint/2010/main" val="4203862830"/>
              </p:ext>
            </p:extLst>
          </p:nvPr>
        </p:nvGraphicFramePr>
        <p:xfrm>
          <a:off x="1104900" y="1600200"/>
          <a:ext cx="99822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0FF54DE5-C571-48E8-A5BC-B369434E2F44}" type="slidenum">
              <a:rPr lang="en-US" smtClean="0"/>
              <a:t>37</a:t>
            </a:fld>
            <a:endParaRPr lang="en-US"/>
          </a:p>
        </p:txBody>
      </p:sp>
    </p:spTree>
    <p:extLst>
      <p:ext uri="{BB962C8B-B14F-4D97-AF65-F5344CB8AC3E}">
        <p14:creationId xmlns:p14="http://schemas.microsoft.com/office/powerpoint/2010/main" val="4224509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Picture with Caption Layout</a:t>
            </a:r>
          </a:p>
        </p:txBody>
      </p:sp>
      <p:pic>
        <p:nvPicPr>
          <p:cNvPr id="5" name="Picture Placeholder 4" descr="Closeup of books on shelves with more books blurred in foreground and background" title="Sample Picture"/>
          <p:cNvPicPr>
            <a:picLocks noGrp="1" noChangeAspect="1"/>
          </p:cNvPicPr>
          <p:nvPr>
            <p:ph type="pic" idx="1"/>
          </p:nvPr>
        </p:nvPicPr>
        <p:blipFill>
          <a:blip r:embed="rId2" cstate="print">
            <a:extLst>
              <a:ext uri="{28A0092B-C50C-407E-A947-70E740481C1C}">
                <a14:useLocalDpi xmlns:a14="http://schemas.microsoft.com/office/drawing/2010/main" val="0"/>
              </a:ext>
            </a:extLst>
          </a:blip>
          <a:srcRect l="3155" r="3155"/>
          <a:stretch>
            <a:fillRect/>
          </a:stretch>
        </p:blipFill>
        <p:spPr/>
      </p:pic>
      <p:sp>
        <p:nvSpPr>
          <p:cNvPr id="4" name="Text Placeholder 3"/>
          <p:cNvSpPr>
            <a:spLocks noGrp="1"/>
          </p:cNvSpPr>
          <p:nvPr>
            <p:ph type="body" sz="half" idx="2"/>
          </p:nvPr>
        </p:nvSpPr>
        <p:spPr/>
        <p:txBody>
          <a:bodyPr/>
          <a:lstStyle/>
          <a:p>
            <a:r>
              <a:rPr lang="en-US" dirty="0"/>
              <a:t>Caption</a:t>
            </a:r>
          </a:p>
        </p:txBody>
      </p:sp>
      <p:sp>
        <p:nvSpPr>
          <p:cNvPr id="3" name="Slide Number Placeholder 2"/>
          <p:cNvSpPr>
            <a:spLocks noGrp="1"/>
          </p:cNvSpPr>
          <p:nvPr>
            <p:ph type="sldNum" sz="quarter" idx="12"/>
          </p:nvPr>
        </p:nvSpPr>
        <p:spPr/>
        <p:txBody>
          <a:bodyPr/>
          <a:lstStyle/>
          <a:p>
            <a:fld id="{0FF54DE5-C571-48E8-A5BC-B369434E2F44}" type="slidenum">
              <a:rPr lang="en-US" smtClean="0"/>
              <a:t>38</a:t>
            </a:fld>
            <a:endParaRPr lang="en-US"/>
          </a:p>
        </p:txBody>
      </p:sp>
    </p:spTree>
    <p:extLst>
      <p:ext uri="{BB962C8B-B14F-4D97-AF65-F5344CB8AC3E}">
        <p14:creationId xmlns:p14="http://schemas.microsoft.com/office/powerpoint/2010/main" val="3683544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15647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Nội</a:t>
            </a: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dung</a:t>
            </a:r>
          </a:p>
        </p:txBody>
      </p:sp>
      <p:sp>
        <p:nvSpPr>
          <p:cNvPr id="14" name="Content Placeholder 13"/>
          <p:cNvSpPr>
            <a:spLocks noGrp="1"/>
          </p:cNvSpPr>
          <p:nvPr>
            <p:ph idx="1"/>
          </p:nvPr>
        </p:nvSpPr>
        <p:spPr/>
        <p:txBody>
          <a:bodyPr>
            <a:normAutofit/>
          </a:bodyPr>
          <a:lstStyle/>
          <a:p>
            <a:pPr>
              <a:lnSpc>
                <a:spcPct val="100000"/>
              </a:lnSpc>
            </a:pPr>
            <a:r>
              <a:rPr lang="en-US" sz="2400" dirty="0" err="1"/>
              <a:t>Giới</a:t>
            </a:r>
            <a:r>
              <a:rPr lang="en-US" sz="2400" dirty="0"/>
              <a:t> </a:t>
            </a:r>
            <a:r>
              <a:rPr lang="en-US" sz="2400" dirty="0" err="1"/>
              <a:t>thiệu</a:t>
            </a:r>
            <a:endParaRPr lang="en-US" sz="2400" dirty="0"/>
          </a:p>
          <a:p>
            <a:pPr>
              <a:lnSpc>
                <a:spcPct val="100000"/>
              </a:lnSpc>
            </a:pPr>
            <a:r>
              <a:rPr lang="en-US" sz="2400" dirty="0" err="1"/>
              <a:t>Một</a:t>
            </a:r>
            <a:r>
              <a:rPr lang="en-US" sz="2400" dirty="0"/>
              <a:t> </a:t>
            </a:r>
            <a:r>
              <a:rPr lang="en-US" sz="2400" dirty="0" err="1"/>
              <a:t>số</a:t>
            </a:r>
            <a:r>
              <a:rPr lang="en-US" sz="2400" dirty="0"/>
              <a:t> </a:t>
            </a:r>
            <a:r>
              <a:rPr lang="en-US" sz="2400" dirty="0" err="1"/>
              <a:t>khái</a:t>
            </a:r>
            <a:r>
              <a:rPr lang="en-US" sz="2400" dirty="0"/>
              <a:t> </a:t>
            </a:r>
            <a:r>
              <a:rPr lang="en-US" sz="2400" dirty="0" err="1"/>
              <a:t>niệm</a:t>
            </a:r>
            <a:endParaRPr lang="en-US" sz="2400" dirty="0"/>
          </a:p>
          <a:p>
            <a:pPr>
              <a:lnSpc>
                <a:spcPct val="100000"/>
              </a:lnSpc>
            </a:pPr>
            <a:r>
              <a:rPr lang="en-US" sz="2400" dirty="0" err="1"/>
              <a:t>Các</a:t>
            </a:r>
            <a:r>
              <a:rPr lang="en-US" sz="2400" dirty="0"/>
              <a:t> </a:t>
            </a:r>
            <a:r>
              <a:rPr lang="en-US" sz="2400" dirty="0" err="1"/>
              <a:t>giai</a:t>
            </a:r>
            <a:r>
              <a:rPr lang="en-US" sz="2400" dirty="0"/>
              <a:t> </a:t>
            </a:r>
            <a:r>
              <a:rPr lang="en-US" sz="2400" dirty="0" err="1"/>
              <a:t>đoạn</a:t>
            </a:r>
            <a:r>
              <a:rPr lang="en-US" sz="2400" dirty="0"/>
              <a:t> </a:t>
            </a:r>
            <a:r>
              <a:rPr lang="en-US" sz="2400" dirty="0" err="1"/>
              <a:t>phát</a:t>
            </a:r>
            <a:r>
              <a:rPr lang="en-US" sz="2400" dirty="0"/>
              <a:t> </a:t>
            </a:r>
            <a:r>
              <a:rPr lang="en-US" sz="2400" dirty="0" err="1"/>
              <a:t>triển</a:t>
            </a:r>
            <a:r>
              <a:rPr lang="en-US" sz="2400" dirty="0"/>
              <a:t> </a:t>
            </a:r>
            <a:r>
              <a:rPr lang="en-US" sz="2400" dirty="0" err="1"/>
              <a:t>phần</a:t>
            </a:r>
            <a:r>
              <a:rPr lang="en-US" sz="2400" dirty="0"/>
              <a:t> </a:t>
            </a:r>
            <a:r>
              <a:rPr lang="en-US" sz="2400" dirty="0" err="1"/>
              <a:t>mềm</a:t>
            </a:r>
            <a:endParaRPr lang="en-US" sz="2400" dirty="0"/>
          </a:p>
          <a:p>
            <a:pPr>
              <a:lnSpc>
                <a:spcPct val="100000"/>
              </a:lnSpc>
            </a:pPr>
            <a:r>
              <a:rPr lang="en-US" sz="2400" dirty="0" err="1"/>
              <a:t>Các</a:t>
            </a:r>
            <a:r>
              <a:rPr lang="en-US" sz="2400" dirty="0"/>
              <a:t> </a:t>
            </a:r>
            <a:r>
              <a:rPr lang="en-US" sz="2400" dirty="0" err="1"/>
              <a:t>phương</a:t>
            </a:r>
            <a:r>
              <a:rPr lang="en-US" sz="2400" dirty="0"/>
              <a:t> </a:t>
            </a:r>
            <a:r>
              <a:rPr lang="en-US" sz="2400" dirty="0" err="1"/>
              <a:t>pháp</a:t>
            </a:r>
            <a:r>
              <a:rPr lang="en-US" sz="2400" dirty="0"/>
              <a:t> </a:t>
            </a:r>
            <a:r>
              <a:rPr lang="en-US" sz="2400" dirty="0" err="1"/>
              <a:t>phát</a:t>
            </a:r>
            <a:r>
              <a:rPr lang="en-US" sz="2400" dirty="0"/>
              <a:t> </a:t>
            </a:r>
            <a:r>
              <a:rPr lang="en-US" sz="2400" dirty="0" err="1"/>
              <a:t>triển</a:t>
            </a:r>
            <a:r>
              <a:rPr lang="en-US" sz="2400" dirty="0"/>
              <a:t> </a:t>
            </a:r>
            <a:r>
              <a:rPr lang="en-US" sz="2400" dirty="0" err="1"/>
              <a:t>phần</a:t>
            </a:r>
            <a:r>
              <a:rPr lang="en-US" sz="2400" dirty="0"/>
              <a:t> </a:t>
            </a:r>
            <a:r>
              <a:rPr lang="en-US" sz="2400" dirty="0" err="1"/>
              <a:t>mềm</a:t>
            </a:r>
            <a:endParaRPr lang="en-US" sz="2400" dirty="0"/>
          </a:p>
          <a:p>
            <a:pPr>
              <a:lnSpc>
                <a:spcPct val="100000"/>
              </a:lnSpc>
            </a:pPr>
            <a:r>
              <a:rPr lang="en-US" sz="2400" dirty="0" err="1"/>
              <a:t>Các</a:t>
            </a:r>
            <a:r>
              <a:rPr lang="en-US" sz="2400" dirty="0"/>
              <a:t> </a:t>
            </a:r>
            <a:r>
              <a:rPr lang="en-US" sz="2400" dirty="0" err="1"/>
              <a:t>công</a:t>
            </a:r>
            <a:r>
              <a:rPr lang="en-US" sz="2400" dirty="0"/>
              <a:t> </a:t>
            </a:r>
            <a:r>
              <a:rPr lang="en-US" sz="2400" dirty="0" err="1"/>
              <a:t>cụ</a:t>
            </a:r>
            <a:r>
              <a:rPr lang="en-US" sz="2400" dirty="0"/>
              <a:t> </a:t>
            </a:r>
            <a:r>
              <a:rPr lang="en-US" sz="2400" dirty="0" err="1"/>
              <a:t>hỗ</a:t>
            </a:r>
            <a:r>
              <a:rPr lang="en-US" sz="2400" dirty="0"/>
              <a:t> </a:t>
            </a:r>
            <a:r>
              <a:rPr lang="en-US" sz="2400" dirty="0" err="1"/>
              <a:t>trợ</a:t>
            </a:r>
            <a:endParaRPr lang="en-US" sz="2400" dirty="0"/>
          </a:p>
        </p:txBody>
      </p:sp>
      <p:sp>
        <p:nvSpPr>
          <p:cNvPr id="2" name="Slide Number Placeholder 1"/>
          <p:cNvSpPr>
            <a:spLocks noGrp="1"/>
          </p:cNvSpPr>
          <p:nvPr>
            <p:ph type="sldNum" sz="quarter" idx="12"/>
          </p:nvPr>
        </p:nvSpPr>
        <p:spPr/>
        <p:txBody>
          <a:bodyPr/>
          <a:lstStyle/>
          <a:p>
            <a:fld id="{0FF54DE5-C571-48E8-A5BC-B369434E2F44}" type="slidenum">
              <a:rPr lang="en-US" smtClean="0"/>
              <a:t>4</a:t>
            </a:fld>
            <a:endParaRPr lang="en-US"/>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0FF54DE5-C571-48E8-A5BC-B369434E2F44}" type="slidenum">
              <a:rPr lang="en-US" smtClean="0"/>
              <a:t>40</a:t>
            </a:fld>
            <a:endParaRPr lang="en-US"/>
          </a:p>
        </p:txBody>
      </p:sp>
    </p:spTree>
    <p:extLst>
      <p:ext uri="{BB962C8B-B14F-4D97-AF65-F5344CB8AC3E}">
        <p14:creationId xmlns:p14="http://schemas.microsoft.com/office/powerpoint/2010/main" val="132884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
        <p:nvSpPr>
          <p:cNvPr id="5" name="Text Placeholder 4"/>
          <p:cNvSpPr>
            <a:spLocks noGrp="1"/>
          </p:cNvSpPr>
          <p:nvPr>
            <p:ph type="body" sz="quarter" idx="3"/>
          </p:nvPr>
        </p:nvSpPr>
        <p:spPr/>
        <p:txBody>
          <a:bodyPr/>
          <a:lstStyle/>
          <a:p>
            <a:endParaRPr lang="en-US"/>
          </a:p>
        </p:txBody>
      </p:sp>
      <p:sp>
        <p:nvSpPr>
          <p:cNvPr id="6" name="Content Placeholder 5"/>
          <p:cNvSpPr>
            <a:spLocks noGrp="1"/>
          </p:cNvSpPr>
          <p:nvPr>
            <p:ph sz="quarter" idx="4"/>
          </p:nvPr>
        </p:nvSpPr>
        <p:spPr/>
        <p:txBody>
          <a:bodyPr/>
          <a:lstStyle/>
          <a:p>
            <a:endParaRPr lang="en-US"/>
          </a:p>
        </p:txBody>
      </p:sp>
      <p:sp>
        <p:nvSpPr>
          <p:cNvPr id="7" name="Slide Number Placeholder 6"/>
          <p:cNvSpPr>
            <a:spLocks noGrp="1"/>
          </p:cNvSpPr>
          <p:nvPr>
            <p:ph type="sldNum" sz="quarter" idx="12"/>
          </p:nvPr>
        </p:nvSpPr>
        <p:spPr/>
        <p:txBody>
          <a:bodyPr/>
          <a:lstStyle/>
          <a:p>
            <a:fld id="{0FF54DE5-C571-48E8-A5BC-B369434E2F44}" type="slidenum">
              <a:rPr lang="en-US" smtClean="0"/>
              <a:t>41</a:t>
            </a:fld>
            <a:endParaRPr lang="en-US"/>
          </a:p>
        </p:txBody>
      </p:sp>
    </p:spTree>
    <p:extLst>
      <p:ext uri="{BB962C8B-B14F-4D97-AF65-F5344CB8AC3E}">
        <p14:creationId xmlns:p14="http://schemas.microsoft.com/office/powerpoint/2010/main" val="222449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0FF54DE5-C571-48E8-A5BC-B369434E2F44}" type="slidenum">
              <a:rPr lang="en-US" smtClean="0"/>
              <a:t>42</a:t>
            </a:fld>
            <a:endParaRPr lang="en-US"/>
          </a:p>
        </p:txBody>
      </p:sp>
    </p:spTree>
    <p:extLst>
      <p:ext uri="{BB962C8B-B14F-4D97-AF65-F5344CB8AC3E}">
        <p14:creationId xmlns:p14="http://schemas.microsoft.com/office/powerpoint/2010/main" val="1527004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FF54DE5-C571-48E8-A5BC-B369434E2F44}" type="slidenum">
              <a:rPr lang="en-US" smtClean="0"/>
              <a:t>43</a:t>
            </a:fld>
            <a:endParaRPr lang="en-US"/>
          </a:p>
        </p:txBody>
      </p:sp>
    </p:spTree>
    <p:extLst>
      <p:ext uri="{BB962C8B-B14F-4D97-AF65-F5344CB8AC3E}">
        <p14:creationId xmlns:p14="http://schemas.microsoft.com/office/powerpoint/2010/main" val="1800380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Text Placeholder 3"/>
          <p:cNvSpPr>
            <a:spLocks noGrp="1"/>
          </p:cNvSpPr>
          <p:nvPr>
            <p:ph type="body" sz="half" idx="2"/>
          </p:nvPr>
        </p:nvSpPr>
        <p:spPr/>
        <p:txBody>
          <a:bodyPr/>
          <a:lstStyle/>
          <a:p>
            <a:endParaRPr lang="en-US" dirty="0"/>
          </a:p>
        </p:txBody>
      </p:sp>
      <p:sp>
        <p:nvSpPr>
          <p:cNvPr id="5" name="Slide Number Placeholder 4"/>
          <p:cNvSpPr>
            <a:spLocks noGrp="1"/>
          </p:cNvSpPr>
          <p:nvPr>
            <p:ph type="sldNum" sz="quarter" idx="12"/>
          </p:nvPr>
        </p:nvSpPr>
        <p:spPr/>
        <p:txBody>
          <a:bodyPr/>
          <a:lstStyle/>
          <a:p>
            <a:fld id="{0FF54DE5-C571-48E8-A5BC-B369434E2F44}" type="slidenum">
              <a:rPr lang="en-US" smtClean="0"/>
              <a:t>44</a:t>
            </a:fld>
            <a:endParaRPr lang="en-US"/>
          </a:p>
        </p:txBody>
      </p:sp>
    </p:spTree>
    <p:extLst>
      <p:ext uri="{BB962C8B-B14F-4D97-AF65-F5344CB8AC3E}">
        <p14:creationId xmlns:p14="http://schemas.microsoft.com/office/powerpoint/2010/main" val="3197023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Giới</a:t>
            </a: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thiệu</a:t>
            </a:r>
            <a:endPar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Slide Number Placeholder 2"/>
          <p:cNvSpPr>
            <a:spLocks noGrp="1"/>
          </p:cNvSpPr>
          <p:nvPr>
            <p:ph type="sldNum" sz="quarter" idx="12"/>
          </p:nvPr>
        </p:nvSpPr>
        <p:spPr/>
        <p:txBody>
          <a:bodyPr/>
          <a:lstStyle/>
          <a:p>
            <a:fld id="{0FF54DE5-C571-48E8-A5BC-B369434E2F44}" type="slidenum">
              <a:rPr lang="en-US" smtClean="0"/>
              <a:t>5</a:t>
            </a:fld>
            <a:endParaRPr lang="en-US"/>
          </a:p>
        </p:txBody>
      </p:sp>
      <p:sp>
        <p:nvSpPr>
          <p:cNvPr id="6" name="Text Placeholder 5"/>
          <p:cNvSpPr>
            <a:spLocks noGrp="1"/>
          </p:cNvSpPr>
          <p:nvPr>
            <p:ph type="body" sz="half" idx="2"/>
          </p:nvPr>
        </p:nvSpPr>
        <p:spPr/>
        <p:txBody>
          <a:bodyPr/>
          <a:lstStyle/>
          <a:p>
            <a:endParaRPr lang="en-US" dirty="0"/>
          </a:p>
        </p:txBody>
      </p:sp>
      <p:pic>
        <p:nvPicPr>
          <p:cNvPr id="8" name="Picture Placeholder 7"/>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104899" y="1600199"/>
            <a:ext cx="9980683" cy="4756151"/>
          </a:xfrm>
        </p:spPr>
      </p:pic>
    </p:spTree>
    <p:extLst>
      <p:ext uri="{BB962C8B-B14F-4D97-AF65-F5344CB8AC3E}">
        <p14:creationId xmlns:p14="http://schemas.microsoft.com/office/powerpoint/2010/main" val="1448368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Phần</a:t>
            </a: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mềm</a:t>
            </a: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là</a:t>
            </a: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gì</a:t>
            </a: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t>
            </a:r>
          </a:p>
        </p:txBody>
      </p:sp>
      <p:sp>
        <p:nvSpPr>
          <p:cNvPr id="14" name="Content Placeholder 13"/>
          <p:cNvSpPr>
            <a:spLocks noGrp="1"/>
          </p:cNvSpPr>
          <p:nvPr>
            <p:ph idx="1"/>
          </p:nvPr>
        </p:nvSpPr>
        <p:spPr>
          <a:xfrm>
            <a:off x="1104900" y="1600200"/>
            <a:ext cx="9982200" cy="4938386"/>
          </a:xfrm>
        </p:spPr>
        <p:txBody>
          <a:bodyPr>
            <a:normAutofit lnSpcReduction="10000"/>
          </a:bodyPr>
          <a:lstStyle/>
          <a:p>
            <a:pPr>
              <a:lnSpc>
                <a:spcPct val="100000"/>
              </a:lnSpc>
            </a:pPr>
            <a:r>
              <a:rPr lang="en-US" sz="2400" dirty="0" err="1"/>
              <a:t>Sản</a:t>
            </a:r>
            <a:r>
              <a:rPr lang="en-US" sz="2400" dirty="0"/>
              <a:t> </a:t>
            </a:r>
            <a:r>
              <a:rPr lang="en-US" sz="2400" dirty="0" err="1"/>
              <a:t>phẩm</a:t>
            </a:r>
            <a:r>
              <a:rPr lang="en-US" sz="2400" dirty="0"/>
              <a:t> do </a:t>
            </a:r>
            <a:r>
              <a:rPr lang="en-US" sz="2400" dirty="0" err="1"/>
              <a:t>các</a:t>
            </a:r>
            <a:r>
              <a:rPr lang="en-US" sz="2400" dirty="0"/>
              <a:t> </a:t>
            </a:r>
            <a:r>
              <a:rPr lang="en-US" sz="2400" dirty="0" err="1"/>
              <a:t>chuyên</a:t>
            </a:r>
            <a:r>
              <a:rPr lang="en-US" sz="2400" dirty="0"/>
              <a:t> </a:t>
            </a:r>
            <a:r>
              <a:rPr lang="en-US" sz="2400" dirty="0" err="1"/>
              <a:t>gia</a:t>
            </a:r>
            <a:r>
              <a:rPr lang="en-US" sz="2400" dirty="0"/>
              <a:t> </a:t>
            </a:r>
            <a:r>
              <a:rPr lang="en-US" sz="2400" dirty="0" err="1"/>
              <a:t>phần</a:t>
            </a:r>
            <a:r>
              <a:rPr lang="en-US" sz="2400" dirty="0"/>
              <a:t> </a:t>
            </a:r>
            <a:r>
              <a:rPr lang="en-US" sz="2400" dirty="0" err="1"/>
              <a:t>mềm</a:t>
            </a:r>
            <a:r>
              <a:rPr lang="en-US" sz="2400" dirty="0"/>
              <a:t> </a:t>
            </a:r>
            <a:r>
              <a:rPr lang="en-US" sz="2400" dirty="0" err="1"/>
              <a:t>xây</a:t>
            </a:r>
            <a:r>
              <a:rPr lang="en-US" sz="2400" dirty="0"/>
              <a:t> </a:t>
            </a:r>
            <a:r>
              <a:rPr lang="en-US" sz="2400" dirty="0" err="1"/>
              <a:t>dựng</a:t>
            </a:r>
            <a:r>
              <a:rPr lang="en-US" sz="2400" dirty="0"/>
              <a:t> </a:t>
            </a:r>
            <a:r>
              <a:rPr lang="en-US" sz="2400" dirty="0" err="1"/>
              <a:t>và</a:t>
            </a:r>
            <a:r>
              <a:rPr lang="en-US" sz="2400" dirty="0"/>
              <a:t> </a:t>
            </a:r>
            <a:r>
              <a:rPr lang="en-US" sz="2400" dirty="0" err="1"/>
              <a:t>hỗ</a:t>
            </a:r>
            <a:r>
              <a:rPr lang="en-US" sz="2400" dirty="0"/>
              <a:t> </a:t>
            </a:r>
            <a:r>
              <a:rPr lang="en-US" sz="2400" dirty="0" err="1"/>
              <a:t>trợ</a:t>
            </a:r>
            <a:r>
              <a:rPr lang="en-US" sz="2400" dirty="0"/>
              <a:t> </a:t>
            </a:r>
            <a:r>
              <a:rPr lang="en-US" sz="2400" dirty="0" err="1"/>
              <a:t>một</a:t>
            </a:r>
            <a:r>
              <a:rPr lang="en-US" sz="2400" dirty="0"/>
              <a:t> </a:t>
            </a:r>
            <a:r>
              <a:rPr lang="en-US" sz="2400" dirty="0" err="1"/>
              <a:t>thời</a:t>
            </a:r>
            <a:r>
              <a:rPr lang="en-US" sz="2400" dirty="0"/>
              <a:t> </a:t>
            </a:r>
            <a:r>
              <a:rPr lang="en-US" sz="2400" dirty="0" err="1"/>
              <a:t>gian</a:t>
            </a:r>
            <a:r>
              <a:rPr lang="en-US" sz="2400" dirty="0"/>
              <a:t> </a:t>
            </a:r>
            <a:r>
              <a:rPr lang="en-US" sz="2400" dirty="0" err="1"/>
              <a:t>dài</a:t>
            </a:r>
            <a:r>
              <a:rPr lang="en-US" sz="2400" dirty="0"/>
              <a:t> </a:t>
            </a:r>
            <a:r>
              <a:rPr lang="en-US" sz="2400" dirty="0" err="1"/>
              <a:t>sau</a:t>
            </a:r>
            <a:r>
              <a:rPr lang="en-US" sz="2400" dirty="0"/>
              <a:t> </a:t>
            </a:r>
            <a:r>
              <a:rPr lang="en-US" sz="2400" dirty="0" err="1"/>
              <a:t>đó</a:t>
            </a:r>
            <a:r>
              <a:rPr lang="en-US" sz="2400" dirty="0"/>
              <a:t>.</a:t>
            </a:r>
          </a:p>
          <a:p>
            <a:pPr>
              <a:lnSpc>
                <a:spcPct val="100000"/>
              </a:lnSpc>
            </a:pPr>
            <a:r>
              <a:rPr lang="en-US" sz="2400" dirty="0" err="1"/>
              <a:t>Phần</a:t>
            </a:r>
            <a:r>
              <a:rPr lang="en-US" sz="2400" dirty="0"/>
              <a:t> </a:t>
            </a:r>
            <a:r>
              <a:rPr lang="en-US" sz="2400" dirty="0" err="1"/>
              <a:t>mềm</a:t>
            </a:r>
            <a:r>
              <a:rPr lang="en-US" sz="2400" dirty="0"/>
              <a:t> </a:t>
            </a:r>
            <a:r>
              <a:rPr lang="en-US" sz="2400" dirty="0" err="1"/>
              <a:t>bao</a:t>
            </a:r>
            <a:r>
              <a:rPr lang="en-US" sz="2400" dirty="0"/>
              <a:t> </a:t>
            </a:r>
            <a:r>
              <a:rPr lang="en-US" sz="2400" dirty="0" err="1"/>
              <a:t>gồm</a:t>
            </a:r>
            <a:r>
              <a:rPr lang="en-US" sz="2400" dirty="0"/>
              <a:t>:</a:t>
            </a:r>
          </a:p>
          <a:p>
            <a:pPr lvl="1">
              <a:lnSpc>
                <a:spcPct val="100000"/>
              </a:lnSpc>
            </a:pPr>
            <a:r>
              <a:rPr lang="en-US" sz="2000" dirty="0" err="1"/>
              <a:t>Các</a:t>
            </a:r>
            <a:r>
              <a:rPr lang="en-US" sz="2000" dirty="0"/>
              <a:t> </a:t>
            </a:r>
            <a:r>
              <a:rPr lang="en-US" sz="2000" dirty="0" err="1"/>
              <a:t>lệnh</a:t>
            </a:r>
            <a:r>
              <a:rPr lang="en-US" sz="2000" dirty="0"/>
              <a:t> (</a:t>
            </a:r>
            <a:r>
              <a:rPr lang="en-US" sz="2000" dirty="0" err="1"/>
              <a:t>chương</a:t>
            </a:r>
            <a:r>
              <a:rPr lang="en-US" sz="2000" dirty="0"/>
              <a:t> </a:t>
            </a:r>
            <a:r>
              <a:rPr lang="en-US" sz="2000" dirty="0" err="1"/>
              <a:t>trình</a:t>
            </a:r>
            <a:r>
              <a:rPr lang="en-US" sz="2000" dirty="0"/>
              <a:t> </a:t>
            </a:r>
            <a:r>
              <a:rPr lang="en-US" sz="2000" dirty="0" err="1"/>
              <a:t>máy</a:t>
            </a:r>
            <a:r>
              <a:rPr lang="en-US" sz="2000" dirty="0"/>
              <a:t> </a:t>
            </a:r>
            <a:r>
              <a:rPr lang="en-US" sz="2000" dirty="0" err="1"/>
              <a:t>tính</a:t>
            </a:r>
            <a:r>
              <a:rPr lang="en-US" sz="2000" dirty="0"/>
              <a:t>): </a:t>
            </a:r>
            <a:r>
              <a:rPr lang="en-US" sz="2000" dirty="0" err="1"/>
              <a:t>khi</a:t>
            </a:r>
            <a:r>
              <a:rPr lang="en-US" sz="2000" dirty="0"/>
              <a:t> </a:t>
            </a:r>
            <a:r>
              <a:rPr lang="en-US" sz="2000" dirty="0" err="1"/>
              <a:t>được</a:t>
            </a:r>
            <a:r>
              <a:rPr lang="en-US" sz="2000" dirty="0"/>
              <a:t> </a:t>
            </a:r>
            <a:r>
              <a:rPr lang="en-US" sz="2000" dirty="0" err="1"/>
              <a:t>thực</a:t>
            </a:r>
            <a:r>
              <a:rPr lang="en-US" sz="2000" dirty="0"/>
              <a:t> </a:t>
            </a:r>
            <a:r>
              <a:rPr lang="en-US" sz="2000" dirty="0" err="1"/>
              <a:t>thi</a:t>
            </a:r>
            <a:r>
              <a:rPr lang="en-US" sz="2000" dirty="0"/>
              <a:t> </a:t>
            </a:r>
            <a:r>
              <a:rPr lang="en-US" sz="2000" dirty="0" err="1"/>
              <a:t>sẽ</a:t>
            </a:r>
            <a:r>
              <a:rPr lang="en-US" sz="2000" dirty="0"/>
              <a:t> </a:t>
            </a:r>
            <a:r>
              <a:rPr lang="en-US" sz="2000" dirty="0" err="1"/>
              <a:t>cung</a:t>
            </a:r>
            <a:r>
              <a:rPr lang="en-US" sz="2000" dirty="0"/>
              <a:t> </a:t>
            </a:r>
            <a:r>
              <a:rPr lang="en-US" sz="2000" dirty="0" err="1"/>
              <a:t>cấp</a:t>
            </a:r>
            <a:r>
              <a:rPr lang="en-US" sz="2000" dirty="0"/>
              <a:t> </a:t>
            </a:r>
            <a:r>
              <a:rPr lang="en-US" sz="2000" dirty="0" err="1"/>
              <a:t>các</a:t>
            </a:r>
            <a:r>
              <a:rPr lang="en-US" sz="2000" dirty="0"/>
              <a:t> </a:t>
            </a:r>
            <a:r>
              <a:rPr lang="en-US" sz="2000" dirty="0" err="1"/>
              <a:t>chức</a:t>
            </a:r>
            <a:r>
              <a:rPr lang="en-US" sz="2000" dirty="0"/>
              <a:t> </a:t>
            </a:r>
            <a:r>
              <a:rPr lang="en-US" sz="2000" dirty="0" err="1"/>
              <a:t>năng</a:t>
            </a:r>
            <a:r>
              <a:rPr lang="en-US" sz="2000" dirty="0"/>
              <a:t>, </a:t>
            </a:r>
            <a:r>
              <a:rPr lang="en-US" sz="2000" dirty="0" err="1"/>
              <a:t>tính</a:t>
            </a:r>
            <a:r>
              <a:rPr lang="en-US" sz="2000" dirty="0"/>
              <a:t> </a:t>
            </a:r>
            <a:r>
              <a:rPr lang="en-US" sz="2000" dirty="0" err="1"/>
              <a:t>năng</a:t>
            </a:r>
            <a:r>
              <a:rPr lang="en-US" sz="2000" dirty="0"/>
              <a:t> </a:t>
            </a:r>
            <a:r>
              <a:rPr lang="en-US" sz="2000" dirty="0" err="1"/>
              <a:t>và</a:t>
            </a:r>
            <a:r>
              <a:rPr lang="en-US" sz="2000" dirty="0"/>
              <a:t> </a:t>
            </a:r>
            <a:r>
              <a:rPr lang="en-US" sz="2000" dirty="0" err="1"/>
              <a:t>hiệu</a:t>
            </a:r>
            <a:r>
              <a:rPr lang="en-US" sz="2000" dirty="0"/>
              <a:t> </a:t>
            </a:r>
            <a:r>
              <a:rPr lang="en-US" sz="2000" dirty="0" err="1"/>
              <a:t>suất</a:t>
            </a:r>
            <a:r>
              <a:rPr lang="en-US" sz="2000" dirty="0"/>
              <a:t> </a:t>
            </a:r>
            <a:r>
              <a:rPr lang="en-US" sz="2000" dirty="0" err="1"/>
              <a:t>mong</a:t>
            </a:r>
            <a:r>
              <a:rPr lang="en-US" sz="2000" dirty="0"/>
              <a:t> </a:t>
            </a:r>
            <a:r>
              <a:rPr lang="en-US" sz="2000" dirty="0" err="1"/>
              <a:t>muốn</a:t>
            </a:r>
            <a:endParaRPr lang="en-US" sz="2000" dirty="0"/>
          </a:p>
          <a:p>
            <a:pPr lvl="1">
              <a:lnSpc>
                <a:spcPct val="100000"/>
              </a:lnSpc>
            </a:pPr>
            <a:r>
              <a:rPr lang="en-US" sz="2000" dirty="0" err="1"/>
              <a:t>Cấu</a:t>
            </a:r>
            <a:r>
              <a:rPr lang="en-US" sz="2000" dirty="0"/>
              <a:t> </a:t>
            </a:r>
            <a:r>
              <a:rPr lang="en-US" sz="2000" dirty="0" err="1"/>
              <a:t>trúc</a:t>
            </a:r>
            <a:r>
              <a:rPr lang="en-US" sz="2000" dirty="0"/>
              <a:t> </a:t>
            </a:r>
            <a:r>
              <a:rPr lang="en-US" sz="2000" dirty="0" err="1"/>
              <a:t>dữ</a:t>
            </a:r>
            <a:r>
              <a:rPr lang="en-US" sz="2000" dirty="0"/>
              <a:t> </a:t>
            </a:r>
            <a:r>
              <a:rPr lang="en-US" sz="2000" dirty="0" err="1"/>
              <a:t>liệu</a:t>
            </a:r>
            <a:r>
              <a:rPr lang="en-US" sz="2000" dirty="0"/>
              <a:t>: </a:t>
            </a:r>
            <a:r>
              <a:rPr lang="en-US" sz="2000" dirty="0" err="1"/>
              <a:t>cho</a:t>
            </a:r>
            <a:r>
              <a:rPr lang="en-US" sz="2000" dirty="0"/>
              <a:t> </a:t>
            </a:r>
            <a:r>
              <a:rPr lang="en-US" sz="2000" dirty="0" err="1"/>
              <a:t>phép</a:t>
            </a:r>
            <a:r>
              <a:rPr lang="en-US" sz="2000" dirty="0"/>
              <a:t> </a:t>
            </a:r>
            <a:r>
              <a:rPr lang="en-US" sz="2000" dirty="0" err="1"/>
              <a:t>chương</a:t>
            </a:r>
            <a:r>
              <a:rPr lang="en-US" sz="2000" dirty="0"/>
              <a:t> </a:t>
            </a:r>
            <a:r>
              <a:rPr lang="en-US" sz="2000" dirty="0" err="1"/>
              <a:t>trình</a:t>
            </a:r>
            <a:r>
              <a:rPr lang="en-US" sz="2000" dirty="0"/>
              <a:t> </a:t>
            </a:r>
            <a:r>
              <a:rPr lang="en-US" sz="2000" dirty="0" err="1"/>
              <a:t>lưu</a:t>
            </a:r>
            <a:r>
              <a:rPr lang="en-US" sz="2000" dirty="0"/>
              <a:t> </a:t>
            </a:r>
            <a:r>
              <a:rPr lang="en-US" sz="2000" dirty="0" err="1"/>
              <a:t>trữ</a:t>
            </a:r>
            <a:r>
              <a:rPr lang="en-US" sz="2000" dirty="0"/>
              <a:t> </a:t>
            </a:r>
            <a:r>
              <a:rPr lang="en-US" sz="2000" dirty="0" err="1"/>
              <a:t>đầy</a:t>
            </a:r>
            <a:r>
              <a:rPr lang="en-US" sz="2000" dirty="0"/>
              <a:t> </a:t>
            </a:r>
            <a:r>
              <a:rPr lang="en-US" sz="2000" dirty="0" err="1"/>
              <a:t>đủ</a:t>
            </a:r>
            <a:r>
              <a:rPr lang="en-US" sz="2000" dirty="0"/>
              <a:t> </a:t>
            </a:r>
            <a:r>
              <a:rPr lang="en-US" sz="2000" dirty="0" err="1"/>
              <a:t>và</a:t>
            </a:r>
            <a:r>
              <a:rPr lang="en-US" sz="2000" dirty="0"/>
              <a:t> </a:t>
            </a:r>
            <a:r>
              <a:rPr lang="en-US" sz="2000" dirty="0" err="1"/>
              <a:t>thao</a:t>
            </a:r>
            <a:r>
              <a:rPr lang="en-US" sz="2000" dirty="0"/>
              <a:t> </a:t>
            </a:r>
            <a:r>
              <a:rPr lang="en-US" sz="2000" dirty="0" err="1"/>
              <a:t>tác</a:t>
            </a:r>
            <a:r>
              <a:rPr lang="en-US" sz="2000" dirty="0"/>
              <a:t> </a:t>
            </a:r>
            <a:r>
              <a:rPr lang="en-US" sz="2000" dirty="0" err="1"/>
              <a:t>với</a:t>
            </a:r>
            <a:r>
              <a:rPr lang="en-US" sz="2000" dirty="0"/>
              <a:t> </a:t>
            </a:r>
            <a:r>
              <a:rPr lang="en-US" sz="2000" dirty="0" err="1"/>
              <a:t>thông</a:t>
            </a:r>
            <a:r>
              <a:rPr lang="en-US" sz="2000" dirty="0"/>
              <a:t> tin</a:t>
            </a:r>
          </a:p>
          <a:p>
            <a:pPr lvl="1">
              <a:lnSpc>
                <a:spcPct val="100000"/>
              </a:lnSpc>
            </a:pPr>
            <a:r>
              <a:rPr lang="en-US" sz="2000" dirty="0" err="1"/>
              <a:t>Tài</a:t>
            </a:r>
            <a:r>
              <a:rPr lang="en-US" sz="2000" dirty="0"/>
              <a:t> </a:t>
            </a:r>
            <a:r>
              <a:rPr lang="en-US" sz="2000" dirty="0" err="1"/>
              <a:t>liệu</a:t>
            </a:r>
            <a:r>
              <a:rPr lang="en-US" sz="2000" dirty="0"/>
              <a:t>: </a:t>
            </a:r>
            <a:r>
              <a:rPr lang="en-US" sz="2000" dirty="0" err="1"/>
              <a:t>mô</a:t>
            </a:r>
            <a:r>
              <a:rPr lang="en-US" sz="2000" dirty="0"/>
              <a:t> </a:t>
            </a:r>
            <a:r>
              <a:rPr lang="en-US" sz="2000" dirty="0" err="1"/>
              <a:t>tả</a:t>
            </a:r>
            <a:r>
              <a:rPr lang="en-US" sz="2000" dirty="0"/>
              <a:t> </a:t>
            </a:r>
            <a:r>
              <a:rPr lang="en-US" sz="2000" dirty="0" err="1"/>
              <a:t>cách</a:t>
            </a:r>
            <a:r>
              <a:rPr lang="en-US" sz="2000" dirty="0"/>
              <a:t> </a:t>
            </a:r>
            <a:r>
              <a:rPr lang="en-US" sz="2000" dirty="0" err="1"/>
              <a:t>vận</a:t>
            </a:r>
            <a:r>
              <a:rPr lang="en-US" sz="2000" dirty="0"/>
              <a:t> </a:t>
            </a:r>
            <a:r>
              <a:rPr lang="en-US" sz="2000" dirty="0" err="1"/>
              <a:t>hành</a:t>
            </a:r>
            <a:r>
              <a:rPr lang="en-US" sz="2000" dirty="0"/>
              <a:t> </a:t>
            </a:r>
            <a:r>
              <a:rPr lang="en-US" sz="2000" dirty="0" err="1"/>
              <a:t>và</a:t>
            </a:r>
            <a:r>
              <a:rPr lang="en-US" sz="2000" dirty="0"/>
              <a:t> </a:t>
            </a:r>
            <a:r>
              <a:rPr lang="en-US" sz="2000" dirty="0" err="1"/>
              <a:t>sử</a:t>
            </a:r>
            <a:r>
              <a:rPr lang="en-US" sz="2000" dirty="0"/>
              <a:t> </a:t>
            </a:r>
            <a:r>
              <a:rPr lang="en-US" sz="2000" dirty="0" err="1"/>
              <a:t>dụng</a:t>
            </a:r>
            <a:r>
              <a:rPr lang="en-US" sz="2000" dirty="0"/>
              <a:t> </a:t>
            </a:r>
            <a:r>
              <a:rPr lang="en-US" sz="2000" dirty="0" err="1"/>
              <a:t>chương</a:t>
            </a:r>
            <a:r>
              <a:rPr lang="en-US" sz="2000" dirty="0"/>
              <a:t> </a:t>
            </a:r>
            <a:r>
              <a:rPr lang="en-US" sz="2000" dirty="0" err="1"/>
              <a:t>trình</a:t>
            </a:r>
            <a:endParaRPr lang="en-US" sz="2000" dirty="0"/>
          </a:p>
          <a:p>
            <a:pPr lvl="1">
              <a:lnSpc>
                <a:spcPct val="100000"/>
              </a:lnSpc>
            </a:pPr>
            <a:endParaRPr lang="en-US" sz="2000" dirty="0"/>
          </a:p>
          <a:p>
            <a:pPr>
              <a:lnSpc>
                <a:spcPct val="100000"/>
              </a:lnSpc>
            </a:pPr>
            <a:endParaRPr lang="en-US" sz="2400" dirty="0"/>
          </a:p>
          <a:p>
            <a:pPr>
              <a:lnSpc>
                <a:spcPct val="100000"/>
              </a:lnSpc>
            </a:pPr>
            <a:endParaRPr lang="en-US" sz="2400" dirty="0"/>
          </a:p>
          <a:p>
            <a:pPr marL="0" indent="0" algn="ctr">
              <a:lnSpc>
                <a:spcPct val="100000"/>
              </a:lnSpc>
              <a:buNone/>
            </a:pPr>
            <a:r>
              <a:rPr lang="en-US" sz="2400" dirty="0"/>
              <a:t>Software	instructions (program)	 data structures	documents</a:t>
            </a:r>
          </a:p>
        </p:txBody>
      </p:sp>
      <p:sp>
        <p:nvSpPr>
          <p:cNvPr id="2" name="Slide Number Placeholder 1"/>
          <p:cNvSpPr>
            <a:spLocks noGrp="1"/>
          </p:cNvSpPr>
          <p:nvPr>
            <p:ph type="sldNum" sz="quarter" idx="12"/>
          </p:nvPr>
        </p:nvSpPr>
        <p:spPr/>
        <p:txBody>
          <a:bodyPr/>
          <a:lstStyle/>
          <a:p>
            <a:fld id="{0FF54DE5-C571-48E8-A5BC-B369434E2F44}" type="slidenum">
              <a:rPr lang="en-US" smtClean="0"/>
              <a:t>6</a:t>
            </a:fld>
            <a:endParaRPr lang="en-US"/>
          </a:p>
        </p:txBody>
      </p:sp>
      <p:pic>
        <p:nvPicPr>
          <p:cNvPr id="1028" name="Picture 4" descr="software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9782" y="4578497"/>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ode, coding, program, script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9602" y="4578496"/>
            <a:ext cx="1219200" cy="121920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data, document, file, information, media, structure, unstructured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90374" y="4578497"/>
            <a:ext cx="1219200" cy="121920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contract, document, paper, pen, sign, signature ic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61582" y="4578497"/>
            <a:ext cx="1219200" cy="121920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equal, sign ic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34084" y="4578496"/>
            <a:ext cx="1219200" cy="1219201"/>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plus ic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11610" y="4578495"/>
            <a:ext cx="1219200" cy="121920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6" descr="plus ic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10301" y="4578495"/>
            <a:ext cx="1219200" cy="1219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142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Phân</a:t>
            </a: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loại</a:t>
            </a: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sản</a:t>
            </a: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phẩm</a:t>
            </a: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phần</a:t>
            </a: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mềm</a:t>
            </a:r>
            <a:endPar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14" name="Content Placeholder 13"/>
          <p:cNvSpPr>
            <a:spLocks noGrp="1"/>
          </p:cNvSpPr>
          <p:nvPr>
            <p:ph idx="1"/>
          </p:nvPr>
        </p:nvSpPr>
        <p:spPr>
          <a:xfrm>
            <a:off x="1104900" y="1600200"/>
            <a:ext cx="9982200" cy="4913142"/>
          </a:xfrm>
        </p:spPr>
        <p:txBody>
          <a:bodyPr>
            <a:normAutofit/>
          </a:bodyPr>
          <a:lstStyle/>
          <a:p>
            <a:pPr>
              <a:lnSpc>
                <a:spcPct val="100000"/>
              </a:lnSpc>
            </a:pPr>
            <a:r>
              <a:rPr lang="en-US" sz="2400" dirty="0" err="1"/>
              <a:t>Phần</a:t>
            </a:r>
            <a:r>
              <a:rPr lang="en-US" sz="2400" dirty="0"/>
              <a:t> </a:t>
            </a:r>
            <a:r>
              <a:rPr lang="en-US" sz="2400" dirty="0" err="1"/>
              <a:t>mềm</a:t>
            </a:r>
            <a:r>
              <a:rPr lang="en-US" sz="2400" dirty="0"/>
              <a:t> </a:t>
            </a:r>
            <a:r>
              <a:rPr lang="en-US" sz="2400" dirty="0" err="1"/>
              <a:t>đại</a:t>
            </a:r>
            <a:r>
              <a:rPr lang="en-US" sz="2400" dirty="0"/>
              <a:t> </a:t>
            </a:r>
            <a:r>
              <a:rPr lang="en-US" sz="2400" dirty="0" err="1"/>
              <a:t>chúng</a:t>
            </a:r>
            <a:r>
              <a:rPr lang="en-US" sz="2400" dirty="0"/>
              <a:t> (generic products)</a:t>
            </a:r>
          </a:p>
          <a:p>
            <a:pPr lvl="1">
              <a:lnSpc>
                <a:spcPct val="100000"/>
              </a:lnSpc>
            </a:pPr>
            <a:r>
              <a:rPr lang="vi-VN" sz="2000" dirty="0"/>
              <a:t>được các lập trình viên phát triển để tung ra thị trường ở dạng miễn phí hoặc có bản quyền</a:t>
            </a:r>
            <a:r>
              <a:rPr lang="en-US" sz="2000" dirty="0"/>
              <a:t>.</a:t>
            </a:r>
          </a:p>
          <a:p>
            <a:pPr lvl="1">
              <a:lnSpc>
                <a:spcPct val="100000"/>
              </a:lnSpc>
            </a:pPr>
            <a:r>
              <a:rPr lang="en-US" sz="2000" dirty="0" err="1"/>
              <a:t>Chạy</a:t>
            </a:r>
            <a:r>
              <a:rPr lang="en-US" sz="2000" dirty="0"/>
              <a:t> </a:t>
            </a:r>
            <a:r>
              <a:rPr lang="en-US" sz="2000" dirty="0" err="1"/>
              <a:t>độc</a:t>
            </a:r>
            <a:r>
              <a:rPr lang="en-US" sz="2000" dirty="0"/>
              <a:t> </a:t>
            </a:r>
            <a:r>
              <a:rPr lang="en-US" sz="2000" dirty="0" err="1"/>
              <a:t>lập</a:t>
            </a:r>
            <a:endParaRPr lang="en-US" sz="2000" dirty="0"/>
          </a:p>
          <a:p>
            <a:pPr lvl="1">
              <a:lnSpc>
                <a:spcPct val="100000"/>
              </a:lnSpc>
            </a:pPr>
            <a:r>
              <a:rPr lang="en-US" sz="2000" dirty="0" err="1"/>
              <a:t>Ví</a:t>
            </a:r>
            <a:r>
              <a:rPr lang="en-US" sz="2000" dirty="0"/>
              <a:t> </a:t>
            </a:r>
            <a:r>
              <a:rPr lang="en-US" sz="2000" dirty="0" err="1"/>
              <a:t>dụ</a:t>
            </a:r>
            <a:r>
              <a:rPr lang="en-US" sz="2000" dirty="0"/>
              <a:t>: </a:t>
            </a:r>
            <a:r>
              <a:rPr lang="en-US" sz="2000" dirty="0" err="1"/>
              <a:t>phần</a:t>
            </a:r>
            <a:r>
              <a:rPr lang="en-US" sz="2000" dirty="0"/>
              <a:t> </a:t>
            </a:r>
            <a:r>
              <a:rPr lang="en-US" sz="2000" dirty="0" err="1"/>
              <a:t>mềm</a:t>
            </a:r>
            <a:r>
              <a:rPr lang="en-US" sz="2000" dirty="0"/>
              <a:t> </a:t>
            </a:r>
            <a:r>
              <a:rPr lang="en-US" sz="2000" dirty="0" err="1"/>
              <a:t>soạn</a:t>
            </a:r>
            <a:r>
              <a:rPr lang="en-US" sz="2000" dirty="0"/>
              <a:t> </a:t>
            </a:r>
            <a:r>
              <a:rPr lang="en-US" sz="2000" dirty="0" err="1"/>
              <a:t>thảo</a:t>
            </a:r>
            <a:r>
              <a:rPr lang="en-US" sz="2000" dirty="0"/>
              <a:t>, </a:t>
            </a:r>
            <a:r>
              <a:rPr lang="en-US" sz="2000" dirty="0" err="1"/>
              <a:t>chương</a:t>
            </a:r>
            <a:r>
              <a:rPr lang="en-US" sz="2000" dirty="0"/>
              <a:t> </a:t>
            </a:r>
            <a:r>
              <a:rPr lang="en-US" sz="2000" dirty="0" err="1"/>
              <a:t>trình</a:t>
            </a:r>
            <a:r>
              <a:rPr lang="en-US" sz="2000" dirty="0"/>
              <a:t> </a:t>
            </a:r>
            <a:r>
              <a:rPr lang="en-US" sz="2000" dirty="0" err="1"/>
              <a:t>đồ</a:t>
            </a:r>
            <a:r>
              <a:rPr lang="en-US" sz="2000" dirty="0"/>
              <a:t> </a:t>
            </a:r>
            <a:r>
              <a:rPr lang="en-US" sz="2000" dirty="0" err="1"/>
              <a:t>họa</a:t>
            </a:r>
            <a:r>
              <a:rPr lang="en-US" sz="2000" dirty="0"/>
              <a:t>, </a:t>
            </a:r>
            <a:r>
              <a:rPr lang="en-US" sz="2000" dirty="0" err="1"/>
              <a:t>công</a:t>
            </a:r>
            <a:r>
              <a:rPr lang="en-US" sz="2000" dirty="0"/>
              <a:t> </a:t>
            </a:r>
            <a:r>
              <a:rPr lang="en-US" sz="2000" dirty="0" err="1"/>
              <a:t>cụ</a:t>
            </a:r>
            <a:r>
              <a:rPr lang="en-US" sz="2000" dirty="0"/>
              <a:t> </a:t>
            </a:r>
            <a:r>
              <a:rPr lang="en-US" sz="2000" dirty="0" err="1"/>
              <a:t>quản</a:t>
            </a:r>
            <a:r>
              <a:rPr lang="en-US" sz="2000" dirty="0"/>
              <a:t> </a:t>
            </a:r>
            <a:r>
              <a:rPr lang="en-US" sz="2000" dirty="0" err="1"/>
              <a:t>lý</a:t>
            </a:r>
            <a:r>
              <a:rPr lang="en-US" sz="2000" dirty="0"/>
              <a:t> </a:t>
            </a:r>
            <a:r>
              <a:rPr lang="en-US" sz="2000" dirty="0" err="1"/>
              <a:t>dự</a:t>
            </a:r>
            <a:r>
              <a:rPr lang="en-US" sz="2000" dirty="0"/>
              <a:t> </a:t>
            </a:r>
            <a:r>
              <a:rPr lang="en-US" sz="2000" dirty="0" err="1"/>
              <a:t>án</a:t>
            </a:r>
            <a:r>
              <a:rPr lang="en-US" sz="2000" dirty="0"/>
              <a:t>, </a:t>
            </a:r>
            <a:r>
              <a:rPr lang="en-US" sz="2000" dirty="0" err="1"/>
              <a:t>hệ</a:t>
            </a:r>
            <a:r>
              <a:rPr lang="en-US" sz="2000" dirty="0"/>
              <a:t> </a:t>
            </a:r>
            <a:r>
              <a:rPr lang="en-US" sz="2000" dirty="0" err="1"/>
              <a:t>thống</a:t>
            </a:r>
            <a:r>
              <a:rPr lang="en-US" sz="2000" dirty="0"/>
              <a:t> </a:t>
            </a:r>
            <a:r>
              <a:rPr lang="en-US" sz="2000" dirty="0" err="1"/>
              <a:t>đặt</a:t>
            </a:r>
            <a:r>
              <a:rPr lang="en-US" sz="2000" dirty="0"/>
              <a:t> </a:t>
            </a:r>
            <a:r>
              <a:rPr lang="en-US" sz="2000" dirty="0" err="1"/>
              <a:t>hẹn</a:t>
            </a:r>
            <a:r>
              <a:rPr lang="en-US" sz="2000" dirty="0"/>
              <a:t> </a:t>
            </a:r>
            <a:r>
              <a:rPr lang="en-US" sz="2000" dirty="0" err="1"/>
              <a:t>khám</a:t>
            </a:r>
            <a:r>
              <a:rPr lang="en-US" sz="2000" dirty="0"/>
              <a:t> </a:t>
            </a:r>
            <a:r>
              <a:rPr lang="en-US" sz="2000" dirty="0" err="1"/>
              <a:t>chữa</a:t>
            </a:r>
            <a:r>
              <a:rPr lang="en-US" sz="2000" dirty="0"/>
              <a:t> </a:t>
            </a:r>
            <a:r>
              <a:rPr lang="en-US" sz="2000" dirty="0" err="1"/>
              <a:t>bệnh</a:t>
            </a:r>
            <a:r>
              <a:rPr lang="en-US" sz="2000" dirty="0"/>
              <a:t>, …</a:t>
            </a:r>
          </a:p>
          <a:p>
            <a:pPr lvl="1">
              <a:lnSpc>
                <a:spcPct val="100000"/>
              </a:lnSpc>
            </a:pPr>
            <a:endParaRPr lang="en-US" sz="2000" dirty="0"/>
          </a:p>
          <a:p>
            <a:pPr>
              <a:lnSpc>
                <a:spcPct val="100000"/>
              </a:lnSpc>
            </a:pPr>
            <a:r>
              <a:rPr lang="en-US" sz="2400" dirty="0" err="1"/>
              <a:t>Phần</a:t>
            </a:r>
            <a:r>
              <a:rPr lang="en-US" sz="2400" dirty="0"/>
              <a:t> </a:t>
            </a:r>
            <a:r>
              <a:rPr lang="en-US" sz="2400" dirty="0" err="1"/>
              <a:t>mềm</a:t>
            </a:r>
            <a:r>
              <a:rPr lang="en-US" sz="2400" dirty="0"/>
              <a:t> </a:t>
            </a:r>
            <a:r>
              <a:rPr lang="en-US" sz="2400" dirty="0" err="1"/>
              <a:t>theo</a:t>
            </a:r>
            <a:r>
              <a:rPr lang="en-US" sz="2400" dirty="0"/>
              <a:t> </a:t>
            </a:r>
            <a:r>
              <a:rPr lang="en-US" sz="2400" dirty="0" err="1"/>
              <a:t>đơn</a:t>
            </a:r>
            <a:r>
              <a:rPr lang="en-US" sz="2400" dirty="0"/>
              <a:t> </a:t>
            </a:r>
            <a:r>
              <a:rPr lang="en-US" sz="2400" dirty="0" err="1"/>
              <a:t>hàng</a:t>
            </a:r>
            <a:r>
              <a:rPr lang="en-US" sz="2400" dirty="0"/>
              <a:t> (customized/bespoke products)</a:t>
            </a:r>
          </a:p>
          <a:p>
            <a:pPr lvl="1">
              <a:lnSpc>
                <a:spcPct val="100000"/>
              </a:lnSpc>
            </a:pPr>
            <a:r>
              <a:rPr lang="vi-VN" sz="2000" dirty="0"/>
              <a:t>được đặt hàng để phát triển cho một khách hàng riêng lẻ theo một yêu cầu chuyên dụng</a:t>
            </a:r>
            <a:r>
              <a:rPr lang="en-US" sz="2000" dirty="0"/>
              <a:t>.</a:t>
            </a:r>
          </a:p>
          <a:p>
            <a:pPr lvl="1">
              <a:lnSpc>
                <a:spcPct val="100000"/>
              </a:lnSpc>
            </a:pPr>
            <a:r>
              <a:rPr lang="en-US" sz="2000" dirty="0" err="1"/>
              <a:t>Ví</a:t>
            </a:r>
            <a:r>
              <a:rPr lang="en-US" sz="2000" dirty="0"/>
              <a:t> </a:t>
            </a:r>
            <a:r>
              <a:rPr lang="en-US" sz="2000" dirty="0" err="1"/>
              <a:t>dụ</a:t>
            </a:r>
            <a:r>
              <a:rPr lang="en-US" sz="2000" dirty="0"/>
              <a:t>: </a:t>
            </a:r>
            <a:r>
              <a:rPr lang="en-US" sz="2000" dirty="0" err="1"/>
              <a:t>các</a:t>
            </a:r>
            <a:r>
              <a:rPr lang="en-US" sz="2000" dirty="0"/>
              <a:t> </a:t>
            </a:r>
            <a:r>
              <a:rPr lang="en-US" sz="2000" dirty="0" err="1"/>
              <a:t>hệ</a:t>
            </a:r>
            <a:r>
              <a:rPr lang="en-US" sz="2000" dirty="0"/>
              <a:t> </a:t>
            </a:r>
            <a:r>
              <a:rPr lang="en-US" sz="2000" dirty="0" err="1"/>
              <a:t>thống</a:t>
            </a:r>
            <a:r>
              <a:rPr lang="en-US" sz="2000" dirty="0"/>
              <a:t> </a:t>
            </a:r>
            <a:r>
              <a:rPr lang="en-US" sz="2000" dirty="0" err="1"/>
              <a:t>nhúng</a:t>
            </a:r>
            <a:r>
              <a:rPr lang="en-US" sz="2000" dirty="0"/>
              <a:t>, </a:t>
            </a:r>
            <a:r>
              <a:rPr lang="en-US" sz="2000" dirty="0" err="1"/>
              <a:t>hệ</a:t>
            </a:r>
            <a:r>
              <a:rPr lang="en-US" sz="2000" dirty="0"/>
              <a:t> </a:t>
            </a:r>
            <a:r>
              <a:rPr lang="en-US" sz="2000" dirty="0" err="1"/>
              <a:t>thống</a:t>
            </a:r>
            <a:r>
              <a:rPr lang="en-US" sz="2000" dirty="0"/>
              <a:t> </a:t>
            </a:r>
            <a:r>
              <a:rPr lang="en-US" sz="2000" dirty="0" err="1"/>
              <a:t>điều</a:t>
            </a:r>
            <a:r>
              <a:rPr lang="en-US" sz="2000" dirty="0"/>
              <a:t> </a:t>
            </a:r>
            <a:r>
              <a:rPr lang="en-US" sz="2000" dirty="0" err="1"/>
              <a:t>khiển</a:t>
            </a:r>
            <a:r>
              <a:rPr lang="en-US" sz="2000" dirty="0"/>
              <a:t> </a:t>
            </a:r>
            <a:r>
              <a:rPr lang="en-US" sz="2000" dirty="0" err="1"/>
              <a:t>không</a:t>
            </a:r>
            <a:r>
              <a:rPr lang="en-US" sz="2000" dirty="0"/>
              <a:t> </a:t>
            </a:r>
            <a:r>
              <a:rPr lang="en-US" sz="2000" dirty="0" err="1"/>
              <a:t>lưu</a:t>
            </a:r>
            <a:r>
              <a:rPr lang="en-US" sz="2000" dirty="0"/>
              <a:t> hay </a:t>
            </a:r>
            <a:r>
              <a:rPr lang="en-US" sz="2000" dirty="0" err="1"/>
              <a:t>giao</a:t>
            </a:r>
            <a:r>
              <a:rPr lang="en-US" sz="2000" dirty="0"/>
              <a:t> </a:t>
            </a:r>
            <a:r>
              <a:rPr lang="en-US" sz="2000" dirty="0" err="1"/>
              <a:t>thông</a:t>
            </a:r>
            <a:r>
              <a:rPr lang="en-US" sz="2000" dirty="0"/>
              <a:t>, </a:t>
            </a:r>
            <a:r>
              <a:rPr lang="en-US" sz="2000" dirty="0" err="1"/>
              <a:t>hệ</a:t>
            </a:r>
            <a:r>
              <a:rPr lang="en-US" sz="2000" dirty="0"/>
              <a:t> </a:t>
            </a:r>
            <a:r>
              <a:rPr lang="en-US" sz="2000" dirty="0" err="1"/>
              <a:t>thống</a:t>
            </a:r>
            <a:r>
              <a:rPr lang="en-US" sz="2000" dirty="0"/>
              <a:t> </a:t>
            </a:r>
            <a:r>
              <a:rPr lang="en-US" sz="2000" dirty="0" err="1"/>
              <a:t>rút</a:t>
            </a:r>
            <a:r>
              <a:rPr lang="en-US" sz="2000" dirty="0"/>
              <a:t> </a:t>
            </a:r>
            <a:r>
              <a:rPr lang="en-US" sz="2000" dirty="0" err="1"/>
              <a:t>tiền</a:t>
            </a:r>
            <a:r>
              <a:rPr lang="en-US" sz="2000" dirty="0"/>
              <a:t> </a:t>
            </a:r>
            <a:r>
              <a:rPr lang="en-US" sz="2000" dirty="0" err="1"/>
              <a:t>tự</a:t>
            </a:r>
            <a:r>
              <a:rPr lang="en-US" sz="2000" dirty="0"/>
              <a:t> </a:t>
            </a:r>
            <a:r>
              <a:rPr lang="en-US" sz="2000" dirty="0" err="1"/>
              <a:t>động</a:t>
            </a:r>
            <a:r>
              <a:rPr lang="en-US" sz="2000" dirty="0"/>
              <a:t> (ATM), …</a:t>
            </a:r>
          </a:p>
          <a:p>
            <a:pPr lvl="1">
              <a:lnSpc>
                <a:spcPct val="100000"/>
              </a:lnSpc>
            </a:pPr>
            <a:endParaRPr lang="en-US" sz="2000" dirty="0"/>
          </a:p>
        </p:txBody>
      </p:sp>
      <p:sp>
        <p:nvSpPr>
          <p:cNvPr id="2" name="Slide Number Placeholder 1"/>
          <p:cNvSpPr>
            <a:spLocks noGrp="1"/>
          </p:cNvSpPr>
          <p:nvPr>
            <p:ph type="sldNum" sz="quarter" idx="12"/>
          </p:nvPr>
        </p:nvSpPr>
        <p:spPr/>
        <p:txBody>
          <a:bodyPr/>
          <a:lstStyle/>
          <a:p>
            <a:fld id="{0FF54DE5-C571-48E8-A5BC-B369434E2F44}" type="slidenum">
              <a:rPr lang="en-US" smtClean="0"/>
              <a:t>7</a:t>
            </a:fld>
            <a:endParaRPr lang="en-US"/>
          </a:p>
        </p:txBody>
      </p:sp>
    </p:spTree>
    <p:extLst>
      <p:ext uri="{BB962C8B-B14F-4D97-AF65-F5344CB8AC3E}">
        <p14:creationId xmlns:p14="http://schemas.microsoft.com/office/powerpoint/2010/main" val="239780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Tầm</a:t>
            </a: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quan</a:t>
            </a: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trọng</a:t>
            </a: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của</a:t>
            </a: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phần</a:t>
            </a: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mềm</a:t>
            </a:r>
            <a:endPar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14" name="Content Placeholder 13"/>
          <p:cNvSpPr>
            <a:spLocks noGrp="1"/>
          </p:cNvSpPr>
          <p:nvPr>
            <p:ph idx="1"/>
          </p:nvPr>
        </p:nvSpPr>
        <p:spPr/>
        <p:txBody>
          <a:bodyPr>
            <a:normAutofit/>
          </a:bodyPr>
          <a:lstStyle/>
          <a:p>
            <a:pPr>
              <a:lnSpc>
                <a:spcPct val="100000"/>
              </a:lnSpc>
            </a:pPr>
            <a:r>
              <a:rPr lang="en-US" sz="2400" dirty="0" err="1"/>
              <a:t>Nền</a:t>
            </a:r>
            <a:r>
              <a:rPr lang="en-US" sz="2400" dirty="0"/>
              <a:t> </a:t>
            </a:r>
            <a:r>
              <a:rPr lang="en-US" sz="2400" dirty="0" err="1"/>
              <a:t>kinh</a:t>
            </a:r>
            <a:r>
              <a:rPr lang="en-US" sz="2400" dirty="0"/>
              <a:t> </a:t>
            </a:r>
            <a:r>
              <a:rPr lang="en-US" sz="2400" dirty="0" err="1"/>
              <a:t>tế</a:t>
            </a:r>
            <a:r>
              <a:rPr lang="en-US" sz="2400" dirty="0"/>
              <a:t> </a:t>
            </a:r>
            <a:r>
              <a:rPr lang="en-US" sz="2400" dirty="0" err="1"/>
              <a:t>của</a:t>
            </a:r>
            <a:r>
              <a:rPr lang="en-US" sz="2400" dirty="0"/>
              <a:t> </a:t>
            </a:r>
            <a:r>
              <a:rPr lang="en-US" sz="2400" dirty="0" err="1"/>
              <a:t>mọi</a:t>
            </a:r>
            <a:r>
              <a:rPr lang="en-US" sz="2400" dirty="0"/>
              <a:t> </a:t>
            </a:r>
            <a:r>
              <a:rPr lang="en-US" sz="2400" dirty="0" err="1"/>
              <a:t>quốc</a:t>
            </a:r>
            <a:r>
              <a:rPr lang="en-US" sz="2400" dirty="0"/>
              <a:t> </a:t>
            </a:r>
            <a:r>
              <a:rPr lang="en-US" sz="2400" dirty="0" err="1"/>
              <a:t>gia</a:t>
            </a:r>
            <a:r>
              <a:rPr lang="en-US" sz="2400" dirty="0"/>
              <a:t> </a:t>
            </a:r>
            <a:r>
              <a:rPr lang="en-US" sz="2400" dirty="0" err="1"/>
              <a:t>phát</a:t>
            </a:r>
            <a:r>
              <a:rPr lang="en-US" sz="2400" dirty="0"/>
              <a:t> </a:t>
            </a:r>
            <a:r>
              <a:rPr lang="en-US" sz="2400" dirty="0" err="1"/>
              <a:t>triển</a:t>
            </a:r>
            <a:r>
              <a:rPr lang="en-US" sz="2400" dirty="0"/>
              <a:t> </a:t>
            </a:r>
            <a:r>
              <a:rPr lang="en-US" sz="2400" dirty="0" err="1"/>
              <a:t>đều</a:t>
            </a:r>
            <a:r>
              <a:rPr lang="en-US" sz="2400" dirty="0"/>
              <a:t> </a:t>
            </a:r>
            <a:r>
              <a:rPr lang="en-US" sz="2400" dirty="0" err="1"/>
              <a:t>phụ</a:t>
            </a:r>
            <a:r>
              <a:rPr lang="en-US" sz="2400" dirty="0"/>
              <a:t> </a:t>
            </a:r>
            <a:r>
              <a:rPr lang="en-US" sz="2400" dirty="0" err="1"/>
              <a:t>thuộc</a:t>
            </a:r>
            <a:r>
              <a:rPr lang="en-US" sz="2400" dirty="0"/>
              <a:t> </a:t>
            </a:r>
            <a:r>
              <a:rPr lang="en-US" sz="2400" dirty="0" err="1"/>
              <a:t>vào</a:t>
            </a:r>
            <a:r>
              <a:rPr lang="en-US" sz="2400" dirty="0"/>
              <a:t> </a:t>
            </a:r>
            <a:r>
              <a:rPr lang="en-US" sz="2400" dirty="0" err="1"/>
              <a:t>phần</a:t>
            </a:r>
            <a:r>
              <a:rPr lang="en-US" sz="2400" dirty="0"/>
              <a:t> </a:t>
            </a:r>
            <a:r>
              <a:rPr lang="en-US" sz="2400" dirty="0" err="1"/>
              <a:t>mềm</a:t>
            </a:r>
            <a:r>
              <a:rPr lang="en-US" sz="2400" dirty="0"/>
              <a:t>.</a:t>
            </a:r>
          </a:p>
          <a:p>
            <a:pPr>
              <a:lnSpc>
                <a:spcPct val="100000"/>
              </a:lnSpc>
            </a:pPr>
            <a:r>
              <a:rPr lang="en-US" sz="2400" dirty="0" err="1"/>
              <a:t>Ngày</a:t>
            </a:r>
            <a:r>
              <a:rPr lang="en-US" sz="2400" dirty="0"/>
              <a:t> </a:t>
            </a:r>
            <a:r>
              <a:rPr lang="en-US" sz="2400" dirty="0" err="1"/>
              <a:t>càng</a:t>
            </a:r>
            <a:r>
              <a:rPr lang="en-US" sz="2400" dirty="0"/>
              <a:t> </a:t>
            </a:r>
            <a:r>
              <a:rPr lang="en-US" sz="2400" dirty="0" err="1"/>
              <a:t>có</a:t>
            </a:r>
            <a:r>
              <a:rPr lang="en-US" sz="2400" dirty="0"/>
              <a:t> </a:t>
            </a:r>
            <a:r>
              <a:rPr lang="en-US" sz="2400" dirty="0" err="1"/>
              <a:t>nhiều</a:t>
            </a:r>
            <a:r>
              <a:rPr lang="en-US" sz="2400" dirty="0"/>
              <a:t> </a:t>
            </a:r>
            <a:r>
              <a:rPr lang="en-US" sz="2400" dirty="0" err="1"/>
              <a:t>hệ</a:t>
            </a:r>
            <a:r>
              <a:rPr lang="en-US" sz="2400" dirty="0"/>
              <a:t> </a:t>
            </a:r>
            <a:r>
              <a:rPr lang="en-US" sz="2400" dirty="0" err="1"/>
              <a:t>thống</a:t>
            </a:r>
            <a:r>
              <a:rPr lang="en-US" sz="2400" dirty="0"/>
              <a:t> </a:t>
            </a:r>
            <a:r>
              <a:rPr lang="en-US" sz="2400" dirty="0" err="1"/>
              <a:t>được</a:t>
            </a:r>
            <a:r>
              <a:rPr lang="en-US" sz="2400" dirty="0"/>
              <a:t> </a:t>
            </a:r>
            <a:r>
              <a:rPr lang="en-US" sz="2400" dirty="0" err="1"/>
              <a:t>điều</a:t>
            </a:r>
            <a:r>
              <a:rPr lang="en-US" sz="2400" dirty="0"/>
              <a:t> </a:t>
            </a:r>
            <a:r>
              <a:rPr lang="en-US" sz="2400" dirty="0" err="1"/>
              <a:t>khiển</a:t>
            </a:r>
            <a:r>
              <a:rPr lang="en-US" sz="2400" dirty="0"/>
              <a:t> </a:t>
            </a:r>
            <a:r>
              <a:rPr lang="en-US" sz="2400" dirty="0" err="1"/>
              <a:t>bởi</a:t>
            </a:r>
            <a:r>
              <a:rPr lang="en-US" sz="2400" dirty="0"/>
              <a:t> </a:t>
            </a:r>
            <a:r>
              <a:rPr lang="en-US" sz="2400" dirty="0" err="1"/>
              <a:t>phần</a:t>
            </a:r>
            <a:r>
              <a:rPr lang="en-US" sz="2400" dirty="0"/>
              <a:t> </a:t>
            </a:r>
            <a:r>
              <a:rPr lang="en-US" sz="2400" dirty="0" err="1"/>
              <a:t>mềm</a:t>
            </a:r>
            <a:r>
              <a:rPr lang="en-US" sz="2400" dirty="0"/>
              <a:t>: </a:t>
            </a:r>
            <a:r>
              <a:rPr lang="en-US" sz="2400" dirty="0" err="1"/>
              <a:t>giao</a:t>
            </a:r>
            <a:r>
              <a:rPr lang="en-US" sz="2400" dirty="0"/>
              <a:t> </a:t>
            </a:r>
            <a:r>
              <a:rPr lang="en-US" sz="2400" dirty="0" err="1"/>
              <a:t>thông</a:t>
            </a:r>
            <a:r>
              <a:rPr lang="en-US" sz="2400" dirty="0"/>
              <a:t>, y </a:t>
            </a:r>
            <a:r>
              <a:rPr lang="en-US" sz="2400" dirty="0" err="1"/>
              <a:t>tế</a:t>
            </a:r>
            <a:r>
              <a:rPr lang="en-US" sz="2400" dirty="0"/>
              <a:t>, </a:t>
            </a:r>
            <a:r>
              <a:rPr lang="en-US" sz="2400" dirty="0" err="1"/>
              <a:t>truyền</a:t>
            </a:r>
            <a:r>
              <a:rPr lang="en-US" sz="2400" dirty="0"/>
              <a:t> </a:t>
            </a:r>
            <a:r>
              <a:rPr lang="en-US" sz="2400" dirty="0" err="1"/>
              <a:t>thông</a:t>
            </a:r>
            <a:r>
              <a:rPr lang="en-US" sz="2400" dirty="0"/>
              <a:t>, </a:t>
            </a:r>
            <a:r>
              <a:rPr lang="en-US" sz="2400" dirty="0" err="1"/>
              <a:t>quân</a:t>
            </a:r>
            <a:r>
              <a:rPr lang="en-US" sz="2400" dirty="0"/>
              <a:t> </a:t>
            </a:r>
            <a:r>
              <a:rPr lang="en-US" sz="2400" dirty="0" err="1"/>
              <a:t>sự</a:t>
            </a:r>
            <a:r>
              <a:rPr lang="en-US" sz="2400" dirty="0"/>
              <a:t>, </a:t>
            </a:r>
            <a:r>
              <a:rPr lang="en-US" sz="2400" dirty="0" err="1"/>
              <a:t>công</a:t>
            </a:r>
            <a:r>
              <a:rPr lang="en-US" sz="2400" dirty="0"/>
              <a:t> </a:t>
            </a:r>
            <a:r>
              <a:rPr lang="en-US" sz="2400" dirty="0" err="1"/>
              <a:t>nghiệp</a:t>
            </a:r>
            <a:r>
              <a:rPr lang="en-US" sz="2400" dirty="0"/>
              <a:t>, </a:t>
            </a:r>
            <a:r>
              <a:rPr lang="en-US" sz="2400" dirty="0" err="1"/>
              <a:t>giải</a:t>
            </a:r>
            <a:r>
              <a:rPr lang="en-US" sz="2400" dirty="0"/>
              <a:t> </a:t>
            </a:r>
            <a:r>
              <a:rPr lang="en-US" sz="2400" dirty="0" err="1"/>
              <a:t>trí</a:t>
            </a:r>
            <a:r>
              <a:rPr lang="en-US" sz="2400" dirty="0"/>
              <a:t>, …</a:t>
            </a:r>
          </a:p>
          <a:p>
            <a:pPr>
              <a:lnSpc>
                <a:spcPct val="100000"/>
              </a:lnSpc>
            </a:pPr>
            <a:r>
              <a:rPr lang="en-US" sz="2400" dirty="0" err="1"/>
              <a:t>Kỹ</a:t>
            </a:r>
            <a:r>
              <a:rPr lang="en-US" sz="2400" dirty="0"/>
              <a:t> </a:t>
            </a:r>
            <a:r>
              <a:rPr lang="en-US" sz="2400" dirty="0" err="1"/>
              <a:t>nghệ</a:t>
            </a:r>
            <a:r>
              <a:rPr lang="en-US" sz="2400" dirty="0"/>
              <a:t> </a:t>
            </a:r>
            <a:r>
              <a:rPr lang="en-US" sz="2400" dirty="0" err="1"/>
              <a:t>phần</a:t>
            </a:r>
            <a:r>
              <a:rPr lang="en-US" sz="2400" dirty="0"/>
              <a:t> </a:t>
            </a:r>
            <a:r>
              <a:rPr lang="en-US" sz="2400" dirty="0" err="1"/>
              <a:t>mềm</a:t>
            </a:r>
            <a:r>
              <a:rPr lang="en-US" sz="2400" dirty="0"/>
              <a:t> </a:t>
            </a:r>
            <a:r>
              <a:rPr lang="en-US" sz="2400" dirty="0" err="1"/>
              <a:t>liên</a:t>
            </a:r>
            <a:r>
              <a:rPr lang="en-US" sz="2400" dirty="0"/>
              <a:t> </a:t>
            </a:r>
            <a:r>
              <a:rPr lang="en-US" sz="2400" dirty="0" err="1"/>
              <a:t>quan</a:t>
            </a:r>
            <a:r>
              <a:rPr lang="en-US" sz="2400" dirty="0"/>
              <a:t> </a:t>
            </a:r>
            <a:r>
              <a:rPr lang="en-US" sz="2400" dirty="0" err="1"/>
              <a:t>tới</a:t>
            </a:r>
            <a:r>
              <a:rPr lang="en-US" sz="2400" dirty="0"/>
              <a:t> </a:t>
            </a:r>
            <a:r>
              <a:rPr lang="en-US" sz="2400" dirty="0" err="1"/>
              <a:t>nghiên</a:t>
            </a:r>
            <a:r>
              <a:rPr lang="en-US" sz="2400" dirty="0"/>
              <a:t> </a:t>
            </a:r>
            <a:r>
              <a:rPr lang="en-US" sz="2400" dirty="0" err="1"/>
              <a:t>cứu</a:t>
            </a:r>
            <a:r>
              <a:rPr lang="en-US" sz="2400" dirty="0"/>
              <a:t> </a:t>
            </a:r>
            <a:r>
              <a:rPr lang="en-US" sz="2400" dirty="0" err="1"/>
              <a:t>lý</a:t>
            </a:r>
            <a:r>
              <a:rPr lang="en-US" sz="2400" dirty="0"/>
              <a:t> </a:t>
            </a:r>
            <a:r>
              <a:rPr lang="en-US" sz="2400" dirty="0" err="1"/>
              <a:t>thuyết</a:t>
            </a:r>
            <a:r>
              <a:rPr lang="en-US" sz="2400" dirty="0"/>
              <a:t>, </a:t>
            </a:r>
            <a:r>
              <a:rPr lang="en-US" sz="2400" dirty="0" err="1"/>
              <a:t>các</a:t>
            </a:r>
            <a:r>
              <a:rPr lang="en-US" sz="2400" dirty="0"/>
              <a:t> </a:t>
            </a:r>
            <a:r>
              <a:rPr lang="en-US" sz="2400" dirty="0" err="1"/>
              <a:t>phương</a:t>
            </a:r>
            <a:r>
              <a:rPr lang="en-US" sz="2400" dirty="0"/>
              <a:t> </a:t>
            </a:r>
            <a:r>
              <a:rPr lang="en-US" sz="2400" dirty="0" err="1"/>
              <a:t>pháp</a:t>
            </a:r>
            <a:r>
              <a:rPr lang="en-US" sz="2400" dirty="0"/>
              <a:t> </a:t>
            </a:r>
            <a:r>
              <a:rPr lang="en-US" sz="2400" dirty="0" err="1"/>
              <a:t>và</a:t>
            </a:r>
            <a:r>
              <a:rPr lang="en-US" sz="2400" dirty="0"/>
              <a:t> </a:t>
            </a:r>
            <a:r>
              <a:rPr lang="en-US" sz="2400" dirty="0" err="1"/>
              <a:t>công</a:t>
            </a:r>
            <a:r>
              <a:rPr lang="en-US" sz="2400" dirty="0"/>
              <a:t> </a:t>
            </a:r>
            <a:r>
              <a:rPr lang="en-US" sz="2400" dirty="0" err="1"/>
              <a:t>cụ</a:t>
            </a:r>
            <a:r>
              <a:rPr lang="en-US" sz="2400" dirty="0"/>
              <a:t> </a:t>
            </a:r>
            <a:r>
              <a:rPr lang="en-US" sz="2400" dirty="0" err="1"/>
              <a:t>để</a:t>
            </a:r>
            <a:r>
              <a:rPr lang="en-US" sz="2400" dirty="0"/>
              <a:t> </a:t>
            </a:r>
            <a:r>
              <a:rPr lang="en-US" sz="2400" dirty="0" err="1"/>
              <a:t>phát</a:t>
            </a:r>
            <a:r>
              <a:rPr lang="en-US" sz="2400" dirty="0"/>
              <a:t> </a:t>
            </a:r>
            <a:r>
              <a:rPr lang="en-US" sz="2400" dirty="0" err="1"/>
              <a:t>triển</a:t>
            </a:r>
            <a:r>
              <a:rPr lang="en-US" sz="2400" dirty="0"/>
              <a:t> </a:t>
            </a:r>
            <a:r>
              <a:rPr lang="en-US" sz="2400" dirty="0" err="1"/>
              <a:t>các</a:t>
            </a:r>
            <a:r>
              <a:rPr lang="en-US" sz="2400" dirty="0"/>
              <a:t> </a:t>
            </a:r>
            <a:r>
              <a:rPr lang="en-US" sz="2400" dirty="0" err="1"/>
              <a:t>phần</a:t>
            </a:r>
            <a:r>
              <a:rPr lang="en-US" sz="2400" dirty="0"/>
              <a:t> </a:t>
            </a:r>
            <a:r>
              <a:rPr lang="en-US" sz="2400" dirty="0" err="1"/>
              <a:t>mềm</a:t>
            </a:r>
            <a:r>
              <a:rPr lang="en-US" sz="2400" dirty="0"/>
              <a:t> </a:t>
            </a:r>
            <a:r>
              <a:rPr lang="en-US" sz="2400" dirty="0" err="1"/>
              <a:t>chuyên</a:t>
            </a:r>
            <a:r>
              <a:rPr lang="en-US" sz="2400" dirty="0"/>
              <a:t> </a:t>
            </a:r>
            <a:r>
              <a:rPr lang="en-US" sz="2400" dirty="0" err="1"/>
              <a:t>nghiệp</a:t>
            </a:r>
            <a:r>
              <a:rPr lang="en-US" sz="2400" dirty="0"/>
              <a:t>.</a:t>
            </a:r>
          </a:p>
          <a:p>
            <a:pPr>
              <a:lnSpc>
                <a:spcPct val="100000"/>
              </a:lnSpc>
            </a:pPr>
            <a:r>
              <a:rPr lang="en-US" sz="2400" dirty="0"/>
              <a:t>Chi </a:t>
            </a:r>
            <a:r>
              <a:rPr lang="en-US" sz="2400" dirty="0" err="1"/>
              <a:t>phí</a:t>
            </a:r>
            <a:r>
              <a:rPr lang="en-US" sz="2400" dirty="0"/>
              <a:t> </a:t>
            </a:r>
            <a:r>
              <a:rPr lang="en-US" sz="2400" dirty="0" err="1"/>
              <a:t>bỏ</a:t>
            </a:r>
            <a:r>
              <a:rPr lang="en-US" sz="2400" dirty="0"/>
              <a:t> </a:t>
            </a:r>
            <a:r>
              <a:rPr lang="en-US" sz="2400" dirty="0" err="1"/>
              <a:t>ra</a:t>
            </a:r>
            <a:r>
              <a:rPr lang="en-US" sz="2400" dirty="0"/>
              <a:t> </a:t>
            </a:r>
            <a:r>
              <a:rPr lang="en-US" sz="2400" dirty="0" err="1"/>
              <a:t>cho</a:t>
            </a:r>
            <a:r>
              <a:rPr lang="en-US" sz="2400" dirty="0"/>
              <a:t> </a:t>
            </a:r>
            <a:r>
              <a:rPr lang="en-US" sz="2400" dirty="0" err="1"/>
              <a:t>phần</a:t>
            </a:r>
            <a:r>
              <a:rPr lang="en-US" sz="2400" dirty="0"/>
              <a:t> </a:t>
            </a:r>
            <a:r>
              <a:rPr lang="en-US" sz="2400" dirty="0" err="1"/>
              <a:t>mềm</a:t>
            </a:r>
            <a:r>
              <a:rPr lang="en-US" sz="2400" dirty="0"/>
              <a:t> </a:t>
            </a:r>
            <a:r>
              <a:rPr lang="en-US" sz="2400" dirty="0" err="1"/>
              <a:t>chiếm</a:t>
            </a:r>
            <a:r>
              <a:rPr lang="en-US" sz="2400" dirty="0"/>
              <a:t> </a:t>
            </a:r>
            <a:r>
              <a:rPr lang="en-US" sz="2400" dirty="0" err="1"/>
              <a:t>một</a:t>
            </a:r>
            <a:r>
              <a:rPr lang="en-US" sz="2400" dirty="0"/>
              <a:t> </a:t>
            </a:r>
            <a:r>
              <a:rPr lang="en-US" sz="2400" dirty="0" err="1"/>
              <a:t>tỉ</a:t>
            </a:r>
            <a:r>
              <a:rPr lang="en-US" sz="2400" dirty="0"/>
              <a:t> </a:t>
            </a:r>
            <a:r>
              <a:rPr lang="en-US" sz="2400" dirty="0" err="1"/>
              <a:t>lệ</a:t>
            </a:r>
            <a:r>
              <a:rPr lang="en-US" sz="2400" dirty="0"/>
              <a:t> </a:t>
            </a:r>
            <a:r>
              <a:rPr lang="en-US" sz="2400" dirty="0" err="1"/>
              <a:t>đáng</a:t>
            </a:r>
            <a:r>
              <a:rPr lang="en-US" sz="2400" dirty="0"/>
              <a:t> </a:t>
            </a:r>
            <a:r>
              <a:rPr lang="en-US" sz="2400" dirty="0" err="1"/>
              <a:t>kể</a:t>
            </a:r>
            <a:r>
              <a:rPr lang="en-US" sz="2400" dirty="0"/>
              <a:t> </a:t>
            </a:r>
            <a:r>
              <a:rPr lang="en-US" sz="2400" dirty="0" err="1"/>
              <a:t>trong</a:t>
            </a:r>
            <a:r>
              <a:rPr lang="en-US" sz="2400" dirty="0"/>
              <a:t> GNP </a:t>
            </a:r>
            <a:r>
              <a:rPr lang="en-US" sz="2400" dirty="0" err="1"/>
              <a:t>của</a:t>
            </a:r>
            <a:r>
              <a:rPr lang="en-US" sz="2400" dirty="0"/>
              <a:t> </a:t>
            </a:r>
            <a:r>
              <a:rPr lang="en-US" sz="2400" dirty="0" err="1"/>
              <a:t>mọi</a:t>
            </a:r>
            <a:r>
              <a:rPr lang="en-US" sz="2400" dirty="0"/>
              <a:t> </a:t>
            </a:r>
            <a:r>
              <a:rPr lang="en-US" sz="2400" dirty="0" err="1"/>
              <a:t>quốc</a:t>
            </a:r>
            <a:r>
              <a:rPr lang="en-US" sz="2400" dirty="0"/>
              <a:t> </a:t>
            </a:r>
            <a:r>
              <a:rPr lang="en-US" sz="2400" dirty="0" err="1"/>
              <a:t>gia</a:t>
            </a:r>
            <a:r>
              <a:rPr lang="en-US" sz="2400" dirty="0"/>
              <a:t> </a:t>
            </a:r>
            <a:r>
              <a:rPr lang="en-US" sz="2400" dirty="0" err="1"/>
              <a:t>phát</a:t>
            </a:r>
            <a:r>
              <a:rPr lang="en-US" sz="2400" dirty="0"/>
              <a:t> </a:t>
            </a:r>
            <a:r>
              <a:rPr lang="en-US" sz="2400" dirty="0" err="1"/>
              <a:t>triển</a:t>
            </a:r>
            <a:r>
              <a:rPr lang="en-US" sz="2400" dirty="0"/>
              <a:t>.</a:t>
            </a:r>
          </a:p>
          <a:p>
            <a:pPr>
              <a:lnSpc>
                <a:spcPct val="100000"/>
              </a:lnSpc>
            </a:pPr>
            <a:r>
              <a:rPr lang="en-US" sz="2400" dirty="0" err="1"/>
              <a:t>Công</a:t>
            </a:r>
            <a:r>
              <a:rPr lang="en-US" sz="2400" dirty="0"/>
              <a:t> </a:t>
            </a:r>
            <a:r>
              <a:rPr lang="en-US" sz="2400" dirty="0" err="1"/>
              <a:t>sức</a:t>
            </a:r>
            <a:r>
              <a:rPr lang="en-US" sz="2400" dirty="0"/>
              <a:t> </a:t>
            </a:r>
            <a:r>
              <a:rPr lang="en-US" sz="2400" dirty="0" err="1"/>
              <a:t>của</a:t>
            </a:r>
            <a:r>
              <a:rPr lang="en-US" sz="2400" dirty="0"/>
              <a:t> con </a:t>
            </a:r>
            <a:r>
              <a:rPr lang="en-US" sz="2400" dirty="0" err="1"/>
              <a:t>người</a:t>
            </a:r>
            <a:r>
              <a:rPr lang="en-US" sz="2400" dirty="0"/>
              <a:t> </a:t>
            </a:r>
            <a:r>
              <a:rPr lang="en-US" sz="2400" dirty="0" err="1"/>
              <a:t>giảm</a:t>
            </a:r>
            <a:r>
              <a:rPr lang="en-US" sz="2400" dirty="0"/>
              <a:t> </a:t>
            </a:r>
            <a:r>
              <a:rPr lang="en-US" sz="2400" dirty="0" err="1"/>
              <a:t>đáng</a:t>
            </a:r>
            <a:r>
              <a:rPr lang="en-US" sz="2400" dirty="0"/>
              <a:t> </a:t>
            </a:r>
            <a:r>
              <a:rPr lang="en-US" sz="2400" dirty="0" err="1"/>
              <a:t>kể</a:t>
            </a:r>
            <a:r>
              <a:rPr lang="en-US" sz="2400" dirty="0"/>
              <a:t> </a:t>
            </a:r>
            <a:r>
              <a:rPr lang="en-US" sz="2400" dirty="0" err="1"/>
              <a:t>khi</a:t>
            </a:r>
            <a:r>
              <a:rPr lang="en-US" sz="2400" dirty="0"/>
              <a:t> </a:t>
            </a:r>
            <a:r>
              <a:rPr lang="en-US" sz="2400" dirty="0" err="1"/>
              <a:t>công</a:t>
            </a:r>
            <a:r>
              <a:rPr lang="en-US" sz="2400" dirty="0"/>
              <a:t> </a:t>
            </a:r>
            <a:r>
              <a:rPr lang="en-US" sz="2400" dirty="0" err="1"/>
              <a:t>việc</a:t>
            </a:r>
            <a:r>
              <a:rPr lang="en-US" sz="2400" dirty="0"/>
              <a:t> </a:t>
            </a:r>
            <a:r>
              <a:rPr lang="en-US" sz="2400" dirty="0" err="1"/>
              <a:t>được</a:t>
            </a:r>
            <a:r>
              <a:rPr lang="en-US" sz="2400" dirty="0"/>
              <a:t> </a:t>
            </a:r>
            <a:r>
              <a:rPr lang="en-US" sz="2400" dirty="0" err="1"/>
              <a:t>điều</a:t>
            </a:r>
            <a:r>
              <a:rPr lang="en-US" sz="2400" dirty="0"/>
              <a:t> </a:t>
            </a:r>
            <a:r>
              <a:rPr lang="en-US" sz="2400" dirty="0" err="1"/>
              <a:t>khiển</a:t>
            </a:r>
            <a:r>
              <a:rPr lang="en-US" sz="2400" dirty="0"/>
              <a:t> </a:t>
            </a:r>
            <a:r>
              <a:rPr lang="en-US" sz="2400" dirty="0" err="1"/>
              <a:t>một</a:t>
            </a:r>
            <a:r>
              <a:rPr lang="en-US" sz="2400" dirty="0"/>
              <a:t> </a:t>
            </a:r>
            <a:r>
              <a:rPr lang="en-US" sz="2400" dirty="0" err="1"/>
              <a:t>cách</a:t>
            </a:r>
            <a:r>
              <a:rPr lang="en-US" sz="2400" dirty="0"/>
              <a:t> </a:t>
            </a:r>
            <a:r>
              <a:rPr lang="en-US" sz="2400" dirty="0" err="1"/>
              <a:t>tự</a:t>
            </a:r>
            <a:r>
              <a:rPr lang="en-US" sz="2400" dirty="0"/>
              <a:t> </a:t>
            </a:r>
            <a:r>
              <a:rPr lang="en-US" sz="2400" dirty="0" err="1"/>
              <a:t>động</a:t>
            </a:r>
            <a:r>
              <a:rPr lang="en-US" sz="2400" dirty="0"/>
              <a:t> </a:t>
            </a:r>
            <a:r>
              <a:rPr lang="en-US" sz="2400" dirty="0" err="1"/>
              <a:t>bởi</a:t>
            </a:r>
            <a:r>
              <a:rPr lang="en-US" sz="2400" dirty="0"/>
              <a:t> </a:t>
            </a:r>
            <a:r>
              <a:rPr lang="en-US" sz="2400" dirty="0" err="1"/>
              <a:t>phần</a:t>
            </a:r>
            <a:r>
              <a:rPr lang="en-US" sz="2400" dirty="0"/>
              <a:t> </a:t>
            </a:r>
            <a:r>
              <a:rPr lang="en-US" sz="2400" dirty="0" err="1"/>
              <a:t>mềm</a:t>
            </a:r>
            <a:r>
              <a:rPr lang="en-US" sz="2400" dirty="0"/>
              <a:t> </a:t>
            </a:r>
            <a:r>
              <a:rPr lang="en-US" sz="2400" dirty="0" err="1"/>
              <a:t>trong</a:t>
            </a:r>
            <a:r>
              <a:rPr lang="en-US" sz="2400" dirty="0"/>
              <a:t> </a:t>
            </a:r>
            <a:r>
              <a:rPr lang="en-US" sz="2400" dirty="0" err="1"/>
              <a:t>khi</a:t>
            </a:r>
            <a:r>
              <a:rPr lang="en-US" sz="2400" dirty="0"/>
              <a:t> </a:t>
            </a:r>
            <a:r>
              <a:rPr lang="en-US" sz="2400" dirty="0" err="1"/>
              <a:t>hiệu</a:t>
            </a:r>
            <a:r>
              <a:rPr lang="en-US" sz="2400" dirty="0"/>
              <a:t> </a:t>
            </a:r>
            <a:r>
              <a:rPr lang="en-US" sz="2400" dirty="0" err="1"/>
              <a:t>suất</a:t>
            </a:r>
            <a:r>
              <a:rPr lang="en-US" sz="2400" dirty="0"/>
              <a:t> </a:t>
            </a:r>
            <a:r>
              <a:rPr lang="en-US" sz="2400" dirty="0" err="1"/>
              <a:t>tăng</a:t>
            </a:r>
            <a:r>
              <a:rPr lang="en-US" sz="2400" dirty="0"/>
              <a:t> </a:t>
            </a:r>
            <a:r>
              <a:rPr lang="en-US" sz="2400" dirty="0" err="1"/>
              <a:t>đáng</a:t>
            </a:r>
            <a:r>
              <a:rPr lang="en-US" sz="2400" dirty="0"/>
              <a:t> </a:t>
            </a:r>
            <a:r>
              <a:rPr lang="en-US" sz="2400" dirty="0" err="1"/>
              <a:t>kể</a:t>
            </a:r>
            <a:endParaRPr lang="en-US" sz="2400" dirty="0"/>
          </a:p>
        </p:txBody>
      </p:sp>
      <p:sp>
        <p:nvSpPr>
          <p:cNvPr id="2" name="Slide Number Placeholder 1"/>
          <p:cNvSpPr>
            <a:spLocks noGrp="1"/>
          </p:cNvSpPr>
          <p:nvPr>
            <p:ph type="sldNum" sz="quarter" idx="12"/>
          </p:nvPr>
        </p:nvSpPr>
        <p:spPr/>
        <p:txBody>
          <a:bodyPr/>
          <a:lstStyle/>
          <a:p>
            <a:fld id="{0FF54DE5-C571-48E8-A5BC-B369434E2F44}" type="slidenum">
              <a:rPr lang="en-US" smtClean="0"/>
              <a:t>8</a:t>
            </a:fld>
            <a:endParaRPr lang="en-US"/>
          </a:p>
        </p:txBody>
      </p:sp>
    </p:spTree>
    <p:extLst>
      <p:ext uri="{BB962C8B-B14F-4D97-AF65-F5344CB8AC3E}">
        <p14:creationId xmlns:p14="http://schemas.microsoft.com/office/powerpoint/2010/main" val="1386906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Các</a:t>
            </a: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chi </a:t>
            </a:r>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phí</a:t>
            </a: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cho</a:t>
            </a: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phần</a:t>
            </a: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mềm</a:t>
            </a:r>
            <a:endPar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14" name="Content Placeholder 13"/>
          <p:cNvSpPr>
            <a:spLocks noGrp="1"/>
          </p:cNvSpPr>
          <p:nvPr>
            <p:ph idx="1"/>
          </p:nvPr>
        </p:nvSpPr>
        <p:spPr/>
        <p:txBody>
          <a:bodyPr>
            <a:normAutofit/>
          </a:bodyPr>
          <a:lstStyle/>
          <a:p>
            <a:pPr>
              <a:lnSpc>
                <a:spcPct val="100000"/>
              </a:lnSpc>
            </a:pPr>
            <a:r>
              <a:rPr lang="en-US" sz="2400" dirty="0"/>
              <a:t>Chi </a:t>
            </a:r>
            <a:r>
              <a:rPr lang="en-US" sz="2400" dirty="0" err="1"/>
              <a:t>phí</a:t>
            </a:r>
            <a:r>
              <a:rPr lang="en-US" sz="2400" dirty="0"/>
              <a:t> </a:t>
            </a:r>
            <a:r>
              <a:rPr lang="en-US" sz="2400" dirty="0" err="1"/>
              <a:t>cho</a:t>
            </a:r>
            <a:r>
              <a:rPr lang="en-US" sz="2400" dirty="0"/>
              <a:t> </a:t>
            </a:r>
            <a:r>
              <a:rPr lang="en-US" sz="2400" dirty="0" err="1"/>
              <a:t>phần</a:t>
            </a:r>
            <a:r>
              <a:rPr lang="en-US" sz="2400" dirty="0"/>
              <a:t> </a:t>
            </a:r>
            <a:r>
              <a:rPr lang="en-US" sz="2400" dirty="0" err="1"/>
              <a:t>mềm</a:t>
            </a:r>
            <a:r>
              <a:rPr lang="en-US" sz="2400" dirty="0"/>
              <a:t> </a:t>
            </a:r>
            <a:r>
              <a:rPr lang="en-US" sz="2400" dirty="0" err="1"/>
              <a:t>thường</a:t>
            </a:r>
            <a:r>
              <a:rPr lang="en-US" sz="2400" dirty="0"/>
              <a:t> </a:t>
            </a:r>
            <a:r>
              <a:rPr lang="en-US" sz="2400" dirty="0" err="1"/>
              <a:t>chiếm</a:t>
            </a:r>
            <a:r>
              <a:rPr lang="en-US" sz="2400" dirty="0"/>
              <a:t> </a:t>
            </a:r>
            <a:r>
              <a:rPr lang="en-US" sz="2400" dirty="0" err="1"/>
              <a:t>phần</a:t>
            </a:r>
            <a:r>
              <a:rPr lang="en-US" sz="2400" dirty="0"/>
              <a:t> </a:t>
            </a:r>
            <a:r>
              <a:rPr lang="en-US" sz="2400" dirty="0" err="1"/>
              <a:t>lớn</a:t>
            </a:r>
            <a:r>
              <a:rPr lang="en-US" sz="2400" dirty="0"/>
              <a:t> </a:t>
            </a:r>
            <a:r>
              <a:rPr lang="en-US" sz="2400" dirty="0" err="1"/>
              <a:t>trong</a:t>
            </a:r>
            <a:r>
              <a:rPr lang="en-US" sz="2400" dirty="0"/>
              <a:t> </a:t>
            </a:r>
            <a:r>
              <a:rPr lang="en-US" sz="2400" dirty="0" err="1"/>
              <a:t>hệ</a:t>
            </a:r>
            <a:r>
              <a:rPr lang="en-US" sz="2400" dirty="0"/>
              <a:t> </a:t>
            </a:r>
            <a:r>
              <a:rPr lang="en-US" sz="2400" dirty="0" err="1"/>
              <a:t>thống</a:t>
            </a:r>
            <a:r>
              <a:rPr lang="en-US" sz="2400" dirty="0"/>
              <a:t> </a:t>
            </a:r>
            <a:r>
              <a:rPr lang="en-US" sz="2400" dirty="0" err="1"/>
              <a:t>máy</a:t>
            </a:r>
            <a:r>
              <a:rPr lang="en-US" sz="2400" dirty="0"/>
              <a:t> </a:t>
            </a:r>
            <a:r>
              <a:rPr lang="en-US" sz="2400" dirty="0" err="1"/>
              <a:t>tính</a:t>
            </a:r>
            <a:r>
              <a:rPr lang="en-US" sz="2400" dirty="0"/>
              <a:t>.</a:t>
            </a:r>
          </a:p>
          <a:p>
            <a:pPr>
              <a:lnSpc>
                <a:spcPct val="100000"/>
              </a:lnSpc>
            </a:pPr>
            <a:r>
              <a:rPr lang="en-US" sz="2400" dirty="0"/>
              <a:t>Chi </a:t>
            </a:r>
            <a:r>
              <a:rPr lang="en-US" sz="2400" dirty="0" err="1"/>
              <a:t>phí</a:t>
            </a:r>
            <a:r>
              <a:rPr lang="en-US" sz="2400" dirty="0"/>
              <a:t> </a:t>
            </a:r>
            <a:r>
              <a:rPr lang="en-US" sz="2400" dirty="0" err="1"/>
              <a:t>cho</a:t>
            </a:r>
            <a:r>
              <a:rPr lang="en-US" sz="2400" dirty="0"/>
              <a:t> </a:t>
            </a:r>
            <a:r>
              <a:rPr lang="en-US" sz="2400" dirty="0" err="1"/>
              <a:t>phần</a:t>
            </a:r>
            <a:r>
              <a:rPr lang="en-US" sz="2400" dirty="0"/>
              <a:t> </a:t>
            </a:r>
            <a:r>
              <a:rPr lang="en-US" sz="2400" dirty="0" err="1"/>
              <a:t>phềm</a:t>
            </a:r>
            <a:r>
              <a:rPr lang="en-US" sz="2400" dirty="0"/>
              <a:t> </a:t>
            </a:r>
            <a:r>
              <a:rPr lang="en-US" sz="2400" dirty="0" err="1"/>
              <a:t>trên</a:t>
            </a:r>
            <a:r>
              <a:rPr lang="en-US" sz="2400" dirty="0"/>
              <a:t> </a:t>
            </a:r>
            <a:r>
              <a:rPr lang="en-US" sz="2400" dirty="0" err="1"/>
              <a:t>một</a:t>
            </a:r>
            <a:r>
              <a:rPr lang="en-US" sz="2400" dirty="0"/>
              <a:t> </a:t>
            </a:r>
            <a:r>
              <a:rPr lang="en-US" sz="2400" dirty="0" err="1"/>
              <a:t>máy</a:t>
            </a:r>
            <a:r>
              <a:rPr lang="en-US" sz="2400" dirty="0"/>
              <a:t> </a:t>
            </a:r>
            <a:r>
              <a:rPr lang="en-US" sz="2400" dirty="0" err="1"/>
              <a:t>tính</a:t>
            </a:r>
            <a:r>
              <a:rPr lang="en-US" sz="2400" dirty="0"/>
              <a:t> PC </a:t>
            </a:r>
            <a:r>
              <a:rPr lang="en-US" sz="2400" dirty="0" err="1"/>
              <a:t>thường</a:t>
            </a:r>
            <a:r>
              <a:rPr lang="en-US" sz="2400" dirty="0"/>
              <a:t> </a:t>
            </a:r>
            <a:r>
              <a:rPr lang="en-US" sz="2400" dirty="0" err="1"/>
              <a:t>lớn</a:t>
            </a:r>
            <a:r>
              <a:rPr lang="en-US" sz="2400" dirty="0"/>
              <a:t> </a:t>
            </a:r>
            <a:r>
              <a:rPr lang="en-US" sz="2400" dirty="0" err="1"/>
              <a:t>hơn</a:t>
            </a:r>
            <a:r>
              <a:rPr lang="en-US" sz="2400" dirty="0"/>
              <a:t> chi </a:t>
            </a:r>
            <a:r>
              <a:rPr lang="en-US" sz="2400" dirty="0" err="1"/>
              <a:t>phí</a:t>
            </a:r>
            <a:r>
              <a:rPr lang="en-US" sz="2400" dirty="0"/>
              <a:t> </a:t>
            </a:r>
            <a:r>
              <a:rPr lang="en-US" sz="2400" dirty="0" err="1"/>
              <a:t>cho</a:t>
            </a:r>
            <a:r>
              <a:rPr lang="en-US" sz="2400" dirty="0"/>
              <a:t> </a:t>
            </a:r>
            <a:r>
              <a:rPr lang="en-US" sz="2400" dirty="0" err="1"/>
              <a:t>phần</a:t>
            </a:r>
            <a:r>
              <a:rPr lang="en-US" sz="2400" dirty="0"/>
              <a:t> </a:t>
            </a:r>
            <a:r>
              <a:rPr lang="en-US" sz="2400" dirty="0" err="1"/>
              <a:t>cứng</a:t>
            </a:r>
            <a:r>
              <a:rPr lang="en-US" sz="2400" dirty="0"/>
              <a:t>.</a:t>
            </a:r>
          </a:p>
          <a:p>
            <a:pPr>
              <a:lnSpc>
                <a:spcPct val="100000"/>
              </a:lnSpc>
            </a:pPr>
            <a:r>
              <a:rPr lang="en-US" sz="2400" dirty="0"/>
              <a:t>Chi </a:t>
            </a:r>
            <a:r>
              <a:rPr lang="en-US" sz="2400" dirty="0" err="1"/>
              <a:t>phí</a:t>
            </a:r>
            <a:r>
              <a:rPr lang="en-US" sz="2400" dirty="0"/>
              <a:t> </a:t>
            </a:r>
            <a:r>
              <a:rPr lang="en-US" sz="2400" dirty="0" err="1"/>
              <a:t>bảo</a:t>
            </a:r>
            <a:r>
              <a:rPr lang="en-US" sz="2400" dirty="0"/>
              <a:t> </a:t>
            </a:r>
            <a:r>
              <a:rPr lang="en-US" sz="2400" dirty="0" err="1"/>
              <a:t>trì</a:t>
            </a:r>
            <a:r>
              <a:rPr lang="en-US" sz="2400" dirty="0"/>
              <a:t> </a:t>
            </a:r>
            <a:r>
              <a:rPr lang="en-US" sz="2400" dirty="0" err="1"/>
              <a:t>phần</a:t>
            </a:r>
            <a:r>
              <a:rPr lang="en-US" sz="2400" dirty="0"/>
              <a:t> </a:t>
            </a:r>
            <a:r>
              <a:rPr lang="en-US" sz="2400" dirty="0" err="1"/>
              <a:t>mềm</a:t>
            </a:r>
            <a:r>
              <a:rPr lang="en-US" sz="2400" dirty="0"/>
              <a:t> </a:t>
            </a:r>
            <a:r>
              <a:rPr lang="en-US" sz="2400" dirty="0" err="1"/>
              <a:t>còn</a:t>
            </a:r>
            <a:r>
              <a:rPr lang="en-US" sz="2400" dirty="0"/>
              <a:t> </a:t>
            </a:r>
            <a:r>
              <a:rPr lang="en-US" sz="2400" dirty="0" err="1"/>
              <a:t>lớn</a:t>
            </a:r>
            <a:r>
              <a:rPr lang="en-US" sz="2400" dirty="0"/>
              <a:t> </a:t>
            </a:r>
            <a:r>
              <a:rPr lang="en-US" sz="2400" dirty="0" err="1"/>
              <a:t>hơn</a:t>
            </a:r>
            <a:r>
              <a:rPr lang="en-US" sz="2400" dirty="0"/>
              <a:t> chi </a:t>
            </a:r>
            <a:r>
              <a:rPr lang="en-US" sz="2400" dirty="0" err="1"/>
              <a:t>phí</a:t>
            </a:r>
            <a:r>
              <a:rPr lang="en-US" sz="2400" dirty="0"/>
              <a:t> </a:t>
            </a:r>
            <a:r>
              <a:rPr lang="en-US" sz="2400" dirty="0" err="1"/>
              <a:t>để</a:t>
            </a:r>
            <a:r>
              <a:rPr lang="en-US" sz="2400" dirty="0"/>
              <a:t> </a:t>
            </a:r>
            <a:r>
              <a:rPr lang="en-US" sz="2400" dirty="0" err="1"/>
              <a:t>phát</a:t>
            </a:r>
            <a:r>
              <a:rPr lang="en-US" sz="2400" dirty="0"/>
              <a:t> </a:t>
            </a:r>
            <a:r>
              <a:rPr lang="en-US" sz="2400" dirty="0" err="1"/>
              <a:t>triển</a:t>
            </a:r>
            <a:r>
              <a:rPr lang="en-US" sz="2400" dirty="0"/>
              <a:t> </a:t>
            </a:r>
            <a:r>
              <a:rPr lang="en-US" sz="2400" dirty="0" err="1"/>
              <a:t>ra</a:t>
            </a:r>
            <a:r>
              <a:rPr lang="en-US" sz="2400" dirty="0"/>
              <a:t> </a:t>
            </a:r>
            <a:r>
              <a:rPr lang="en-US" sz="2400" dirty="0" err="1"/>
              <a:t>nó</a:t>
            </a:r>
            <a:r>
              <a:rPr lang="en-US" sz="2400" dirty="0"/>
              <a:t>. </a:t>
            </a:r>
            <a:r>
              <a:rPr lang="en-US" sz="2400" dirty="0" err="1"/>
              <a:t>Với</a:t>
            </a:r>
            <a:r>
              <a:rPr lang="en-US" sz="2400" dirty="0"/>
              <a:t> </a:t>
            </a:r>
            <a:r>
              <a:rPr lang="en-US" sz="2400" dirty="0" err="1"/>
              <a:t>những</a:t>
            </a:r>
            <a:r>
              <a:rPr lang="en-US" sz="2400" dirty="0"/>
              <a:t> </a:t>
            </a:r>
            <a:r>
              <a:rPr lang="en-US" sz="2400" dirty="0" err="1"/>
              <a:t>hệ</a:t>
            </a:r>
            <a:r>
              <a:rPr lang="en-US" sz="2400" dirty="0"/>
              <a:t> </a:t>
            </a:r>
            <a:r>
              <a:rPr lang="en-US" sz="2400" dirty="0" err="1"/>
              <a:t>thống</a:t>
            </a:r>
            <a:r>
              <a:rPr lang="en-US" sz="2400" dirty="0"/>
              <a:t> </a:t>
            </a:r>
            <a:r>
              <a:rPr lang="en-US" sz="2400" dirty="0" err="1"/>
              <a:t>có</a:t>
            </a:r>
            <a:r>
              <a:rPr lang="en-US" sz="2400" dirty="0"/>
              <a:t> </a:t>
            </a:r>
            <a:r>
              <a:rPr lang="en-US" sz="2400" dirty="0" err="1"/>
              <a:t>thời</a:t>
            </a:r>
            <a:r>
              <a:rPr lang="en-US" sz="2400" dirty="0"/>
              <a:t> </a:t>
            </a:r>
            <a:r>
              <a:rPr lang="en-US" sz="2400" dirty="0" err="1"/>
              <a:t>gian</a:t>
            </a:r>
            <a:r>
              <a:rPr lang="en-US" sz="2400" dirty="0"/>
              <a:t> </a:t>
            </a:r>
            <a:r>
              <a:rPr lang="en-US" sz="2400" dirty="0" err="1"/>
              <a:t>tồn</a:t>
            </a:r>
            <a:r>
              <a:rPr lang="en-US" sz="2400" dirty="0"/>
              <a:t> </a:t>
            </a:r>
            <a:r>
              <a:rPr lang="en-US" sz="2400" dirty="0" err="1"/>
              <a:t>tại</a:t>
            </a:r>
            <a:r>
              <a:rPr lang="en-US" sz="2400" dirty="0"/>
              <a:t> </a:t>
            </a:r>
            <a:r>
              <a:rPr lang="en-US" sz="2400" dirty="0" err="1"/>
              <a:t>lâu</a:t>
            </a:r>
            <a:r>
              <a:rPr lang="en-US" sz="2400" dirty="0"/>
              <a:t> </a:t>
            </a:r>
            <a:r>
              <a:rPr lang="en-US" sz="2400" dirty="0" err="1"/>
              <a:t>dài</a:t>
            </a:r>
            <a:r>
              <a:rPr lang="en-US" sz="2400" dirty="0"/>
              <a:t>, chi </a:t>
            </a:r>
            <a:r>
              <a:rPr lang="en-US" sz="2400" dirty="0" err="1"/>
              <a:t>phí</a:t>
            </a:r>
            <a:r>
              <a:rPr lang="en-US" sz="2400" dirty="0"/>
              <a:t> </a:t>
            </a:r>
            <a:r>
              <a:rPr lang="en-US" sz="2400" dirty="0" err="1"/>
              <a:t>bảo</a:t>
            </a:r>
            <a:r>
              <a:rPr lang="en-US" sz="2400" dirty="0"/>
              <a:t> </a:t>
            </a:r>
            <a:r>
              <a:rPr lang="en-US" sz="2400" dirty="0" err="1"/>
              <a:t>trì</a:t>
            </a:r>
            <a:r>
              <a:rPr lang="en-US" sz="2400" dirty="0"/>
              <a:t> </a:t>
            </a:r>
            <a:r>
              <a:rPr lang="en-US" sz="2400" dirty="0" err="1"/>
              <a:t>có</a:t>
            </a:r>
            <a:r>
              <a:rPr lang="en-US" sz="2400" dirty="0"/>
              <a:t> </a:t>
            </a:r>
            <a:r>
              <a:rPr lang="en-US" sz="2400" dirty="0" err="1"/>
              <a:t>khi</a:t>
            </a:r>
            <a:r>
              <a:rPr lang="en-US" sz="2400" dirty="0"/>
              <a:t> </a:t>
            </a:r>
            <a:r>
              <a:rPr lang="en-US" sz="2400" dirty="0" err="1"/>
              <a:t>gấp</a:t>
            </a:r>
            <a:r>
              <a:rPr lang="en-US" sz="2400" dirty="0"/>
              <a:t> </a:t>
            </a:r>
            <a:r>
              <a:rPr lang="en-US" sz="2400" dirty="0" err="1"/>
              <a:t>vài</a:t>
            </a:r>
            <a:r>
              <a:rPr lang="en-US" sz="2400" dirty="0"/>
              <a:t> </a:t>
            </a:r>
            <a:r>
              <a:rPr lang="en-US" sz="2400" dirty="0" err="1"/>
              <a:t>lần</a:t>
            </a:r>
            <a:r>
              <a:rPr lang="en-US" sz="2400" dirty="0"/>
              <a:t> chi </a:t>
            </a:r>
            <a:r>
              <a:rPr lang="en-US" sz="2400" dirty="0" err="1"/>
              <a:t>phí</a:t>
            </a:r>
            <a:r>
              <a:rPr lang="en-US" sz="2400" dirty="0"/>
              <a:t> </a:t>
            </a:r>
            <a:r>
              <a:rPr lang="en-US" sz="2400" dirty="0" err="1"/>
              <a:t>phát</a:t>
            </a:r>
            <a:r>
              <a:rPr lang="en-US" sz="2400" dirty="0"/>
              <a:t> </a:t>
            </a:r>
            <a:r>
              <a:rPr lang="en-US" sz="2400" dirty="0" err="1"/>
              <a:t>triển</a:t>
            </a:r>
            <a:r>
              <a:rPr lang="en-US" sz="2400" dirty="0"/>
              <a:t>.</a:t>
            </a:r>
          </a:p>
          <a:p>
            <a:pPr>
              <a:lnSpc>
                <a:spcPct val="100000"/>
              </a:lnSpc>
            </a:pPr>
            <a:r>
              <a:rPr lang="en-US" sz="2400" dirty="0" err="1"/>
              <a:t>Công</a:t>
            </a:r>
            <a:r>
              <a:rPr lang="en-US" sz="2400" dirty="0"/>
              <a:t> </a:t>
            </a:r>
            <a:r>
              <a:rPr lang="en-US" sz="2400" dirty="0" err="1"/>
              <a:t>nghệ</a:t>
            </a:r>
            <a:r>
              <a:rPr lang="en-US" sz="2400" dirty="0"/>
              <a:t> </a:t>
            </a:r>
            <a:r>
              <a:rPr lang="en-US" sz="2400" dirty="0" err="1"/>
              <a:t>phần</a:t>
            </a:r>
            <a:r>
              <a:rPr lang="en-US" sz="2400" dirty="0"/>
              <a:t> </a:t>
            </a:r>
            <a:r>
              <a:rPr lang="en-US" sz="2400" dirty="0" err="1"/>
              <a:t>mềm</a:t>
            </a:r>
            <a:r>
              <a:rPr lang="en-US" sz="2400" dirty="0"/>
              <a:t> </a:t>
            </a:r>
            <a:r>
              <a:rPr lang="en-US" sz="2400" dirty="0" err="1"/>
              <a:t>liên</a:t>
            </a:r>
            <a:r>
              <a:rPr lang="en-US" sz="2400" dirty="0"/>
              <a:t> </a:t>
            </a:r>
            <a:r>
              <a:rPr lang="en-US" sz="2400" dirty="0" err="1"/>
              <a:t>quan</a:t>
            </a:r>
            <a:r>
              <a:rPr lang="en-US" sz="2400" dirty="0"/>
              <a:t> </a:t>
            </a:r>
            <a:r>
              <a:rPr lang="en-US" sz="2400" dirty="0" err="1"/>
              <a:t>tới</a:t>
            </a:r>
            <a:r>
              <a:rPr lang="en-US" sz="2400" dirty="0"/>
              <a:t> </a:t>
            </a:r>
            <a:r>
              <a:rPr lang="en-US" sz="2400" dirty="0" err="1"/>
              <a:t>việc</a:t>
            </a:r>
            <a:r>
              <a:rPr lang="en-US" sz="2400" dirty="0"/>
              <a:t> </a:t>
            </a:r>
            <a:r>
              <a:rPr lang="en-US" sz="2400" dirty="0" err="1"/>
              <a:t>phát</a:t>
            </a:r>
            <a:r>
              <a:rPr lang="en-US" sz="2400" dirty="0"/>
              <a:t> </a:t>
            </a:r>
            <a:r>
              <a:rPr lang="en-US" sz="2400" dirty="0" err="1"/>
              <a:t>triển</a:t>
            </a:r>
            <a:r>
              <a:rPr lang="en-US" sz="2400" dirty="0"/>
              <a:t> </a:t>
            </a:r>
            <a:r>
              <a:rPr lang="en-US" sz="2400" dirty="0" err="1"/>
              <a:t>các</a:t>
            </a:r>
            <a:r>
              <a:rPr lang="en-US" sz="2400" dirty="0"/>
              <a:t> </a:t>
            </a:r>
            <a:r>
              <a:rPr lang="en-US" sz="2400" dirty="0" err="1"/>
              <a:t>phần</a:t>
            </a:r>
            <a:r>
              <a:rPr lang="en-US" sz="2400" dirty="0"/>
              <a:t> </a:t>
            </a:r>
            <a:r>
              <a:rPr lang="en-US" sz="2400" dirty="0" err="1"/>
              <a:t>mềm</a:t>
            </a:r>
            <a:r>
              <a:rPr lang="en-US" sz="2400" dirty="0"/>
              <a:t> </a:t>
            </a:r>
            <a:r>
              <a:rPr lang="en-US" sz="2400" dirty="0" err="1"/>
              <a:t>một</a:t>
            </a:r>
            <a:r>
              <a:rPr lang="en-US" sz="2400" dirty="0"/>
              <a:t> </a:t>
            </a:r>
            <a:r>
              <a:rPr lang="en-US" sz="2400" dirty="0" err="1"/>
              <a:t>cách</a:t>
            </a:r>
            <a:r>
              <a:rPr lang="en-US" sz="2400" dirty="0"/>
              <a:t> </a:t>
            </a:r>
            <a:r>
              <a:rPr lang="en-US" sz="2400" dirty="0" err="1"/>
              <a:t>có</a:t>
            </a:r>
            <a:r>
              <a:rPr lang="en-US" sz="2400" dirty="0"/>
              <a:t> </a:t>
            </a:r>
            <a:r>
              <a:rPr lang="en-US" sz="2400" dirty="0" err="1"/>
              <a:t>hiệu</a:t>
            </a:r>
            <a:r>
              <a:rPr lang="en-US" sz="2400" dirty="0"/>
              <a:t> </a:t>
            </a:r>
            <a:r>
              <a:rPr lang="en-US" sz="2400" dirty="0" err="1"/>
              <a:t>quả</a:t>
            </a:r>
            <a:r>
              <a:rPr lang="en-US" sz="2400" dirty="0"/>
              <a:t> </a:t>
            </a:r>
            <a:r>
              <a:rPr lang="en-US" sz="2400" dirty="0" err="1"/>
              <a:t>về</a:t>
            </a:r>
            <a:r>
              <a:rPr lang="en-US" sz="2400" dirty="0"/>
              <a:t> chi </a:t>
            </a:r>
            <a:r>
              <a:rPr lang="en-US" sz="2400" dirty="0" err="1"/>
              <a:t>phí</a:t>
            </a:r>
            <a:r>
              <a:rPr lang="en-US" sz="2400" dirty="0"/>
              <a:t>.</a:t>
            </a:r>
          </a:p>
        </p:txBody>
      </p:sp>
      <p:sp>
        <p:nvSpPr>
          <p:cNvPr id="2" name="Slide Number Placeholder 1"/>
          <p:cNvSpPr>
            <a:spLocks noGrp="1"/>
          </p:cNvSpPr>
          <p:nvPr>
            <p:ph type="sldNum" sz="quarter" idx="12"/>
          </p:nvPr>
        </p:nvSpPr>
        <p:spPr/>
        <p:txBody>
          <a:bodyPr/>
          <a:lstStyle/>
          <a:p>
            <a:fld id="{0FF54DE5-C571-48E8-A5BC-B369434E2F44}" type="slidenum">
              <a:rPr lang="en-US" smtClean="0"/>
              <a:t>9</a:t>
            </a:fld>
            <a:endParaRPr lang="en-US"/>
          </a:p>
        </p:txBody>
      </p:sp>
    </p:spTree>
    <p:extLst>
      <p:ext uri="{BB962C8B-B14F-4D97-AF65-F5344CB8AC3E}">
        <p14:creationId xmlns:p14="http://schemas.microsoft.com/office/powerpoint/2010/main" val="470412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561E720F-F05D-4536-9C34-0CFCED65D3B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0</TotalTime>
  <Words>2333</Words>
  <Application>Microsoft Office PowerPoint</Application>
  <PresentationFormat>Màn hình rộng</PresentationFormat>
  <Paragraphs>296</Paragraphs>
  <Slides>44</Slides>
  <Notes>1</Notes>
  <HiddenSlides>0</HiddenSlides>
  <MMClips>0</MMClips>
  <ScaleCrop>false</ScaleCrop>
  <HeadingPairs>
    <vt:vector size="6" baseType="variant">
      <vt:variant>
        <vt:lpstr>Phông được Dùng</vt:lpstr>
      </vt:variant>
      <vt:variant>
        <vt:i4>4</vt:i4>
      </vt:variant>
      <vt:variant>
        <vt:lpstr>Chủ đề</vt:lpstr>
      </vt:variant>
      <vt:variant>
        <vt:i4>1</vt:i4>
      </vt:variant>
      <vt:variant>
        <vt:lpstr>Tiêu đề Bản chiếu</vt:lpstr>
      </vt:variant>
      <vt:variant>
        <vt:i4>44</vt:i4>
      </vt:variant>
    </vt:vector>
  </HeadingPairs>
  <TitlesOfParts>
    <vt:vector size="49" baseType="lpstr">
      <vt:lpstr>Arial</vt:lpstr>
      <vt:lpstr>Euphemia</vt:lpstr>
      <vt:lpstr>Plantagenet Cherokee</vt:lpstr>
      <vt:lpstr>Wingdings</vt:lpstr>
      <vt:lpstr>Academic Literature 16x9</vt:lpstr>
      <vt:lpstr>CÔNG NGHỆ PHẦN MỀM</vt:lpstr>
      <vt:lpstr>Chương 1. tổng quan về công nghệ phần mềm</vt:lpstr>
      <vt:lpstr>Mục tiêu</vt:lpstr>
      <vt:lpstr>Nội dung</vt:lpstr>
      <vt:lpstr>Giới thiệu</vt:lpstr>
      <vt:lpstr>Phần mềm là gì?</vt:lpstr>
      <vt:lpstr>Phân loại sản phẩm phần mềm</vt:lpstr>
      <vt:lpstr>Tầm quan trọng của phần mềm</vt:lpstr>
      <vt:lpstr>Các chi phí cho phần mềm</vt:lpstr>
      <vt:lpstr>Các đặc trưng của phần mềm</vt:lpstr>
      <vt:lpstr>Phân loại phần mềm</vt:lpstr>
      <vt:lpstr>Cấu trúc phần mềm</vt:lpstr>
      <vt:lpstr>Chất lượng phần mềm</vt:lpstr>
      <vt:lpstr>Các tính chất của một phần mềm “tốt”</vt:lpstr>
      <vt:lpstr>Công nghệ phần mềm</vt:lpstr>
      <vt:lpstr>Tầm quan trọng của Công nghệ phần mềm</vt:lpstr>
      <vt:lpstr>Sơ lược về lịch sử CNPM</vt:lpstr>
      <vt:lpstr>Các giai đoạn phát triển phần mềm</vt:lpstr>
      <vt:lpstr>Xác định yêu cầu</vt:lpstr>
      <vt:lpstr>Phân tích hệ thống</vt:lpstr>
      <vt:lpstr>Thiết kế hệ thống</vt:lpstr>
      <vt:lpstr>Cài đặt (thực thi)</vt:lpstr>
      <vt:lpstr>Kiểm thử</vt:lpstr>
      <vt:lpstr>Triển khai</vt:lpstr>
      <vt:lpstr>Bảo trì</vt:lpstr>
      <vt:lpstr>Các phương pháp phát triển phần mềm</vt:lpstr>
      <vt:lpstr>Mô hình thác nước</vt:lpstr>
      <vt:lpstr>Mô hình bản mẫu</vt:lpstr>
      <vt:lpstr>Mô hình xoắn ốc</vt:lpstr>
      <vt:lpstr>Các công cụ hỗ trợ</vt:lpstr>
      <vt:lpstr>Kết chương</vt:lpstr>
      <vt:lpstr>Q &amp; A</vt:lpstr>
      <vt:lpstr>Thảo luận</vt:lpstr>
      <vt:lpstr>Bản trình bày PowerPoint</vt:lpstr>
      <vt:lpstr>Title and Content Layout with Chart</vt:lpstr>
      <vt:lpstr>Two Content Layout with Table</vt:lpstr>
      <vt:lpstr>Title and Content Layout with SmartArt</vt:lpstr>
      <vt:lpstr>Picture with Caption Layout</vt:lpstr>
      <vt:lpstr>Bản trình bày PowerPoint</vt:lpstr>
      <vt:lpstr>Bản trình bày PowerPoint</vt:lpstr>
      <vt:lpstr>Bản trình bày PowerPoint</vt:lpstr>
      <vt:lpstr>Bản trình bày PowerPoint</vt:lpstr>
      <vt:lpstr>Bản trình bày PowerPoint</vt:lpstr>
      <vt:lpstr>Bản trình bày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2016-09-04T03:42:22Z</dcterms:created>
  <dcterms:modified xsi:type="dcterms:W3CDTF">2018-09-16T09:26:49Z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TC034313809991</vt:lpwstr>
  </property>
</Properties>
</file>