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B09A0BB-18AC-4012-9D37-F5D6B21E0C1E}">
  <a:tblStyle styleId="{0B09A0BB-18AC-4012-9D37-F5D6B21E0C1E}" styleName="Table_0"/>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200" u="none" cap="none" strike="noStrike">
                <a:solidFill>
                  <a:schemeClr val="dk1"/>
                </a:solidFill>
                <a:latin typeface="Arial"/>
                <a:ea typeface="Arial"/>
                <a:cs typeface="Arial"/>
                <a:sym typeface="Arial"/>
              </a:defRPr>
            </a:lvl2pPr>
            <a:lvl3pPr indent="0" lvl="2" marL="914400" marR="0" rtl="0" algn="l">
              <a:spcBef>
                <a:spcPts val="0"/>
              </a:spcBef>
              <a:buNone/>
              <a:defRPr b="0" i="0" sz="1200" u="none" cap="none" strike="noStrike">
                <a:solidFill>
                  <a:schemeClr val="dk1"/>
                </a:solidFill>
                <a:latin typeface="Arial"/>
                <a:ea typeface="Arial"/>
                <a:cs typeface="Arial"/>
                <a:sym typeface="Arial"/>
              </a:defRPr>
            </a:lvl3pPr>
            <a:lvl4pPr indent="0" lvl="3" marL="1371600" marR="0" rtl="0" algn="l">
              <a:spcBef>
                <a:spcPts val="0"/>
              </a:spcBef>
              <a:buNone/>
              <a:defRPr b="0" i="0" sz="1200" u="none" cap="none" strike="noStrike">
                <a:solidFill>
                  <a:schemeClr val="dk1"/>
                </a:solidFill>
                <a:latin typeface="Arial"/>
                <a:ea typeface="Arial"/>
                <a:cs typeface="Arial"/>
                <a:sym typeface="Arial"/>
              </a:defRPr>
            </a:lvl4pPr>
            <a:lvl5pPr indent="0" lvl="4" marL="1828800" marR="0" rtl="0" algn="l">
              <a:spcBef>
                <a:spcPts val="0"/>
              </a:spcBef>
              <a:buNone/>
              <a:defRPr b="0" i="0" sz="1200" u="none" cap="none" strike="noStrike">
                <a:solidFill>
                  <a:schemeClr val="dk1"/>
                </a:solidFill>
                <a:latin typeface="Arial"/>
                <a:ea typeface="Arial"/>
                <a:cs typeface="Arial"/>
                <a:sym typeface="Arial"/>
              </a:defRPr>
            </a:lvl5pPr>
            <a:lvl6pPr indent="0" lvl="5" marL="2286000" marR="0" rtl="0" algn="l">
              <a:spcBef>
                <a:spcPts val="0"/>
              </a:spcBef>
              <a:buNone/>
              <a:defRPr b="0" i="0" sz="1200" u="none" cap="none" strike="noStrike">
                <a:solidFill>
                  <a:schemeClr val="dk1"/>
                </a:solidFill>
                <a:latin typeface="Arial"/>
                <a:ea typeface="Arial"/>
                <a:cs typeface="Arial"/>
                <a:sym typeface="Arial"/>
              </a:defRPr>
            </a:lvl6pPr>
            <a:lvl7pPr indent="0" lvl="6" marL="2743200" marR="0" rtl="0" algn="l">
              <a:spcBef>
                <a:spcPts val="0"/>
              </a:spcBef>
              <a:buNone/>
              <a:defRPr b="0" i="0" sz="1200" u="none" cap="none" strike="noStrike">
                <a:solidFill>
                  <a:schemeClr val="dk1"/>
                </a:solidFill>
                <a:latin typeface="Arial"/>
                <a:ea typeface="Arial"/>
                <a:cs typeface="Arial"/>
                <a:sym typeface="Arial"/>
              </a:defRPr>
            </a:lvl7pPr>
            <a:lvl8pPr indent="0" lvl="7" marL="3200400" marR="0" rtl="0" algn="l">
              <a:spcBef>
                <a:spcPts val="0"/>
              </a:spcBef>
              <a:buNone/>
              <a:defRPr b="0" i="0" sz="1200" u="none" cap="none" strike="noStrike">
                <a:solidFill>
                  <a:schemeClr val="dk1"/>
                </a:solidFill>
                <a:latin typeface="Arial"/>
                <a:ea typeface="Arial"/>
                <a:cs typeface="Arial"/>
                <a:sym typeface="Arial"/>
              </a:defRPr>
            </a:lvl8pPr>
            <a:lvl9pPr indent="0" lvl="8" marL="3657600" marR="0" rtl="0" algn="l">
              <a:spcBef>
                <a:spcPts val="0"/>
              </a:spcBef>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8" name="Shape 11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Arial"/>
              <a:ea typeface="Arial"/>
              <a:cs typeface="Arial"/>
              <a:sym typeface="Arial"/>
            </a:endParaRPr>
          </a:p>
        </p:txBody>
      </p:sp>
      <p:sp>
        <p:nvSpPr>
          <p:cNvPr id="119" name="Shape 11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2" name="Shape 1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0" name="Shape 1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8" name="Shape 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06" name="Shape 2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6" name="Shape 1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9" name="Shape 13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6" name="Shape 1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3" name="Shape 1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0" name="Shape 1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66" name="Shape 1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4" name="Shape 1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with Picture">
    <p:spTree>
      <p:nvGrpSpPr>
        <p:cNvPr id="18" name="Shape 18"/>
        <p:cNvGrpSpPr/>
        <p:nvPr/>
      </p:nvGrpSpPr>
      <p:grpSpPr>
        <a:xfrm>
          <a:off x="0" y="0"/>
          <a:ext cx="0" cy="0"/>
          <a:chOff x="0" y="0"/>
          <a:chExt cx="0" cy="0"/>
        </a:xfrm>
      </p:grpSpPr>
      <p:grpSp>
        <p:nvGrpSpPr>
          <p:cNvPr id="19" name="Shape 19"/>
          <p:cNvGrpSpPr/>
          <p:nvPr/>
        </p:nvGrpSpPr>
        <p:grpSpPr>
          <a:xfrm rot="10800000">
            <a:off x="0" y="5645509"/>
            <a:ext cx="12191999" cy="63125"/>
            <a:chOff x="507491" y="1501519"/>
            <a:chExt cx="8129015" cy="63125"/>
          </a:xfrm>
        </p:grpSpPr>
        <p:cxnSp>
          <p:nvCxnSpPr>
            <p:cNvPr id="20" name="Shape 20"/>
            <p:cNvCxnSpPr/>
            <p:nvPr/>
          </p:nvCxnSpPr>
          <p:spPr>
            <a:xfrm>
              <a:off x="507491" y="1564644"/>
              <a:ext cx="8129015" cy="0"/>
            </a:xfrm>
            <a:prstGeom prst="straightConnector1">
              <a:avLst/>
            </a:prstGeom>
            <a:noFill/>
            <a:ln cap="flat" cmpd="sng" w="38100">
              <a:solidFill>
                <a:schemeClr val="dk1"/>
              </a:solidFill>
              <a:prstDash val="solid"/>
              <a:miter/>
              <a:headEnd len="med" w="med" type="none"/>
              <a:tailEnd len="med" w="med" type="none"/>
            </a:ln>
          </p:spPr>
        </p:cxnSp>
        <p:cxnSp>
          <p:nvCxnSpPr>
            <p:cNvPr id="21" name="Shape 21"/>
            <p:cNvCxnSpPr/>
            <p:nvPr/>
          </p:nvCxnSpPr>
          <p:spPr>
            <a:xfrm>
              <a:off x="507491" y="1501519"/>
              <a:ext cx="8129015" cy="0"/>
            </a:xfrm>
            <a:prstGeom prst="straightConnector1">
              <a:avLst/>
            </a:prstGeom>
            <a:noFill/>
            <a:ln cap="flat" cmpd="sng" w="12700">
              <a:solidFill>
                <a:schemeClr val="dk1"/>
              </a:solidFill>
              <a:prstDash val="solid"/>
              <a:miter/>
              <a:headEnd len="med" w="med" type="none"/>
              <a:tailEnd len="med" w="med" type="none"/>
            </a:ln>
          </p:spPr>
        </p:cxnSp>
      </p:grpSp>
      <p:grpSp>
        <p:nvGrpSpPr>
          <p:cNvPr id="22" name="Shape 22"/>
          <p:cNvGrpSpPr/>
          <p:nvPr/>
        </p:nvGrpSpPr>
        <p:grpSpPr>
          <a:xfrm>
            <a:off x="0" y="1143000"/>
            <a:ext cx="12191999" cy="63125"/>
            <a:chOff x="507491" y="1501519"/>
            <a:chExt cx="8129015" cy="63125"/>
          </a:xfrm>
        </p:grpSpPr>
        <p:cxnSp>
          <p:nvCxnSpPr>
            <p:cNvPr id="23" name="Shape 23"/>
            <p:cNvCxnSpPr/>
            <p:nvPr/>
          </p:nvCxnSpPr>
          <p:spPr>
            <a:xfrm>
              <a:off x="507491" y="1564644"/>
              <a:ext cx="8129015" cy="0"/>
            </a:xfrm>
            <a:prstGeom prst="straightConnector1">
              <a:avLst/>
            </a:prstGeom>
            <a:noFill/>
            <a:ln cap="flat" cmpd="sng" w="38100">
              <a:solidFill>
                <a:schemeClr val="dk1"/>
              </a:solidFill>
              <a:prstDash val="solid"/>
              <a:miter/>
              <a:headEnd len="med" w="med" type="none"/>
              <a:tailEnd len="med" w="med" type="none"/>
            </a:ln>
          </p:spPr>
        </p:cxnSp>
        <p:cxnSp>
          <p:nvCxnSpPr>
            <p:cNvPr id="24" name="Shape 24"/>
            <p:cNvCxnSpPr/>
            <p:nvPr/>
          </p:nvCxnSpPr>
          <p:spPr>
            <a:xfrm>
              <a:off x="507491" y="1501519"/>
              <a:ext cx="8129015" cy="0"/>
            </a:xfrm>
            <a:prstGeom prst="straightConnector1">
              <a:avLst/>
            </a:prstGeom>
            <a:noFill/>
            <a:ln cap="flat" cmpd="sng" w="12700">
              <a:solidFill>
                <a:schemeClr val="dk1"/>
              </a:solidFill>
              <a:prstDash val="solid"/>
              <a:miter/>
              <a:headEnd len="med" w="med" type="none"/>
              <a:tailEnd len="med" w="med" type="none"/>
            </a:ln>
          </p:spPr>
        </p:cxnSp>
      </p:grpSp>
      <p:sp>
        <p:nvSpPr>
          <p:cNvPr id="25" name="Shape 25"/>
          <p:cNvSpPr/>
          <p:nvPr/>
        </p:nvSpPr>
        <p:spPr>
          <a:xfrm>
            <a:off x="0" y="5778123"/>
            <a:ext cx="12192000" cy="1079876"/>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6" name="Shape 26"/>
          <p:cNvSpPr/>
          <p:nvPr/>
        </p:nvSpPr>
        <p:spPr>
          <a:xfrm>
            <a:off x="0" y="0"/>
            <a:ext cx="12192000" cy="1079876"/>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7" name="Shape 27"/>
          <p:cNvSpPr txBox="1"/>
          <p:nvPr>
            <p:ph type="ctrTitle"/>
          </p:nvPr>
        </p:nvSpPr>
        <p:spPr>
          <a:xfrm>
            <a:off x="1104900" y="2292093"/>
            <a:ext cx="5734050" cy="2219691"/>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 name="Shape 28"/>
          <p:cNvSpPr txBox="1"/>
          <p:nvPr>
            <p:ph idx="1" type="subTitle"/>
          </p:nvPr>
        </p:nvSpPr>
        <p:spPr>
          <a:xfrm>
            <a:off x="1104900" y="4511783"/>
            <a:ext cx="5734050" cy="95556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Noto Sans Symbols"/>
              <a:buNone/>
              <a:defRPr b="0" i="0" sz="1800" u="none" cap="none" strike="noStrike">
                <a:solidFill>
                  <a:schemeClr val="dk1"/>
                </a:solidFill>
                <a:latin typeface="Arial"/>
                <a:ea typeface="Arial"/>
                <a:cs typeface="Arial"/>
                <a:sym typeface="Arial"/>
              </a:defRPr>
            </a:lvl1pPr>
            <a:lvl2pPr indent="0" lvl="1" marL="457200" marR="0" rtl="0" algn="ctr">
              <a:lnSpc>
                <a:spcPct val="90000"/>
              </a:lnSpc>
              <a:spcBef>
                <a:spcPts val="600"/>
              </a:spcBef>
              <a:buClr>
                <a:schemeClr val="dk1"/>
              </a:buClr>
              <a:buFont typeface="Noto Sans Symbols"/>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600"/>
              </a:spcBef>
              <a:buClr>
                <a:schemeClr val="dk1"/>
              </a:buClr>
              <a:buFont typeface="Noto Sans Symbols"/>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600"/>
              </a:spcBef>
              <a:buClr>
                <a:schemeClr val="dk1"/>
              </a:buClr>
              <a:buFont typeface="Noto Sans Symbols"/>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600"/>
              </a:spcBef>
              <a:buClr>
                <a:schemeClr val="dk1"/>
              </a:buClr>
              <a:buFont typeface="Noto Sans Symbols"/>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9pPr>
          </a:lstStyle>
          <a:p/>
        </p:txBody>
      </p:sp>
      <p:pic>
        <p:nvPicPr>
          <p:cNvPr id="29" name="Shape 29"/>
          <p:cNvPicPr preferRelativeResize="0"/>
          <p:nvPr/>
        </p:nvPicPr>
        <p:blipFill rotWithShape="1">
          <a:blip r:embed="rId2">
            <a:alphaModFix/>
          </a:blip>
          <a:srcRect b="0" l="0" r="0" t="0"/>
          <a:stretch/>
        </p:blipFill>
        <p:spPr>
          <a:xfrm>
            <a:off x="1325879" y="0"/>
            <a:ext cx="1747524" cy="2292094"/>
          </a:xfrm>
          <a:prstGeom prst="rect">
            <a:avLst/>
          </a:prstGeom>
          <a:noFill/>
          <a:ln>
            <a:noFill/>
          </a:ln>
        </p:spPr>
      </p:pic>
      <p:sp>
        <p:nvSpPr>
          <p:cNvPr id="30" name="Shape 30"/>
          <p:cNvSpPr/>
          <p:nvPr>
            <p:ph idx="2" type="pic"/>
          </p:nvPr>
        </p:nvSpPr>
        <p:spPr>
          <a:xfrm>
            <a:off x="6981063" y="1310655"/>
            <a:ext cx="5210937" cy="4208604"/>
          </a:xfrm>
          <a:prstGeom prst="rect">
            <a:avLst/>
          </a:prstGeom>
          <a:solidFill>
            <a:srgbClr val="CCCCCC"/>
          </a:solidFill>
          <a:ln>
            <a:noFill/>
          </a:ln>
        </p:spPr>
        <p:txBody>
          <a:bodyPr anchorCtr="0" anchor="t" bIns="91425" lIns="91425" rIns="91425" tIns="91425"/>
          <a:lstStyle>
            <a:lvl1pPr indent="0" lvl="0" marL="0" marR="0" rtl="0" algn="ctr">
              <a:lnSpc>
                <a:spcPct val="90000"/>
              </a:lnSpc>
              <a:spcBef>
                <a:spcPts val="1800"/>
              </a:spcBef>
              <a:buClr>
                <a:schemeClr val="dk1"/>
              </a:buClr>
              <a:buFont typeface="Noto Sans Symbols"/>
              <a:buNone/>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31" name="Shape 31"/>
          <p:cNvSpPr/>
          <p:nvPr/>
        </p:nvSpPr>
        <p:spPr>
          <a:xfrm>
            <a:off x="12344400" y="0"/>
            <a:ext cx="1295400" cy="6858000"/>
          </a:xfrm>
          <a:prstGeom prst="roundRect">
            <a:avLst>
              <a:gd fmla="val 9717" name="adj"/>
            </a:avLst>
          </a:prstGeom>
          <a:solidFill>
            <a:srgbClr val="A6A6A6"/>
          </a:solidFill>
          <a:ln>
            <a:noFill/>
          </a:ln>
        </p:spPr>
        <p:txBody>
          <a:bodyPr anchorCtr="0" anchor="t" bIns="45700" lIns="91425" rIns="91425" tIns="45700">
            <a:noAutofit/>
          </a:bodyPr>
          <a:lstStyle/>
          <a:p>
            <a:pPr indent="0" lvl="0" marL="0" marR="0" rtl="0" algn="l">
              <a:spcBef>
                <a:spcPts val="0"/>
              </a:spcBef>
              <a:buSzPct val="25000"/>
              <a:buNone/>
            </a:pPr>
            <a:r>
              <a:rPr b="1" i="1" lang="en-US" sz="1200" u="none" cap="none" strike="noStrike">
                <a:solidFill>
                  <a:schemeClr val="lt1"/>
                </a:solidFill>
                <a:latin typeface="Arial"/>
                <a:ea typeface="Arial"/>
                <a:cs typeface="Arial"/>
                <a:sym typeface="Arial"/>
              </a:rPr>
              <a:t>NOTE:</a:t>
            </a:r>
          </a:p>
          <a:p>
            <a:pPr indent="0" lvl="0" marL="0" marR="0" rtl="0" algn="l">
              <a:spcBef>
                <a:spcPts val="0"/>
              </a:spcBef>
              <a:buSzPct val="25000"/>
              <a:buNone/>
            </a:pPr>
            <a:r>
              <a:rPr i="1" lang="en-US" sz="1200">
                <a:solidFill>
                  <a:schemeClr val="lt1"/>
                </a:solidFill>
                <a:latin typeface="Arial"/>
                <a:ea typeface="Arial"/>
                <a:cs typeface="Arial"/>
                <a:sym typeface="Arial"/>
              </a:rPr>
              <a:t>To change the  image on this slide, select the picture and delete it. Then click the Pictures icon in the placeholder to insert your own image.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4" name="Shape 94"/>
        <p:cNvGrpSpPr/>
        <p:nvPr/>
      </p:nvGrpSpPr>
      <p:grpSpPr>
        <a:xfrm>
          <a:off x="0" y="0"/>
          <a:ext cx="0" cy="0"/>
          <a:chOff x="0" y="0"/>
          <a:chExt cx="0" cy="0"/>
        </a:xfrm>
      </p:grpSpPr>
      <p:sp>
        <p:nvSpPr>
          <p:cNvPr id="95" name="Shape 95"/>
          <p:cNvSpPr txBox="1"/>
          <p:nvPr>
            <p:ph type="title"/>
          </p:nvPr>
        </p:nvSpPr>
        <p:spPr>
          <a:xfrm>
            <a:off x="1104900" y="76200"/>
            <a:ext cx="9980682" cy="109696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6" name="Shape 96"/>
          <p:cNvSpPr txBox="1"/>
          <p:nvPr>
            <p:ph idx="1" type="body"/>
          </p:nvPr>
        </p:nvSpPr>
        <p:spPr>
          <a:xfrm>
            <a:off x="5641848" y="1600199"/>
            <a:ext cx="5445251" cy="45720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27000" lvl="2" marL="11430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7" name="Shape 97"/>
          <p:cNvSpPr txBox="1"/>
          <p:nvPr>
            <p:ph idx="2" type="body"/>
          </p:nvPr>
        </p:nvSpPr>
        <p:spPr>
          <a:xfrm>
            <a:off x="1104900" y="1600200"/>
            <a:ext cx="4384548" cy="4572000"/>
          </a:xfrm>
          <a:prstGeom prst="rect">
            <a:avLst/>
          </a:prstGeom>
          <a:noFill/>
          <a:ln>
            <a:noFill/>
          </a:ln>
        </p:spPr>
        <p:txBody>
          <a:bodyPr anchorCtr="0" anchor="t" bIns="91425" lIns="91425" rIns="91425" tIns="91425"/>
          <a:lstStyle>
            <a:lvl1pPr indent="0" lvl="0" marL="0" marR="0" rtl="0" algn="l">
              <a:lnSpc>
                <a:spcPct val="90000"/>
              </a:lnSpc>
              <a:spcBef>
                <a:spcPts val="1200"/>
              </a:spcBef>
              <a:buClr>
                <a:schemeClr val="dk1"/>
              </a:buClr>
              <a:buFont typeface="Noto Sans Symbols"/>
              <a:buNone/>
              <a:defRPr b="0" i="0" sz="18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9pPr>
          </a:lstStyle>
          <a:p/>
        </p:txBody>
      </p:sp>
      <p:sp>
        <p:nvSpPr>
          <p:cNvPr id="98" name="Shape 98"/>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9" name="Shape 99"/>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0" name="Shape 100"/>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1" name="Shape 101"/>
        <p:cNvGrpSpPr/>
        <p:nvPr/>
      </p:nvGrpSpPr>
      <p:grpSpPr>
        <a:xfrm>
          <a:off x="0" y="0"/>
          <a:ext cx="0" cy="0"/>
          <a:chOff x="0" y="0"/>
          <a:chExt cx="0" cy="0"/>
        </a:xfrm>
      </p:grpSpPr>
      <p:sp>
        <p:nvSpPr>
          <p:cNvPr id="102" name="Shape 102"/>
          <p:cNvSpPr txBox="1"/>
          <p:nvPr>
            <p:ph type="title"/>
          </p:nvPr>
        </p:nvSpPr>
        <p:spPr>
          <a:xfrm>
            <a:off x="1104900" y="76200"/>
            <a:ext cx="9980682" cy="109696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body"/>
          </p:nvPr>
        </p:nvSpPr>
        <p:spPr>
          <a:xfrm rot="5400000">
            <a:off x="3809999" y="-1104899"/>
            <a:ext cx="4572000" cy="9982199"/>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04" name="Shape 104"/>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07" name="Shape 107"/>
        <p:cNvGrpSpPr/>
        <p:nvPr/>
      </p:nvGrpSpPr>
      <p:grpSpPr>
        <a:xfrm>
          <a:off x="0" y="0"/>
          <a:ext cx="0" cy="0"/>
          <a:chOff x="0" y="0"/>
          <a:chExt cx="0" cy="0"/>
        </a:xfrm>
      </p:grpSpPr>
      <p:sp>
        <p:nvSpPr>
          <p:cNvPr id="108" name="Shape 108"/>
          <p:cNvSpPr txBox="1"/>
          <p:nvPr>
            <p:ph type="title"/>
          </p:nvPr>
        </p:nvSpPr>
        <p:spPr>
          <a:xfrm rot="5400000">
            <a:off x="7323930" y="2413794"/>
            <a:ext cx="5811838" cy="1714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rot="5400000">
            <a:off x="2248429" y="-778403"/>
            <a:ext cx="5811838" cy="8098895"/>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10" name="Shape 110"/>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1" name="Shape 111"/>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grpSp>
        <p:nvGrpSpPr>
          <p:cNvPr id="113" name="Shape 113"/>
          <p:cNvGrpSpPr/>
          <p:nvPr/>
        </p:nvGrpSpPr>
        <p:grpSpPr>
          <a:xfrm rot="5400000">
            <a:off x="6514047" y="3228843"/>
            <a:ext cx="5632703" cy="84403"/>
            <a:chOff x="1073150" y="1219200"/>
            <a:chExt cx="10058399" cy="63125"/>
          </a:xfrm>
        </p:grpSpPr>
        <p:cxnSp>
          <p:nvCxnSpPr>
            <p:cNvPr id="114" name="Shape 114"/>
            <p:cNvCxnSpPr/>
            <p:nvPr/>
          </p:nvCxnSpPr>
          <p:spPr>
            <a:xfrm rot="10800000">
              <a:off x="1073150" y="1219200"/>
              <a:ext cx="10058399" cy="0"/>
            </a:xfrm>
            <a:prstGeom prst="straightConnector1">
              <a:avLst/>
            </a:prstGeom>
            <a:noFill/>
            <a:ln cap="flat" cmpd="sng" w="38100">
              <a:solidFill>
                <a:schemeClr val="dk1"/>
              </a:solidFill>
              <a:prstDash val="solid"/>
              <a:miter/>
              <a:headEnd len="med" w="med" type="none"/>
              <a:tailEnd len="med" w="med" type="none"/>
            </a:ln>
          </p:spPr>
        </p:cxnSp>
        <p:cxnSp>
          <p:nvCxnSpPr>
            <p:cNvPr id="115" name="Shape 115"/>
            <p:cNvCxnSpPr/>
            <p:nvPr/>
          </p:nvCxnSpPr>
          <p:spPr>
            <a:xfrm rot="10800000">
              <a:off x="1073150" y="1282325"/>
              <a:ext cx="10058399" cy="0"/>
            </a:xfrm>
            <a:prstGeom prst="straightConnector1">
              <a:avLst/>
            </a:prstGeom>
            <a:noFill/>
            <a:ln cap="flat" cmpd="sng" w="12700">
              <a:solidFill>
                <a:schemeClr val="dk1"/>
              </a:solidFill>
              <a:prstDash val="solid"/>
              <a:miter/>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2" name="Shape 32"/>
        <p:cNvGrpSpPr/>
        <p:nvPr/>
      </p:nvGrpSpPr>
      <p:grpSpPr>
        <a:xfrm>
          <a:off x="0" y="0"/>
          <a:ext cx="0" cy="0"/>
          <a:chOff x="0" y="0"/>
          <a:chExt cx="0" cy="0"/>
        </a:xfrm>
      </p:grpSpPr>
      <p:sp>
        <p:nvSpPr>
          <p:cNvPr id="33" name="Shape 33"/>
          <p:cNvSpPr/>
          <p:nvPr/>
        </p:nvSpPr>
        <p:spPr>
          <a:xfrm>
            <a:off x="0" y="5778123"/>
            <a:ext cx="12192000" cy="1079876"/>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4" name="Shape 34"/>
          <p:cNvSpPr/>
          <p:nvPr/>
        </p:nvSpPr>
        <p:spPr>
          <a:xfrm>
            <a:off x="0" y="0"/>
            <a:ext cx="12192000" cy="1079876"/>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5" name="Shape 35"/>
          <p:cNvSpPr txBox="1"/>
          <p:nvPr>
            <p:ph type="ctrTitle"/>
          </p:nvPr>
        </p:nvSpPr>
        <p:spPr>
          <a:xfrm>
            <a:off x="1104900" y="2292093"/>
            <a:ext cx="10096499" cy="2219691"/>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subTitle"/>
          </p:nvPr>
        </p:nvSpPr>
        <p:spPr>
          <a:xfrm>
            <a:off x="1104898" y="4511783"/>
            <a:ext cx="10096501" cy="95556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Noto Sans Symbols"/>
              <a:buNone/>
              <a:defRPr b="0" i="0" sz="1800" u="none" cap="none" strike="noStrike">
                <a:solidFill>
                  <a:schemeClr val="dk1"/>
                </a:solidFill>
                <a:latin typeface="Arial"/>
                <a:ea typeface="Arial"/>
                <a:cs typeface="Arial"/>
                <a:sym typeface="Arial"/>
              </a:defRPr>
            </a:lvl1pPr>
            <a:lvl2pPr indent="0" lvl="1" marL="457200" marR="0" rtl="0" algn="ctr">
              <a:lnSpc>
                <a:spcPct val="90000"/>
              </a:lnSpc>
              <a:spcBef>
                <a:spcPts val="600"/>
              </a:spcBef>
              <a:buClr>
                <a:schemeClr val="dk1"/>
              </a:buClr>
              <a:buFont typeface="Noto Sans Symbols"/>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600"/>
              </a:spcBef>
              <a:buClr>
                <a:schemeClr val="dk1"/>
              </a:buClr>
              <a:buFont typeface="Noto Sans Symbols"/>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600"/>
              </a:spcBef>
              <a:buClr>
                <a:schemeClr val="dk1"/>
              </a:buClr>
              <a:buFont typeface="Noto Sans Symbols"/>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600"/>
              </a:spcBef>
              <a:buClr>
                <a:schemeClr val="dk1"/>
              </a:buClr>
              <a:buFont typeface="Noto Sans Symbols"/>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Font typeface="Noto Sans Symbols"/>
              <a:buNone/>
              <a:defRPr b="0" i="0" sz="16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pic>
        <p:nvPicPr>
          <p:cNvPr id="40" name="Shape 40"/>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1" name="Shape 41"/>
        <p:cNvGrpSpPr/>
        <p:nvPr/>
      </p:nvGrpSpPr>
      <p:grpSpPr>
        <a:xfrm>
          <a:off x="0" y="0"/>
          <a:ext cx="0" cy="0"/>
          <a:chOff x="0" y="0"/>
          <a:chExt cx="0" cy="0"/>
        </a:xfrm>
      </p:grpSpPr>
      <p:sp>
        <p:nvSpPr>
          <p:cNvPr id="42" name="Shape 42"/>
          <p:cNvSpPr txBox="1"/>
          <p:nvPr>
            <p:ph type="title"/>
          </p:nvPr>
        </p:nvSpPr>
        <p:spPr>
          <a:xfrm>
            <a:off x="1104900" y="76200"/>
            <a:ext cx="9980682" cy="109696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1104900" y="1600200"/>
            <a:ext cx="9982199" cy="45720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4" name="Shape 44"/>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47" name="Shape 47"/>
        <p:cNvGrpSpPr/>
        <p:nvPr/>
      </p:nvGrpSpPr>
      <p:grpSpPr>
        <a:xfrm>
          <a:off x="0" y="0"/>
          <a:ext cx="0" cy="0"/>
          <a:chOff x="0" y="0"/>
          <a:chExt cx="0" cy="0"/>
        </a:xfrm>
      </p:grpSpPr>
      <p:sp>
        <p:nvSpPr>
          <p:cNvPr id="48" name="Shape 48"/>
          <p:cNvSpPr txBox="1"/>
          <p:nvPr>
            <p:ph type="title"/>
          </p:nvPr>
        </p:nvSpPr>
        <p:spPr>
          <a:xfrm>
            <a:off x="1104900" y="76200"/>
            <a:ext cx="9980682" cy="109696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p:nvPr>
            <p:ph idx="2" type="pic"/>
          </p:nvPr>
        </p:nvSpPr>
        <p:spPr>
          <a:xfrm>
            <a:off x="4654671" y="1600199"/>
            <a:ext cx="6430912" cy="4572000"/>
          </a:xfrm>
          <a:prstGeom prst="rect">
            <a:avLst/>
          </a:prstGeom>
          <a:noFill/>
          <a:ln>
            <a:noFill/>
          </a:ln>
        </p:spPr>
        <p:txBody>
          <a:bodyPr anchorCtr="0" anchor="t" bIns="91425" lIns="91425" rIns="91425" tIns="91425"/>
          <a:lstStyle>
            <a:lvl1pPr indent="0" lvl="0" marL="0" marR="0" rtl="0" algn="ctr">
              <a:lnSpc>
                <a:spcPct val="90000"/>
              </a:lnSpc>
              <a:spcBef>
                <a:spcPts val="1800"/>
              </a:spcBef>
              <a:buClr>
                <a:schemeClr val="dk1"/>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0" i="0" sz="2000" u="none" cap="none" strike="noStrike">
                <a:solidFill>
                  <a:schemeClr val="dk1"/>
                </a:solidFill>
                <a:latin typeface="Arial"/>
                <a:ea typeface="Arial"/>
                <a:cs typeface="Arial"/>
                <a:sym typeface="Arial"/>
              </a:defRPr>
            </a:lvl9pPr>
          </a:lstStyle>
          <a:p/>
        </p:txBody>
      </p:sp>
      <p:sp>
        <p:nvSpPr>
          <p:cNvPr id="50" name="Shape 50"/>
          <p:cNvSpPr txBox="1"/>
          <p:nvPr>
            <p:ph idx="1" type="body"/>
          </p:nvPr>
        </p:nvSpPr>
        <p:spPr>
          <a:xfrm>
            <a:off x="1104900" y="1600200"/>
            <a:ext cx="3396995" cy="4572000"/>
          </a:xfrm>
          <a:prstGeom prst="rect">
            <a:avLst/>
          </a:prstGeom>
          <a:noFill/>
          <a:ln>
            <a:noFill/>
          </a:ln>
        </p:spPr>
        <p:txBody>
          <a:bodyPr anchorCtr="0" anchor="t" bIns="91425" lIns="91425" rIns="91425" tIns="91425"/>
          <a:lstStyle>
            <a:lvl1pPr indent="0" lvl="0" marL="0" marR="0" rtl="0" algn="l">
              <a:lnSpc>
                <a:spcPct val="90000"/>
              </a:lnSpc>
              <a:spcBef>
                <a:spcPts val="1200"/>
              </a:spcBef>
              <a:buClr>
                <a:schemeClr val="dk1"/>
              </a:buClr>
              <a:buFont typeface="Noto Sans Symbols"/>
              <a:buNone/>
              <a:defRPr b="0" i="0" sz="18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0" i="0" sz="1000" u="none" cap="none" strike="noStrike">
                <a:solidFill>
                  <a:schemeClr val="dk1"/>
                </a:solidFill>
                <a:latin typeface="Arial"/>
                <a:ea typeface="Arial"/>
                <a:cs typeface="Arial"/>
                <a:sym typeface="Arial"/>
              </a:defRPr>
            </a:lvl9pPr>
          </a:lstStyle>
          <a:p/>
        </p:txBody>
      </p:sp>
      <p:sp>
        <p:nvSpPr>
          <p:cNvPr id="51" name="Shape 51"/>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1104900" y="76200"/>
            <a:ext cx="9980682" cy="109696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104900" y="76200"/>
            <a:ext cx="9980682" cy="109696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 type="body"/>
          </p:nvPr>
        </p:nvSpPr>
        <p:spPr>
          <a:xfrm>
            <a:off x="1104900" y="1600200"/>
            <a:ext cx="4914899" cy="4571999"/>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6172200" y="1600200"/>
            <a:ext cx="4914899" cy="4571999"/>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grpSp>
        <p:nvGrpSpPr>
          <p:cNvPr id="67" name="Shape 67"/>
          <p:cNvGrpSpPr/>
          <p:nvPr/>
        </p:nvGrpSpPr>
        <p:grpSpPr>
          <a:xfrm>
            <a:off x="0" y="2514600"/>
            <a:ext cx="12191999" cy="3194034"/>
            <a:chOff x="647401" y="2514600"/>
            <a:chExt cx="10838688" cy="3194034"/>
          </a:xfrm>
        </p:grpSpPr>
        <p:grpSp>
          <p:nvGrpSpPr>
            <p:cNvPr id="68" name="Shape 68"/>
            <p:cNvGrpSpPr/>
            <p:nvPr/>
          </p:nvGrpSpPr>
          <p:grpSpPr>
            <a:xfrm>
              <a:off x="647402" y="2514600"/>
              <a:ext cx="10838688" cy="63125"/>
              <a:chOff x="507491" y="1501519"/>
              <a:chExt cx="8129015" cy="63125"/>
            </a:xfrm>
          </p:grpSpPr>
          <p:cxnSp>
            <p:nvCxnSpPr>
              <p:cNvPr id="69" name="Shape 69"/>
              <p:cNvCxnSpPr/>
              <p:nvPr/>
            </p:nvCxnSpPr>
            <p:spPr>
              <a:xfrm>
                <a:off x="507491" y="1564644"/>
                <a:ext cx="8129015" cy="0"/>
              </a:xfrm>
              <a:prstGeom prst="straightConnector1">
                <a:avLst/>
              </a:prstGeom>
              <a:noFill/>
              <a:ln cap="flat" cmpd="sng" w="38100">
                <a:solidFill>
                  <a:schemeClr val="dk1"/>
                </a:solidFill>
                <a:prstDash val="solid"/>
                <a:miter/>
                <a:headEnd len="med" w="med" type="none"/>
                <a:tailEnd len="med" w="med" type="none"/>
              </a:ln>
            </p:spPr>
          </p:cxnSp>
          <p:cxnSp>
            <p:nvCxnSpPr>
              <p:cNvPr id="70" name="Shape 70"/>
              <p:cNvCxnSpPr/>
              <p:nvPr/>
            </p:nvCxnSpPr>
            <p:spPr>
              <a:xfrm>
                <a:off x="507491" y="1501519"/>
                <a:ext cx="8129015" cy="0"/>
              </a:xfrm>
              <a:prstGeom prst="straightConnector1">
                <a:avLst/>
              </a:prstGeom>
              <a:noFill/>
              <a:ln cap="flat" cmpd="sng" w="12700">
                <a:solidFill>
                  <a:schemeClr val="dk1"/>
                </a:solidFill>
                <a:prstDash val="solid"/>
                <a:miter/>
                <a:headEnd len="med" w="med" type="none"/>
                <a:tailEnd len="med" w="med" type="none"/>
              </a:ln>
            </p:spPr>
          </p:cxnSp>
        </p:grpSp>
        <p:sp>
          <p:nvSpPr>
            <p:cNvPr id="71" name="Shape 71"/>
            <p:cNvSpPr/>
            <p:nvPr/>
          </p:nvSpPr>
          <p:spPr>
            <a:xfrm>
              <a:off x="647402" y="2640850"/>
              <a:ext cx="10838687" cy="2941536"/>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grpSp>
          <p:nvGrpSpPr>
            <p:cNvPr id="72" name="Shape 72"/>
            <p:cNvGrpSpPr/>
            <p:nvPr/>
          </p:nvGrpSpPr>
          <p:grpSpPr>
            <a:xfrm rot="10800000">
              <a:off x="647401" y="5645509"/>
              <a:ext cx="10838688" cy="63125"/>
              <a:chOff x="507491" y="1501519"/>
              <a:chExt cx="8129015" cy="63125"/>
            </a:xfrm>
          </p:grpSpPr>
          <p:cxnSp>
            <p:nvCxnSpPr>
              <p:cNvPr id="73" name="Shape 73"/>
              <p:cNvCxnSpPr/>
              <p:nvPr/>
            </p:nvCxnSpPr>
            <p:spPr>
              <a:xfrm>
                <a:off x="507491" y="1564644"/>
                <a:ext cx="8129015" cy="0"/>
              </a:xfrm>
              <a:prstGeom prst="straightConnector1">
                <a:avLst/>
              </a:prstGeom>
              <a:noFill/>
              <a:ln cap="flat" cmpd="sng" w="38100">
                <a:solidFill>
                  <a:schemeClr val="dk1"/>
                </a:solidFill>
                <a:prstDash val="solid"/>
                <a:miter/>
                <a:headEnd len="med" w="med" type="none"/>
                <a:tailEnd len="med" w="med" type="none"/>
              </a:ln>
            </p:spPr>
          </p:cxnSp>
          <p:cxnSp>
            <p:nvCxnSpPr>
              <p:cNvPr id="74" name="Shape 74"/>
              <p:cNvCxnSpPr/>
              <p:nvPr/>
            </p:nvCxnSpPr>
            <p:spPr>
              <a:xfrm>
                <a:off x="507491" y="1501519"/>
                <a:ext cx="8129015" cy="0"/>
              </a:xfrm>
              <a:prstGeom prst="straightConnector1">
                <a:avLst/>
              </a:prstGeom>
              <a:noFill/>
              <a:ln cap="flat" cmpd="sng" w="12700">
                <a:solidFill>
                  <a:schemeClr val="dk1"/>
                </a:solidFill>
                <a:prstDash val="solid"/>
                <a:miter/>
                <a:headEnd len="med" w="med" type="none"/>
                <a:tailEnd len="med" w="med" type="none"/>
              </a:ln>
            </p:spPr>
          </p:cxnSp>
        </p:grpSp>
      </p:grpSp>
      <p:sp>
        <p:nvSpPr>
          <p:cNvPr id="75" name="Shape 75"/>
          <p:cNvSpPr txBox="1"/>
          <p:nvPr>
            <p:ph type="title"/>
          </p:nvPr>
        </p:nvSpPr>
        <p:spPr>
          <a:xfrm>
            <a:off x="1104899" y="2971806"/>
            <a:ext cx="10071099" cy="168414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0" i="0" sz="44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1104899" y="4655955"/>
            <a:ext cx="10071099" cy="509749"/>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Noto Sans Symbols"/>
              <a:buNone/>
              <a:defRPr b="0" i="0" sz="1600" u="none" cap="none" strike="noStrike">
                <a:solidFill>
                  <a:schemeClr val="lt1"/>
                </a:solidFill>
                <a:latin typeface="Arial"/>
                <a:ea typeface="Arial"/>
                <a:cs typeface="Arial"/>
                <a:sym typeface="Arial"/>
              </a:defRPr>
            </a:lvl1pPr>
            <a:lvl2pPr indent="0" lvl="1" marL="457200" marR="0" rtl="0" algn="l">
              <a:lnSpc>
                <a:spcPct val="90000"/>
              </a:lnSpc>
              <a:spcBef>
                <a:spcPts val="600"/>
              </a:spcBef>
              <a:buClr>
                <a:srgbClr val="888888"/>
              </a:buClr>
              <a:buFont typeface="Noto Sans Symbols"/>
              <a:buNone/>
              <a:defRPr b="0" i="0" sz="2000" u="none" cap="none" strike="noStrike">
                <a:solidFill>
                  <a:srgbClr val="888888"/>
                </a:solidFill>
                <a:latin typeface="Arial"/>
                <a:ea typeface="Arial"/>
                <a:cs typeface="Arial"/>
                <a:sym typeface="Arial"/>
              </a:defRPr>
            </a:lvl2pPr>
            <a:lvl3pPr indent="0" lvl="2" marL="914400" marR="0" rtl="0" algn="l">
              <a:lnSpc>
                <a:spcPct val="90000"/>
              </a:lnSpc>
              <a:spcBef>
                <a:spcPts val="600"/>
              </a:spcBef>
              <a:buClr>
                <a:srgbClr val="888888"/>
              </a:buClr>
              <a:buFont typeface="Noto Sans Symbols"/>
              <a:buNone/>
              <a:defRPr b="0" i="0" sz="1800" u="none" cap="none" strike="noStrike">
                <a:solidFill>
                  <a:srgbClr val="888888"/>
                </a:solidFill>
                <a:latin typeface="Arial"/>
                <a:ea typeface="Arial"/>
                <a:cs typeface="Arial"/>
                <a:sym typeface="Arial"/>
              </a:defRPr>
            </a:lvl3pPr>
            <a:lvl4pPr indent="0" lvl="3" marL="1371600" marR="0" rtl="0" algn="l">
              <a:lnSpc>
                <a:spcPct val="90000"/>
              </a:lnSpc>
              <a:spcBef>
                <a:spcPts val="600"/>
              </a:spcBef>
              <a:buClr>
                <a:srgbClr val="888888"/>
              </a:buClr>
              <a:buFont typeface="Noto Sans Symbols"/>
              <a:buNone/>
              <a:defRPr b="0" i="0" sz="1600" u="none" cap="none" strike="noStrike">
                <a:solidFill>
                  <a:srgbClr val="888888"/>
                </a:solidFill>
                <a:latin typeface="Arial"/>
                <a:ea typeface="Arial"/>
                <a:cs typeface="Arial"/>
                <a:sym typeface="Arial"/>
              </a:defRPr>
            </a:lvl4pPr>
            <a:lvl5pPr indent="0" lvl="4" marL="1828800" marR="0" rtl="0" algn="l">
              <a:lnSpc>
                <a:spcPct val="90000"/>
              </a:lnSpc>
              <a:spcBef>
                <a:spcPts val="600"/>
              </a:spcBef>
              <a:buClr>
                <a:srgbClr val="888888"/>
              </a:buClr>
              <a:buFont typeface="Noto Sans Symbols"/>
              <a:buNone/>
              <a:defRPr b="0" i="0" sz="1600" u="none" cap="none" strike="noStrike">
                <a:solidFill>
                  <a:srgbClr val="888888"/>
                </a:solidFill>
                <a:latin typeface="Arial"/>
                <a:ea typeface="Arial"/>
                <a:cs typeface="Arial"/>
                <a:sym typeface="Arial"/>
              </a:defRPr>
            </a:lvl5pPr>
            <a:lvl6pPr indent="0" lvl="5" marL="2286000" marR="0" rtl="0" algn="l">
              <a:lnSpc>
                <a:spcPct val="90000"/>
              </a:lnSpc>
              <a:spcBef>
                <a:spcPts val="500"/>
              </a:spcBef>
              <a:buClr>
                <a:srgbClr val="888888"/>
              </a:buClr>
              <a:buFont typeface="Noto Sans Symbols"/>
              <a:buNone/>
              <a:defRPr b="0" i="0" sz="1600" u="none" cap="none" strike="noStrike">
                <a:solidFill>
                  <a:srgbClr val="888888"/>
                </a:solidFill>
                <a:latin typeface="Arial"/>
                <a:ea typeface="Arial"/>
                <a:cs typeface="Arial"/>
                <a:sym typeface="Arial"/>
              </a:defRPr>
            </a:lvl6pPr>
            <a:lvl7pPr indent="0" lvl="6" marL="2743200" marR="0" rtl="0" algn="l">
              <a:lnSpc>
                <a:spcPct val="90000"/>
              </a:lnSpc>
              <a:spcBef>
                <a:spcPts val="500"/>
              </a:spcBef>
              <a:buClr>
                <a:srgbClr val="888888"/>
              </a:buClr>
              <a:buFont typeface="Noto Sans Symbols"/>
              <a:buNone/>
              <a:defRPr b="0" i="0" sz="1600" u="none" cap="none" strike="noStrike">
                <a:solidFill>
                  <a:srgbClr val="888888"/>
                </a:solidFill>
                <a:latin typeface="Arial"/>
                <a:ea typeface="Arial"/>
                <a:cs typeface="Arial"/>
                <a:sym typeface="Arial"/>
              </a:defRPr>
            </a:lvl7pPr>
            <a:lvl8pPr indent="0" lvl="7" marL="3200400" marR="0" rtl="0" algn="l">
              <a:lnSpc>
                <a:spcPct val="90000"/>
              </a:lnSpc>
              <a:spcBef>
                <a:spcPts val="500"/>
              </a:spcBef>
              <a:buClr>
                <a:srgbClr val="888888"/>
              </a:buClr>
              <a:buFont typeface="Noto Sans Symbols"/>
              <a:buNone/>
              <a:defRPr b="0" i="0" sz="1600" u="none" cap="none" strike="noStrike">
                <a:solidFill>
                  <a:srgbClr val="888888"/>
                </a:solidFill>
                <a:latin typeface="Arial"/>
                <a:ea typeface="Arial"/>
                <a:cs typeface="Arial"/>
                <a:sym typeface="Arial"/>
              </a:defRPr>
            </a:lvl8pPr>
            <a:lvl9pPr indent="0" lvl="8" marL="3657600" marR="0" rtl="0" algn="l">
              <a:lnSpc>
                <a:spcPct val="90000"/>
              </a:lnSpc>
              <a:spcBef>
                <a:spcPts val="500"/>
              </a:spcBef>
              <a:buClr>
                <a:srgbClr val="888888"/>
              </a:buClr>
              <a:buFont typeface="Noto Sans Symbols"/>
              <a:buNone/>
              <a:defRPr b="0" i="0" sz="1600" u="none" cap="none" strike="noStrike">
                <a:solidFill>
                  <a:srgbClr val="888888"/>
                </a:solidFill>
                <a:latin typeface="Arial"/>
                <a:ea typeface="Arial"/>
                <a:cs typeface="Arial"/>
                <a:sym typeface="Arial"/>
              </a:defRPr>
            </a:lvl9pPr>
          </a:lstStyle>
          <a:p/>
        </p:txBody>
      </p:sp>
      <p:sp>
        <p:nvSpPr>
          <p:cNvPr id="77" name="Shape 77"/>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pic>
        <p:nvPicPr>
          <p:cNvPr id="80" name="Shape 80"/>
          <p:cNvPicPr preferRelativeResize="0"/>
          <p:nvPr/>
        </p:nvPicPr>
        <p:blipFill rotWithShape="1">
          <a:blip r:embed="rId2">
            <a:alphaModFix/>
          </a:blip>
          <a:srcRect b="0" l="0" r="0" t="0"/>
          <a:stretch/>
        </p:blipFill>
        <p:spPr>
          <a:xfrm>
            <a:off x="1325879" y="0"/>
            <a:ext cx="1783187" cy="29718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1104900" y="76200"/>
            <a:ext cx="9980682" cy="109696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3" name="Shape 83"/>
          <p:cNvSpPr txBox="1"/>
          <p:nvPr>
            <p:ph idx="1" type="body"/>
          </p:nvPr>
        </p:nvSpPr>
        <p:spPr>
          <a:xfrm>
            <a:off x="1104900" y="1600200"/>
            <a:ext cx="4919472" cy="82391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9pPr>
          </a:lstStyle>
          <a:p/>
        </p:txBody>
      </p:sp>
      <p:sp>
        <p:nvSpPr>
          <p:cNvPr id="84" name="Shape 84"/>
          <p:cNvSpPr txBox="1"/>
          <p:nvPr>
            <p:ph idx="2" type="body"/>
          </p:nvPr>
        </p:nvSpPr>
        <p:spPr>
          <a:xfrm>
            <a:off x="1104900" y="2424111"/>
            <a:ext cx="4919472" cy="3748088"/>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5" name="Shape 85"/>
          <p:cNvSpPr txBox="1"/>
          <p:nvPr>
            <p:ph idx="3" type="body"/>
          </p:nvPr>
        </p:nvSpPr>
        <p:spPr>
          <a:xfrm>
            <a:off x="6166110" y="1600200"/>
            <a:ext cx="4919472" cy="82391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Noto Sans Symbols"/>
              <a:buNone/>
              <a:defRPr b="1" i="0" sz="1600" u="none" cap="none" strike="noStrike">
                <a:solidFill>
                  <a:schemeClr val="dk1"/>
                </a:solidFill>
                <a:latin typeface="Arial"/>
                <a:ea typeface="Arial"/>
                <a:cs typeface="Arial"/>
                <a:sym typeface="Arial"/>
              </a:defRPr>
            </a:lvl9pPr>
          </a:lstStyle>
          <a:p/>
        </p:txBody>
      </p:sp>
      <p:sp>
        <p:nvSpPr>
          <p:cNvPr id="86" name="Shape 86"/>
          <p:cNvSpPr txBox="1"/>
          <p:nvPr>
            <p:ph idx="4" type="body"/>
          </p:nvPr>
        </p:nvSpPr>
        <p:spPr>
          <a:xfrm>
            <a:off x="6166110" y="2424111"/>
            <a:ext cx="4919472" cy="3748088"/>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7" name="Shape 87"/>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8" name="Shape 88"/>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9" name="Shape 89"/>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0" name="Shape 90"/>
        <p:cNvGrpSpPr/>
        <p:nvPr/>
      </p:nvGrpSpPr>
      <p:grpSpPr>
        <a:xfrm>
          <a:off x="0" y="0"/>
          <a:ext cx="0" cy="0"/>
          <a:chOff x="0" y="0"/>
          <a:chExt cx="0" cy="0"/>
        </a:xfrm>
      </p:grpSpPr>
      <p:sp>
        <p:nvSpPr>
          <p:cNvPr id="91" name="Shape 91"/>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3" name="Shape 93"/>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104900" y="76200"/>
            <a:ext cx="9980682" cy="109696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1104900" y="1600200"/>
            <a:ext cx="9982199" cy="45720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dk1"/>
              </a:buClr>
              <a:buSzPct val="100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ct val="1000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104899" y="6356351"/>
            <a:ext cx="18295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2934458" y="6356350"/>
            <a:ext cx="6323081" cy="365126"/>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666666"/>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b="0" i="0" lang="en-US" sz="1200" u="none" cap="none" strike="noStrike">
                <a:solidFill>
                  <a:srgbClr val="666666"/>
                </a:solidFill>
                <a:latin typeface="Arial"/>
                <a:ea typeface="Arial"/>
                <a:cs typeface="Arial"/>
                <a:sym typeface="Arial"/>
              </a:rPr>
              <a:t>‹#›</a:t>
            </a:fld>
          </a:p>
        </p:txBody>
      </p:sp>
      <p:grpSp>
        <p:nvGrpSpPr>
          <p:cNvPr id="15" name="Shape 15"/>
          <p:cNvGrpSpPr/>
          <p:nvPr/>
        </p:nvGrpSpPr>
        <p:grpSpPr>
          <a:xfrm>
            <a:off x="1103376" y="1219201"/>
            <a:ext cx="9985247" cy="84403"/>
            <a:chOff x="1073150" y="1219200"/>
            <a:chExt cx="10058399" cy="63125"/>
          </a:xfrm>
        </p:grpSpPr>
        <p:cxnSp>
          <p:nvCxnSpPr>
            <p:cNvPr id="16" name="Shape 16"/>
            <p:cNvCxnSpPr/>
            <p:nvPr/>
          </p:nvCxnSpPr>
          <p:spPr>
            <a:xfrm rot="10800000">
              <a:off x="1073150" y="1219200"/>
              <a:ext cx="10058399" cy="0"/>
            </a:xfrm>
            <a:prstGeom prst="straightConnector1">
              <a:avLst/>
            </a:prstGeom>
            <a:noFill/>
            <a:ln cap="flat" cmpd="sng" w="38100">
              <a:solidFill>
                <a:schemeClr val="dk1"/>
              </a:solidFill>
              <a:prstDash val="solid"/>
              <a:miter/>
              <a:headEnd len="med" w="med" type="none"/>
              <a:tailEnd len="med" w="med" type="none"/>
            </a:ln>
          </p:spPr>
        </p:cxnSp>
        <p:cxnSp>
          <p:nvCxnSpPr>
            <p:cNvPr id="17" name="Shape 17"/>
            <p:cNvCxnSpPr/>
            <p:nvPr/>
          </p:nvCxnSpPr>
          <p:spPr>
            <a:xfrm rot="10800000">
              <a:off x="1073150" y="1282325"/>
              <a:ext cx="10058399" cy="0"/>
            </a:xfrm>
            <a:prstGeom prst="straightConnector1">
              <a:avLst/>
            </a:prstGeom>
            <a:noFill/>
            <a:ln cap="flat" cmpd="sng" w="12700">
              <a:solidFill>
                <a:schemeClr val="dk1"/>
              </a:solidFill>
              <a:prstDash val="solid"/>
              <a:miter/>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ctrTitle"/>
          </p:nvPr>
        </p:nvSpPr>
        <p:spPr>
          <a:xfrm>
            <a:off x="175365" y="2292094"/>
            <a:ext cx="6805697" cy="1653605"/>
          </a:xfrm>
          <a:prstGeom prst="rect">
            <a:avLst/>
          </a:prstGeom>
          <a:noFill/>
          <a:ln>
            <a:noFill/>
          </a:ln>
        </p:spPr>
        <p:txBody>
          <a:bodyPr anchorCtr="0" anchor="ctr" bIns="45700" lIns="0" rIns="0" tIns="45700">
            <a:noAutofit/>
          </a:bodyPr>
          <a:lstStyle/>
          <a:p>
            <a:pPr indent="0" lvl="0" marL="0" marR="0" rtl="0" algn="l">
              <a:lnSpc>
                <a:spcPct val="90000"/>
              </a:lnSpc>
              <a:spcBef>
                <a:spcPts val="0"/>
              </a:spcBef>
              <a:buClr>
                <a:schemeClr val="dk1"/>
              </a:buClr>
              <a:buSzPct val="25000"/>
              <a:buFont typeface="Arial"/>
              <a:buNone/>
            </a:pPr>
            <a:r>
              <a:rPr b="1" i="0" lang="en-US" sz="4400" u="none" cap="none" strike="noStrike">
                <a:solidFill>
                  <a:schemeClr val="dk1"/>
                </a:solidFill>
                <a:latin typeface="Arial"/>
                <a:ea typeface="Arial"/>
                <a:cs typeface="Arial"/>
                <a:sym typeface="Arial"/>
              </a:rPr>
              <a:t>CÔNG NGHỆ PHẦN MỀM</a:t>
            </a:r>
          </a:p>
        </p:txBody>
      </p:sp>
      <p:sp>
        <p:nvSpPr>
          <p:cNvPr id="122" name="Shape 122"/>
          <p:cNvSpPr txBox="1"/>
          <p:nvPr>
            <p:ph idx="1" type="subTitle"/>
          </p:nvPr>
        </p:nvSpPr>
        <p:spPr>
          <a:xfrm>
            <a:off x="175365" y="3945700"/>
            <a:ext cx="6663584" cy="1573559"/>
          </a:xfrm>
          <a:prstGeom prst="rect">
            <a:avLst/>
          </a:prstGeom>
          <a:noFill/>
          <a:ln>
            <a:noFill/>
          </a:ln>
        </p:spPr>
        <p:txBody>
          <a:bodyPr anchorCtr="0" anchor="t" bIns="45700" lIns="0" rIns="0" tIns="45700">
            <a:noAutofit/>
          </a:bodyPr>
          <a:lstStyle/>
          <a:p>
            <a:pPr indent="0" lvl="0" marL="0" marR="0" rtl="0" algn="ctr">
              <a:lnSpc>
                <a:spcPct val="90000"/>
              </a:lnSpc>
              <a:spcBef>
                <a:spcPts val="0"/>
              </a:spcBef>
              <a:spcAft>
                <a:spcPts val="0"/>
              </a:spcAft>
              <a:buClr>
                <a:schemeClr val="dk1"/>
              </a:buClr>
              <a:buSzPct val="25000"/>
              <a:buFont typeface="Noto Sans Symbols"/>
              <a:buNone/>
            </a:pPr>
            <a:r>
              <a:rPr b="0" i="0" lang="en-US" sz="1800" u="none" cap="none" strike="noStrike">
                <a:solidFill>
                  <a:schemeClr val="dk1"/>
                </a:solidFill>
                <a:latin typeface="Arial"/>
                <a:ea typeface="Arial"/>
                <a:cs typeface="Arial"/>
                <a:sym typeface="Arial"/>
              </a:rPr>
              <a:t>Nguyễn Minh Hiệp</a:t>
            </a:r>
          </a:p>
          <a:p>
            <a:pPr indent="0" lvl="0" marL="0" marR="0" rtl="0" algn="ctr">
              <a:lnSpc>
                <a:spcPct val="90000"/>
              </a:lnSpc>
              <a:spcBef>
                <a:spcPts val="0"/>
              </a:spcBef>
              <a:spcAft>
                <a:spcPts val="0"/>
              </a:spcAft>
              <a:buClr>
                <a:schemeClr val="dk1"/>
              </a:buClr>
              <a:buSzPct val="25000"/>
              <a:buFont typeface="Noto Sans Symbols"/>
              <a:buNone/>
            </a:pPr>
            <a:r>
              <a:rPr b="0" i="0" lang="en-US" sz="1800" u="none" cap="none" strike="noStrike">
                <a:solidFill>
                  <a:schemeClr val="dk1"/>
                </a:solidFill>
                <a:latin typeface="Arial"/>
                <a:ea typeface="Arial"/>
                <a:cs typeface="Arial"/>
                <a:sym typeface="Arial"/>
              </a:rPr>
              <a:t>Nguyễn Văn Phúc</a:t>
            </a:r>
          </a:p>
          <a:p>
            <a:pPr indent="0" lvl="0" marL="0" marR="0" rtl="0" algn="ctr">
              <a:lnSpc>
                <a:spcPct val="90000"/>
              </a:lnSpc>
              <a:spcBef>
                <a:spcPts val="0"/>
              </a:spcBef>
              <a:spcAft>
                <a:spcPts val="0"/>
              </a:spcAft>
              <a:buClr>
                <a:schemeClr val="dk1"/>
              </a:buClr>
              <a:buSzPct val="25000"/>
              <a:buFont typeface="Noto Sans Symbols"/>
              <a:buNone/>
            </a:pPr>
            <a:r>
              <a:rPr b="0" i="0" lang="en-US" sz="1800" u="none" cap="none" strike="noStrike">
                <a:solidFill>
                  <a:schemeClr val="dk1"/>
                </a:solidFill>
                <a:latin typeface="Arial"/>
                <a:ea typeface="Arial"/>
                <a:cs typeface="Arial"/>
                <a:sym typeface="Arial"/>
              </a:rPr>
              <a:t>Tạ Hoàng Thắng</a:t>
            </a:r>
          </a:p>
          <a:p>
            <a:pPr indent="0" lvl="0" marL="0" marR="0" rtl="0" algn="ctr">
              <a:lnSpc>
                <a:spcPct val="90000"/>
              </a:lnSpc>
              <a:spcBef>
                <a:spcPts val="0"/>
              </a:spcBef>
              <a:spcAft>
                <a:spcPts val="0"/>
              </a:spcAft>
              <a:buClr>
                <a:schemeClr val="dk1"/>
              </a:buClr>
              <a:buSzPct val="25000"/>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ct val="25000"/>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ctr">
              <a:lnSpc>
                <a:spcPct val="90000"/>
              </a:lnSpc>
              <a:spcBef>
                <a:spcPts val="0"/>
              </a:spcBef>
              <a:buClr>
                <a:schemeClr val="dk1"/>
              </a:buClr>
              <a:buSzPct val="25000"/>
              <a:buFont typeface="Noto Sans Symbols"/>
              <a:buNone/>
            </a:pPr>
            <a:r>
              <a:rPr b="0" i="0" lang="en-US" sz="1800" u="none" cap="none" strike="noStrike">
                <a:solidFill>
                  <a:schemeClr val="dk1"/>
                </a:solidFill>
                <a:latin typeface="Arial"/>
                <a:ea typeface="Arial"/>
                <a:cs typeface="Arial"/>
                <a:sym typeface="Arial"/>
              </a:rPr>
              <a:t>Khoa Công nghệ Thông tin – Đại học Đà Lạt</a:t>
            </a:r>
          </a:p>
        </p:txBody>
      </p:sp>
      <p:pic>
        <p:nvPicPr>
          <p:cNvPr id="123" name="Shape 123"/>
          <p:cNvPicPr preferRelativeResize="0"/>
          <p:nvPr>
            <p:ph idx="2" type="pic"/>
          </p:nvPr>
        </p:nvPicPr>
        <p:blipFill rotWithShape="1">
          <a:blip r:embed="rId3">
            <a:alphaModFix/>
          </a:blip>
          <a:srcRect b="11332" l="0" r="0" t="11331"/>
          <a:stretch/>
        </p:blipFill>
        <p:spPr>
          <a:xfrm>
            <a:off x="6981063" y="1310655"/>
            <a:ext cx="5210937" cy="4208604"/>
          </a:xfrm>
          <a:prstGeom prst="rect">
            <a:avLst/>
          </a:prstGeom>
          <a:solidFill>
            <a:srgbClr val="CCCCCC"/>
          </a:solid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1104900" y="76200"/>
            <a:ext cx="9980700" cy="1097100"/>
          </a:xfrm>
          <a:prstGeom prst="rect">
            <a:avLst/>
          </a:prstGeom>
          <a:noFill/>
          <a:ln>
            <a:noFill/>
          </a:ln>
        </p:spPr>
        <p:txBody>
          <a:bodyPr anchorCtr="0" anchor="b" bIns="45700" lIns="0" rIns="0" tIns="45700">
            <a:noAutofit/>
          </a:bodyPr>
          <a:lstStyle/>
          <a:p>
            <a:pPr indent="0" lvl="0" marL="0" marR="0" rtl="0" algn="l">
              <a:lnSpc>
                <a:spcPct val="90000"/>
              </a:lnSpc>
              <a:spcBef>
                <a:spcPts val="0"/>
              </a:spcBef>
              <a:spcAft>
                <a:spcPts val="0"/>
              </a:spcAft>
              <a:buClr>
                <a:srgbClr val="FAD8CB"/>
              </a:buClr>
              <a:buSzPct val="25000"/>
              <a:buFont typeface="Arial"/>
              <a:buNone/>
            </a:pPr>
            <a:r>
              <a:rPr b="1" lang="en-US" sz="3600">
                <a:solidFill>
                  <a:srgbClr val="000000"/>
                </a:solidFill>
              </a:rPr>
              <a:t>Sơ đồ cộng tác (Communication Diagram)</a:t>
            </a:r>
          </a:p>
        </p:txBody>
      </p:sp>
      <p:sp>
        <p:nvSpPr>
          <p:cNvPr id="185" name="Shape 185"/>
          <p:cNvSpPr txBox="1"/>
          <p:nvPr>
            <p:ph idx="1" type="body"/>
          </p:nvPr>
        </p:nvSpPr>
        <p:spPr>
          <a:xfrm>
            <a:off x="1104900" y="1600199"/>
            <a:ext cx="9982200" cy="5011500"/>
          </a:xfrm>
          <a:prstGeom prst="rect">
            <a:avLst/>
          </a:prstGeom>
          <a:noFill/>
          <a:ln>
            <a:noFill/>
          </a:ln>
        </p:spPr>
        <p:txBody>
          <a:bodyPr anchorCtr="0" anchor="t" bIns="45700" lIns="0" rIns="0" tIns="45700">
            <a:noAutofit/>
          </a:bodyPr>
          <a:lstStyle/>
          <a:p>
            <a:pPr indent="-228600" lvl="0" marL="228600" marR="0" rtl="0" algn="l">
              <a:lnSpc>
                <a:spcPct val="80000"/>
              </a:lnSpc>
              <a:spcBef>
                <a:spcPts val="0"/>
              </a:spcBef>
              <a:spcAft>
                <a:spcPts val="0"/>
              </a:spcAft>
              <a:buClr>
                <a:schemeClr val="dk1"/>
              </a:buClr>
              <a:buSzPct val="100000"/>
              <a:buFont typeface="Noto Sans Symbols"/>
              <a:buChar char="▪"/>
            </a:pPr>
            <a:r>
              <a:t/>
            </a:r>
            <a:endParaRPr/>
          </a:p>
        </p:txBody>
      </p:sp>
      <p:sp>
        <p:nvSpPr>
          <p:cNvPr id="186" name="Shape 186"/>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pic>
        <p:nvPicPr>
          <p:cNvPr descr="3.png" id="187" name="Shape 187"/>
          <p:cNvPicPr preferRelativeResize="0"/>
          <p:nvPr/>
        </p:nvPicPr>
        <p:blipFill>
          <a:blip r:embed="rId3">
            <a:alphaModFix/>
          </a:blip>
          <a:stretch>
            <a:fillRect/>
          </a:stretch>
        </p:blipFill>
        <p:spPr>
          <a:xfrm>
            <a:off x="2543050" y="1300574"/>
            <a:ext cx="5922975" cy="5481225"/>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104900" y="76200"/>
            <a:ext cx="9980700" cy="1097100"/>
          </a:xfrm>
          <a:prstGeom prst="rect">
            <a:avLst/>
          </a:prstGeom>
          <a:noFill/>
          <a:ln>
            <a:noFill/>
          </a:ln>
        </p:spPr>
        <p:txBody>
          <a:bodyPr anchorCtr="0" anchor="b" bIns="45700" lIns="0" rIns="0" tIns="45700">
            <a:noAutofit/>
          </a:bodyPr>
          <a:lstStyle/>
          <a:p>
            <a:pPr indent="0" lvl="0" marL="0" marR="0" rtl="0" algn="l">
              <a:lnSpc>
                <a:spcPct val="90000"/>
              </a:lnSpc>
              <a:spcBef>
                <a:spcPts val="0"/>
              </a:spcBef>
              <a:spcAft>
                <a:spcPts val="0"/>
              </a:spcAft>
              <a:buClr>
                <a:srgbClr val="FAD8CB"/>
              </a:buClr>
              <a:buSzPct val="25000"/>
              <a:buFont typeface="Arial"/>
              <a:buNone/>
            </a:pPr>
            <a:r>
              <a:rPr b="1" lang="en-US" sz="3600">
                <a:solidFill>
                  <a:srgbClr val="000000"/>
                </a:solidFill>
              </a:rPr>
              <a:t>Sơ đồ triển khai (Deployment Diagram)</a:t>
            </a:r>
          </a:p>
        </p:txBody>
      </p:sp>
      <p:sp>
        <p:nvSpPr>
          <p:cNvPr id="193" name="Shape 193"/>
          <p:cNvSpPr txBox="1"/>
          <p:nvPr>
            <p:ph idx="1" type="body"/>
          </p:nvPr>
        </p:nvSpPr>
        <p:spPr>
          <a:xfrm>
            <a:off x="1104900" y="1600199"/>
            <a:ext cx="9982200" cy="5011500"/>
          </a:xfrm>
          <a:prstGeom prst="rect">
            <a:avLst/>
          </a:prstGeom>
          <a:noFill/>
          <a:ln>
            <a:noFill/>
          </a:ln>
        </p:spPr>
        <p:txBody>
          <a:bodyPr anchorCtr="0" anchor="t" bIns="45700" lIns="0" rIns="0" tIns="45700">
            <a:noAutofit/>
          </a:bodyPr>
          <a:lstStyle/>
          <a:p>
            <a:pPr indent="-228600" lvl="0" marL="228600" marR="0" rtl="0" algn="l">
              <a:lnSpc>
                <a:spcPct val="80000"/>
              </a:lnSpc>
              <a:spcBef>
                <a:spcPts val="0"/>
              </a:spcBef>
              <a:spcAft>
                <a:spcPts val="0"/>
              </a:spcAft>
              <a:buClr>
                <a:schemeClr val="dk1"/>
              </a:buClr>
              <a:buSzPct val="100000"/>
              <a:buFont typeface="Noto Sans Symbols"/>
              <a:buChar char="▪"/>
            </a:pPr>
            <a:r>
              <a:t/>
            </a:r>
            <a:endParaRPr/>
          </a:p>
        </p:txBody>
      </p:sp>
      <p:sp>
        <p:nvSpPr>
          <p:cNvPr id="194" name="Shape 194"/>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pic>
        <p:nvPicPr>
          <p:cNvPr descr="4.png" id="195" name="Shape 195"/>
          <p:cNvPicPr preferRelativeResize="0"/>
          <p:nvPr/>
        </p:nvPicPr>
        <p:blipFill>
          <a:blip r:embed="rId3">
            <a:alphaModFix/>
          </a:blip>
          <a:stretch>
            <a:fillRect/>
          </a:stretch>
        </p:blipFill>
        <p:spPr>
          <a:xfrm>
            <a:off x="3166374" y="1317275"/>
            <a:ext cx="5252300" cy="5464525"/>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1104900" y="76200"/>
            <a:ext cx="9980700" cy="1097100"/>
          </a:xfrm>
          <a:prstGeom prst="rect">
            <a:avLst/>
          </a:prstGeom>
          <a:noFill/>
          <a:ln>
            <a:noFill/>
          </a:ln>
        </p:spPr>
        <p:txBody>
          <a:bodyPr anchorCtr="0" anchor="b" bIns="45700" lIns="0" rIns="0" tIns="45700">
            <a:noAutofit/>
          </a:bodyPr>
          <a:lstStyle/>
          <a:p>
            <a:pPr indent="0" lvl="0" marL="0" marR="0" rtl="0" algn="l">
              <a:lnSpc>
                <a:spcPct val="90000"/>
              </a:lnSpc>
              <a:spcBef>
                <a:spcPts val="0"/>
              </a:spcBef>
              <a:spcAft>
                <a:spcPts val="0"/>
              </a:spcAft>
              <a:buClr>
                <a:srgbClr val="FAD8CB"/>
              </a:buClr>
              <a:buSzPct val="25000"/>
              <a:buFont typeface="Arial"/>
              <a:buNone/>
            </a:pPr>
            <a:r>
              <a:rPr b="1" lang="en-US" sz="3600">
                <a:solidFill>
                  <a:srgbClr val="000000"/>
                </a:solidFill>
              </a:rPr>
              <a:t>Sơ đồ lớp (Class Diagram) - Mức độ thiết kế</a:t>
            </a:r>
          </a:p>
        </p:txBody>
      </p:sp>
      <p:sp>
        <p:nvSpPr>
          <p:cNvPr id="201" name="Shape 201"/>
          <p:cNvSpPr txBox="1"/>
          <p:nvPr>
            <p:ph idx="1" type="body"/>
          </p:nvPr>
        </p:nvSpPr>
        <p:spPr>
          <a:xfrm>
            <a:off x="1104900" y="1600199"/>
            <a:ext cx="9982200" cy="5011500"/>
          </a:xfrm>
          <a:prstGeom prst="rect">
            <a:avLst/>
          </a:prstGeom>
          <a:noFill/>
          <a:ln>
            <a:noFill/>
          </a:ln>
        </p:spPr>
        <p:txBody>
          <a:bodyPr anchorCtr="0" anchor="t" bIns="45700" lIns="0" rIns="0" tIns="45700">
            <a:noAutofit/>
          </a:bodyPr>
          <a:lstStyle/>
          <a:p>
            <a:pPr indent="-228600" lvl="0" marL="228600" marR="0" rtl="0" algn="l">
              <a:lnSpc>
                <a:spcPct val="80000"/>
              </a:lnSpc>
              <a:spcBef>
                <a:spcPts val="0"/>
              </a:spcBef>
              <a:spcAft>
                <a:spcPts val="0"/>
              </a:spcAft>
              <a:buClr>
                <a:schemeClr val="dk1"/>
              </a:buClr>
              <a:buSzPct val="100000"/>
              <a:buFont typeface="Noto Sans Symbols"/>
              <a:buChar char="▪"/>
            </a:pPr>
            <a:r>
              <a:t/>
            </a:r>
            <a:endParaRPr/>
          </a:p>
        </p:txBody>
      </p:sp>
      <p:sp>
        <p:nvSpPr>
          <p:cNvPr id="202" name="Shape 202"/>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pic>
        <p:nvPicPr>
          <p:cNvPr descr="5.png" id="203" name="Shape 203"/>
          <p:cNvPicPr preferRelativeResize="0"/>
          <p:nvPr/>
        </p:nvPicPr>
        <p:blipFill>
          <a:blip r:embed="rId3">
            <a:alphaModFix/>
          </a:blip>
          <a:stretch>
            <a:fillRect/>
          </a:stretch>
        </p:blipFill>
        <p:spPr>
          <a:xfrm>
            <a:off x="3211399" y="1364725"/>
            <a:ext cx="5837549" cy="5417074"/>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1104900" y="76200"/>
            <a:ext cx="9980700" cy="1097100"/>
          </a:xfrm>
          <a:prstGeom prst="rect">
            <a:avLst/>
          </a:prstGeom>
          <a:noFill/>
          <a:ln>
            <a:noFill/>
          </a:ln>
        </p:spPr>
        <p:txBody>
          <a:bodyPr anchorCtr="0" anchor="b" bIns="45700" lIns="0" rIns="0" tIns="45700">
            <a:noAutofit/>
          </a:bodyPr>
          <a:lstStyle/>
          <a:p>
            <a:pPr indent="0" lvl="0" marL="0" marR="0" rtl="0" algn="l">
              <a:lnSpc>
                <a:spcPct val="90000"/>
              </a:lnSpc>
              <a:spcBef>
                <a:spcPts val="0"/>
              </a:spcBef>
              <a:spcAft>
                <a:spcPts val="0"/>
              </a:spcAft>
              <a:buClr>
                <a:srgbClr val="FAD8CB"/>
              </a:buClr>
              <a:buSzPct val="25000"/>
              <a:buFont typeface="Arial"/>
              <a:buNone/>
            </a:pPr>
            <a:r>
              <a:rPr b="1" lang="en-US" sz="3600">
                <a:solidFill>
                  <a:srgbClr val="000000"/>
                </a:solidFill>
              </a:rPr>
              <a:t>Sơ đồ tuần tự (Sequence Diagram)</a:t>
            </a:r>
          </a:p>
        </p:txBody>
      </p:sp>
      <p:sp>
        <p:nvSpPr>
          <p:cNvPr id="209" name="Shape 209"/>
          <p:cNvSpPr txBox="1"/>
          <p:nvPr>
            <p:ph idx="1" type="body"/>
          </p:nvPr>
        </p:nvSpPr>
        <p:spPr>
          <a:xfrm>
            <a:off x="1104900" y="1600199"/>
            <a:ext cx="9982200" cy="5011500"/>
          </a:xfrm>
          <a:prstGeom prst="rect">
            <a:avLst/>
          </a:prstGeom>
          <a:noFill/>
          <a:ln>
            <a:noFill/>
          </a:ln>
        </p:spPr>
        <p:txBody>
          <a:bodyPr anchorCtr="0" anchor="t" bIns="45700" lIns="0" rIns="0" tIns="45700">
            <a:noAutofit/>
          </a:bodyPr>
          <a:lstStyle/>
          <a:p>
            <a:pPr indent="-228600" lvl="0" marL="228600" marR="0" rtl="0" algn="l">
              <a:lnSpc>
                <a:spcPct val="80000"/>
              </a:lnSpc>
              <a:spcBef>
                <a:spcPts val="0"/>
              </a:spcBef>
              <a:spcAft>
                <a:spcPts val="0"/>
              </a:spcAft>
              <a:buClr>
                <a:schemeClr val="dk1"/>
              </a:buClr>
              <a:buSzPct val="100000"/>
              <a:buFont typeface="Noto Sans Symbols"/>
              <a:buChar char="▪"/>
            </a:pPr>
            <a:r>
              <a:t/>
            </a:r>
            <a:endParaRPr/>
          </a:p>
        </p:txBody>
      </p:sp>
      <p:sp>
        <p:nvSpPr>
          <p:cNvPr id="210" name="Shape 210"/>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pic>
        <p:nvPicPr>
          <p:cNvPr descr="6.png" id="211" name="Shape 211"/>
          <p:cNvPicPr preferRelativeResize="0"/>
          <p:nvPr/>
        </p:nvPicPr>
        <p:blipFill>
          <a:blip r:embed="rId3">
            <a:alphaModFix/>
          </a:blip>
          <a:stretch>
            <a:fillRect/>
          </a:stretch>
        </p:blipFill>
        <p:spPr>
          <a:xfrm>
            <a:off x="1585912" y="1585912"/>
            <a:ext cx="9020175" cy="5057775"/>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ctrTitle"/>
          </p:nvPr>
        </p:nvSpPr>
        <p:spPr>
          <a:xfrm>
            <a:off x="576197" y="2292093"/>
            <a:ext cx="11110586" cy="2219691"/>
          </a:xfrm>
          <a:prstGeom prst="rect">
            <a:avLst/>
          </a:prstGeom>
          <a:noFill/>
          <a:ln>
            <a:noFill/>
          </a:ln>
        </p:spPr>
        <p:txBody>
          <a:bodyPr anchorCtr="0" anchor="ctr" bIns="45700" lIns="0" rIns="0" tIns="45700">
            <a:noAutofit/>
          </a:bodyPr>
          <a:lstStyle/>
          <a:p>
            <a:pPr indent="0" lvl="0" marL="0" marR="0" rtl="0" algn="l">
              <a:lnSpc>
                <a:spcPct val="100000"/>
              </a:lnSpc>
              <a:spcBef>
                <a:spcPts val="0"/>
              </a:spcBef>
              <a:buClr>
                <a:schemeClr val="dk1"/>
              </a:buClr>
              <a:buSzPct val="25000"/>
              <a:buFont typeface="Arial"/>
              <a:buNone/>
            </a:pPr>
            <a:r>
              <a:rPr b="0" i="0" lang="en-US" sz="4400" u="none" cap="none" strike="noStrike">
                <a:solidFill>
                  <a:schemeClr val="dk1"/>
                </a:solidFill>
                <a:latin typeface="Arial"/>
                <a:ea typeface="Arial"/>
                <a:cs typeface="Arial"/>
                <a:sym typeface="Arial"/>
              </a:rPr>
              <a:t>CHƯƠNG </a:t>
            </a:r>
            <a:r>
              <a:rPr lang="en-US"/>
              <a:t>2</a:t>
            </a:r>
            <a:r>
              <a:rPr b="0" i="0" lang="en-US" sz="4400" u="none" cap="none" strike="noStrike">
                <a:solidFill>
                  <a:schemeClr val="dk1"/>
                </a:solidFill>
                <a:latin typeface="Arial"/>
                <a:ea typeface="Arial"/>
                <a:cs typeface="Arial"/>
                <a:sym typeface="Arial"/>
              </a:rPr>
              <a:t>.</a:t>
            </a:r>
            <a:br>
              <a:rPr b="0" i="0" lang="en-US" sz="4400" u="none" cap="none" strike="noStrike">
                <a:solidFill>
                  <a:schemeClr val="dk1"/>
                </a:solidFill>
                <a:latin typeface="Arial"/>
                <a:ea typeface="Arial"/>
                <a:cs typeface="Arial"/>
                <a:sym typeface="Arial"/>
              </a:rPr>
            </a:br>
            <a:r>
              <a:rPr lang="en-US"/>
              <a:t>Các sơ đồ phân tích hướng đối tượng UML</a:t>
            </a:r>
          </a:p>
        </p:txBody>
      </p:sp>
      <p:sp>
        <p:nvSpPr>
          <p:cNvPr id="129" name="Shape 129"/>
          <p:cNvSpPr txBox="1"/>
          <p:nvPr>
            <p:ph idx="1" type="subTitle"/>
          </p:nvPr>
        </p:nvSpPr>
        <p:spPr>
          <a:xfrm>
            <a:off x="576195" y="4511783"/>
            <a:ext cx="11110588" cy="955565"/>
          </a:xfrm>
          <a:prstGeom prst="rect">
            <a:avLst/>
          </a:prstGeom>
          <a:noFill/>
          <a:ln>
            <a:noFill/>
          </a:ln>
        </p:spPr>
        <p:txBody>
          <a:bodyPr anchorCtr="0" anchor="t" bIns="45700" lIns="0" rIns="0" tIns="45700">
            <a:noAutofit/>
          </a:bodyPr>
          <a:lstStyle/>
          <a:p>
            <a:pPr indent="0" lvl="0" marL="0" marR="0" rtl="0" algn="l">
              <a:lnSpc>
                <a:spcPct val="90000"/>
              </a:lnSpc>
              <a:spcBef>
                <a:spcPts val="0"/>
              </a:spcBef>
              <a:buClr>
                <a:schemeClr val="dk1"/>
              </a:buClr>
              <a:buSzPct val="25000"/>
              <a:buFont typeface="Noto Sans Symbols"/>
              <a:buNone/>
            </a:pPr>
            <a:r>
              <a:rPr lang="en-US"/>
              <a:t>Võ Phương Bình</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1104900" y="76200"/>
            <a:ext cx="9980682" cy="1096961"/>
          </a:xfrm>
          <a:prstGeom prst="rect">
            <a:avLst/>
          </a:prstGeom>
          <a:noFill/>
          <a:ln>
            <a:noFill/>
          </a:ln>
        </p:spPr>
        <p:txBody>
          <a:bodyPr anchorCtr="0" anchor="b" bIns="45700" lIns="0" rIns="0" tIns="45700">
            <a:noAutofit/>
          </a:bodyPr>
          <a:lstStyle/>
          <a:p>
            <a:pPr indent="0" lvl="0" marL="0" marR="0" rtl="0" algn="l">
              <a:lnSpc>
                <a:spcPct val="90000"/>
              </a:lnSpc>
              <a:spcBef>
                <a:spcPts val="0"/>
              </a:spcBef>
              <a:buClr>
                <a:srgbClr val="FAD8CB"/>
              </a:buClr>
              <a:buSzPct val="25000"/>
              <a:buFont typeface="Arial"/>
              <a:buNone/>
            </a:pPr>
            <a:r>
              <a:rPr b="1" i="0" lang="en-US" sz="3600" u="none" cap="none" strike="noStrike">
                <a:solidFill>
                  <a:srgbClr val="000000"/>
                </a:solidFill>
                <a:latin typeface="Arial"/>
                <a:ea typeface="Arial"/>
                <a:cs typeface="Arial"/>
                <a:sym typeface="Arial"/>
              </a:rPr>
              <a:t>Mục tiêu</a:t>
            </a:r>
          </a:p>
        </p:txBody>
      </p:sp>
      <p:sp>
        <p:nvSpPr>
          <p:cNvPr id="135" name="Shape 135"/>
          <p:cNvSpPr txBox="1"/>
          <p:nvPr>
            <p:ph idx="1" type="body"/>
          </p:nvPr>
        </p:nvSpPr>
        <p:spPr>
          <a:xfrm>
            <a:off x="1104900" y="1600200"/>
            <a:ext cx="9982199" cy="4572000"/>
          </a:xfrm>
          <a:prstGeom prst="rect">
            <a:avLst/>
          </a:prstGeom>
          <a:noFill/>
          <a:ln>
            <a:noFill/>
          </a:ln>
        </p:spPr>
        <p:txBody>
          <a:bodyPr anchorCtr="0" anchor="t" bIns="45700" lIns="0" rIns="0" tIns="45700">
            <a:noAutofit/>
          </a:bodyPr>
          <a:lstStyle/>
          <a:p>
            <a:pPr indent="-228600" lvl="0" marL="228600" marR="0" rtl="0" algn="l">
              <a:lnSpc>
                <a:spcPct val="150000"/>
              </a:lnSpc>
              <a:spcBef>
                <a:spcPts val="0"/>
              </a:spcBef>
              <a:spcAft>
                <a:spcPts val="0"/>
              </a:spcAft>
              <a:buClr>
                <a:schemeClr val="dk1"/>
              </a:buClr>
              <a:buSzPct val="100000"/>
              <a:buFont typeface="Noto Sans Symbols"/>
              <a:buChar char="▪"/>
            </a:pPr>
            <a:r>
              <a:rPr b="0" i="0" lang="en-US" sz="2400" u="none" cap="none" strike="noStrike">
                <a:solidFill>
                  <a:schemeClr val="dk1"/>
                </a:solidFill>
                <a:latin typeface="Arial"/>
                <a:ea typeface="Arial"/>
                <a:cs typeface="Arial"/>
                <a:sym typeface="Arial"/>
              </a:rPr>
              <a:t>Sau khi hoàn thành bài học này, sinh viên cần:</a:t>
            </a:r>
          </a:p>
          <a:p>
            <a:pPr indent="-228600" lvl="1" marL="685800" marR="0" rtl="0" algn="l">
              <a:lnSpc>
                <a:spcPct val="150000"/>
              </a:lnSpc>
              <a:spcBef>
                <a:spcPts val="600"/>
              </a:spcBef>
              <a:spcAft>
                <a:spcPts val="0"/>
              </a:spcAft>
              <a:buClr>
                <a:schemeClr val="dk1"/>
              </a:buClr>
              <a:buSzPct val="100000"/>
              <a:buFont typeface="Noto Sans Symbols"/>
              <a:buChar char="▪"/>
            </a:pPr>
            <a:r>
              <a:rPr lang="en-US" sz="2000"/>
              <a:t>Hiểu </a:t>
            </a:r>
            <a:r>
              <a:rPr b="0" i="0" lang="en-US" sz="2000" u="none" cap="none" strike="noStrike">
                <a:solidFill>
                  <a:schemeClr val="dk1"/>
                </a:solidFill>
                <a:latin typeface="Arial"/>
                <a:ea typeface="Arial"/>
                <a:cs typeface="Arial"/>
                <a:sym typeface="Arial"/>
              </a:rPr>
              <a:t>được</a:t>
            </a:r>
            <a:r>
              <a:rPr lang="en-US" sz="2000"/>
              <a:t> lịch sử ra đời</a:t>
            </a:r>
          </a:p>
          <a:p>
            <a:pPr indent="-228600" lvl="1" marL="685800" marR="0" rtl="0" algn="l">
              <a:lnSpc>
                <a:spcPct val="150000"/>
              </a:lnSpc>
              <a:spcBef>
                <a:spcPts val="600"/>
              </a:spcBef>
              <a:spcAft>
                <a:spcPts val="0"/>
              </a:spcAft>
              <a:buClr>
                <a:schemeClr val="dk1"/>
              </a:buClr>
              <a:buSzPct val="100000"/>
              <a:buFont typeface="Noto Sans Symbols"/>
              <a:buChar char="▪"/>
            </a:pPr>
            <a:r>
              <a:rPr b="0" i="0" lang="en-US" sz="2000" u="none" cap="none" strike="noStrike">
                <a:solidFill>
                  <a:schemeClr val="dk1"/>
                </a:solidFill>
                <a:latin typeface="Arial"/>
                <a:ea typeface="Arial"/>
                <a:cs typeface="Arial"/>
                <a:sym typeface="Arial"/>
              </a:rPr>
              <a:t>Phân biệt được </a:t>
            </a:r>
            <a:r>
              <a:rPr lang="en-US" sz="2000"/>
              <a:t>phân tích hướng đối tượng và hướng chức năng</a:t>
            </a:r>
          </a:p>
          <a:p>
            <a:pPr indent="-228600" lvl="1" marL="685800" marR="0" rtl="0" algn="l">
              <a:lnSpc>
                <a:spcPct val="150000"/>
              </a:lnSpc>
              <a:spcBef>
                <a:spcPts val="600"/>
              </a:spcBef>
              <a:spcAft>
                <a:spcPts val="0"/>
              </a:spcAft>
              <a:buClr>
                <a:schemeClr val="dk1"/>
              </a:buClr>
              <a:buSzPct val="100000"/>
              <a:buFont typeface="Noto Sans Symbols"/>
              <a:buChar char="▪"/>
            </a:pPr>
            <a:r>
              <a:rPr b="0" i="0" lang="en-US" sz="2000" u="none" cap="none" strike="noStrike">
                <a:solidFill>
                  <a:schemeClr val="dk1"/>
                </a:solidFill>
                <a:latin typeface="Arial"/>
                <a:ea typeface="Arial"/>
                <a:cs typeface="Arial"/>
                <a:sym typeface="Arial"/>
              </a:rPr>
              <a:t>Hiểu rõ c</a:t>
            </a:r>
            <a:r>
              <a:rPr lang="en-US" sz="2000"/>
              <a:t>ác sơ đồ UML sử dụng trong các giai đoạn phát triển phần mềm</a:t>
            </a:r>
          </a:p>
        </p:txBody>
      </p:sp>
      <p:sp>
        <p:nvSpPr>
          <p:cNvPr id="136" name="Shape 136"/>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1104900" y="76200"/>
            <a:ext cx="9980682" cy="1096961"/>
          </a:xfrm>
          <a:prstGeom prst="rect">
            <a:avLst/>
          </a:prstGeom>
          <a:noFill/>
          <a:ln>
            <a:noFill/>
          </a:ln>
        </p:spPr>
        <p:txBody>
          <a:bodyPr anchorCtr="0" anchor="b" bIns="45700" lIns="0" rIns="0" tIns="45700">
            <a:noAutofit/>
          </a:bodyPr>
          <a:lstStyle/>
          <a:p>
            <a:pPr indent="0" lvl="0" marL="0" marR="0" rtl="0" algn="l">
              <a:lnSpc>
                <a:spcPct val="90000"/>
              </a:lnSpc>
              <a:spcBef>
                <a:spcPts val="0"/>
              </a:spcBef>
              <a:buClr>
                <a:srgbClr val="FAD8CB"/>
              </a:buClr>
              <a:buSzPct val="25000"/>
              <a:buFont typeface="Arial"/>
              <a:buNone/>
            </a:pPr>
            <a:r>
              <a:rPr b="1" i="0" lang="en-US" sz="3600" u="none" cap="none" strike="noStrike">
                <a:solidFill>
                  <a:srgbClr val="000000"/>
                </a:solidFill>
                <a:latin typeface="Arial"/>
                <a:ea typeface="Arial"/>
                <a:cs typeface="Arial"/>
                <a:sym typeface="Arial"/>
              </a:rPr>
              <a:t>Nội dung</a:t>
            </a:r>
          </a:p>
        </p:txBody>
      </p:sp>
      <p:sp>
        <p:nvSpPr>
          <p:cNvPr id="142" name="Shape 142"/>
          <p:cNvSpPr txBox="1"/>
          <p:nvPr>
            <p:ph idx="1" type="body"/>
          </p:nvPr>
        </p:nvSpPr>
        <p:spPr>
          <a:xfrm>
            <a:off x="1104900" y="1600200"/>
            <a:ext cx="9982199" cy="4572000"/>
          </a:xfrm>
          <a:prstGeom prst="rect">
            <a:avLst/>
          </a:prstGeom>
          <a:noFill/>
          <a:ln>
            <a:noFill/>
          </a:ln>
        </p:spPr>
        <p:txBody>
          <a:bodyPr anchorCtr="0" anchor="t" bIns="45700" lIns="0" rIns="0" tIns="45700">
            <a:noAutofit/>
          </a:bodyPr>
          <a:lstStyle/>
          <a:p>
            <a:pPr indent="-228600" lvl="0" marL="228600" marR="0" rtl="0" algn="l">
              <a:lnSpc>
                <a:spcPct val="100000"/>
              </a:lnSpc>
              <a:spcBef>
                <a:spcPts val="1800"/>
              </a:spcBef>
              <a:spcAft>
                <a:spcPts val="0"/>
              </a:spcAft>
              <a:buClr>
                <a:srgbClr val="000000"/>
              </a:buClr>
              <a:buSzPct val="100000"/>
              <a:buFont typeface="Noto Sans Symbols"/>
              <a:buChar char="▪"/>
            </a:pPr>
            <a:r>
              <a:rPr lang="en-US" sz="2400">
                <a:solidFill>
                  <a:srgbClr val="000000"/>
                </a:solidFill>
              </a:rPr>
              <a:t>Lịch sử ra đời</a:t>
            </a:r>
          </a:p>
          <a:p>
            <a:pPr indent="-228600" lvl="0" marL="228600" marR="0" rtl="0" algn="l">
              <a:lnSpc>
                <a:spcPct val="100000"/>
              </a:lnSpc>
              <a:spcBef>
                <a:spcPts val="1800"/>
              </a:spcBef>
              <a:spcAft>
                <a:spcPts val="0"/>
              </a:spcAft>
              <a:buClr>
                <a:srgbClr val="000000"/>
              </a:buClr>
              <a:buSzPct val="100000"/>
              <a:buFont typeface="Noto Sans Symbols"/>
              <a:buChar char="▪"/>
            </a:pPr>
            <a:r>
              <a:rPr lang="en-US" sz="2400">
                <a:solidFill>
                  <a:srgbClr val="000000"/>
                </a:solidFill>
              </a:rPr>
              <a:t>Ngôn ngữ mô hình hoá hướng đối tượng UML</a:t>
            </a:r>
          </a:p>
          <a:p>
            <a:pPr indent="-228600" lvl="0" marL="228600" marR="0" rtl="0" algn="l">
              <a:lnSpc>
                <a:spcPct val="100000"/>
              </a:lnSpc>
              <a:spcBef>
                <a:spcPts val="1800"/>
              </a:spcBef>
              <a:spcAft>
                <a:spcPts val="0"/>
              </a:spcAft>
              <a:buClr>
                <a:srgbClr val="000000"/>
              </a:buClr>
              <a:buSzPct val="100000"/>
              <a:buFont typeface="Noto Sans Symbols"/>
              <a:buChar char="▪"/>
            </a:pPr>
            <a:r>
              <a:rPr lang="en-US" sz="2400">
                <a:solidFill>
                  <a:srgbClr val="000000"/>
                </a:solidFill>
              </a:rPr>
              <a:t>Giới thiệu các sơ đồ trong UML</a:t>
            </a:r>
          </a:p>
        </p:txBody>
      </p:sp>
      <p:sp>
        <p:nvSpPr>
          <p:cNvPr id="143" name="Shape 143"/>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000000"/>
                </a:solidFill>
                <a:latin typeface="Arial"/>
                <a:ea typeface="Arial"/>
                <a:cs typeface="Arial"/>
                <a:sym typeface="Arial"/>
              </a:rPr>
              <a:t>‹#›</a:t>
            </a:fld>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1104900" y="76200"/>
            <a:ext cx="9980682" cy="1096961"/>
          </a:xfrm>
          <a:prstGeom prst="rect">
            <a:avLst/>
          </a:prstGeom>
          <a:noFill/>
          <a:ln>
            <a:noFill/>
          </a:ln>
        </p:spPr>
        <p:txBody>
          <a:bodyPr anchorCtr="0" anchor="b" bIns="45700" lIns="0" rIns="0" tIns="45700">
            <a:noAutofit/>
          </a:bodyPr>
          <a:lstStyle/>
          <a:p>
            <a:pPr indent="0" lvl="0" marL="0" marR="0" rtl="0" algn="l">
              <a:lnSpc>
                <a:spcPct val="90000"/>
              </a:lnSpc>
              <a:spcBef>
                <a:spcPts val="0"/>
              </a:spcBef>
              <a:buClr>
                <a:srgbClr val="FAD8CB"/>
              </a:buClr>
              <a:buSzPct val="25000"/>
              <a:buFont typeface="Arial"/>
              <a:buNone/>
            </a:pPr>
            <a:r>
              <a:rPr b="1" lang="en-US" sz="3600">
                <a:solidFill>
                  <a:srgbClr val="000000"/>
                </a:solidFill>
              </a:rPr>
              <a:t>Lịch sử ra đời</a:t>
            </a:r>
          </a:p>
        </p:txBody>
      </p:sp>
      <p:sp>
        <p:nvSpPr>
          <p:cNvPr id="149" name="Shape 149"/>
          <p:cNvSpPr txBox="1"/>
          <p:nvPr>
            <p:ph idx="1" type="body"/>
          </p:nvPr>
        </p:nvSpPr>
        <p:spPr>
          <a:xfrm>
            <a:off x="1104900" y="1600200"/>
            <a:ext cx="9982199" cy="4938385"/>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dk1"/>
              </a:buClr>
              <a:buSzPct val="100000"/>
              <a:buFont typeface="Noto Sans Symbols"/>
              <a:buChar char="▪"/>
            </a:pPr>
            <a:r>
              <a:rPr lang="en-US" sz="2400"/>
              <a:t>Các ngôn ngữ hướng đối tượng ra đời khá sớm, ví dụ như Simula-67 (năm 1967), Smalltalk (đầu những năm 1980), C++, CLOS (giữa những năm 1980).</a:t>
            </a:r>
          </a:p>
          <a:p>
            <a:pPr indent="-228600" lvl="0" marL="228600" marR="0" rtl="0" algn="l">
              <a:lnSpc>
                <a:spcPct val="90000"/>
              </a:lnSpc>
              <a:spcBef>
                <a:spcPts val="1800"/>
              </a:spcBef>
              <a:spcAft>
                <a:spcPts val="0"/>
              </a:spcAft>
              <a:buClr>
                <a:schemeClr val="dk1"/>
              </a:buClr>
              <a:buSzPct val="100000"/>
              <a:buFont typeface="Noto Sans Symbols"/>
              <a:buChar char="▪"/>
            </a:pPr>
            <a:r>
              <a:rPr lang="en-US" sz="2400"/>
              <a:t>1990s, một loạt các phương pháp luận và ngôn ngữ mô hình hóa hướng đối tượng mới ra đời, như Booch của Grady Booch, OMT của James Rambaugh, OOSE của Ivar Jacobson, hay OOA and OOD của Coad và Yordon:</a:t>
            </a:r>
          </a:p>
          <a:p>
            <a:pPr indent="-228600" lvl="0" marL="228600" marR="0" rtl="0" algn="l">
              <a:lnSpc>
                <a:spcPct val="90000"/>
              </a:lnSpc>
              <a:spcBef>
                <a:spcPts val="1800"/>
              </a:spcBef>
              <a:spcAft>
                <a:spcPts val="0"/>
              </a:spcAft>
              <a:buClr>
                <a:schemeClr val="dk1"/>
              </a:buClr>
              <a:buSzPct val="100000"/>
              <a:buFont typeface="Noto Sans Symbols"/>
              <a:buChar char="▪"/>
            </a:pPr>
            <a:r>
              <a:rPr lang="en-US" sz="2400"/>
              <a:t>Mỗi phương pháp luận và ngôn ngữ trên đều có hệ thống ký hiệu riêng, phương pháp xử lý và công cụ hỗ trợ riêng. </a:t>
            </a:r>
          </a:p>
          <a:p>
            <a:pPr indent="-228600" lvl="0" marL="228600" marR="0" rtl="0" algn="l">
              <a:lnSpc>
                <a:spcPct val="90000"/>
              </a:lnSpc>
              <a:spcBef>
                <a:spcPts val="1800"/>
              </a:spcBef>
              <a:spcAft>
                <a:spcPts val="0"/>
              </a:spcAft>
              <a:buClr>
                <a:schemeClr val="dk1"/>
              </a:buClr>
              <a:buSzPct val="100000"/>
              <a:buFont typeface="Noto Sans Symbols"/>
              <a:buChar char="▪"/>
            </a:pPr>
            <a:r>
              <a:rPr lang="en-US" sz="2400"/>
              <a:t>James Rumbaugh, Grady Booch và Ivar Jacobson đã cùng cố gắng xây dựng được Ngôn ngữ mô hình hoá thống nhất và đặt tên là UML (Unifield  Modeling Language).</a:t>
            </a:r>
          </a:p>
        </p:txBody>
      </p:sp>
      <p:sp>
        <p:nvSpPr>
          <p:cNvPr id="150" name="Shape 150"/>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1104900" y="76200"/>
            <a:ext cx="9980682" cy="1096961"/>
          </a:xfrm>
          <a:prstGeom prst="rect">
            <a:avLst/>
          </a:prstGeom>
          <a:noFill/>
          <a:ln>
            <a:noFill/>
          </a:ln>
        </p:spPr>
        <p:txBody>
          <a:bodyPr anchorCtr="0" anchor="b" bIns="45700" lIns="0" rIns="0" tIns="45700">
            <a:noAutofit/>
          </a:bodyPr>
          <a:lstStyle/>
          <a:p>
            <a:pPr indent="0" lvl="0" marL="0" marR="0" rtl="0" algn="l">
              <a:lnSpc>
                <a:spcPct val="90000"/>
              </a:lnSpc>
              <a:spcBef>
                <a:spcPts val="0"/>
              </a:spcBef>
              <a:spcAft>
                <a:spcPts val="0"/>
              </a:spcAft>
              <a:buClr>
                <a:srgbClr val="FAD8CB"/>
              </a:buClr>
              <a:buSzPct val="25000"/>
              <a:buFont typeface="Arial"/>
              <a:buNone/>
            </a:pPr>
            <a:r>
              <a:rPr b="1" lang="en-US" sz="3600">
                <a:solidFill>
                  <a:srgbClr val="000000"/>
                </a:solidFill>
              </a:rPr>
              <a:t>Ngôn ngữ mô hình hoá hướng đối tượng UML</a:t>
            </a:r>
          </a:p>
        </p:txBody>
      </p:sp>
      <p:sp>
        <p:nvSpPr>
          <p:cNvPr id="156" name="Shape 156"/>
          <p:cNvSpPr txBox="1"/>
          <p:nvPr>
            <p:ph idx="1" type="body"/>
          </p:nvPr>
        </p:nvSpPr>
        <p:spPr>
          <a:xfrm>
            <a:off x="1104900" y="1600199"/>
            <a:ext cx="9982199" cy="5011614"/>
          </a:xfrm>
          <a:prstGeom prst="rect">
            <a:avLst/>
          </a:prstGeom>
          <a:noFill/>
          <a:ln>
            <a:noFill/>
          </a:ln>
        </p:spPr>
        <p:txBody>
          <a:bodyPr anchorCtr="0" anchor="t" bIns="45700" lIns="0" rIns="0" tIns="45700">
            <a:noAutofit/>
          </a:bodyPr>
          <a:lstStyle/>
          <a:p>
            <a:pPr indent="-228600" lvl="0" marL="228600" marR="0" rtl="0" algn="l">
              <a:lnSpc>
                <a:spcPct val="80000"/>
              </a:lnSpc>
              <a:spcBef>
                <a:spcPts val="0"/>
              </a:spcBef>
              <a:spcAft>
                <a:spcPts val="0"/>
              </a:spcAft>
              <a:buClr>
                <a:schemeClr val="dk1"/>
              </a:buClr>
              <a:buSzPct val="100000"/>
              <a:buFont typeface="Noto Sans Symbols"/>
              <a:buChar char="▪"/>
            </a:pPr>
            <a:r>
              <a:rPr lang="en-US"/>
              <a:t>UML là ngôn ngữ mô hình hoá thống nhất được xây dựng để đặc tả, phát triển và viết tài liệu cho các khía cạnh trong phát triển phần mềm hướng đối tượng. </a:t>
            </a:r>
          </a:p>
          <a:p>
            <a:pPr indent="-228600" lvl="0" marL="228600" marR="0" rtl="0" algn="l">
              <a:lnSpc>
                <a:spcPct val="80000"/>
              </a:lnSpc>
              <a:spcBef>
                <a:spcPts val="0"/>
              </a:spcBef>
              <a:spcAft>
                <a:spcPts val="0"/>
              </a:spcAft>
              <a:buClr>
                <a:schemeClr val="dk1"/>
              </a:buClr>
              <a:buSzPct val="100000"/>
              <a:buFont typeface="Noto Sans Symbols"/>
              <a:buChar char="▪"/>
            </a:pPr>
            <a:r>
              <a:rPr lang="en-US"/>
              <a:t>UML hỗ trợ xây dựng hệ thống hướng đối tượng dựa trên việc nắm bắt khía cạnh cấu trúc tĩnh và các hành vi động của hệ thống.</a:t>
            </a:r>
          </a:p>
          <a:p>
            <a:pPr indent="-228600" lvl="0" marL="228600" marR="0" rtl="0" algn="l">
              <a:lnSpc>
                <a:spcPct val="80000"/>
              </a:lnSpc>
              <a:spcBef>
                <a:spcPts val="0"/>
              </a:spcBef>
              <a:spcAft>
                <a:spcPts val="0"/>
              </a:spcAft>
              <a:buClr>
                <a:schemeClr val="dk1"/>
              </a:buClr>
              <a:buSzPct val="100000"/>
              <a:buFont typeface="Noto Sans Symbols"/>
              <a:buChar char="▪"/>
            </a:pPr>
            <a:r>
              <a:rPr lang="en-US"/>
              <a:t>Các mục đích chính của việc sử dụng UML:</a:t>
            </a:r>
          </a:p>
          <a:p>
            <a:pPr lvl="1" marR="0" rtl="0" algn="l">
              <a:lnSpc>
                <a:spcPct val="80000"/>
              </a:lnSpc>
              <a:spcBef>
                <a:spcPts val="0"/>
              </a:spcBef>
              <a:spcAft>
                <a:spcPts val="0"/>
              </a:spcAft>
            </a:pPr>
            <a:r>
              <a:rPr lang="en-US"/>
              <a:t>Mô hình hoá các hệ thống sử dụng các khái niệm hướng đối tượng.</a:t>
            </a:r>
          </a:p>
          <a:p>
            <a:pPr lvl="1" marR="0" rtl="0" algn="l">
              <a:lnSpc>
                <a:spcPct val="80000"/>
              </a:lnSpc>
              <a:spcBef>
                <a:spcPts val="0"/>
              </a:spcBef>
              <a:spcAft>
                <a:spcPts val="0"/>
              </a:spcAft>
            </a:pPr>
            <a:r>
              <a:rPr lang="en-US"/>
              <a:t>Thiết lập sự liên hệ từ nhận thức của con người đến các sự kiện cần mô hình hoá.</a:t>
            </a:r>
          </a:p>
          <a:p>
            <a:pPr lvl="1" marR="0" rtl="0" algn="l">
              <a:lnSpc>
                <a:spcPct val="80000"/>
              </a:lnSpc>
              <a:spcBef>
                <a:spcPts val="0"/>
              </a:spcBef>
              <a:spcAft>
                <a:spcPts val="0"/>
              </a:spcAft>
            </a:pPr>
            <a:r>
              <a:rPr lang="en-US"/>
              <a:t>Giải quyết vấn đề về mức độ thừa kế trong các hệ thống phức tạp với nhiều ràng buộc khác nhau.</a:t>
            </a:r>
          </a:p>
          <a:p>
            <a:pPr lvl="1" marR="0" rtl="0" algn="l">
              <a:lnSpc>
                <a:spcPct val="80000"/>
              </a:lnSpc>
              <a:spcBef>
                <a:spcPts val="0"/>
              </a:spcBef>
              <a:spcAft>
                <a:spcPts val="0"/>
              </a:spcAft>
            </a:pPr>
            <a:r>
              <a:rPr lang="en-US"/>
              <a:t>Ngôn ngữ mô hình hoá có thể sử dụng được bởi người và máy. </a:t>
            </a:r>
          </a:p>
        </p:txBody>
      </p:sp>
      <p:sp>
        <p:nvSpPr>
          <p:cNvPr id="157" name="Shape 157"/>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2" type="sldNum"/>
          </p:nvPr>
        </p:nvSpPr>
        <p:spPr>
          <a:xfrm>
            <a:off x="9256782" y="6356351"/>
            <a:ext cx="1828800" cy="365125"/>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graphicFrame>
        <p:nvGraphicFramePr>
          <p:cNvPr id="163" name="Shape 163"/>
          <p:cNvGraphicFramePr/>
          <p:nvPr/>
        </p:nvGraphicFramePr>
        <p:xfrm>
          <a:off x="1010150" y="76200"/>
          <a:ext cx="3000000" cy="3000000"/>
        </p:xfrm>
        <a:graphic>
          <a:graphicData uri="http://schemas.openxmlformats.org/drawingml/2006/table">
            <a:tbl>
              <a:tblPr>
                <a:noFill/>
                <a:tableStyleId>{0B09A0BB-18AC-4012-9D37-F5D6B21E0C1E}</a:tableStyleId>
              </a:tblPr>
              <a:tblGrid>
                <a:gridCol w="1485900"/>
                <a:gridCol w="1209675"/>
                <a:gridCol w="4785450"/>
                <a:gridCol w="2450550"/>
              </a:tblGrid>
              <a:tr h="203575">
                <a:tc>
                  <a:txBody>
                    <a:bodyPr>
                      <a:noAutofit/>
                    </a:bodyPr>
                    <a:lstStyle/>
                    <a:p>
                      <a:pPr indent="0" lvl="0" marL="165100" rtl="0" algn="ctr">
                        <a:lnSpc>
                          <a:spcPct val="115000"/>
                        </a:lnSpc>
                        <a:spcBef>
                          <a:spcPts val="0"/>
                        </a:spcBef>
                        <a:buNone/>
                      </a:pPr>
                      <a:r>
                        <a:rPr b="1" lang="en-US" sz="1300">
                          <a:latin typeface="Times New Roman"/>
                          <a:ea typeface="Times New Roman"/>
                          <a:cs typeface="Times New Roman"/>
                          <a:sym typeface="Times New Roman"/>
                        </a:rPr>
                        <a:t>Giai đoạn</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gridSpan="2">
                  <a:txBody>
                    <a:bodyPr>
                      <a:noAutofit/>
                    </a:bodyPr>
                    <a:lstStyle/>
                    <a:p>
                      <a:pPr indent="0" lvl="0" marL="165100" rtl="0" algn="ctr">
                        <a:lnSpc>
                          <a:spcPct val="115000"/>
                        </a:lnSpc>
                        <a:spcBef>
                          <a:spcPts val="0"/>
                        </a:spcBef>
                        <a:buNone/>
                      </a:pPr>
                      <a:r>
                        <a:rPr b="1" lang="en-US" sz="1300">
                          <a:latin typeface="Times New Roman"/>
                          <a:ea typeface="Times New Roman"/>
                          <a:cs typeface="Times New Roman"/>
                          <a:sym typeface="Times New Roman"/>
                        </a:rPr>
                        <a:t>Chi tiết</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a:txBody>
                    <a:bodyPr>
                      <a:noAutofit/>
                    </a:bodyPr>
                    <a:lstStyle/>
                    <a:p>
                      <a:pPr indent="0" lvl="0" marL="165100" rtl="0" algn="ctr">
                        <a:lnSpc>
                          <a:spcPct val="115000"/>
                        </a:lnSpc>
                        <a:spcBef>
                          <a:spcPts val="0"/>
                        </a:spcBef>
                        <a:buNone/>
                      </a:pPr>
                      <a:r>
                        <a:rPr b="1" lang="en-US" sz="1300">
                          <a:latin typeface="Times New Roman"/>
                          <a:ea typeface="Times New Roman"/>
                          <a:cs typeface="Times New Roman"/>
                          <a:sym typeface="Times New Roman"/>
                        </a:rPr>
                        <a:t>UML</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656025">
                <a:tc rowSpan="2">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Các yêu cầu</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Nghiệp vụ</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Danh sách tác nhân (với mô tả)</a:t>
                      </a:r>
                    </a:p>
                    <a:p>
                      <a:pPr indent="0" lvl="0" marL="165100" rtl="0" algn="just">
                        <a:lnSpc>
                          <a:spcPct val="115000"/>
                        </a:lnSpc>
                        <a:spcBef>
                          <a:spcPts val="0"/>
                        </a:spcBef>
                        <a:buNone/>
                      </a:pPr>
                      <a:r>
                        <a:rPr lang="en-US" sz="1300">
                          <a:latin typeface="Times New Roman"/>
                          <a:ea typeface="Times New Roman"/>
                          <a:cs typeface="Times New Roman"/>
                          <a:sym typeface="Times New Roman"/>
                        </a:rPr>
                        <a:t>Danh sách use case (với mô tả)</a:t>
                      </a:r>
                    </a:p>
                    <a:p>
                      <a:pPr indent="0" lvl="0" marL="165100" rtl="0" algn="just">
                        <a:lnSpc>
                          <a:spcPct val="115000"/>
                        </a:lnSpc>
                        <a:spcBef>
                          <a:spcPts val="0"/>
                        </a:spcBef>
                        <a:buNone/>
                      </a:pPr>
                      <a:r>
                        <a:rPr lang="en-US" sz="1300">
                          <a:latin typeface="Times New Roman"/>
                          <a:ea typeface="Times New Roman"/>
                          <a:cs typeface="Times New Roman"/>
                          <a:sym typeface="Times New Roman"/>
                        </a:rPr>
                        <a:t>Chi tiết use case</a:t>
                      </a:r>
                    </a:p>
                    <a:p>
                      <a:pPr indent="0" lvl="0" marL="165100" rtl="0" algn="just">
                        <a:lnSpc>
                          <a:spcPct val="115000"/>
                        </a:lnSpc>
                        <a:spcBef>
                          <a:spcPts val="0"/>
                        </a:spcBef>
                        <a:buNone/>
                      </a:pPr>
                      <a:r>
                        <a:rPr lang="en-US" sz="1300">
                          <a:latin typeface="Times New Roman"/>
                          <a:ea typeface="Times New Roman"/>
                          <a:cs typeface="Times New Roman"/>
                          <a:sym typeface="Times New Roman"/>
                        </a:rPr>
                        <a:t>Sơ đồ hoạt động (tùy chọn)</a:t>
                      </a:r>
                    </a:p>
                    <a:p>
                      <a:pPr indent="0" lvl="0" marL="165100" rtl="0" algn="just">
                        <a:lnSpc>
                          <a:spcPct val="115000"/>
                        </a:lnSpc>
                        <a:spcBef>
                          <a:spcPts val="0"/>
                        </a:spcBef>
                        <a:buNone/>
                      </a:pPr>
                      <a:r>
                        <a:rPr lang="en-US" sz="1300">
                          <a:latin typeface="Times New Roman"/>
                          <a:ea typeface="Times New Roman"/>
                          <a:cs typeface="Times New Roman"/>
                          <a:sym typeface="Times New Roman"/>
                        </a:rPr>
                        <a:t>Sơ đồ cộng tác (tùy chọn)</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p>
                      <a:pPr indent="0" lvl="0" marL="165100" rtl="0" algn="just">
                        <a:lnSpc>
                          <a:spcPct val="115000"/>
                        </a:lnSpc>
                        <a:spcBef>
                          <a:spcPts val="0"/>
                        </a:spcBef>
                        <a:buNone/>
                      </a:pPr>
                      <a:r>
                        <a:rPr lang="en-US" sz="1300">
                          <a:latin typeface="Times New Roman"/>
                          <a:ea typeface="Times New Roman"/>
                          <a:cs typeface="Times New Roman"/>
                          <a:sym typeface="Times New Roman"/>
                        </a:rPr>
                        <a:t>Có</a:t>
                      </a:r>
                    </a:p>
                    <a:p>
                      <a:pPr indent="0" lvl="0" marL="165100" rtl="0" algn="just">
                        <a:lnSpc>
                          <a:spcPct val="115000"/>
                        </a:lnSpc>
                        <a:spcBef>
                          <a:spcPts val="0"/>
                        </a:spcBef>
                        <a:buNone/>
                      </a:pPr>
                      <a:r>
                        <a:rPr lang="en-US" sz="1300">
                          <a:latin typeface="Times New Roman"/>
                          <a:ea typeface="Times New Roman"/>
                          <a:cs typeface="Times New Roman"/>
                          <a:sym typeface="Times New Roman"/>
                        </a:rPr>
                        <a:t>Có</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69150">
                <a:tc vMerge="1"/>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Hệ thống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Danh sách tác nhân (với mô tả)</a:t>
                      </a:r>
                    </a:p>
                    <a:p>
                      <a:pPr indent="0" lvl="0" marL="165100" rtl="0" algn="just">
                        <a:lnSpc>
                          <a:spcPct val="115000"/>
                        </a:lnSpc>
                        <a:spcBef>
                          <a:spcPts val="0"/>
                        </a:spcBef>
                        <a:buNone/>
                      </a:pPr>
                      <a:r>
                        <a:rPr lang="en-US" sz="1300">
                          <a:latin typeface="Times New Roman"/>
                          <a:ea typeface="Times New Roman"/>
                          <a:cs typeface="Times New Roman"/>
                          <a:sym typeface="Times New Roman"/>
                        </a:rPr>
                        <a:t>Danh sách use case (với mô tả)</a:t>
                      </a:r>
                    </a:p>
                    <a:p>
                      <a:pPr indent="0" lvl="0" marL="165100" rtl="0" algn="just">
                        <a:lnSpc>
                          <a:spcPct val="115000"/>
                        </a:lnSpc>
                        <a:spcBef>
                          <a:spcPts val="0"/>
                        </a:spcBef>
                        <a:buNone/>
                      </a:pPr>
                      <a:r>
                        <a:rPr lang="en-US" sz="1300">
                          <a:latin typeface="Times New Roman"/>
                          <a:ea typeface="Times New Roman"/>
                          <a:cs typeface="Times New Roman"/>
                          <a:sym typeface="Times New Roman"/>
                        </a:rPr>
                        <a:t>Chi tiết use case</a:t>
                      </a:r>
                    </a:p>
                    <a:p>
                      <a:pPr indent="0" lvl="0" marL="165100" rtl="0" algn="just">
                        <a:lnSpc>
                          <a:spcPct val="115000"/>
                        </a:lnSpc>
                        <a:spcBef>
                          <a:spcPts val="0"/>
                        </a:spcBef>
                        <a:buNone/>
                      </a:pPr>
                      <a:r>
                        <a:rPr lang="en-US" sz="1300">
                          <a:latin typeface="Times New Roman"/>
                          <a:ea typeface="Times New Roman"/>
                          <a:cs typeface="Times New Roman"/>
                          <a:sym typeface="Times New Roman"/>
                        </a:rPr>
                        <a:t>Sơ đồ use case</a:t>
                      </a:r>
                    </a:p>
                    <a:p>
                      <a:pPr indent="0" lvl="0" marL="165100" rtl="0" algn="just">
                        <a:lnSpc>
                          <a:spcPct val="115000"/>
                        </a:lnSpc>
                        <a:spcBef>
                          <a:spcPts val="0"/>
                        </a:spcBef>
                        <a:buNone/>
                      </a:pPr>
                      <a:r>
                        <a:rPr lang="en-US" sz="1300">
                          <a:latin typeface="Times New Roman"/>
                          <a:ea typeface="Times New Roman"/>
                          <a:cs typeface="Times New Roman"/>
                          <a:sym typeface="Times New Roman"/>
                        </a:rPr>
                        <a:t>Tổng quát use case</a:t>
                      </a:r>
                    </a:p>
                    <a:p>
                      <a:pPr indent="0" lvl="0" marL="165100" rtl="0" algn="just">
                        <a:lnSpc>
                          <a:spcPct val="115000"/>
                        </a:lnSpc>
                        <a:spcBef>
                          <a:spcPts val="0"/>
                        </a:spcBef>
                        <a:buNone/>
                      </a:pPr>
                      <a:r>
                        <a:rPr lang="en-US" sz="1300">
                          <a:latin typeface="Times New Roman"/>
                          <a:ea typeface="Times New Roman"/>
                          <a:cs typeface="Times New Roman"/>
                          <a:sym typeface="Times New Roman"/>
                        </a:rPr>
                        <a:t>Phác thảo giao diện người dùng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p>
                      <a:pPr indent="0" lvl="0" marL="165100" rtl="0" algn="just">
                        <a:lnSpc>
                          <a:spcPct val="115000"/>
                        </a:lnSpc>
                        <a:spcBef>
                          <a:spcPts val="0"/>
                        </a:spcBef>
                        <a:buNone/>
                      </a:pPr>
                      <a:r>
                        <a:rPr lang="en-US" sz="1300">
                          <a:latin typeface="Times New Roman"/>
                          <a:ea typeface="Times New Roman"/>
                          <a:cs typeface="Times New Roman"/>
                          <a:sym typeface="Times New Roman"/>
                        </a:rPr>
                        <a:t>Có</a:t>
                      </a:r>
                    </a:p>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16700">
                <a:tc gridSpan="2">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Phân tích</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Sơ đồ lớp</a:t>
                      </a:r>
                    </a:p>
                    <a:p>
                      <a:pPr indent="0" lvl="0" marL="165100" rtl="0" algn="just">
                        <a:lnSpc>
                          <a:spcPct val="115000"/>
                        </a:lnSpc>
                        <a:spcBef>
                          <a:spcPts val="0"/>
                        </a:spcBef>
                        <a:buNone/>
                      </a:pPr>
                      <a:r>
                        <a:rPr lang="en-US" sz="1300">
                          <a:latin typeface="Times New Roman"/>
                          <a:ea typeface="Times New Roman"/>
                          <a:cs typeface="Times New Roman"/>
                          <a:sym typeface="Times New Roman"/>
                        </a:rPr>
                        <a:t>Sơ đồ cộng tác</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Có</a:t>
                      </a:r>
                    </a:p>
                    <a:p>
                      <a:pPr indent="0" lvl="0" marL="165100" rtl="0" algn="just">
                        <a:lnSpc>
                          <a:spcPct val="115000"/>
                        </a:lnSpc>
                        <a:spcBef>
                          <a:spcPts val="0"/>
                        </a:spcBef>
                        <a:buNone/>
                      </a:pPr>
                      <a:r>
                        <a:rPr lang="en-US" sz="1300">
                          <a:latin typeface="Times New Roman"/>
                          <a:ea typeface="Times New Roman"/>
                          <a:cs typeface="Times New Roman"/>
                          <a:sym typeface="Times New Roman"/>
                        </a:rPr>
                        <a:t>Có</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16700">
                <a:tc rowSpan="2">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Thiết kế</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Hệ thống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Sơ đồ triển khai</a:t>
                      </a:r>
                    </a:p>
                    <a:p>
                      <a:pPr indent="0" lvl="0" marL="165100" rtl="0" algn="just">
                        <a:lnSpc>
                          <a:spcPct val="115000"/>
                        </a:lnSpc>
                        <a:spcBef>
                          <a:spcPts val="0"/>
                        </a:spcBef>
                        <a:buNone/>
                      </a:pPr>
                      <a:r>
                        <a:rPr lang="en-US" sz="1300">
                          <a:latin typeface="Times New Roman"/>
                          <a:ea typeface="Times New Roman"/>
                          <a:cs typeface="Times New Roman"/>
                          <a:sym typeface="Times New Roman"/>
                        </a:rPr>
                        <a:t>Sơ đồ tầng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Có</a:t>
                      </a:r>
                    </a:p>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29800">
                <a:tc vMerge="1"/>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Hệ thống con</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Sơ đồ lớp</a:t>
                      </a:r>
                    </a:p>
                    <a:p>
                      <a:pPr indent="0" lvl="0" marL="165100" rtl="0" algn="just">
                        <a:lnSpc>
                          <a:spcPct val="115000"/>
                        </a:lnSpc>
                        <a:spcBef>
                          <a:spcPts val="0"/>
                        </a:spcBef>
                        <a:buNone/>
                      </a:pPr>
                      <a:r>
                        <a:rPr lang="en-US" sz="1300">
                          <a:latin typeface="Times New Roman"/>
                          <a:ea typeface="Times New Roman"/>
                          <a:cs typeface="Times New Roman"/>
                          <a:sym typeface="Times New Roman"/>
                        </a:rPr>
                        <a:t>Sơ đồ tuần tự</a:t>
                      </a:r>
                    </a:p>
                    <a:p>
                      <a:pPr indent="0" lvl="0" marL="165100" rtl="0" algn="just">
                        <a:lnSpc>
                          <a:spcPct val="115000"/>
                        </a:lnSpc>
                        <a:spcBef>
                          <a:spcPts val="0"/>
                        </a:spcBef>
                        <a:buNone/>
                      </a:pPr>
                      <a:r>
                        <a:rPr lang="en-US" sz="1300">
                          <a:latin typeface="Times New Roman"/>
                          <a:ea typeface="Times New Roman"/>
                          <a:cs typeface="Times New Roman"/>
                          <a:sym typeface="Times New Roman"/>
                        </a:rPr>
                        <a:t>Lược đồ cơ sở dữ liệu</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Có</a:t>
                      </a:r>
                    </a:p>
                    <a:p>
                      <a:pPr indent="0" lvl="0" marL="165100" rtl="0" algn="just">
                        <a:lnSpc>
                          <a:spcPct val="115000"/>
                        </a:lnSpc>
                        <a:spcBef>
                          <a:spcPts val="0"/>
                        </a:spcBef>
                        <a:buNone/>
                      </a:pPr>
                      <a:r>
                        <a:rPr lang="en-US" sz="1300">
                          <a:latin typeface="Times New Roman"/>
                          <a:ea typeface="Times New Roman"/>
                          <a:cs typeface="Times New Roman"/>
                          <a:sym typeface="Times New Roman"/>
                        </a:rPr>
                        <a:t>Có</a:t>
                      </a:r>
                    </a:p>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3575">
                <a:tc gridSpan="2">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Lớp riêng biệt</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Ghi chú</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3575">
                <a:tc gridSpan="2">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Thực thi</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Source code</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3575">
                <a:tc gridSpan="2">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Kiểm tra</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Báo cáo kiểm tra</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165100" rtl="0" algn="just">
                        <a:lnSpc>
                          <a:spcPct val="115000"/>
                        </a:lnSpc>
                        <a:spcBef>
                          <a:spcPts val="0"/>
                        </a:spcBef>
                        <a:buNone/>
                      </a:pPr>
                      <a:r>
                        <a:rPr lang="en-US" sz="1300">
                          <a:latin typeface="Times New Roman"/>
                          <a:ea typeface="Times New Roman"/>
                          <a:cs typeface="Times New Roman"/>
                          <a:sym typeface="Times New Roman"/>
                        </a:rPr>
                        <a:t>Không</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1104900" y="76200"/>
            <a:ext cx="9980700" cy="1097100"/>
          </a:xfrm>
          <a:prstGeom prst="rect">
            <a:avLst/>
          </a:prstGeom>
          <a:noFill/>
          <a:ln>
            <a:noFill/>
          </a:ln>
        </p:spPr>
        <p:txBody>
          <a:bodyPr anchorCtr="0" anchor="b" bIns="45700" lIns="0" rIns="0" tIns="45700">
            <a:noAutofit/>
          </a:bodyPr>
          <a:lstStyle/>
          <a:p>
            <a:pPr indent="0" lvl="0" marL="0" marR="0" rtl="0" algn="l">
              <a:lnSpc>
                <a:spcPct val="90000"/>
              </a:lnSpc>
              <a:spcBef>
                <a:spcPts val="0"/>
              </a:spcBef>
              <a:spcAft>
                <a:spcPts val="0"/>
              </a:spcAft>
              <a:buClr>
                <a:srgbClr val="FAD8CB"/>
              </a:buClr>
              <a:buSzPct val="25000"/>
              <a:buFont typeface="Arial"/>
              <a:buNone/>
            </a:pPr>
            <a:r>
              <a:rPr b="1" lang="en-US" sz="3600">
                <a:solidFill>
                  <a:srgbClr val="000000"/>
                </a:solidFill>
              </a:rPr>
              <a:t>Sơ đồ Use Case (Use Case Diagram)</a:t>
            </a:r>
          </a:p>
        </p:txBody>
      </p:sp>
      <p:sp>
        <p:nvSpPr>
          <p:cNvPr id="169" name="Shape 169"/>
          <p:cNvSpPr txBox="1"/>
          <p:nvPr>
            <p:ph idx="1" type="body"/>
          </p:nvPr>
        </p:nvSpPr>
        <p:spPr>
          <a:xfrm>
            <a:off x="1104900" y="1600199"/>
            <a:ext cx="9982200" cy="5011500"/>
          </a:xfrm>
          <a:prstGeom prst="rect">
            <a:avLst/>
          </a:prstGeom>
          <a:noFill/>
          <a:ln>
            <a:noFill/>
          </a:ln>
        </p:spPr>
        <p:txBody>
          <a:bodyPr anchorCtr="0" anchor="t" bIns="45700" lIns="0" rIns="0" tIns="45700">
            <a:noAutofit/>
          </a:bodyPr>
          <a:lstStyle/>
          <a:p>
            <a:pPr indent="-228600" lvl="0" marL="228600" marR="0" rtl="0" algn="l">
              <a:lnSpc>
                <a:spcPct val="80000"/>
              </a:lnSpc>
              <a:spcBef>
                <a:spcPts val="0"/>
              </a:spcBef>
              <a:spcAft>
                <a:spcPts val="0"/>
              </a:spcAft>
              <a:buClr>
                <a:schemeClr val="dk1"/>
              </a:buClr>
              <a:buSzPct val="100000"/>
              <a:buFont typeface="Noto Sans Symbols"/>
              <a:buChar char="▪"/>
            </a:pPr>
            <a:r>
              <a:t/>
            </a:r>
            <a:endParaRPr/>
          </a:p>
        </p:txBody>
      </p:sp>
      <p:sp>
        <p:nvSpPr>
          <p:cNvPr id="170" name="Shape 170"/>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pic>
        <p:nvPicPr>
          <p:cNvPr descr="1.png" id="171" name="Shape 171"/>
          <p:cNvPicPr preferRelativeResize="0"/>
          <p:nvPr/>
        </p:nvPicPr>
        <p:blipFill>
          <a:blip r:embed="rId3">
            <a:alphaModFix/>
          </a:blip>
          <a:stretch>
            <a:fillRect/>
          </a:stretch>
        </p:blipFill>
        <p:spPr>
          <a:xfrm>
            <a:off x="3031324" y="1600200"/>
            <a:ext cx="5852549" cy="5120998"/>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1104900" y="76200"/>
            <a:ext cx="9980700" cy="1097100"/>
          </a:xfrm>
          <a:prstGeom prst="rect">
            <a:avLst/>
          </a:prstGeom>
          <a:noFill/>
          <a:ln>
            <a:noFill/>
          </a:ln>
        </p:spPr>
        <p:txBody>
          <a:bodyPr anchorCtr="0" anchor="b" bIns="45700" lIns="0" rIns="0" tIns="45700">
            <a:noAutofit/>
          </a:bodyPr>
          <a:lstStyle/>
          <a:p>
            <a:pPr indent="0" lvl="0" marL="0" marR="0" rtl="0" algn="l">
              <a:lnSpc>
                <a:spcPct val="90000"/>
              </a:lnSpc>
              <a:spcBef>
                <a:spcPts val="0"/>
              </a:spcBef>
              <a:spcAft>
                <a:spcPts val="0"/>
              </a:spcAft>
              <a:buClr>
                <a:srgbClr val="FAD8CB"/>
              </a:buClr>
              <a:buSzPct val="25000"/>
              <a:buFont typeface="Arial"/>
              <a:buNone/>
            </a:pPr>
            <a:r>
              <a:rPr b="1" lang="en-US" sz="3600">
                <a:solidFill>
                  <a:srgbClr val="000000"/>
                </a:solidFill>
              </a:rPr>
              <a:t>.Sơ đồ lớp (Class Diagram) - Mức độ phân tích</a:t>
            </a:r>
          </a:p>
        </p:txBody>
      </p:sp>
      <p:sp>
        <p:nvSpPr>
          <p:cNvPr id="177" name="Shape 177"/>
          <p:cNvSpPr txBox="1"/>
          <p:nvPr>
            <p:ph idx="1" type="body"/>
          </p:nvPr>
        </p:nvSpPr>
        <p:spPr>
          <a:xfrm>
            <a:off x="1104900" y="1600199"/>
            <a:ext cx="9982200" cy="5011500"/>
          </a:xfrm>
          <a:prstGeom prst="rect">
            <a:avLst/>
          </a:prstGeom>
          <a:noFill/>
          <a:ln>
            <a:noFill/>
          </a:ln>
        </p:spPr>
        <p:txBody>
          <a:bodyPr anchorCtr="0" anchor="t" bIns="45700" lIns="0" rIns="0" tIns="45700">
            <a:noAutofit/>
          </a:bodyPr>
          <a:lstStyle/>
          <a:p>
            <a:pPr indent="-228600" lvl="0" marL="228600" marR="0" rtl="0" algn="l">
              <a:lnSpc>
                <a:spcPct val="80000"/>
              </a:lnSpc>
              <a:spcBef>
                <a:spcPts val="0"/>
              </a:spcBef>
              <a:spcAft>
                <a:spcPts val="0"/>
              </a:spcAft>
              <a:buClr>
                <a:schemeClr val="dk1"/>
              </a:buClr>
              <a:buSzPct val="100000"/>
              <a:buFont typeface="Noto Sans Symbols"/>
              <a:buChar char="▪"/>
            </a:pPr>
            <a:r>
              <a:t/>
            </a:r>
            <a:endParaRPr/>
          </a:p>
        </p:txBody>
      </p:sp>
      <p:sp>
        <p:nvSpPr>
          <p:cNvPr id="178" name="Shape 178"/>
          <p:cNvSpPr txBox="1"/>
          <p:nvPr>
            <p:ph idx="12" type="sldNum"/>
          </p:nvPr>
        </p:nvSpPr>
        <p:spPr>
          <a:xfrm>
            <a:off x="9256782" y="6356351"/>
            <a:ext cx="1828800" cy="365099"/>
          </a:xfrm>
          <a:prstGeom prst="rect">
            <a:avLst/>
          </a:prstGeom>
          <a:noFill/>
          <a:ln>
            <a:noFill/>
          </a:ln>
        </p:spPr>
        <p:txBody>
          <a:bodyPr anchorCtr="0" anchor="ctr" bIns="45700" lIns="0" rIns="0" tIns="45700">
            <a:noAutofit/>
          </a:bodyPr>
          <a:lstStyle/>
          <a:p>
            <a:pPr indent="0" lvl="0" marL="0" marR="0" rtl="0" algn="r">
              <a:spcBef>
                <a:spcPts val="0"/>
              </a:spcBef>
              <a:buSzPct val="25000"/>
              <a:buNone/>
            </a:pPr>
            <a:fld id="{00000000-1234-1234-1234-123412341234}" type="slidenum">
              <a:rPr lang="en-US" sz="1200">
                <a:solidFill>
                  <a:srgbClr val="666666"/>
                </a:solidFill>
                <a:latin typeface="Arial"/>
                <a:ea typeface="Arial"/>
                <a:cs typeface="Arial"/>
                <a:sym typeface="Arial"/>
              </a:rPr>
              <a:t>‹#›</a:t>
            </a:fld>
          </a:p>
        </p:txBody>
      </p:sp>
      <p:pic>
        <p:nvPicPr>
          <p:cNvPr descr="2.png" id="179" name="Shape 179"/>
          <p:cNvPicPr preferRelativeResize="0"/>
          <p:nvPr/>
        </p:nvPicPr>
        <p:blipFill>
          <a:blip r:embed="rId3">
            <a:alphaModFix/>
          </a:blip>
          <a:stretch>
            <a:fillRect/>
          </a:stretch>
        </p:blipFill>
        <p:spPr>
          <a:xfrm>
            <a:off x="2045900" y="1600199"/>
            <a:ext cx="8310099" cy="5196074"/>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Academic Literature 16x9">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