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6" r:id="rId9"/>
    <p:sldId id="268" r:id="rId10"/>
    <p:sldId id="262" r:id="rId11"/>
    <p:sldId id="263" r:id="rId12"/>
    <p:sldId id="265" r:id="rId13"/>
    <p:sldId id="267" r:id="rId14"/>
    <p:sldId id="269" r:id="rId15"/>
    <p:sldId id="274" r:id="rId16"/>
    <p:sldId id="270" r:id="rId17"/>
    <p:sldId id="273" r:id="rId18"/>
    <p:sldId id="271" r:id="rId19"/>
    <p:sldId id="272"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9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17E17-B1D4-4802-86C1-8D21868E4158}" type="doc">
      <dgm:prSet loTypeId="urn:microsoft.com/office/officeart/2008/layout/HorizontalMultiLevelHierarchy" loCatId="hierarchy" qsTypeId="urn:microsoft.com/office/officeart/2005/8/quickstyle/simple4" qsCatId="simple" csTypeId="urn:microsoft.com/office/officeart/2005/8/colors/accent2_2" csCatId="accent2" phldr="1"/>
      <dgm:spPr/>
      <dgm:t>
        <a:bodyPr/>
        <a:lstStyle/>
        <a:p>
          <a:endParaRPr lang="en-US"/>
        </a:p>
      </dgm:t>
    </dgm:pt>
    <dgm:pt modelId="{40CFEFE4-DDD8-4417-8DDF-E8165AAA966E}">
      <dgm:prSet phldrT="[Text]"/>
      <dgm:spPr/>
      <dgm:t>
        <a:bodyPr/>
        <a:lstStyle/>
        <a:p>
          <a:r>
            <a:rPr lang="en-US" b="1" smtClean="0"/>
            <a:t>Yêu cầu phi chức năng</a:t>
          </a:r>
          <a:endParaRPr lang="en-US" b="1"/>
        </a:p>
      </dgm:t>
    </dgm:pt>
    <dgm:pt modelId="{23F1EF9B-BCDD-451F-872C-A0C8FB8786FA}" type="parTrans" cxnId="{F4B99681-106B-4611-826B-5C22D3958126}">
      <dgm:prSet/>
      <dgm:spPr/>
      <dgm:t>
        <a:bodyPr/>
        <a:lstStyle/>
        <a:p>
          <a:endParaRPr lang="en-US" b="1"/>
        </a:p>
      </dgm:t>
    </dgm:pt>
    <dgm:pt modelId="{69E3004E-0C55-4113-992B-9D7D17CDAA35}" type="sibTrans" cxnId="{F4B99681-106B-4611-826B-5C22D3958126}">
      <dgm:prSet/>
      <dgm:spPr/>
      <dgm:t>
        <a:bodyPr/>
        <a:lstStyle/>
        <a:p>
          <a:endParaRPr lang="en-US" b="1"/>
        </a:p>
      </dgm:t>
    </dgm:pt>
    <dgm:pt modelId="{B0C10437-62D0-4A8B-A6C4-7C56DE224CD4}">
      <dgm:prSet phldrT="[Text]"/>
      <dgm:spPr/>
      <dgm:t>
        <a:bodyPr/>
        <a:lstStyle/>
        <a:p>
          <a:r>
            <a:rPr lang="en-US" b="1" smtClean="0"/>
            <a:t>Yêu cầu sản phẩm</a:t>
          </a:r>
          <a:endParaRPr lang="en-US" b="1"/>
        </a:p>
      </dgm:t>
    </dgm:pt>
    <dgm:pt modelId="{8A0FE046-7E96-4066-A017-091AC371863A}" type="parTrans" cxnId="{D4B1974F-B6A3-4676-A56F-00C6CECFFA4E}">
      <dgm:prSet/>
      <dgm:spPr/>
      <dgm:t>
        <a:bodyPr/>
        <a:lstStyle/>
        <a:p>
          <a:endParaRPr lang="en-US" b="1"/>
        </a:p>
      </dgm:t>
    </dgm:pt>
    <dgm:pt modelId="{737FB50F-C2AB-414F-B47B-6808570BBC5F}" type="sibTrans" cxnId="{D4B1974F-B6A3-4676-A56F-00C6CECFFA4E}">
      <dgm:prSet/>
      <dgm:spPr/>
      <dgm:t>
        <a:bodyPr/>
        <a:lstStyle/>
        <a:p>
          <a:endParaRPr lang="en-US" b="1"/>
        </a:p>
      </dgm:t>
    </dgm:pt>
    <dgm:pt modelId="{76FEAF5F-4E62-47DC-8A0C-CC23F6BF4E99}">
      <dgm:prSet phldrT="[Text]"/>
      <dgm:spPr/>
      <dgm:t>
        <a:bodyPr/>
        <a:lstStyle/>
        <a:p>
          <a:r>
            <a:rPr lang="en-US" b="1" smtClean="0"/>
            <a:t>Yêu cầu tổ chức</a:t>
          </a:r>
          <a:endParaRPr lang="en-US" b="1"/>
        </a:p>
      </dgm:t>
    </dgm:pt>
    <dgm:pt modelId="{C2A628B9-D244-4FB9-A756-6F0C793209EC}" type="parTrans" cxnId="{C5D2CF9E-FACF-4CC1-BE86-20E83F248FDE}">
      <dgm:prSet/>
      <dgm:spPr/>
      <dgm:t>
        <a:bodyPr/>
        <a:lstStyle/>
        <a:p>
          <a:endParaRPr lang="en-US" b="1"/>
        </a:p>
      </dgm:t>
    </dgm:pt>
    <dgm:pt modelId="{2C5D477B-854A-4E42-80F9-08811D046BF3}" type="sibTrans" cxnId="{C5D2CF9E-FACF-4CC1-BE86-20E83F248FDE}">
      <dgm:prSet/>
      <dgm:spPr/>
      <dgm:t>
        <a:bodyPr/>
        <a:lstStyle/>
        <a:p>
          <a:endParaRPr lang="en-US" b="1"/>
        </a:p>
      </dgm:t>
    </dgm:pt>
    <dgm:pt modelId="{30EC5E27-D7B8-4C22-8365-4033C549B11B}">
      <dgm:prSet phldrT="[Text]"/>
      <dgm:spPr/>
      <dgm:t>
        <a:bodyPr/>
        <a:lstStyle/>
        <a:p>
          <a:r>
            <a:rPr lang="en-US" b="1" smtClean="0"/>
            <a:t>Yêu cầu bên ngoài</a:t>
          </a:r>
          <a:endParaRPr lang="en-US" b="1"/>
        </a:p>
      </dgm:t>
    </dgm:pt>
    <dgm:pt modelId="{36D3E7CB-B3A2-4E2C-AB95-CFCCCB9969E8}" type="parTrans" cxnId="{47AEEE06-BD4C-4E51-8D7B-B9F0FF9F891B}">
      <dgm:prSet/>
      <dgm:spPr/>
      <dgm:t>
        <a:bodyPr/>
        <a:lstStyle/>
        <a:p>
          <a:endParaRPr lang="en-US" b="1"/>
        </a:p>
      </dgm:t>
    </dgm:pt>
    <dgm:pt modelId="{7E521C18-098C-4164-BAD5-E0A58FF00163}" type="sibTrans" cxnId="{47AEEE06-BD4C-4E51-8D7B-B9F0FF9F891B}">
      <dgm:prSet/>
      <dgm:spPr/>
      <dgm:t>
        <a:bodyPr/>
        <a:lstStyle/>
        <a:p>
          <a:endParaRPr lang="en-US" b="1"/>
        </a:p>
      </dgm:t>
    </dgm:pt>
    <dgm:pt modelId="{185D81D5-4938-4F43-8148-62BBABD5A0F7}">
      <dgm:prSet phldrT="[Text]"/>
      <dgm:spPr/>
      <dgm:t>
        <a:bodyPr/>
        <a:lstStyle/>
        <a:p>
          <a:r>
            <a:rPr lang="en-US" b="1" smtClean="0"/>
            <a:t>Tính hiệu quả</a:t>
          </a:r>
          <a:endParaRPr lang="en-US" b="1"/>
        </a:p>
      </dgm:t>
    </dgm:pt>
    <dgm:pt modelId="{691D0681-5A20-482E-BCBB-9F724245DE2C}" type="parTrans" cxnId="{7BD56170-350C-4CCE-84F5-D09388B07B55}">
      <dgm:prSet/>
      <dgm:spPr/>
      <dgm:t>
        <a:bodyPr/>
        <a:lstStyle/>
        <a:p>
          <a:endParaRPr lang="en-US" b="1"/>
        </a:p>
      </dgm:t>
    </dgm:pt>
    <dgm:pt modelId="{7A39E817-7D9B-4721-B312-367EEDA67EBF}" type="sibTrans" cxnId="{7BD56170-350C-4CCE-84F5-D09388B07B55}">
      <dgm:prSet/>
      <dgm:spPr/>
      <dgm:t>
        <a:bodyPr/>
        <a:lstStyle/>
        <a:p>
          <a:endParaRPr lang="en-US" b="1"/>
        </a:p>
      </dgm:t>
    </dgm:pt>
    <dgm:pt modelId="{95D91683-70CC-4D33-9C48-7AE9C3270EFE}">
      <dgm:prSet phldrT="[Text]"/>
      <dgm:spPr/>
      <dgm:t>
        <a:bodyPr/>
        <a:lstStyle/>
        <a:p>
          <a:r>
            <a:rPr lang="en-US" b="1" smtClean="0"/>
            <a:t>Tính hữu dụng</a:t>
          </a:r>
          <a:endParaRPr lang="en-US" b="1"/>
        </a:p>
      </dgm:t>
    </dgm:pt>
    <dgm:pt modelId="{02C190D2-72C3-4730-8801-C7EB5B2A5FD4}" type="parTrans" cxnId="{749A9E32-7A7E-449F-AFFB-2E5502F69000}">
      <dgm:prSet/>
      <dgm:spPr/>
      <dgm:t>
        <a:bodyPr/>
        <a:lstStyle/>
        <a:p>
          <a:endParaRPr lang="en-US" b="1"/>
        </a:p>
      </dgm:t>
    </dgm:pt>
    <dgm:pt modelId="{6C738DAC-B722-418E-AF66-ED3EF2EE2206}" type="sibTrans" cxnId="{749A9E32-7A7E-449F-AFFB-2E5502F69000}">
      <dgm:prSet/>
      <dgm:spPr/>
      <dgm:t>
        <a:bodyPr/>
        <a:lstStyle/>
        <a:p>
          <a:endParaRPr lang="en-US" b="1"/>
        </a:p>
      </dgm:t>
    </dgm:pt>
    <dgm:pt modelId="{59536E09-6141-4CC3-B52F-F2A99EA39683}">
      <dgm:prSet phldrT="[Text]"/>
      <dgm:spPr/>
      <dgm:t>
        <a:bodyPr/>
        <a:lstStyle/>
        <a:p>
          <a:r>
            <a:rPr lang="en-US" b="1" smtClean="0"/>
            <a:t>Yêu cầu về hiệu suất</a:t>
          </a:r>
          <a:endParaRPr lang="en-US" b="1"/>
        </a:p>
      </dgm:t>
    </dgm:pt>
    <dgm:pt modelId="{A13434AC-D6B8-434D-8A1D-39999664C2B3}" type="parTrans" cxnId="{132684F5-FC07-4652-AC2C-5226AFC9C064}">
      <dgm:prSet/>
      <dgm:spPr/>
      <dgm:t>
        <a:bodyPr/>
        <a:lstStyle/>
        <a:p>
          <a:endParaRPr lang="en-US" b="1"/>
        </a:p>
      </dgm:t>
    </dgm:pt>
    <dgm:pt modelId="{1A79BEDC-43F9-4BC4-8E41-CB5D72C67B25}" type="sibTrans" cxnId="{132684F5-FC07-4652-AC2C-5226AFC9C064}">
      <dgm:prSet/>
      <dgm:spPr/>
      <dgm:t>
        <a:bodyPr/>
        <a:lstStyle/>
        <a:p>
          <a:endParaRPr lang="en-US" b="1"/>
        </a:p>
      </dgm:t>
    </dgm:pt>
    <dgm:pt modelId="{C90D7F46-AFB1-4EED-BB04-FBF5B827DBDE}">
      <dgm:prSet phldrT="[Text]"/>
      <dgm:spPr/>
      <dgm:t>
        <a:bodyPr/>
        <a:lstStyle/>
        <a:p>
          <a:r>
            <a:rPr lang="en-US" b="1" smtClean="0"/>
            <a:t>Yêu cầu về lưu trữ</a:t>
          </a:r>
          <a:endParaRPr lang="en-US" b="1"/>
        </a:p>
      </dgm:t>
    </dgm:pt>
    <dgm:pt modelId="{95071F97-937D-40EE-8398-F2280BE73354}" type="parTrans" cxnId="{58B0C60A-4911-4059-8B67-6D6D97EF760F}">
      <dgm:prSet/>
      <dgm:spPr/>
      <dgm:t>
        <a:bodyPr/>
        <a:lstStyle/>
        <a:p>
          <a:endParaRPr lang="en-US" b="1"/>
        </a:p>
      </dgm:t>
    </dgm:pt>
    <dgm:pt modelId="{EC2CFE87-FAE2-4F1C-AA9C-595FD6AE9877}" type="sibTrans" cxnId="{58B0C60A-4911-4059-8B67-6D6D97EF760F}">
      <dgm:prSet/>
      <dgm:spPr/>
      <dgm:t>
        <a:bodyPr/>
        <a:lstStyle/>
        <a:p>
          <a:endParaRPr lang="en-US" b="1"/>
        </a:p>
      </dgm:t>
    </dgm:pt>
    <dgm:pt modelId="{169EE7DA-7448-42B0-89D1-F6FA9C1769F8}">
      <dgm:prSet phldrT="[Text]"/>
      <dgm:spPr/>
      <dgm:t>
        <a:bodyPr/>
        <a:lstStyle/>
        <a:p>
          <a:r>
            <a:rPr lang="en-US" b="1" smtClean="0"/>
            <a:t>Độ tin cậy và an toàn</a:t>
          </a:r>
          <a:endParaRPr lang="en-US" b="1"/>
        </a:p>
      </dgm:t>
    </dgm:pt>
    <dgm:pt modelId="{CE36A105-EDE1-4472-BCD0-4D5732CAFB2A}" type="parTrans" cxnId="{53AA3FC7-6279-4C7C-84A8-04222B48648D}">
      <dgm:prSet/>
      <dgm:spPr/>
      <dgm:t>
        <a:bodyPr/>
        <a:lstStyle/>
        <a:p>
          <a:endParaRPr lang="en-US" b="1"/>
        </a:p>
      </dgm:t>
    </dgm:pt>
    <dgm:pt modelId="{991A5F8C-1DDE-46B5-9C35-5130E82A7E3B}" type="sibTrans" cxnId="{53AA3FC7-6279-4C7C-84A8-04222B48648D}">
      <dgm:prSet/>
      <dgm:spPr/>
      <dgm:t>
        <a:bodyPr/>
        <a:lstStyle/>
        <a:p>
          <a:endParaRPr lang="en-US" b="1"/>
        </a:p>
      </dgm:t>
    </dgm:pt>
    <dgm:pt modelId="{578603EE-0684-4009-BF96-565338B9E5FD}">
      <dgm:prSet phldrT="[Text]"/>
      <dgm:spPr/>
      <dgm:t>
        <a:bodyPr/>
        <a:lstStyle/>
        <a:p>
          <a:r>
            <a:rPr lang="en-US" b="1" smtClean="0"/>
            <a:t>Tính di động</a:t>
          </a:r>
          <a:endParaRPr lang="en-US" b="1"/>
        </a:p>
      </dgm:t>
    </dgm:pt>
    <dgm:pt modelId="{1B72788C-2C49-42D1-9E74-418237216BD0}" type="parTrans" cxnId="{0367D836-D7C4-4577-8FAC-BBF4394963E2}">
      <dgm:prSet/>
      <dgm:spPr/>
      <dgm:t>
        <a:bodyPr/>
        <a:lstStyle/>
        <a:p>
          <a:endParaRPr lang="en-US" b="1"/>
        </a:p>
      </dgm:t>
    </dgm:pt>
    <dgm:pt modelId="{77809E4B-8326-464A-8136-C412545A0D88}" type="sibTrans" cxnId="{0367D836-D7C4-4577-8FAC-BBF4394963E2}">
      <dgm:prSet/>
      <dgm:spPr/>
      <dgm:t>
        <a:bodyPr/>
        <a:lstStyle/>
        <a:p>
          <a:endParaRPr lang="en-US" b="1"/>
        </a:p>
      </dgm:t>
    </dgm:pt>
    <dgm:pt modelId="{7438A744-C76A-4E28-9371-E4592CA6A571}">
      <dgm:prSet phldrT="[Text]"/>
      <dgm:spPr/>
      <dgm:t>
        <a:bodyPr/>
        <a:lstStyle/>
        <a:p>
          <a:r>
            <a:rPr lang="en-US" b="1" smtClean="0"/>
            <a:t>Yêu cầu về đóng gói</a:t>
          </a:r>
          <a:endParaRPr lang="en-US" b="1"/>
        </a:p>
      </dgm:t>
    </dgm:pt>
    <dgm:pt modelId="{088F1156-3465-49AF-A419-8DC6B91BD629}" type="parTrans" cxnId="{D5BD28F5-CA85-4958-A8AA-9FCFE33BEC73}">
      <dgm:prSet/>
      <dgm:spPr/>
      <dgm:t>
        <a:bodyPr/>
        <a:lstStyle/>
        <a:p>
          <a:endParaRPr lang="en-US" b="1"/>
        </a:p>
      </dgm:t>
    </dgm:pt>
    <dgm:pt modelId="{837B96B9-C5AB-4D7C-9FE7-C11614A65D99}" type="sibTrans" cxnId="{D5BD28F5-CA85-4958-A8AA-9FCFE33BEC73}">
      <dgm:prSet/>
      <dgm:spPr/>
      <dgm:t>
        <a:bodyPr/>
        <a:lstStyle/>
        <a:p>
          <a:endParaRPr lang="en-US" b="1"/>
        </a:p>
      </dgm:t>
    </dgm:pt>
    <dgm:pt modelId="{0DD598DD-D309-4F45-A8FB-4305A8FA858B}">
      <dgm:prSet phldrT="[Text]"/>
      <dgm:spPr/>
      <dgm:t>
        <a:bodyPr/>
        <a:lstStyle/>
        <a:p>
          <a:r>
            <a:rPr lang="en-US" b="1" smtClean="0"/>
            <a:t>Yêu cầu triển khai</a:t>
          </a:r>
          <a:endParaRPr lang="en-US" b="1"/>
        </a:p>
      </dgm:t>
    </dgm:pt>
    <dgm:pt modelId="{143BBC17-B9A5-49FD-BF56-E7816FC94885}" type="parTrans" cxnId="{BDDD3964-41CD-4EC5-BAEE-9F545E2CC69F}">
      <dgm:prSet/>
      <dgm:spPr/>
      <dgm:t>
        <a:bodyPr/>
        <a:lstStyle/>
        <a:p>
          <a:endParaRPr lang="en-US" b="1"/>
        </a:p>
      </dgm:t>
    </dgm:pt>
    <dgm:pt modelId="{063D8E77-A081-4416-A76D-A491836BD60B}" type="sibTrans" cxnId="{BDDD3964-41CD-4EC5-BAEE-9F545E2CC69F}">
      <dgm:prSet/>
      <dgm:spPr/>
      <dgm:t>
        <a:bodyPr/>
        <a:lstStyle/>
        <a:p>
          <a:endParaRPr lang="en-US" b="1"/>
        </a:p>
      </dgm:t>
    </dgm:pt>
    <dgm:pt modelId="{6EC27799-85B2-4A54-A9BE-FD58F2E5199A}">
      <dgm:prSet phldrT="[Text]"/>
      <dgm:spPr/>
      <dgm:t>
        <a:bodyPr/>
        <a:lstStyle/>
        <a:p>
          <a:r>
            <a:rPr lang="en-US" b="1" smtClean="0"/>
            <a:t>Yêu cầu thỏa mãn các chuẩn</a:t>
          </a:r>
          <a:endParaRPr lang="en-US" b="1"/>
        </a:p>
      </dgm:t>
    </dgm:pt>
    <dgm:pt modelId="{34A6AE20-49A1-4BD4-B3F1-4E0E910C35C8}" type="parTrans" cxnId="{D45F975D-B043-43B2-89AE-6EDBC8F0107A}">
      <dgm:prSet/>
      <dgm:spPr/>
      <dgm:t>
        <a:bodyPr/>
        <a:lstStyle/>
        <a:p>
          <a:endParaRPr lang="en-US" b="1"/>
        </a:p>
      </dgm:t>
    </dgm:pt>
    <dgm:pt modelId="{3541238B-0E48-4956-9744-067A75F2D98E}" type="sibTrans" cxnId="{D45F975D-B043-43B2-89AE-6EDBC8F0107A}">
      <dgm:prSet/>
      <dgm:spPr/>
      <dgm:t>
        <a:bodyPr/>
        <a:lstStyle/>
        <a:p>
          <a:endParaRPr lang="en-US" b="1"/>
        </a:p>
      </dgm:t>
    </dgm:pt>
    <dgm:pt modelId="{48B3A27C-CF82-4235-B914-3443D238CFDF}">
      <dgm:prSet phldrT="[Text]"/>
      <dgm:spPr/>
      <dgm:t>
        <a:bodyPr/>
        <a:lstStyle/>
        <a:p>
          <a:r>
            <a:rPr lang="en-US" b="1" smtClean="0"/>
            <a:t>Khả năng tích hợp</a:t>
          </a:r>
          <a:endParaRPr lang="en-US" b="1"/>
        </a:p>
      </dgm:t>
    </dgm:pt>
    <dgm:pt modelId="{2873B691-144C-4EE0-A276-8752A90213A0}" type="parTrans" cxnId="{FF49C39E-6483-4B73-A458-3370F7526AE2}">
      <dgm:prSet/>
      <dgm:spPr/>
      <dgm:t>
        <a:bodyPr/>
        <a:lstStyle/>
        <a:p>
          <a:endParaRPr lang="en-US" b="1"/>
        </a:p>
      </dgm:t>
    </dgm:pt>
    <dgm:pt modelId="{FFFA8C10-E2CD-4975-90E5-D103AE26E0B7}" type="sibTrans" cxnId="{FF49C39E-6483-4B73-A458-3370F7526AE2}">
      <dgm:prSet/>
      <dgm:spPr/>
      <dgm:t>
        <a:bodyPr/>
        <a:lstStyle/>
        <a:p>
          <a:endParaRPr lang="en-US" b="1"/>
        </a:p>
      </dgm:t>
    </dgm:pt>
    <dgm:pt modelId="{48979BD9-CEB3-41A3-A62E-A4239BDA00A2}">
      <dgm:prSet phldrT="[Text]"/>
      <dgm:spPr/>
      <dgm:t>
        <a:bodyPr/>
        <a:lstStyle/>
        <a:p>
          <a:r>
            <a:rPr lang="en-US" b="1" smtClean="0"/>
            <a:t>Vấn đề đạo đức</a:t>
          </a:r>
          <a:endParaRPr lang="en-US" b="1"/>
        </a:p>
      </dgm:t>
    </dgm:pt>
    <dgm:pt modelId="{1C2E3139-E999-4090-92FE-37F0F4FB098B}" type="parTrans" cxnId="{E415308B-CDCC-4DC4-8F60-B13A856A5D75}">
      <dgm:prSet/>
      <dgm:spPr/>
      <dgm:t>
        <a:bodyPr/>
        <a:lstStyle/>
        <a:p>
          <a:endParaRPr lang="en-US" b="1"/>
        </a:p>
      </dgm:t>
    </dgm:pt>
    <dgm:pt modelId="{C0D279CB-575A-4498-BA7A-EFFF50422293}" type="sibTrans" cxnId="{E415308B-CDCC-4DC4-8F60-B13A856A5D75}">
      <dgm:prSet/>
      <dgm:spPr/>
      <dgm:t>
        <a:bodyPr/>
        <a:lstStyle/>
        <a:p>
          <a:endParaRPr lang="en-US" b="1"/>
        </a:p>
      </dgm:t>
    </dgm:pt>
    <dgm:pt modelId="{549EB5AB-9992-4D83-8783-15B1BC6974A7}">
      <dgm:prSet phldrT="[Text]"/>
      <dgm:spPr/>
      <dgm:t>
        <a:bodyPr/>
        <a:lstStyle/>
        <a:p>
          <a:r>
            <a:rPr lang="en-US" b="1" smtClean="0"/>
            <a:t>Vấn đề pháp lý</a:t>
          </a:r>
          <a:endParaRPr lang="en-US" b="1"/>
        </a:p>
      </dgm:t>
    </dgm:pt>
    <dgm:pt modelId="{5FD63297-0149-436E-B9FA-0A4845F7C1B3}" type="parTrans" cxnId="{DCA46507-2C13-492B-8BE2-CE7474254CAB}">
      <dgm:prSet/>
      <dgm:spPr/>
      <dgm:t>
        <a:bodyPr/>
        <a:lstStyle/>
        <a:p>
          <a:endParaRPr lang="en-US" b="1"/>
        </a:p>
      </dgm:t>
    </dgm:pt>
    <dgm:pt modelId="{9A443D1C-EDBA-44E0-9ED7-33CBECE2A41D}" type="sibTrans" cxnId="{DCA46507-2C13-492B-8BE2-CE7474254CAB}">
      <dgm:prSet/>
      <dgm:spPr/>
      <dgm:t>
        <a:bodyPr/>
        <a:lstStyle/>
        <a:p>
          <a:endParaRPr lang="en-US" b="1"/>
        </a:p>
      </dgm:t>
    </dgm:pt>
    <dgm:pt modelId="{9DCD6980-ED6C-4593-B7FB-315F8EEDBE66}">
      <dgm:prSet phldrT="[Text]"/>
      <dgm:spPr/>
      <dgm:t>
        <a:bodyPr/>
        <a:lstStyle/>
        <a:p>
          <a:r>
            <a:rPr lang="en-US" b="1" smtClean="0"/>
            <a:t>Quyền riêng tư</a:t>
          </a:r>
          <a:endParaRPr lang="en-US" b="1"/>
        </a:p>
      </dgm:t>
    </dgm:pt>
    <dgm:pt modelId="{D479C775-3321-4894-9C04-D5916AEBE9C7}" type="parTrans" cxnId="{267D23F4-200E-4140-8594-2D4D99C5EC0E}">
      <dgm:prSet/>
      <dgm:spPr/>
      <dgm:t>
        <a:bodyPr/>
        <a:lstStyle/>
        <a:p>
          <a:endParaRPr lang="en-US" b="1"/>
        </a:p>
      </dgm:t>
    </dgm:pt>
    <dgm:pt modelId="{70A77A52-C0B0-4950-ABA3-208C7A466A17}" type="sibTrans" cxnId="{267D23F4-200E-4140-8594-2D4D99C5EC0E}">
      <dgm:prSet/>
      <dgm:spPr/>
      <dgm:t>
        <a:bodyPr/>
        <a:lstStyle/>
        <a:p>
          <a:endParaRPr lang="en-US" b="1"/>
        </a:p>
      </dgm:t>
    </dgm:pt>
    <dgm:pt modelId="{27B28734-90D1-4072-94F8-72715E8793DE}">
      <dgm:prSet phldrT="[Text]"/>
      <dgm:spPr/>
      <dgm:t>
        <a:bodyPr/>
        <a:lstStyle/>
        <a:p>
          <a:r>
            <a:rPr lang="en-US" b="1" smtClean="0"/>
            <a:t>Bảo mật</a:t>
          </a:r>
          <a:endParaRPr lang="en-US" b="1"/>
        </a:p>
      </dgm:t>
    </dgm:pt>
    <dgm:pt modelId="{981BF8D5-AC2D-4935-BE3C-E79A1764BE3C}" type="parTrans" cxnId="{C7B611D2-806A-4449-884A-83570AFB5EF8}">
      <dgm:prSet/>
      <dgm:spPr/>
      <dgm:t>
        <a:bodyPr/>
        <a:lstStyle/>
        <a:p>
          <a:endParaRPr lang="en-US" b="1"/>
        </a:p>
      </dgm:t>
    </dgm:pt>
    <dgm:pt modelId="{8B798739-66AA-4275-AA5D-40C0174443C1}" type="sibTrans" cxnId="{C7B611D2-806A-4449-884A-83570AFB5EF8}">
      <dgm:prSet/>
      <dgm:spPr/>
      <dgm:t>
        <a:bodyPr/>
        <a:lstStyle/>
        <a:p>
          <a:endParaRPr lang="en-US" b="1"/>
        </a:p>
      </dgm:t>
    </dgm:pt>
    <dgm:pt modelId="{EDE4AC74-67F4-4534-B61F-1659954C8630}" type="pres">
      <dgm:prSet presAssocID="{45317E17-B1D4-4802-86C1-8D21868E4158}" presName="Name0" presStyleCnt="0">
        <dgm:presLayoutVars>
          <dgm:chPref val="1"/>
          <dgm:dir/>
          <dgm:animOne val="branch"/>
          <dgm:animLvl val="lvl"/>
          <dgm:resizeHandles val="exact"/>
        </dgm:presLayoutVars>
      </dgm:prSet>
      <dgm:spPr/>
    </dgm:pt>
    <dgm:pt modelId="{13E5DD5F-9A04-4486-91CD-095DE1EB5870}" type="pres">
      <dgm:prSet presAssocID="{40CFEFE4-DDD8-4417-8DDF-E8165AAA966E}" presName="root1" presStyleCnt="0"/>
      <dgm:spPr/>
    </dgm:pt>
    <dgm:pt modelId="{E3CE483E-FB3D-4014-8413-B84B4AD8470B}" type="pres">
      <dgm:prSet presAssocID="{40CFEFE4-DDD8-4417-8DDF-E8165AAA966E}" presName="LevelOneTextNode" presStyleLbl="node0" presStyleIdx="0" presStyleCnt="1">
        <dgm:presLayoutVars>
          <dgm:chPref val="3"/>
        </dgm:presLayoutVars>
      </dgm:prSet>
      <dgm:spPr/>
    </dgm:pt>
    <dgm:pt modelId="{1A2B2165-22E0-4A27-B570-AF50EBD2BED5}" type="pres">
      <dgm:prSet presAssocID="{40CFEFE4-DDD8-4417-8DDF-E8165AAA966E}" presName="level2hierChild" presStyleCnt="0"/>
      <dgm:spPr/>
    </dgm:pt>
    <dgm:pt modelId="{BF62C510-3836-4BEC-B495-66889178B83E}" type="pres">
      <dgm:prSet presAssocID="{8A0FE046-7E96-4066-A017-091AC371863A}" presName="conn2-1" presStyleLbl="parChTrans1D2" presStyleIdx="0" presStyleCnt="3"/>
      <dgm:spPr/>
    </dgm:pt>
    <dgm:pt modelId="{5CE730EA-5922-48AB-B374-5E43B28DD349}" type="pres">
      <dgm:prSet presAssocID="{8A0FE046-7E96-4066-A017-091AC371863A}" presName="connTx" presStyleLbl="parChTrans1D2" presStyleIdx="0" presStyleCnt="3"/>
      <dgm:spPr/>
    </dgm:pt>
    <dgm:pt modelId="{99BD54C2-40F8-4BCB-AFF8-64E1DAFB4EEF}" type="pres">
      <dgm:prSet presAssocID="{B0C10437-62D0-4A8B-A6C4-7C56DE224CD4}" presName="root2" presStyleCnt="0"/>
      <dgm:spPr/>
    </dgm:pt>
    <dgm:pt modelId="{9FD42608-D4E6-4EE7-841F-699681D20644}" type="pres">
      <dgm:prSet presAssocID="{B0C10437-62D0-4A8B-A6C4-7C56DE224CD4}" presName="LevelTwoTextNode" presStyleLbl="node2" presStyleIdx="0" presStyleCnt="3">
        <dgm:presLayoutVars>
          <dgm:chPref val="3"/>
        </dgm:presLayoutVars>
      </dgm:prSet>
      <dgm:spPr/>
    </dgm:pt>
    <dgm:pt modelId="{60BC7A4D-6F4B-4C0B-9314-50B8F08DA375}" type="pres">
      <dgm:prSet presAssocID="{B0C10437-62D0-4A8B-A6C4-7C56DE224CD4}" presName="level3hierChild" presStyleCnt="0"/>
      <dgm:spPr/>
    </dgm:pt>
    <dgm:pt modelId="{F5B11035-5B48-4EA1-96A6-A58803D4EFD9}" type="pres">
      <dgm:prSet presAssocID="{691D0681-5A20-482E-BCBB-9F724245DE2C}" presName="conn2-1" presStyleLbl="parChTrans1D3" presStyleIdx="0" presStyleCnt="10"/>
      <dgm:spPr/>
    </dgm:pt>
    <dgm:pt modelId="{32C961CD-1E0C-40D2-BF5A-F2EDD10D6EEC}" type="pres">
      <dgm:prSet presAssocID="{691D0681-5A20-482E-BCBB-9F724245DE2C}" presName="connTx" presStyleLbl="parChTrans1D3" presStyleIdx="0" presStyleCnt="10"/>
      <dgm:spPr/>
    </dgm:pt>
    <dgm:pt modelId="{B473B814-1451-4737-A5F9-75D59AEE8C76}" type="pres">
      <dgm:prSet presAssocID="{185D81D5-4938-4F43-8148-62BBABD5A0F7}" presName="root2" presStyleCnt="0"/>
      <dgm:spPr/>
    </dgm:pt>
    <dgm:pt modelId="{FF74A808-9CEE-41E8-B720-AF9FCE1A1FBB}" type="pres">
      <dgm:prSet presAssocID="{185D81D5-4938-4F43-8148-62BBABD5A0F7}" presName="LevelTwoTextNode" presStyleLbl="node3" presStyleIdx="0" presStyleCnt="10">
        <dgm:presLayoutVars>
          <dgm:chPref val="3"/>
        </dgm:presLayoutVars>
      </dgm:prSet>
      <dgm:spPr/>
    </dgm:pt>
    <dgm:pt modelId="{56075637-200D-4BD0-A2D7-B6FC06559A83}" type="pres">
      <dgm:prSet presAssocID="{185D81D5-4938-4F43-8148-62BBABD5A0F7}" presName="level3hierChild" presStyleCnt="0"/>
      <dgm:spPr/>
    </dgm:pt>
    <dgm:pt modelId="{3C387287-27F9-4664-AC56-8FC1D4D3E53D}" type="pres">
      <dgm:prSet presAssocID="{A13434AC-D6B8-434D-8A1D-39999664C2B3}" presName="conn2-1" presStyleLbl="parChTrans1D4" presStyleIdx="0" presStyleCnt="4"/>
      <dgm:spPr/>
    </dgm:pt>
    <dgm:pt modelId="{49C31561-9E3E-4126-90EF-6FF88F62A03F}" type="pres">
      <dgm:prSet presAssocID="{A13434AC-D6B8-434D-8A1D-39999664C2B3}" presName="connTx" presStyleLbl="parChTrans1D4" presStyleIdx="0" presStyleCnt="4"/>
      <dgm:spPr/>
    </dgm:pt>
    <dgm:pt modelId="{BEEDE2BB-06A2-44B6-A6AF-942383289270}" type="pres">
      <dgm:prSet presAssocID="{59536E09-6141-4CC3-B52F-F2A99EA39683}" presName="root2" presStyleCnt="0"/>
      <dgm:spPr/>
    </dgm:pt>
    <dgm:pt modelId="{15D41352-B20B-4560-B2BC-00E113D11CEA}" type="pres">
      <dgm:prSet presAssocID="{59536E09-6141-4CC3-B52F-F2A99EA39683}" presName="LevelTwoTextNode" presStyleLbl="node4" presStyleIdx="0" presStyleCnt="4">
        <dgm:presLayoutVars>
          <dgm:chPref val="3"/>
        </dgm:presLayoutVars>
      </dgm:prSet>
      <dgm:spPr/>
    </dgm:pt>
    <dgm:pt modelId="{0855A5CF-5BF5-46F9-8E59-E1631CE326EC}" type="pres">
      <dgm:prSet presAssocID="{59536E09-6141-4CC3-B52F-F2A99EA39683}" presName="level3hierChild" presStyleCnt="0"/>
      <dgm:spPr/>
    </dgm:pt>
    <dgm:pt modelId="{104B7520-DEAC-49E4-8AC3-FA1B2994C993}" type="pres">
      <dgm:prSet presAssocID="{95071F97-937D-40EE-8398-F2280BE73354}" presName="conn2-1" presStyleLbl="parChTrans1D4" presStyleIdx="1" presStyleCnt="4"/>
      <dgm:spPr/>
    </dgm:pt>
    <dgm:pt modelId="{4009C89E-17A9-4042-A985-9C64B82F429D}" type="pres">
      <dgm:prSet presAssocID="{95071F97-937D-40EE-8398-F2280BE73354}" presName="connTx" presStyleLbl="parChTrans1D4" presStyleIdx="1" presStyleCnt="4"/>
      <dgm:spPr/>
    </dgm:pt>
    <dgm:pt modelId="{D302FEC8-40ED-4F31-9040-E02BB2BD8B26}" type="pres">
      <dgm:prSet presAssocID="{C90D7F46-AFB1-4EED-BB04-FBF5B827DBDE}" presName="root2" presStyleCnt="0"/>
      <dgm:spPr/>
    </dgm:pt>
    <dgm:pt modelId="{3C960BD5-8FCD-424D-B6BD-761875360E84}" type="pres">
      <dgm:prSet presAssocID="{C90D7F46-AFB1-4EED-BB04-FBF5B827DBDE}" presName="LevelTwoTextNode" presStyleLbl="node4" presStyleIdx="1" presStyleCnt="4">
        <dgm:presLayoutVars>
          <dgm:chPref val="3"/>
        </dgm:presLayoutVars>
      </dgm:prSet>
      <dgm:spPr/>
    </dgm:pt>
    <dgm:pt modelId="{8546E92A-0F7F-4EF7-B083-212E99DD1604}" type="pres">
      <dgm:prSet presAssocID="{C90D7F46-AFB1-4EED-BB04-FBF5B827DBDE}" presName="level3hierChild" presStyleCnt="0"/>
      <dgm:spPr/>
    </dgm:pt>
    <dgm:pt modelId="{D156C9EF-86C4-43DA-83A2-BCD0D3ED46DA}" type="pres">
      <dgm:prSet presAssocID="{02C190D2-72C3-4730-8801-C7EB5B2A5FD4}" presName="conn2-1" presStyleLbl="parChTrans1D3" presStyleIdx="1" presStyleCnt="10"/>
      <dgm:spPr/>
    </dgm:pt>
    <dgm:pt modelId="{505C4220-F082-497F-8ED6-4312FE742F12}" type="pres">
      <dgm:prSet presAssocID="{02C190D2-72C3-4730-8801-C7EB5B2A5FD4}" presName="connTx" presStyleLbl="parChTrans1D3" presStyleIdx="1" presStyleCnt="10"/>
      <dgm:spPr/>
    </dgm:pt>
    <dgm:pt modelId="{4EDDE48B-1EE9-4A7F-8EFE-97916B9F1E78}" type="pres">
      <dgm:prSet presAssocID="{95D91683-70CC-4D33-9C48-7AE9C3270EFE}" presName="root2" presStyleCnt="0"/>
      <dgm:spPr/>
    </dgm:pt>
    <dgm:pt modelId="{015B702E-4A17-437D-8F33-C4187E118991}" type="pres">
      <dgm:prSet presAssocID="{95D91683-70CC-4D33-9C48-7AE9C3270EFE}" presName="LevelTwoTextNode" presStyleLbl="node3" presStyleIdx="1" presStyleCnt="10">
        <dgm:presLayoutVars>
          <dgm:chPref val="3"/>
        </dgm:presLayoutVars>
      </dgm:prSet>
      <dgm:spPr/>
    </dgm:pt>
    <dgm:pt modelId="{12961FB9-1FEF-4CF5-A285-15779615E81A}" type="pres">
      <dgm:prSet presAssocID="{95D91683-70CC-4D33-9C48-7AE9C3270EFE}" presName="level3hierChild" presStyleCnt="0"/>
      <dgm:spPr/>
    </dgm:pt>
    <dgm:pt modelId="{D837495B-BA5A-4A06-A40D-CA868DD20D0B}" type="pres">
      <dgm:prSet presAssocID="{CE36A105-EDE1-4472-BCD0-4D5732CAFB2A}" presName="conn2-1" presStyleLbl="parChTrans1D3" presStyleIdx="2" presStyleCnt="10"/>
      <dgm:spPr/>
    </dgm:pt>
    <dgm:pt modelId="{F2C296A0-C6AA-4D17-B21C-AF8064D31427}" type="pres">
      <dgm:prSet presAssocID="{CE36A105-EDE1-4472-BCD0-4D5732CAFB2A}" presName="connTx" presStyleLbl="parChTrans1D3" presStyleIdx="2" presStyleCnt="10"/>
      <dgm:spPr/>
    </dgm:pt>
    <dgm:pt modelId="{19304D1B-E43C-4D0A-B41E-503DFBAB277E}" type="pres">
      <dgm:prSet presAssocID="{169EE7DA-7448-42B0-89D1-F6FA9C1769F8}" presName="root2" presStyleCnt="0"/>
      <dgm:spPr/>
    </dgm:pt>
    <dgm:pt modelId="{A5F94F2A-E9F1-4284-91BA-538AE2F3D906}" type="pres">
      <dgm:prSet presAssocID="{169EE7DA-7448-42B0-89D1-F6FA9C1769F8}" presName="LevelTwoTextNode" presStyleLbl="node3" presStyleIdx="2" presStyleCnt="10">
        <dgm:presLayoutVars>
          <dgm:chPref val="3"/>
        </dgm:presLayoutVars>
      </dgm:prSet>
      <dgm:spPr/>
    </dgm:pt>
    <dgm:pt modelId="{7F1FD7DF-89DB-4B78-B55D-3D2CCE630304}" type="pres">
      <dgm:prSet presAssocID="{169EE7DA-7448-42B0-89D1-F6FA9C1769F8}" presName="level3hierChild" presStyleCnt="0"/>
      <dgm:spPr/>
    </dgm:pt>
    <dgm:pt modelId="{A5D51C21-41B3-404B-B6B9-D7D8B012A0DD}" type="pres">
      <dgm:prSet presAssocID="{1B72788C-2C49-42D1-9E74-418237216BD0}" presName="conn2-1" presStyleLbl="parChTrans1D3" presStyleIdx="3" presStyleCnt="10"/>
      <dgm:spPr/>
    </dgm:pt>
    <dgm:pt modelId="{0437D27B-511A-4B9D-84A4-96ABDA051177}" type="pres">
      <dgm:prSet presAssocID="{1B72788C-2C49-42D1-9E74-418237216BD0}" presName="connTx" presStyleLbl="parChTrans1D3" presStyleIdx="3" presStyleCnt="10"/>
      <dgm:spPr/>
    </dgm:pt>
    <dgm:pt modelId="{01B656DD-2012-4473-B237-28FBB2C108DA}" type="pres">
      <dgm:prSet presAssocID="{578603EE-0684-4009-BF96-565338B9E5FD}" presName="root2" presStyleCnt="0"/>
      <dgm:spPr/>
    </dgm:pt>
    <dgm:pt modelId="{BB4935D2-C9B7-4F8C-BBD5-3634496E68A9}" type="pres">
      <dgm:prSet presAssocID="{578603EE-0684-4009-BF96-565338B9E5FD}" presName="LevelTwoTextNode" presStyleLbl="node3" presStyleIdx="3" presStyleCnt="10">
        <dgm:presLayoutVars>
          <dgm:chPref val="3"/>
        </dgm:presLayoutVars>
      </dgm:prSet>
      <dgm:spPr/>
    </dgm:pt>
    <dgm:pt modelId="{3632FE0F-444A-41CA-9E93-3C9B20523DE0}" type="pres">
      <dgm:prSet presAssocID="{578603EE-0684-4009-BF96-565338B9E5FD}" presName="level3hierChild" presStyleCnt="0"/>
      <dgm:spPr/>
    </dgm:pt>
    <dgm:pt modelId="{A5C21F22-35A3-45AA-9432-644FA8CD5EA1}" type="pres">
      <dgm:prSet presAssocID="{C2A628B9-D244-4FB9-A756-6F0C793209EC}" presName="conn2-1" presStyleLbl="parChTrans1D2" presStyleIdx="1" presStyleCnt="3"/>
      <dgm:spPr/>
    </dgm:pt>
    <dgm:pt modelId="{D68DA535-D3C7-407D-95D9-D5CC46E4AFB4}" type="pres">
      <dgm:prSet presAssocID="{C2A628B9-D244-4FB9-A756-6F0C793209EC}" presName="connTx" presStyleLbl="parChTrans1D2" presStyleIdx="1" presStyleCnt="3"/>
      <dgm:spPr/>
    </dgm:pt>
    <dgm:pt modelId="{16650860-4297-4760-BCE9-C30FC7158C43}" type="pres">
      <dgm:prSet presAssocID="{76FEAF5F-4E62-47DC-8A0C-CC23F6BF4E99}" presName="root2" presStyleCnt="0"/>
      <dgm:spPr/>
    </dgm:pt>
    <dgm:pt modelId="{FB028745-174B-4A67-83FE-063188310040}" type="pres">
      <dgm:prSet presAssocID="{76FEAF5F-4E62-47DC-8A0C-CC23F6BF4E99}" presName="LevelTwoTextNode" presStyleLbl="node2" presStyleIdx="1" presStyleCnt="3">
        <dgm:presLayoutVars>
          <dgm:chPref val="3"/>
        </dgm:presLayoutVars>
      </dgm:prSet>
      <dgm:spPr/>
    </dgm:pt>
    <dgm:pt modelId="{2A18A449-8B41-4653-A681-EE53CCE0AFCE}" type="pres">
      <dgm:prSet presAssocID="{76FEAF5F-4E62-47DC-8A0C-CC23F6BF4E99}" presName="level3hierChild" presStyleCnt="0"/>
      <dgm:spPr/>
    </dgm:pt>
    <dgm:pt modelId="{EA4C50AB-3E44-4D99-9010-2C9D2020D9D9}" type="pres">
      <dgm:prSet presAssocID="{088F1156-3465-49AF-A419-8DC6B91BD629}" presName="conn2-1" presStyleLbl="parChTrans1D3" presStyleIdx="4" presStyleCnt="10"/>
      <dgm:spPr/>
    </dgm:pt>
    <dgm:pt modelId="{DCCD00C2-CA71-4A26-9EE7-4555FEC3B65C}" type="pres">
      <dgm:prSet presAssocID="{088F1156-3465-49AF-A419-8DC6B91BD629}" presName="connTx" presStyleLbl="parChTrans1D3" presStyleIdx="4" presStyleCnt="10"/>
      <dgm:spPr/>
    </dgm:pt>
    <dgm:pt modelId="{AAE6B790-7A10-41BE-852A-E018AEA57312}" type="pres">
      <dgm:prSet presAssocID="{7438A744-C76A-4E28-9371-E4592CA6A571}" presName="root2" presStyleCnt="0"/>
      <dgm:spPr/>
    </dgm:pt>
    <dgm:pt modelId="{739D7409-785E-43B4-BC40-F44BE6339A41}" type="pres">
      <dgm:prSet presAssocID="{7438A744-C76A-4E28-9371-E4592CA6A571}" presName="LevelTwoTextNode" presStyleLbl="node3" presStyleIdx="4" presStyleCnt="10">
        <dgm:presLayoutVars>
          <dgm:chPref val="3"/>
        </dgm:presLayoutVars>
      </dgm:prSet>
      <dgm:spPr/>
    </dgm:pt>
    <dgm:pt modelId="{0C0B4509-2282-49B2-AB23-AAA52F92894E}" type="pres">
      <dgm:prSet presAssocID="{7438A744-C76A-4E28-9371-E4592CA6A571}" presName="level3hierChild" presStyleCnt="0"/>
      <dgm:spPr/>
    </dgm:pt>
    <dgm:pt modelId="{E0728BCB-1847-44FB-B153-B4CD5B3CDA60}" type="pres">
      <dgm:prSet presAssocID="{143BBC17-B9A5-49FD-BF56-E7816FC94885}" presName="conn2-1" presStyleLbl="parChTrans1D3" presStyleIdx="5" presStyleCnt="10"/>
      <dgm:spPr/>
    </dgm:pt>
    <dgm:pt modelId="{D3D72CBB-9D8C-45C4-B204-C87FE24AD506}" type="pres">
      <dgm:prSet presAssocID="{143BBC17-B9A5-49FD-BF56-E7816FC94885}" presName="connTx" presStyleLbl="parChTrans1D3" presStyleIdx="5" presStyleCnt="10"/>
      <dgm:spPr/>
    </dgm:pt>
    <dgm:pt modelId="{C275BE6A-8B25-4309-B42E-4F5D4F5F6D57}" type="pres">
      <dgm:prSet presAssocID="{0DD598DD-D309-4F45-A8FB-4305A8FA858B}" presName="root2" presStyleCnt="0"/>
      <dgm:spPr/>
    </dgm:pt>
    <dgm:pt modelId="{AB25028F-7BC9-40A5-B3B6-72BABD17A750}" type="pres">
      <dgm:prSet presAssocID="{0DD598DD-D309-4F45-A8FB-4305A8FA858B}" presName="LevelTwoTextNode" presStyleLbl="node3" presStyleIdx="5" presStyleCnt="10">
        <dgm:presLayoutVars>
          <dgm:chPref val="3"/>
        </dgm:presLayoutVars>
      </dgm:prSet>
      <dgm:spPr/>
    </dgm:pt>
    <dgm:pt modelId="{8D2A2E3E-ED9F-4EB2-8C88-5523A54A58CE}" type="pres">
      <dgm:prSet presAssocID="{0DD598DD-D309-4F45-A8FB-4305A8FA858B}" presName="level3hierChild" presStyleCnt="0"/>
      <dgm:spPr/>
    </dgm:pt>
    <dgm:pt modelId="{E8E42331-6571-40FF-915D-80BE0F8BBDF1}" type="pres">
      <dgm:prSet presAssocID="{34A6AE20-49A1-4BD4-B3F1-4E0E910C35C8}" presName="conn2-1" presStyleLbl="parChTrans1D3" presStyleIdx="6" presStyleCnt="10"/>
      <dgm:spPr/>
    </dgm:pt>
    <dgm:pt modelId="{E3F6E921-C520-4AE0-9F0A-A4374689B28F}" type="pres">
      <dgm:prSet presAssocID="{34A6AE20-49A1-4BD4-B3F1-4E0E910C35C8}" presName="connTx" presStyleLbl="parChTrans1D3" presStyleIdx="6" presStyleCnt="10"/>
      <dgm:spPr/>
    </dgm:pt>
    <dgm:pt modelId="{488F8792-BA3D-4C07-B740-F5AC35C252C2}" type="pres">
      <dgm:prSet presAssocID="{6EC27799-85B2-4A54-A9BE-FD58F2E5199A}" presName="root2" presStyleCnt="0"/>
      <dgm:spPr/>
    </dgm:pt>
    <dgm:pt modelId="{2A588B27-F834-45F8-B5D3-959DA2B94562}" type="pres">
      <dgm:prSet presAssocID="{6EC27799-85B2-4A54-A9BE-FD58F2E5199A}" presName="LevelTwoTextNode" presStyleLbl="node3" presStyleIdx="6" presStyleCnt="10">
        <dgm:presLayoutVars>
          <dgm:chPref val="3"/>
        </dgm:presLayoutVars>
      </dgm:prSet>
      <dgm:spPr/>
    </dgm:pt>
    <dgm:pt modelId="{BFBC25E6-4660-4F5B-A1BD-44F1C370B1F0}" type="pres">
      <dgm:prSet presAssocID="{6EC27799-85B2-4A54-A9BE-FD58F2E5199A}" presName="level3hierChild" presStyleCnt="0"/>
      <dgm:spPr/>
    </dgm:pt>
    <dgm:pt modelId="{3DA6E566-4A7C-4A7C-9748-08716D0CC9E1}" type="pres">
      <dgm:prSet presAssocID="{36D3E7CB-B3A2-4E2C-AB95-CFCCCB9969E8}" presName="conn2-1" presStyleLbl="parChTrans1D2" presStyleIdx="2" presStyleCnt="3"/>
      <dgm:spPr/>
    </dgm:pt>
    <dgm:pt modelId="{41E9A722-528E-4BBE-81DD-8FE5E3081281}" type="pres">
      <dgm:prSet presAssocID="{36D3E7CB-B3A2-4E2C-AB95-CFCCCB9969E8}" presName="connTx" presStyleLbl="parChTrans1D2" presStyleIdx="2" presStyleCnt="3"/>
      <dgm:spPr/>
    </dgm:pt>
    <dgm:pt modelId="{0779F5F4-30CA-4549-AE30-8A8FDEC7C775}" type="pres">
      <dgm:prSet presAssocID="{30EC5E27-D7B8-4C22-8365-4033C549B11B}" presName="root2" presStyleCnt="0"/>
      <dgm:spPr/>
    </dgm:pt>
    <dgm:pt modelId="{B70B2256-9200-46CD-80D9-615AC96CFADC}" type="pres">
      <dgm:prSet presAssocID="{30EC5E27-D7B8-4C22-8365-4033C549B11B}" presName="LevelTwoTextNode" presStyleLbl="node2" presStyleIdx="2" presStyleCnt="3">
        <dgm:presLayoutVars>
          <dgm:chPref val="3"/>
        </dgm:presLayoutVars>
      </dgm:prSet>
      <dgm:spPr/>
    </dgm:pt>
    <dgm:pt modelId="{1AC49F5D-CC15-4E6A-AD3F-6E0889898F5F}" type="pres">
      <dgm:prSet presAssocID="{30EC5E27-D7B8-4C22-8365-4033C549B11B}" presName="level3hierChild" presStyleCnt="0"/>
      <dgm:spPr/>
    </dgm:pt>
    <dgm:pt modelId="{54A51D63-16D8-4B51-A7DE-75680F47D528}" type="pres">
      <dgm:prSet presAssocID="{2873B691-144C-4EE0-A276-8752A90213A0}" presName="conn2-1" presStyleLbl="parChTrans1D3" presStyleIdx="7" presStyleCnt="10"/>
      <dgm:spPr/>
    </dgm:pt>
    <dgm:pt modelId="{AB3DCEF9-412F-4537-B03A-A4C46D731DE6}" type="pres">
      <dgm:prSet presAssocID="{2873B691-144C-4EE0-A276-8752A90213A0}" presName="connTx" presStyleLbl="parChTrans1D3" presStyleIdx="7" presStyleCnt="10"/>
      <dgm:spPr/>
    </dgm:pt>
    <dgm:pt modelId="{2FDFCCC2-12AA-4886-B8C9-6701488AE124}" type="pres">
      <dgm:prSet presAssocID="{48B3A27C-CF82-4235-B914-3443D238CFDF}" presName="root2" presStyleCnt="0"/>
      <dgm:spPr/>
    </dgm:pt>
    <dgm:pt modelId="{094DB9BD-F03B-4857-98AE-8167C2983F27}" type="pres">
      <dgm:prSet presAssocID="{48B3A27C-CF82-4235-B914-3443D238CFDF}" presName="LevelTwoTextNode" presStyleLbl="node3" presStyleIdx="7" presStyleCnt="10">
        <dgm:presLayoutVars>
          <dgm:chPref val="3"/>
        </dgm:presLayoutVars>
      </dgm:prSet>
      <dgm:spPr/>
    </dgm:pt>
    <dgm:pt modelId="{297840C9-0FCE-47C6-AF49-7BF6DA3BBD37}" type="pres">
      <dgm:prSet presAssocID="{48B3A27C-CF82-4235-B914-3443D238CFDF}" presName="level3hierChild" presStyleCnt="0"/>
      <dgm:spPr/>
    </dgm:pt>
    <dgm:pt modelId="{1775B2B0-D5D1-4801-A57F-1ADAA89C3554}" type="pres">
      <dgm:prSet presAssocID="{1C2E3139-E999-4090-92FE-37F0F4FB098B}" presName="conn2-1" presStyleLbl="parChTrans1D3" presStyleIdx="8" presStyleCnt="10"/>
      <dgm:spPr/>
    </dgm:pt>
    <dgm:pt modelId="{678D7DC7-6F7E-429B-9EEE-EC3FCBC89DB1}" type="pres">
      <dgm:prSet presAssocID="{1C2E3139-E999-4090-92FE-37F0F4FB098B}" presName="connTx" presStyleLbl="parChTrans1D3" presStyleIdx="8" presStyleCnt="10"/>
      <dgm:spPr/>
    </dgm:pt>
    <dgm:pt modelId="{637873A4-FF14-4F5F-9E8D-5C7B9A4F1DC8}" type="pres">
      <dgm:prSet presAssocID="{48979BD9-CEB3-41A3-A62E-A4239BDA00A2}" presName="root2" presStyleCnt="0"/>
      <dgm:spPr/>
    </dgm:pt>
    <dgm:pt modelId="{F9BBC641-D800-4EBC-9093-3378EF32DB0C}" type="pres">
      <dgm:prSet presAssocID="{48979BD9-CEB3-41A3-A62E-A4239BDA00A2}" presName="LevelTwoTextNode" presStyleLbl="node3" presStyleIdx="8" presStyleCnt="10">
        <dgm:presLayoutVars>
          <dgm:chPref val="3"/>
        </dgm:presLayoutVars>
      </dgm:prSet>
      <dgm:spPr/>
    </dgm:pt>
    <dgm:pt modelId="{A2E7140E-667C-40F3-B9F6-8BA0D34A989B}" type="pres">
      <dgm:prSet presAssocID="{48979BD9-CEB3-41A3-A62E-A4239BDA00A2}" presName="level3hierChild" presStyleCnt="0"/>
      <dgm:spPr/>
    </dgm:pt>
    <dgm:pt modelId="{BDA631C0-2941-4533-A3F5-EF799298A180}" type="pres">
      <dgm:prSet presAssocID="{5FD63297-0149-436E-B9FA-0A4845F7C1B3}" presName="conn2-1" presStyleLbl="parChTrans1D3" presStyleIdx="9" presStyleCnt="10"/>
      <dgm:spPr/>
    </dgm:pt>
    <dgm:pt modelId="{7AAC3B27-5BC5-44C7-AFBB-24594AD6555A}" type="pres">
      <dgm:prSet presAssocID="{5FD63297-0149-436E-B9FA-0A4845F7C1B3}" presName="connTx" presStyleLbl="parChTrans1D3" presStyleIdx="9" presStyleCnt="10"/>
      <dgm:spPr/>
    </dgm:pt>
    <dgm:pt modelId="{8BA9B8B0-80F1-4E81-9A12-CE961DC6D11E}" type="pres">
      <dgm:prSet presAssocID="{549EB5AB-9992-4D83-8783-15B1BC6974A7}" presName="root2" presStyleCnt="0"/>
      <dgm:spPr/>
    </dgm:pt>
    <dgm:pt modelId="{151F7F86-F90C-42B8-8CD9-0447E73BDC2B}" type="pres">
      <dgm:prSet presAssocID="{549EB5AB-9992-4D83-8783-15B1BC6974A7}" presName="LevelTwoTextNode" presStyleLbl="node3" presStyleIdx="9" presStyleCnt="10">
        <dgm:presLayoutVars>
          <dgm:chPref val="3"/>
        </dgm:presLayoutVars>
      </dgm:prSet>
      <dgm:spPr/>
    </dgm:pt>
    <dgm:pt modelId="{1615FD56-F723-4EA5-ABE3-4AEDC67C4B85}" type="pres">
      <dgm:prSet presAssocID="{549EB5AB-9992-4D83-8783-15B1BC6974A7}" presName="level3hierChild" presStyleCnt="0"/>
      <dgm:spPr/>
    </dgm:pt>
    <dgm:pt modelId="{B0620BAE-ED5E-46E4-A977-6628CDF84006}" type="pres">
      <dgm:prSet presAssocID="{D479C775-3321-4894-9C04-D5916AEBE9C7}" presName="conn2-1" presStyleLbl="parChTrans1D4" presStyleIdx="2" presStyleCnt="4"/>
      <dgm:spPr/>
    </dgm:pt>
    <dgm:pt modelId="{49DCB557-FD76-48F5-BE06-3C97694FA1AB}" type="pres">
      <dgm:prSet presAssocID="{D479C775-3321-4894-9C04-D5916AEBE9C7}" presName="connTx" presStyleLbl="parChTrans1D4" presStyleIdx="2" presStyleCnt="4"/>
      <dgm:spPr/>
    </dgm:pt>
    <dgm:pt modelId="{9FCB7AA0-551E-4B40-99C4-C0BFA5A20F39}" type="pres">
      <dgm:prSet presAssocID="{9DCD6980-ED6C-4593-B7FB-315F8EEDBE66}" presName="root2" presStyleCnt="0"/>
      <dgm:spPr/>
    </dgm:pt>
    <dgm:pt modelId="{0A6CEB2E-E98A-48EA-9221-12877ECA6A05}" type="pres">
      <dgm:prSet presAssocID="{9DCD6980-ED6C-4593-B7FB-315F8EEDBE66}" presName="LevelTwoTextNode" presStyleLbl="node4" presStyleIdx="2" presStyleCnt="4">
        <dgm:presLayoutVars>
          <dgm:chPref val="3"/>
        </dgm:presLayoutVars>
      </dgm:prSet>
      <dgm:spPr/>
    </dgm:pt>
    <dgm:pt modelId="{89F76EAF-05DD-4EEA-83E5-003194E637BA}" type="pres">
      <dgm:prSet presAssocID="{9DCD6980-ED6C-4593-B7FB-315F8EEDBE66}" presName="level3hierChild" presStyleCnt="0"/>
      <dgm:spPr/>
    </dgm:pt>
    <dgm:pt modelId="{71A8CBE5-EA5A-4B8D-B666-6B797D04945D}" type="pres">
      <dgm:prSet presAssocID="{981BF8D5-AC2D-4935-BE3C-E79A1764BE3C}" presName="conn2-1" presStyleLbl="parChTrans1D4" presStyleIdx="3" presStyleCnt="4"/>
      <dgm:spPr/>
    </dgm:pt>
    <dgm:pt modelId="{71B76D07-BF30-4256-B3BD-4E2612413392}" type="pres">
      <dgm:prSet presAssocID="{981BF8D5-AC2D-4935-BE3C-E79A1764BE3C}" presName="connTx" presStyleLbl="parChTrans1D4" presStyleIdx="3" presStyleCnt="4"/>
      <dgm:spPr/>
    </dgm:pt>
    <dgm:pt modelId="{0277BF2E-AD57-4164-B3FB-9F4FE559296D}" type="pres">
      <dgm:prSet presAssocID="{27B28734-90D1-4072-94F8-72715E8793DE}" presName="root2" presStyleCnt="0"/>
      <dgm:spPr/>
    </dgm:pt>
    <dgm:pt modelId="{78C53C0C-D111-4AD9-AC93-DCC45667ED2E}" type="pres">
      <dgm:prSet presAssocID="{27B28734-90D1-4072-94F8-72715E8793DE}" presName="LevelTwoTextNode" presStyleLbl="node4" presStyleIdx="3" presStyleCnt="4">
        <dgm:presLayoutVars>
          <dgm:chPref val="3"/>
        </dgm:presLayoutVars>
      </dgm:prSet>
      <dgm:spPr/>
    </dgm:pt>
    <dgm:pt modelId="{1CA3AE2C-87D1-46DF-B61E-2687D8DAB326}" type="pres">
      <dgm:prSet presAssocID="{27B28734-90D1-4072-94F8-72715E8793DE}" presName="level3hierChild" presStyleCnt="0"/>
      <dgm:spPr/>
    </dgm:pt>
  </dgm:ptLst>
  <dgm:cxnLst>
    <dgm:cxn modelId="{3003DED5-3DF6-410C-8BA9-2626B39701CD}" type="presOf" srcId="{5FD63297-0149-436E-B9FA-0A4845F7C1B3}" destId="{7AAC3B27-5BC5-44C7-AFBB-24594AD6555A}" srcOrd="1" destOrd="0" presId="urn:microsoft.com/office/officeart/2008/layout/HorizontalMultiLevelHierarchy"/>
    <dgm:cxn modelId="{749A9E32-7A7E-449F-AFFB-2E5502F69000}" srcId="{B0C10437-62D0-4A8B-A6C4-7C56DE224CD4}" destId="{95D91683-70CC-4D33-9C48-7AE9C3270EFE}" srcOrd="1" destOrd="0" parTransId="{02C190D2-72C3-4730-8801-C7EB5B2A5FD4}" sibTransId="{6C738DAC-B722-418E-AF66-ED3EF2EE2206}"/>
    <dgm:cxn modelId="{471F7663-4024-4838-887A-06A89B1F3864}" type="presOf" srcId="{143BBC17-B9A5-49FD-BF56-E7816FC94885}" destId="{D3D72CBB-9D8C-45C4-B204-C87FE24AD506}" srcOrd="1" destOrd="0" presId="urn:microsoft.com/office/officeart/2008/layout/HorizontalMultiLevelHierarchy"/>
    <dgm:cxn modelId="{C5D2CF9E-FACF-4CC1-BE86-20E83F248FDE}" srcId="{40CFEFE4-DDD8-4417-8DDF-E8165AAA966E}" destId="{76FEAF5F-4E62-47DC-8A0C-CC23F6BF4E99}" srcOrd="1" destOrd="0" parTransId="{C2A628B9-D244-4FB9-A756-6F0C793209EC}" sibTransId="{2C5D477B-854A-4E42-80F9-08811D046BF3}"/>
    <dgm:cxn modelId="{58B0C60A-4911-4059-8B67-6D6D97EF760F}" srcId="{185D81D5-4938-4F43-8148-62BBABD5A0F7}" destId="{C90D7F46-AFB1-4EED-BB04-FBF5B827DBDE}" srcOrd="1" destOrd="0" parTransId="{95071F97-937D-40EE-8398-F2280BE73354}" sibTransId="{EC2CFE87-FAE2-4F1C-AA9C-595FD6AE9877}"/>
    <dgm:cxn modelId="{D4B1974F-B6A3-4676-A56F-00C6CECFFA4E}" srcId="{40CFEFE4-DDD8-4417-8DDF-E8165AAA966E}" destId="{B0C10437-62D0-4A8B-A6C4-7C56DE224CD4}" srcOrd="0" destOrd="0" parTransId="{8A0FE046-7E96-4066-A017-091AC371863A}" sibTransId="{737FB50F-C2AB-414F-B47B-6808570BBC5F}"/>
    <dgm:cxn modelId="{04496B35-BBC1-4706-9CA0-057979A74B68}" type="presOf" srcId="{6EC27799-85B2-4A54-A9BE-FD58F2E5199A}" destId="{2A588B27-F834-45F8-B5D3-959DA2B94562}" srcOrd="0" destOrd="0" presId="urn:microsoft.com/office/officeart/2008/layout/HorizontalMultiLevelHierarchy"/>
    <dgm:cxn modelId="{104672E9-0522-43AC-A5FE-819C1D070542}" type="presOf" srcId="{40CFEFE4-DDD8-4417-8DDF-E8165AAA966E}" destId="{E3CE483E-FB3D-4014-8413-B84B4AD8470B}" srcOrd="0" destOrd="0" presId="urn:microsoft.com/office/officeart/2008/layout/HorizontalMultiLevelHierarchy"/>
    <dgm:cxn modelId="{B6FAB653-2153-4B47-8251-F667AA7C92D4}" type="presOf" srcId="{1B72788C-2C49-42D1-9E74-418237216BD0}" destId="{0437D27B-511A-4B9D-84A4-96ABDA051177}" srcOrd="1" destOrd="0" presId="urn:microsoft.com/office/officeart/2008/layout/HorizontalMultiLevelHierarchy"/>
    <dgm:cxn modelId="{887715E3-B781-4F9C-A1F9-66144629427C}" type="presOf" srcId="{76FEAF5F-4E62-47DC-8A0C-CC23F6BF4E99}" destId="{FB028745-174B-4A67-83FE-063188310040}" srcOrd="0" destOrd="0" presId="urn:microsoft.com/office/officeart/2008/layout/HorizontalMultiLevelHierarchy"/>
    <dgm:cxn modelId="{F9101017-20B9-4651-B590-F0D8E21D985D}" type="presOf" srcId="{1C2E3139-E999-4090-92FE-37F0F4FB098B}" destId="{678D7DC7-6F7E-429B-9EEE-EC3FCBC89DB1}" srcOrd="1" destOrd="0" presId="urn:microsoft.com/office/officeart/2008/layout/HorizontalMultiLevelHierarchy"/>
    <dgm:cxn modelId="{96BD7A71-158D-47AE-BC90-86CBB778D2C6}" type="presOf" srcId="{48979BD9-CEB3-41A3-A62E-A4239BDA00A2}" destId="{F9BBC641-D800-4EBC-9093-3378EF32DB0C}" srcOrd="0" destOrd="0" presId="urn:microsoft.com/office/officeart/2008/layout/HorizontalMultiLevelHierarchy"/>
    <dgm:cxn modelId="{E1388111-C225-4C0B-9C33-60DD5F186CC8}" type="presOf" srcId="{578603EE-0684-4009-BF96-565338B9E5FD}" destId="{BB4935D2-C9B7-4F8C-BBD5-3634496E68A9}" srcOrd="0" destOrd="0" presId="urn:microsoft.com/office/officeart/2008/layout/HorizontalMultiLevelHierarchy"/>
    <dgm:cxn modelId="{7CEF27E2-C48A-489C-AAD7-C253878A9C79}" type="presOf" srcId="{02C190D2-72C3-4730-8801-C7EB5B2A5FD4}" destId="{D156C9EF-86C4-43DA-83A2-BCD0D3ED46DA}" srcOrd="0" destOrd="0" presId="urn:microsoft.com/office/officeart/2008/layout/HorizontalMultiLevelHierarchy"/>
    <dgm:cxn modelId="{D45F975D-B043-43B2-89AE-6EDBC8F0107A}" srcId="{76FEAF5F-4E62-47DC-8A0C-CC23F6BF4E99}" destId="{6EC27799-85B2-4A54-A9BE-FD58F2E5199A}" srcOrd="2" destOrd="0" parTransId="{34A6AE20-49A1-4BD4-B3F1-4E0E910C35C8}" sibTransId="{3541238B-0E48-4956-9744-067A75F2D98E}"/>
    <dgm:cxn modelId="{0E50D685-E53A-4C84-8382-DD0991B98425}" type="presOf" srcId="{D479C775-3321-4894-9C04-D5916AEBE9C7}" destId="{49DCB557-FD76-48F5-BE06-3C97694FA1AB}" srcOrd="1" destOrd="0" presId="urn:microsoft.com/office/officeart/2008/layout/HorizontalMultiLevelHierarchy"/>
    <dgm:cxn modelId="{E415308B-CDCC-4DC4-8F60-B13A856A5D75}" srcId="{30EC5E27-D7B8-4C22-8365-4033C549B11B}" destId="{48979BD9-CEB3-41A3-A62E-A4239BDA00A2}" srcOrd="1" destOrd="0" parTransId="{1C2E3139-E999-4090-92FE-37F0F4FB098B}" sibTransId="{C0D279CB-575A-4498-BA7A-EFFF50422293}"/>
    <dgm:cxn modelId="{2D375E1D-46D4-448D-A1CD-1BF7A933E8DF}" type="presOf" srcId="{691D0681-5A20-482E-BCBB-9F724245DE2C}" destId="{32C961CD-1E0C-40D2-BF5A-F2EDD10D6EEC}" srcOrd="1" destOrd="0" presId="urn:microsoft.com/office/officeart/2008/layout/HorizontalMultiLevelHierarchy"/>
    <dgm:cxn modelId="{0D831A22-2034-4431-AAC2-F3E36059826B}" type="presOf" srcId="{27B28734-90D1-4072-94F8-72715E8793DE}" destId="{78C53C0C-D111-4AD9-AC93-DCC45667ED2E}" srcOrd="0" destOrd="0" presId="urn:microsoft.com/office/officeart/2008/layout/HorizontalMultiLevelHierarchy"/>
    <dgm:cxn modelId="{53AA3FC7-6279-4C7C-84A8-04222B48648D}" srcId="{B0C10437-62D0-4A8B-A6C4-7C56DE224CD4}" destId="{169EE7DA-7448-42B0-89D1-F6FA9C1769F8}" srcOrd="2" destOrd="0" parTransId="{CE36A105-EDE1-4472-BCD0-4D5732CAFB2A}" sibTransId="{991A5F8C-1DDE-46B5-9C35-5130E82A7E3B}"/>
    <dgm:cxn modelId="{19A44DEF-B370-4773-928C-FE0279D17FEA}" type="presOf" srcId="{1B72788C-2C49-42D1-9E74-418237216BD0}" destId="{A5D51C21-41B3-404B-B6B9-D7D8B012A0DD}" srcOrd="0" destOrd="0" presId="urn:microsoft.com/office/officeart/2008/layout/HorizontalMultiLevelHierarchy"/>
    <dgm:cxn modelId="{ABB95E8A-D0EF-4D69-A872-4402BDF84EDC}" type="presOf" srcId="{088F1156-3465-49AF-A419-8DC6B91BD629}" destId="{DCCD00C2-CA71-4A26-9EE7-4555FEC3B65C}" srcOrd="1" destOrd="0" presId="urn:microsoft.com/office/officeart/2008/layout/HorizontalMultiLevelHierarchy"/>
    <dgm:cxn modelId="{FF49C39E-6483-4B73-A458-3370F7526AE2}" srcId="{30EC5E27-D7B8-4C22-8365-4033C549B11B}" destId="{48B3A27C-CF82-4235-B914-3443D238CFDF}" srcOrd="0" destOrd="0" parTransId="{2873B691-144C-4EE0-A276-8752A90213A0}" sibTransId="{FFFA8C10-E2CD-4975-90E5-D103AE26E0B7}"/>
    <dgm:cxn modelId="{B074C2F8-C43E-41AC-A58E-8BC7FA2EEA88}" type="presOf" srcId="{02C190D2-72C3-4730-8801-C7EB5B2A5FD4}" destId="{505C4220-F082-497F-8ED6-4312FE742F12}" srcOrd="1" destOrd="0" presId="urn:microsoft.com/office/officeart/2008/layout/HorizontalMultiLevelHierarchy"/>
    <dgm:cxn modelId="{D5BD28F5-CA85-4958-A8AA-9FCFE33BEC73}" srcId="{76FEAF5F-4E62-47DC-8A0C-CC23F6BF4E99}" destId="{7438A744-C76A-4E28-9371-E4592CA6A571}" srcOrd="0" destOrd="0" parTransId="{088F1156-3465-49AF-A419-8DC6B91BD629}" sibTransId="{837B96B9-C5AB-4D7C-9FE7-C11614A65D99}"/>
    <dgm:cxn modelId="{DCA46507-2C13-492B-8BE2-CE7474254CAB}" srcId="{30EC5E27-D7B8-4C22-8365-4033C549B11B}" destId="{549EB5AB-9992-4D83-8783-15B1BC6974A7}" srcOrd="2" destOrd="0" parTransId="{5FD63297-0149-436E-B9FA-0A4845F7C1B3}" sibTransId="{9A443D1C-EDBA-44E0-9ED7-33CBECE2A41D}"/>
    <dgm:cxn modelId="{C6FC01DA-B649-4D50-A3D5-6BF883A9C42E}" type="presOf" srcId="{CE36A105-EDE1-4472-BCD0-4D5732CAFB2A}" destId="{F2C296A0-C6AA-4D17-B21C-AF8064D31427}" srcOrd="1" destOrd="0" presId="urn:microsoft.com/office/officeart/2008/layout/HorizontalMultiLevelHierarchy"/>
    <dgm:cxn modelId="{267D23F4-200E-4140-8594-2D4D99C5EC0E}" srcId="{549EB5AB-9992-4D83-8783-15B1BC6974A7}" destId="{9DCD6980-ED6C-4593-B7FB-315F8EEDBE66}" srcOrd="0" destOrd="0" parTransId="{D479C775-3321-4894-9C04-D5916AEBE9C7}" sibTransId="{70A77A52-C0B0-4950-ABA3-208C7A466A17}"/>
    <dgm:cxn modelId="{C29FEE6F-2AC9-4950-9378-D54E81E1E30A}" type="presOf" srcId="{8A0FE046-7E96-4066-A017-091AC371863A}" destId="{5CE730EA-5922-48AB-B374-5E43B28DD349}" srcOrd="1" destOrd="0" presId="urn:microsoft.com/office/officeart/2008/layout/HorizontalMultiLevelHierarchy"/>
    <dgm:cxn modelId="{F84D3D21-10C6-4ABE-9783-51C5FAF63CDB}" type="presOf" srcId="{7438A744-C76A-4E28-9371-E4592CA6A571}" destId="{739D7409-785E-43B4-BC40-F44BE6339A41}" srcOrd="0" destOrd="0" presId="urn:microsoft.com/office/officeart/2008/layout/HorizontalMultiLevelHierarchy"/>
    <dgm:cxn modelId="{00D5ED8E-87B5-4546-82F9-5EB6C6E3FB3A}" type="presOf" srcId="{95071F97-937D-40EE-8398-F2280BE73354}" destId="{104B7520-DEAC-49E4-8AC3-FA1B2994C993}" srcOrd="0" destOrd="0" presId="urn:microsoft.com/office/officeart/2008/layout/HorizontalMultiLevelHierarchy"/>
    <dgm:cxn modelId="{BDDD3964-41CD-4EC5-BAEE-9F545E2CC69F}" srcId="{76FEAF5F-4E62-47DC-8A0C-CC23F6BF4E99}" destId="{0DD598DD-D309-4F45-A8FB-4305A8FA858B}" srcOrd="1" destOrd="0" parTransId="{143BBC17-B9A5-49FD-BF56-E7816FC94885}" sibTransId="{063D8E77-A081-4416-A76D-A491836BD60B}"/>
    <dgm:cxn modelId="{3C9B101A-5AB7-4520-860A-94C4ABCADBE8}" type="presOf" srcId="{D479C775-3321-4894-9C04-D5916AEBE9C7}" destId="{B0620BAE-ED5E-46E4-A977-6628CDF84006}" srcOrd="0" destOrd="0" presId="urn:microsoft.com/office/officeart/2008/layout/HorizontalMultiLevelHierarchy"/>
    <dgm:cxn modelId="{B0F540D1-9300-47AA-9AA1-D185EFB3F931}" type="presOf" srcId="{36D3E7CB-B3A2-4E2C-AB95-CFCCCB9969E8}" destId="{3DA6E566-4A7C-4A7C-9748-08716D0CC9E1}" srcOrd="0" destOrd="0" presId="urn:microsoft.com/office/officeart/2008/layout/HorizontalMultiLevelHierarchy"/>
    <dgm:cxn modelId="{CDEDBB37-88AB-4733-B729-3404E646E22B}" type="presOf" srcId="{185D81D5-4938-4F43-8148-62BBABD5A0F7}" destId="{FF74A808-9CEE-41E8-B720-AF9FCE1A1FBB}" srcOrd="0" destOrd="0" presId="urn:microsoft.com/office/officeart/2008/layout/HorizontalMultiLevelHierarchy"/>
    <dgm:cxn modelId="{0367D836-D7C4-4577-8FAC-BBF4394963E2}" srcId="{B0C10437-62D0-4A8B-A6C4-7C56DE224CD4}" destId="{578603EE-0684-4009-BF96-565338B9E5FD}" srcOrd="3" destOrd="0" parTransId="{1B72788C-2C49-42D1-9E74-418237216BD0}" sibTransId="{77809E4B-8326-464A-8136-C412545A0D88}"/>
    <dgm:cxn modelId="{294F691F-D09D-49D9-B168-DAB0C7E9A060}" type="presOf" srcId="{088F1156-3465-49AF-A419-8DC6B91BD629}" destId="{EA4C50AB-3E44-4D99-9010-2C9D2020D9D9}" srcOrd="0" destOrd="0" presId="urn:microsoft.com/office/officeart/2008/layout/HorizontalMultiLevelHierarchy"/>
    <dgm:cxn modelId="{2DD7C4DD-7561-4247-9DEF-3CA7A48706BB}" type="presOf" srcId="{8A0FE046-7E96-4066-A017-091AC371863A}" destId="{BF62C510-3836-4BEC-B495-66889178B83E}" srcOrd="0" destOrd="0" presId="urn:microsoft.com/office/officeart/2008/layout/HorizontalMultiLevelHierarchy"/>
    <dgm:cxn modelId="{5DE96594-5E59-418C-A3A1-B1C9A428B457}" type="presOf" srcId="{2873B691-144C-4EE0-A276-8752A90213A0}" destId="{AB3DCEF9-412F-4537-B03A-A4C46D731DE6}" srcOrd="1" destOrd="0" presId="urn:microsoft.com/office/officeart/2008/layout/HorizontalMultiLevelHierarchy"/>
    <dgm:cxn modelId="{68E86F7A-D1CD-4680-970B-42975D5318E2}" type="presOf" srcId="{34A6AE20-49A1-4BD4-B3F1-4E0E910C35C8}" destId="{E8E42331-6571-40FF-915D-80BE0F8BBDF1}" srcOrd="0" destOrd="0" presId="urn:microsoft.com/office/officeart/2008/layout/HorizontalMultiLevelHierarchy"/>
    <dgm:cxn modelId="{70A77030-E58B-4A33-B9D5-9E3734CD825D}" type="presOf" srcId="{2873B691-144C-4EE0-A276-8752A90213A0}" destId="{54A51D63-16D8-4B51-A7DE-75680F47D528}" srcOrd="0" destOrd="0" presId="urn:microsoft.com/office/officeart/2008/layout/HorizontalMultiLevelHierarchy"/>
    <dgm:cxn modelId="{F319AB2E-0B30-4684-9668-DDFD3D76F555}" type="presOf" srcId="{59536E09-6141-4CC3-B52F-F2A99EA39683}" destId="{15D41352-B20B-4560-B2BC-00E113D11CEA}" srcOrd="0" destOrd="0" presId="urn:microsoft.com/office/officeart/2008/layout/HorizontalMultiLevelHierarchy"/>
    <dgm:cxn modelId="{076500E9-CA72-4240-9569-7E3038410AB9}" type="presOf" srcId="{CE36A105-EDE1-4472-BCD0-4D5732CAFB2A}" destId="{D837495B-BA5A-4A06-A40D-CA868DD20D0B}" srcOrd="0" destOrd="0" presId="urn:microsoft.com/office/officeart/2008/layout/HorizontalMultiLevelHierarchy"/>
    <dgm:cxn modelId="{BFB11A9F-C1B1-4961-8D0C-A49FC14660D2}" type="presOf" srcId="{95D91683-70CC-4D33-9C48-7AE9C3270EFE}" destId="{015B702E-4A17-437D-8F33-C4187E118991}" srcOrd="0" destOrd="0" presId="urn:microsoft.com/office/officeart/2008/layout/HorizontalMultiLevelHierarchy"/>
    <dgm:cxn modelId="{132684F5-FC07-4652-AC2C-5226AFC9C064}" srcId="{185D81D5-4938-4F43-8148-62BBABD5A0F7}" destId="{59536E09-6141-4CC3-B52F-F2A99EA39683}" srcOrd="0" destOrd="0" parTransId="{A13434AC-D6B8-434D-8A1D-39999664C2B3}" sibTransId="{1A79BEDC-43F9-4BC4-8E41-CB5D72C67B25}"/>
    <dgm:cxn modelId="{78F5F482-D612-4D25-BEAA-E90D83D188FC}" type="presOf" srcId="{48B3A27C-CF82-4235-B914-3443D238CFDF}" destId="{094DB9BD-F03B-4857-98AE-8167C2983F27}" srcOrd="0" destOrd="0" presId="urn:microsoft.com/office/officeart/2008/layout/HorizontalMultiLevelHierarchy"/>
    <dgm:cxn modelId="{47AEEE06-BD4C-4E51-8D7B-B9F0FF9F891B}" srcId="{40CFEFE4-DDD8-4417-8DDF-E8165AAA966E}" destId="{30EC5E27-D7B8-4C22-8365-4033C549B11B}" srcOrd="2" destOrd="0" parTransId="{36D3E7CB-B3A2-4E2C-AB95-CFCCCB9969E8}" sibTransId="{7E521C18-098C-4164-BAD5-E0A58FF00163}"/>
    <dgm:cxn modelId="{B640BFC8-5A9B-4BA1-BA6E-50990A663087}" type="presOf" srcId="{45317E17-B1D4-4802-86C1-8D21868E4158}" destId="{EDE4AC74-67F4-4534-B61F-1659954C8630}" srcOrd="0" destOrd="0" presId="urn:microsoft.com/office/officeart/2008/layout/HorizontalMultiLevelHierarchy"/>
    <dgm:cxn modelId="{9636063D-66D6-467C-A53C-35716B79734F}" type="presOf" srcId="{C2A628B9-D244-4FB9-A756-6F0C793209EC}" destId="{A5C21F22-35A3-45AA-9432-644FA8CD5EA1}" srcOrd="0" destOrd="0" presId="urn:microsoft.com/office/officeart/2008/layout/HorizontalMultiLevelHierarchy"/>
    <dgm:cxn modelId="{4BB11C78-909E-41D7-A9A9-2C3CC13EAD4F}" type="presOf" srcId="{A13434AC-D6B8-434D-8A1D-39999664C2B3}" destId="{3C387287-27F9-4664-AC56-8FC1D4D3E53D}" srcOrd="0" destOrd="0" presId="urn:microsoft.com/office/officeart/2008/layout/HorizontalMultiLevelHierarchy"/>
    <dgm:cxn modelId="{441BABA2-4EB9-48BC-BB53-54B2702F244C}" type="presOf" srcId="{169EE7DA-7448-42B0-89D1-F6FA9C1769F8}" destId="{A5F94F2A-E9F1-4284-91BA-538AE2F3D906}" srcOrd="0" destOrd="0" presId="urn:microsoft.com/office/officeart/2008/layout/HorizontalMultiLevelHierarchy"/>
    <dgm:cxn modelId="{7BD56170-350C-4CCE-84F5-D09388B07B55}" srcId="{B0C10437-62D0-4A8B-A6C4-7C56DE224CD4}" destId="{185D81D5-4938-4F43-8148-62BBABD5A0F7}" srcOrd="0" destOrd="0" parTransId="{691D0681-5A20-482E-BCBB-9F724245DE2C}" sibTransId="{7A39E817-7D9B-4721-B312-367EEDA67EBF}"/>
    <dgm:cxn modelId="{EF3AE74C-7339-4AF6-857E-5C5473AC9616}" type="presOf" srcId="{30EC5E27-D7B8-4C22-8365-4033C549B11B}" destId="{B70B2256-9200-46CD-80D9-615AC96CFADC}" srcOrd="0" destOrd="0" presId="urn:microsoft.com/office/officeart/2008/layout/HorizontalMultiLevelHierarchy"/>
    <dgm:cxn modelId="{F46E6C29-4D25-472F-BDBA-9F94489EB4B9}" type="presOf" srcId="{5FD63297-0149-436E-B9FA-0A4845F7C1B3}" destId="{BDA631C0-2941-4533-A3F5-EF799298A180}" srcOrd="0" destOrd="0" presId="urn:microsoft.com/office/officeart/2008/layout/HorizontalMultiLevelHierarchy"/>
    <dgm:cxn modelId="{35CA200D-A23F-4AAC-B99A-864057375D0F}" type="presOf" srcId="{C90D7F46-AFB1-4EED-BB04-FBF5B827DBDE}" destId="{3C960BD5-8FCD-424D-B6BD-761875360E84}" srcOrd="0" destOrd="0" presId="urn:microsoft.com/office/officeart/2008/layout/HorizontalMultiLevelHierarchy"/>
    <dgm:cxn modelId="{EC1F44C3-490B-4FCB-ADCE-359CD621E4E6}" type="presOf" srcId="{981BF8D5-AC2D-4935-BE3C-E79A1764BE3C}" destId="{71B76D07-BF30-4256-B3BD-4E2612413392}" srcOrd="1" destOrd="0" presId="urn:microsoft.com/office/officeart/2008/layout/HorizontalMultiLevelHierarchy"/>
    <dgm:cxn modelId="{9047820B-F10C-43C5-9C52-C0B39B3893A1}" type="presOf" srcId="{9DCD6980-ED6C-4593-B7FB-315F8EEDBE66}" destId="{0A6CEB2E-E98A-48EA-9221-12877ECA6A05}" srcOrd="0" destOrd="0" presId="urn:microsoft.com/office/officeart/2008/layout/HorizontalMultiLevelHierarchy"/>
    <dgm:cxn modelId="{3827D2B5-373D-4C92-AEAE-A90D975BB0A4}" type="presOf" srcId="{143BBC17-B9A5-49FD-BF56-E7816FC94885}" destId="{E0728BCB-1847-44FB-B153-B4CD5B3CDA60}" srcOrd="0" destOrd="0" presId="urn:microsoft.com/office/officeart/2008/layout/HorizontalMultiLevelHierarchy"/>
    <dgm:cxn modelId="{6F1BEEE9-65AF-4144-B68A-5A21C52B126B}" type="presOf" srcId="{34A6AE20-49A1-4BD4-B3F1-4E0E910C35C8}" destId="{E3F6E921-C520-4AE0-9F0A-A4374689B28F}" srcOrd="1" destOrd="0" presId="urn:microsoft.com/office/officeart/2008/layout/HorizontalMultiLevelHierarchy"/>
    <dgm:cxn modelId="{BF4C4448-F1B1-414C-9627-7993B4E272D0}" type="presOf" srcId="{B0C10437-62D0-4A8B-A6C4-7C56DE224CD4}" destId="{9FD42608-D4E6-4EE7-841F-699681D20644}" srcOrd="0" destOrd="0" presId="urn:microsoft.com/office/officeart/2008/layout/HorizontalMultiLevelHierarchy"/>
    <dgm:cxn modelId="{F5C873FB-A777-4737-9C4E-33D3A0C9EBEF}" type="presOf" srcId="{0DD598DD-D309-4F45-A8FB-4305A8FA858B}" destId="{AB25028F-7BC9-40A5-B3B6-72BABD17A750}" srcOrd="0" destOrd="0" presId="urn:microsoft.com/office/officeart/2008/layout/HorizontalMultiLevelHierarchy"/>
    <dgm:cxn modelId="{B06A89AC-61AA-4E49-A6DC-486D5B4F607D}" type="presOf" srcId="{36D3E7CB-B3A2-4E2C-AB95-CFCCCB9969E8}" destId="{41E9A722-528E-4BBE-81DD-8FE5E3081281}" srcOrd="1" destOrd="0" presId="urn:microsoft.com/office/officeart/2008/layout/HorizontalMultiLevelHierarchy"/>
    <dgm:cxn modelId="{EC3331E9-5ED8-40B9-A870-7C5FC3E6412C}" type="presOf" srcId="{549EB5AB-9992-4D83-8783-15B1BC6974A7}" destId="{151F7F86-F90C-42B8-8CD9-0447E73BDC2B}" srcOrd="0" destOrd="0" presId="urn:microsoft.com/office/officeart/2008/layout/HorizontalMultiLevelHierarchy"/>
    <dgm:cxn modelId="{C35F9AFD-A019-40AF-A7D6-1E096C3B3C8A}" type="presOf" srcId="{691D0681-5A20-482E-BCBB-9F724245DE2C}" destId="{F5B11035-5B48-4EA1-96A6-A58803D4EFD9}" srcOrd="0" destOrd="0" presId="urn:microsoft.com/office/officeart/2008/layout/HorizontalMultiLevelHierarchy"/>
    <dgm:cxn modelId="{C7B611D2-806A-4449-884A-83570AFB5EF8}" srcId="{549EB5AB-9992-4D83-8783-15B1BC6974A7}" destId="{27B28734-90D1-4072-94F8-72715E8793DE}" srcOrd="1" destOrd="0" parTransId="{981BF8D5-AC2D-4935-BE3C-E79A1764BE3C}" sibTransId="{8B798739-66AA-4275-AA5D-40C0174443C1}"/>
    <dgm:cxn modelId="{F4B99681-106B-4611-826B-5C22D3958126}" srcId="{45317E17-B1D4-4802-86C1-8D21868E4158}" destId="{40CFEFE4-DDD8-4417-8DDF-E8165AAA966E}" srcOrd="0" destOrd="0" parTransId="{23F1EF9B-BCDD-451F-872C-A0C8FB8786FA}" sibTransId="{69E3004E-0C55-4113-992B-9D7D17CDAA35}"/>
    <dgm:cxn modelId="{06FD53B5-ECE7-4FED-A8C8-5701552B4175}" type="presOf" srcId="{A13434AC-D6B8-434D-8A1D-39999664C2B3}" destId="{49C31561-9E3E-4126-90EF-6FF88F62A03F}" srcOrd="1" destOrd="0" presId="urn:microsoft.com/office/officeart/2008/layout/HorizontalMultiLevelHierarchy"/>
    <dgm:cxn modelId="{4C317140-925E-4C41-B690-26D9B1D87B94}" type="presOf" srcId="{1C2E3139-E999-4090-92FE-37F0F4FB098B}" destId="{1775B2B0-D5D1-4801-A57F-1ADAA89C3554}" srcOrd="0" destOrd="0" presId="urn:microsoft.com/office/officeart/2008/layout/HorizontalMultiLevelHierarchy"/>
    <dgm:cxn modelId="{3F0C573D-B537-47A2-9346-FBCCB40AFFCD}" type="presOf" srcId="{95071F97-937D-40EE-8398-F2280BE73354}" destId="{4009C89E-17A9-4042-A985-9C64B82F429D}" srcOrd="1" destOrd="0" presId="urn:microsoft.com/office/officeart/2008/layout/HorizontalMultiLevelHierarchy"/>
    <dgm:cxn modelId="{3DED39E3-104F-4E74-A41D-B554C65C24C1}" type="presOf" srcId="{C2A628B9-D244-4FB9-A756-6F0C793209EC}" destId="{D68DA535-D3C7-407D-95D9-D5CC46E4AFB4}" srcOrd="1" destOrd="0" presId="urn:microsoft.com/office/officeart/2008/layout/HorizontalMultiLevelHierarchy"/>
    <dgm:cxn modelId="{1A6C1544-CEB0-41D0-877C-AB5A1ECE4543}" type="presOf" srcId="{981BF8D5-AC2D-4935-BE3C-E79A1764BE3C}" destId="{71A8CBE5-EA5A-4B8D-B666-6B797D04945D}" srcOrd="0" destOrd="0" presId="urn:microsoft.com/office/officeart/2008/layout/HorizontalMultiLevelHierarchy"/>
    <dgm:cxn modelId="{A83838F3-CFED-4171-B044-1FC605F1CFD5}" type="presParOf" srcId="{EDE4AC74-67F4-4534-B61F-1659954C8630}" destId="{13E5DD5F-9A04-4486-91CD-095DE1EB5870}" srcOrd="0" destOrd="0" presId="urn:microsoft.com/office/officeart/2008/layout/HorizontalMultiLevelHierarchy"/>
    <dgm:cxn modelId="{65BA2F36-FACC-4A44-9093-D99647FA3ABA}" type="presParOf" srcId="{13E5DD5F-9A04-4486-91CD-095DE1EB5870}" destId="{E3CE483E-FB3D-4014-8413-B84B4AD8470B}" srcOrd="0" destOrd="0" presId="urn:microsoft.com/office/officeart/2008/layout/HorizontalMultiLevelHierarchy"/>
    <dgm:cxn modelId="{54EF1A41-CD74-41E6-A403-CED02E57C6A3}" type="presParOf" srcId="{13E5DD5F-9A04-4486-91CD-095DE1EB5870}" destId="{1A2B2165-22E0-4A27-B570-AF50EBD2BED5}" srcOrd="1" destOrd="0" presId="urn:microsoft.com/office/officeart/2008/layout/HorizontalMultiLevelHierarchy"/>
    <dgm:cxn modelId="{5EA1C5AC-2031-47B0-A953-47A3CC6334D4}" type="presParOf" srcId="{1A2B2165-22E0-4A27-B570-AF50EBD2BED5}" destId="{BF62C510-3836-4BEC-B495-66889178B83E}" srcOrd="0" destOrd="0" presId="urn:microsoft.com/office/officeart/2008/layout/HorizontalMultiLevelHierarchy"/>
    <dgm:cxn modelId="{0A37EB00-2C3E-4FCC-877B-1E04886FA31E}" type="presParOf" srcId="{BF62C510-3836-4BEC-B495-66889178B83E}" destId="{5CE730EA-5922-48AB-B374-5E43B28DD349}" srcOrd="0" destOrd="0" presId="urn:microsoft.com/office/officeart/2008/layout/HorizontalMultiLevelHierarchy"/>
    <dgm:cxn modelId="{E86A9F4D-3345-4232-9DBF-FA12BA0C547E}" type="presParOf" srcId="{1A2B2165-22E0-4A27-B570-AF50EBD2BED5}" destId="{99BD54C2-40F8-4BCB-AFF8-64E1DAFB4EEF}" srcOrd="1" destOrd="0" presId="urn:microsoft.com/office/officeart/2008/layout/HorizontalMultiLevelHierarchy"/>
    <dgm:cxn modelId="{1DDC638C-472A-498E-98A9-EC76340A2F9A}" type="presParOf" srcId="{99BD54C2-40F8-4BCB-AFF8-64E1DAFB4EEF}" destId="{9FD42608-D4E6-4EE7-841F-699681D20644}" srcOrd="0" destOrd="0" presId="urn:microsoft.com/office/officeart/2008/layout/HorizontalMultiLevelHierarchy"/>
    <dgm:cxn modelId="{05A2E708-8A83-4B80-865A-6A913EE6CE46}" type="presParOf" srcId="{99BD54C2-40F8-4BCB-AFF8-64E1DAFB4EEF}" destId="{60BC7A4D-6F4B-4C0B-9314-50B8F08DA375}" srcOrd="1" destOrd="0" presId="urn:microsoft.com/office/officeart/2008/layout/HorizontalMultiLevelHierarchy"/>
    <dgm:cxn modelId="{FD008DFC-F778-4981-84F2-21FBDB43B119}" type="presParOf" srcId="{60BC7A4D-6F4B-4C0B-9314-50B8F08DA375}" destId="{F5B11035-5B48-4EA1-96A6-A58803D4EFD9}" srcOrd="0" destOrd="0" presId="urn:microsoft.com/office/officeart/2008/layout/HorizontalMultiLevelHierarchy"/>
    <dgm:cxn modelId="{B7090A4B-3D57-4DF5-95F7-9A7973C5653C}" type="presParOf" srcId="{F5B11035-5B48-4EA1-96A6-A58803D4EFD9}" destId="{32C961CD-1E0C-40D2-BF5A-F2EDD10D6EEC}" srcOrd="0" destOrd="0" presId="urn:microsoft.com/office/officeart/2008/layout/HorizontalMultiLevelHierarchy"/>
    <dgm:cxn modelId="{198A22FE-5223-4812-AE93-BFA022B5E136}" type="presParOf" srcId="{60BC7A4D-6F4B-4C0B-9314-50B8F08DA375}" destId="{B473B814-1451-4737-A5F9-75D59AEE8C76}" srcOrd="1" destOrd="0" presId="urn:microsoft.com/office/officeart/2008/layout/HorizontalMultiLevelHierarchy"/>
    <dgm:cxn modelId="{BA1241C9-656E-4BA9-8712-E6DC3D30C923}" type="presParOf" srcId="{B473B814-1451-4737-A5F9-75D59AEE8C76}" destId="{FF74A808-9CEE-41E8-B720-AF9FCE1A1FBB}" srcOrd="0" destOrd="0" presId="urn:microsoft.com/office/officeart/2008/layout/HorizontalMultiLevelHierarchy"/>
    <dgm:cxn modelId="{5E10028E-AB36-4BBD-A0EE-57FA03BCCD98}" type="presParOf" srcId="{B473B814-1451-4737-A5F9-75D59AEE8C76}" destId="{56075637-200D-4BD0-A2D7-B6FC06559A83}" srcOrd="1" destOrd="0" presId="urn:microsoft.com/office/officeart/2008/layout/HorizontalMultiLevelHierarchy"/>
    <dgm:cxn modelId="{4D3EBD3D-FC2A-4A4D-933A-05EBE7DBCF08}" type="presParOf" srcId="{56075637-200D-4BD0-A2D7-B6FC06559A83}" destId="{3C387287-27F9-4664-AC56-8FC1D4D3E53D}" srcOrd="0" destOrd="0" presId="urn:microsoft.com/office/officeart/2008/layout/HorizontalMultiLevelHierarchy"/>
    <dgm:cxn modelId="{6E983D33-17A3-46BF-9D20-E6E5BAC3DE8A}" type="presParOf" srcId="{3C387287-27F9-4664-AC56-8FC1D4D3E53D}" destId="{49C31561-9E3E-4126-90EF-6FF88F62A03F}" srcOrd="0" destOrd="0" presId="urn:microsoft.com/office/officeart/2008/layout/HorizontalMultiLevelHierarchy"/>
    <dgm:cxn modelId="{2FC07C23-1A12-43BC-95E4-A099AC914A22}" type="presParOf" srcId="{56075637-200D-4BD0-A2D7-B6FC06559A83}" destId="{BEEDE2BB-06A2-44B6-A6AF-942383289270}" srcOrd="1" destOrd="0" presId="urn:microsoft.com/office/officeart/2008/layout/HorizontalMultiLevelHierarchy"/>
    <dgm:cxn modelId="{3791C36E-5308-4E7C-8628-74D78DD35762}" type="presParOf" srcId="{BEEDE2BB-06A2-44B6-A6AF-942383289270}" destId="{15D41352-B20B-4560-B2BC-00E113D11CEA}" srcOrd="0" destOrd="0" presId="urn:microsoft.com/office/officeart/2008/layout/HorizontalMultiLevelHierarchy"/>
    <dgm:cxn modelId="{264CB585-3E74-47A8-B2EA-DE53A94AF183}" type="presParOf" srcId="{BEEDE2BB-06A2-44B6-A6AF-942383289270}" destId="{0855A5CF-5BF5-46F9-8E59-E1631CE326EC}" srcOrd="1" destOrd="0" presId="urn:microsoft.com/office/officeart/2008/layout/HorizontalMultiLevelHierarchy"/>
    <dgm:cxn modelId="{40AF390B-7F25-43EE-A751-123157603A56}" type="presParOf" srcId="{56075637-200D-4BD0-A2D7-B6FC06559A83}" destId="{104B7520-DEAC-49E4-8AC3-FA1B2994C993}" srcOrd="2" destOrd="0" presId="urn:microsoft.com/office/officeart/2008/layout/HorizontalMultiLevelHierarchy"/>
    <dgm:cxn modelId="{C1B55CC3-CD58-4E6B-A81A-64F8913D0B28}" type="presParOf" srcId="{104B7520-DEAC-49E4-8AC3-FA1B2994C993}" destId="{4009C89E-17A9-4042-A985-9C64B82F429D}" srcOrd="0" destOrd="0" presId="urn:microsoft.com/office/officeart/2008/layout/HorizontalMultiLevelHierarchy"/>
    <dgm:cxn modelId="{9A881F9D-467C-4E5E-8B05-6DEBC3B868A0}" type="presParOf" srcId="{56075637-200D-4BD0-A2D7-B6FC06559A83}" destId="{D302FEC8-40ED-4F31-9040-E02BB2BD8B26}" srcOrd="3" destOrd="0" presId="urn:microsoft.com/office/officeart/2008/layout/HorizontalMultiLevelHierarchy"/>
    <dgm:cxn modelId="{9A816A91-9F65-4DBD-A506-F375CEB0F002}" type="presParOf" srcId="{D302FEC8-40ED-4F31-9040-E02BB2BD8B26}" destId="{3C960BD5-8FCD-424D-B6BD-761875360E84}" srcOrd="0" destOrd="0" presId="urn:microsoft.com/office/officeart/2008/layout/HorizontalMultiLevelHierarchy"/>
    <dgm:cxn modelId="{5E9167F8-EF63-4BC4-A924-B5257FAE13D5}" type="presParOf" srcId="{D302FEC8-40ED-4F31-9040-E02BB2BD8B26}" destId="{8546E92A-0F7F-4EF7-B083-212E99DD1604}" srcOrd="1" destOrd="0" presId="urn:microsoft.com/office/officeart/2008/layout/HorizontalMultiLevelHierarchy"/>
    <dgm:cxn modelId="{9B68DAFD-E0E4-4330-A8F6-1E33A026AED4}" type="presParOf" srcId="{60BC7A4D-6F4B-4C0B-9314-50B8F08DA375}" destId="{D156C9EF-86C4-43DA-83A2-BCD0D3ED46DA}" srcOrd="2" destOrd="0" presId="urn:microsoft.com/office/officeart/2008/layout/HorizontalMultiLevelHierarchy"/>
    <dgm:cxn modelId="{556FFBC3-804C-4CC4-AC3F-6A5B4BBEE8C1}" type="presParOf" srcId="{D156C9EF-86C4-43DA-83A2-BCD0D3ED46DA}" destId="{505C4220-F082-497F-8ED6-4312FE742F12}" srcOrd="0" destOrd="0" presId="urn:microsoft.com/office/officeart/2008/layout/HorizontalMultiLevelHierarchy"/>
    <dgm:cxn modelId="{3CF5C76B-0339-4761-BEFD-C167D45D9EFC}" type="presParOf" srcId="{60BC7A4D-6F4B-4C0B-9314-50B8F08DA375}" destId="{4EDDE48B-1EE9-4A7F-8EFE-97916B9F1E78}" srcOrd="3" destOrd="0" presId="urn:microsoft.com/office/officeart/2008/layout/HorizontalMultiLevelHierarchy"/>
    <dgm:cxn modelId="{83663F56-95FF-43AB-91A2-FE29A721C127}" type="presParOf" srcId="{4EDDE48B-1EE9-4A7F-8EFE-97916B9F1E78}" destId="{015B702E-4A17-437D-8F33-C4187E118991}" srcOrd="0" destOrd="0" presId="urn:microsoft.com/office/officeart/2008/layout/HorizontalMultiLevelHierarchy"/>
    <dgm:cxn modelId="{C4E6F23D-1A57-4B71-9FC8-0F8B87EA078F}" type="presParOf" srcId="{4EDDE48B-1EE9-4A7F-8EFE-97916B9F1E78}" destId="{12961FB9-1FEF-4CF5-A285-15779615E81A}" srcOrd="1" destOrd="0" presId="urn:microsoft.com/office/officeart/2008/layout/HorizontalMultiLevelHierarchy"/>
    <dgm:cxn modelId="{5319CC39-D4BB-4E5D-B6F8-DF601DD297FE}" type="presParOf" srcId="{60BC7A4D-6F4B-4C0B-9314-50B8F08DA375}" destId="{D837495B-BA5A-4A06-A40D-CA868DD20D0B}" srcOrd="4" destOrd="0" presId="urn:microsoft.com/office/officeart/2008/layout/HorizontalMultiLevelHierarchy"/>
    <dgm:cxn modelId="{BF0A9A52-E88F-4CEC-A11E-9CB88E4CED87}" type="presParOf" srcId="{D837495B-BA5A-4A06-A40D-CA868DD20D0B}" destId="{F2C296A0-C6AA-4D17-B21C-AF8064D31427}" srcOrd="0" destOrd="0" presId="urn:microsoft.com/office/officeart/2008/layout/HorizontalMultiLevelHierarchy"/>
    <dgm:cxn modelId="{0FE93F2A-BA83-41CF-82AF-06AB9FA2EF0B}" type="presParOf" srcId="{60BC7A4D-6F4B-4C0B-9314-50B8F08DA375}" destId="{19304D1B-E43C-4D0A-B41E-503DFBAB277E}" srcOrd="5" destOrd="0" presId="urn:microsoft.com/office/officeart/2008/layout/HorizontalMultiLevelHierarchy"/>
    <dgm:cxn modelId="{F7B22D71-A5BC-4106-A7E4-BF98ABD655FA}" type="presParOf" srcId="{19304D1B-E43C-4D0A-B41E-503DFBAB277E}" destId="{A5F94F2A-E9F1-4284-91BA-538AE2F3D906}" srcOrd="0" destOrd="0" presId="urn:microsoft.com/office/officeart/2008/layout/HorizontalMultiLevelHierarchy"/>
    <dgm:cxn modelId="{968A2A2E-C28C-400A-944C-F458BEBD7A51}" type="presParOf" srcId="{19304D1B-E43C-4D0A-B41E-503DFBAB277E}" destId="{7F1FD7DF-89DB-4B78-B55D-3D2CCE630304}" srcOrd="1" destOrd="0" presId="urn:microsoft.com/office/officeart/2008/layout/HorizontalMultiLevelHierarchy"/>
    <dgm:cxn modelId="{850A026F-18AA-4232-93DE-B3DD8C0F9FA7}" type="presParOf" srcId="{60BC7A4D-6F4B-4C0B-9314-50B8F08DA375}" destId="{A5D51C21-41B3-404B-B6B9-D7D8B012A0DD}" srcOrd="6" destOrd="0" presId="urn:microsoft.com/office/officeart/2008/layout/HorizontalMultiLevelHierarchy"/>
    <dgm:cxn modelId="{561E75FA-3115-4118-899C-560E0C24F3E7}" type="presParOf" srcId="{A5D51C21-41B3-404B-B6B9-D7D8B012A0DD}" destId="{0437D27B-511A-4B9D-84A4-96ABDA051177}" srcOrd="0" destOrd="0" presId="urn:microsoft.com/office/officeart/2008/layout/HorizontalMultiLevelHierarchy"/>
    <dgm:cxn modelId="{975EB3CF-3B7E-4640-9B96-E59AF9566EB6}" type="presParOf" srcId="{60BC7A4D-6F4B-4C0B-9314-50B8F08DA375}" destId="{01B656DD-2012-4473-B237-28FBB2C108DA}" srcOrd="7" destOrd="0" presId="urn:microsoft.com/office/officeart/2008/layout/HorizontalMultiLevelHierarchy"/>
    <dgm:cxn modelId="{94C3B427-8EA7-4768-A639-A36E422BF2C6}" type="presParOf" srcId="{01B656DD-2012-4473-B237-28FBB2C108DA}" destId="{BB4935D2-C9B7-4F8C-BBD5-3634496E68A9}" srcOrd="0" destOrd="0" presId="urn:microsoft.com/office/officeart/2008/layout/HorizontalMultiLevelHierarchy"/>
    <dgm:cxn modelId="{6ACD39C8-238E-498E-A921-059EA3D489AB}" type="presParOf" srcId="{01B656DD-2012-4473-B237-28FBB2C108DA}" destId="{3632FE0F-444A-41CA-9E93-3C9B20523DE0}" srcOrd="1" destOrd="0" presId="urn:microsoft.com/office/officeart/2008/layout/HorizontalMultiLevelHierarchy"/>
    <dgm:cxn modelId="{D4D203F3-0181-412C-8BC8-CC06E6536DD3}" type="presParOf" srcId="{1A2B2165-22E0-4A27-B570-AF50EBD2BED5}" destId="{A5C21F22-35A3-45AA-9432-644FA8CD5EA1}" srcOrd="2" destOrd="0" presId="urn:microsoft.com/office/officeart/2008/layout/HorizontalMultiLevelHierarchy"/>
    <dgm:cxn modelId="{C8F7CBAE-55ED-4ACB-9AED-B1742C7ED931}" type="presParOf" srcId="{A5C21F22-35A3-45AA-9432-644FA8CD5EA1}" destId="{D68DA535-D3C7-407D-95D9-D5CC46E4AFB4}" srcOrd="0" destOrd="0" presId="urn:microsoft.com/office/officeart/2008/layout/HorizontalMultiLevelHierarchy"/>
    <dgm:cxn modelId="{0D4BA9B0-03C6-45D4-A689-A997F96C8A3E}" type="presParOf" srcId="{1A2B2165-22E0-4A27-B570-AF50EBD2BED5}" destId="{16650860-4297-4760-BCE9-C30FC7158C43}" srcOrd="3" destOrd="0" presId="urn:microsoft.com/office/officeart/2008/layout/HorizontalMultiLevelHierarchy"/>
    <dgm:cxn modelId="{D0A40554-3936-4510-9D71-91C04B2263A3}" type="presParOf" srcId="{16650860-4297-4760-BCE9-C30FC7158C43}" destId="{FB028745-174B-4A67-83FE-063188310040}" srcOrd="0" destOrd="0" presId="urn:microsoft.com/office/officeart/2008/layout/HorizontalMultiLevelHierarchy"/>
    <dgm:cxn modelId="{5A4E0FB5-60C9-4B1C-85B2-22DA2E935BF4}" type="presParOf" srcId="{16650860-4297-4760-BCE9-C30FC7158C43}" destId="{2A18A449-8B41-4653-A681-EE53CCE0AFCE}" srcOrd="1" destOrd="0" presId="urn:microsoft.com/office/officeart/2008/layout/HorizontalMultiLevelHierarchy"/>
    <dgm:cxn modelId="{273BCF2C-9B9D-4DC0-B58E-7B9D383FC356}" type="presParOf" srcId="{2A18A449-8B41-4653-A681-EE53CCE0AFCE}" destId="{EA4C50AB-3E44-4D99-9010-2C9D2020D9D9}" srcOrd="0" destOrd="0" presId="urn:microsoft.com/office/officeart/2008/layout/HorizontalMultiLevelHierarchy"/>
    <dgm:cxn modelId="{70D9D765-7A55-4BCF-BE18-FFC45859D932}" type="presParOf" srcId="{EA4C50AB-3E44-4D99-9010-2C9D2020D9D9}" destId="{DCCD00C2-CA71-4A26-9EE7-4555FEC3B65C}" srcOrd="0" destOrd="0" presId="urn:microsoft.com/office/officeart/2008/layout/HorizontalMultiLevelHierarchy"/>
    <dgm:cxn modelId="{4029D126-C4F0-40DA-B441-414154164E6D}" type="presParOf" srcId="{2A18A449-8B41-4653-A681-EE53CCE0AFCE}" destId="{AAE6B790-7A10-41BE-852A-E018AEA57312}" srcOrd="1" destOrd="0" presId="urn:microsoft.com/office/officeart/2008/layout/HorizontalMultiLevelHierarchy"/>
    <dgm:cxn modelId="{CDB47771-9044-45C3-995B-95A7530EEBC1}" type="presParOf" srcId="{AAE6B790-7A10-41BE-852A-E018AEA57312}" destId="{739D7409-785E-43B4-BC40-F44BE6339A41}" srcOrd="0" destOrd="0" presId="urn:microsoft.com/office/officeart/2008/layout/HorizontalMultiLevelHierarchy"/>
    <dgm:cxn modelId="{C022C9A4-1D89-46CD-A49D-E5B03B905CA7}" type="presParOf" srcId="{AAE6B790-7A10-41BE-852A-E018AEA57312}" destId="{0C0B4509-2282-49B2-AB23-AAA52F92894E}" srcOrd="1" destOrd="0" presId="urn:microsoft.com/office/officeart/2008/layout/HorizontalMultiLevelHierarchy"/>
    <dgm:cxn modelId="{438BDF0D-9DC3-4281-BB15-52A1B599C493}" type="presParOf" srcId="{2A18A449-8B41-4653-A681-EE53CCE0AFCE}" destId="{E0728BCB-1847-44FB-B153-B4CD5B3CDA60}" srcOrd="2" destOrd="0" presId="urn:microsoft.com/office/officeart/2008/layout/HorizontalMultiLevelHierarchy"/>
    <dgm:cxn modelId="{A3433C9E-A81E-4880-A461-34604803BD84}" type="presParOf" srcId="{E0728BCB-1847-44FB-B153-B4CD5B3CDA60}" destId="{D3D72CBB-9D8C-45C4-B204-C87FE24AD506}" srcOrd="0" destOrd="0" presId="urn:microsoft.com/office/officeart/2008/layout/HorizontalMultiLevelHierarchy"/>
    <dgm:cxn modelId="{34B383AE-CC23-4F26-96A7-668CA921FBBB}" type="presParOf" srcId="{2A18A449-8B41-4653-A681-EE53CCE0AFCE}" destId="{C275BE6A-8B25-4309-B42E-4F5D4F5F6D57}" srcOrd="3" destOrd="0" presId="urn:microsoft.com/office/officeart/2008/layout/HorizontalMultiLevelHierarchy"/>
    <dgm:cxn modelId="{E3A0F8EC-CA1F-478D-8F96-01D1C1581C9E}" type="presParOf" srcId="{C275BE6A-8B25-4309-B42E-4F5D4F5F6D57}" destId="{AB25028F-7BC9-40A5-B3B6-72BABD17A750}" srcOrd="0" destOrd="0" presId="urn:microsoft.com/office/officeart/2008/layout/HorizontalMultiLevelHierarchy"/>
    <dgm:cxn modelId="{D79B1E06-863D-421F-9E8C-838DB79A00EC}" type="presParOf" srcId="{C275BE6A-8B25-4309-B42E-4F5D4F5F6D57}" destId="{8D2A2E3E-ED9F-4EB2-8C88-5523A54A58CE}" srcOrd="1" destOrd="0" presId="urn:microsoft.com/office/officeart/2008/layout/HorizontalMultiLevelHierarchy"/>
    <dgm:cxn modelId="{419992F7-BAE5-4855-AD22-274F4FD132AB}" type="presParOf" srcId="{2A18A449-8B41-4653-A681-EE53CCE0AFCE}" destId="{E8E42331-6571-40FF-915D-80BE0F8BBDF1}" srcOrd="4" destOrd="0" presId="urn:microsoft.com/office/officeart/2008/layout/HorizontalMultiLevelHierarchy"/>
    <dgm:cxn modelId="{06585D0C-0039-483F-BBFC-1D5F22D27502}" type="presParOf" srcId="{E8E42331-6571-40FF-915D-80BE0F8BBDF1}" destId="{E3F6E921-C520-4AE0-9F0A-A4374689B28F}" srcOrd="0" destOrd="0" presId="urn:microsoft.com/office/officeart/2008/layout/HorizontalMultiLevelHierarchy"/>
    <dgm:cxn modelId="{B2522088-17EB-4ADC-9518-19BBFCF4516D}" type="presParOf" srcId="{2A18A449-8B41-4653-A681-EE53CCE0AFCE}" destId="{488F8792-BA3D-4C07-B740-F5AC35C252C2}" srcOrd="5" destOrd="0" presId="urn:microsoft.com/office/officeart/2008/layout/HorizontalMultiLevelHierarchy"/>
    <dgm:cxn modelId="{785BA728-729B-43A3-8728-7ACD46B1CA9B}" type="presParOf" srcId="{488F8792-BA3D-4C07-B740-F5AC35C252C2}" destId="{2A588B27-F834-45F8-B5D3-959DA2B94562}" srcOrd="0" destOrd="0" presId="urn:microsoft.com/office/officeart/2008/layout/HorizontalMultiLevelHierarchy"/>
    <dgm:cxn modelId="{4176D977-90A5-46F9-BCD7-783658A38598}" type="presParOf" srcId="{488F8792-BA3D-4C07-B740-F5AC35C252C2}" destId="{BFBC25E6-4660-4F5B-A1BD-44F1C370B1F0}" srcOrd="1" destOrd="0" presId="urn:microsoft.com/office/officeart/2008/layout/HorizontalMultiLevelHierarchy"/>
    <dgm:cxn modelId="{BFBA605E-A627-4EDC-B234-94860D1B0617}" type="presParOf" srcId="{1A2B2165-22E0-4A27-B570-AF50EBD2BED5}" destId="{3DA6E566-4A7C-4A7C-9748-08716D0CC9E1}" srcOrd="4" destOrd="0" presId="urn:microsoft.com/office/officeart/2008/layout/HorizontalMultiLevelHierarchy"/>
    <dgm:cxn modelId="{6A47B2F6-C568-47F1-A8B9-C6A3CED30750}" type="presParOf" srcId="{3DA6E566-4A7C-4A7C-9748-08716D0CC9E1}" destId="{41E9A722-528E-4BBE-81DD-8FE5E3081281}" srcOrd="0" destOrd="0" presId="urn:microsoft.com/office/officeart/2008/layout/HorizontalMultiLevelHierarchy"/>
    <dgm:cxn modelId="{6748AD0B-1FDF-4287-8EC7-6D1725E62D91}" type="presParOf" srcId="{1A2B2165-22E0-4A27-B570-AF50EBD2BED5}" destId="{0779F5F4-30CA-4549-AE30-8A8FDEC7C775}" srcOrd="5" destOrd="0" presId="urn:microsoft.com/office/officeart/2008/layout/HorizontalMultiLevelHierarchy"/>
    <dgm:cxn modelId="{7735A4CE-0E4F-4DAD-B622-B80D6DD85D64}" type="presParOf" srcId="{0779F5F4-30CA-4549-AE30-8A8FDEC7C775}" destId="{B70B2256-9200-46CD-80D9-615AC96CFADC}" srcOrd="0" destOrd="0" presId="urn:microsoft.com/office/officeart/2008/layout/HorizontalMultiLevelHierarchy"/>
    <dgm:cxn modelId="{FE0D6439-9201-4C6F-8B46-1D6AE51F3F51}" type="presParOf" srcId="{0779F5F4-30CA-4549-AE30-8A8FDEC7C775}" destId="{1AC49F5D-CC15-4E6A-AD3F-6E0889898F5F}" srcOrd="1" destOrd="0" presId="urn:microsoft.com/office/officeart/2008/layout/HorizontalMultiLevelHierarchy"/>
    <dgm:cxn modelId="{3A4C4ABE-71B1-49A0-81EE-361D4FF500C6}" type="presParOf" srcId="{1AC49F5D-CC15-4E6A-AD3F-6E0889898F5F}" destId="{54A51D63-16D8-4B51-A7DE-75680F47D528}" srcOrd="0" destOrd="0" presId="urn:microsoft.com/office/officeart/2008/layout/HorizontalMultiLevelHierarchy"/>
    <dgm:cxn modelId="{7AA4852D-D247-481C-B608-91742C47CE54}" type="presParOf" srcId="{54A51D63-16D8-4B51-A7DE-75680F47D528}" destId="{AB3DCEF9-412F-4537-B03A-A4C46D731DE6}" srcOrd="0" destOrd="0" presId="urn:microsoft.com/office/officeart/2008/layout/HorizontalMultiLevelHierarchy"/>
    <dgm:cxn modelId="{6BB26890-B437-41B4-A1A6-0E978E1BF8F2}" type="presParOf" srcId="{1AC49F5D-CC15-4E6A-AD3F-6E0889898F5F}" destId="{2FDFCCC2-12AA-4886-B8C9-6701488AE124}" srcOrd="1" destOrd="0" presId="urn:microsoft.com/office/officeart/2008/layout/HorizontalMultiLevelHierarchy"/>
    <dgm:cxn modelId="{C188241F-2FB6-490B-840E-70990886A58C}" type="presParOf" srcId="{2FDFCCC2-12AA-4886-B8C9-6701488AE124}" destId="{094DB9BD-F03B-4857-98AE-8167C2983F27}" srcOrd="0" destOrd="0" presId="urn:microsoft.com/office/officeart/2008/layout/HorizontalMultiLevelHierarchy"/>
    <dgm:cxn modelId="{9E87DD5D-1892-47F7-9613-ECEF3A38227F}" type="presParOf" srcId="{2FDFCCC2-12AA-4886-B8C9-6701488AE124}" destId="{297840C9-0FCE-47C6-AF49-7BF6DA3BBD37}" srcOrd="1" destOrd="0" presId="urn:microsoft.com/office/officeart/2008/layout/HorizontalMultiLevelHierarchy"/>
    <dgm:cxn modelId="{67B802CA-E71F-4021-B059-D3B914F97795}" type="presParOf" srcId="{1AC49F5D-CC15-4E6A-AD3F-6E0889898F5F}" destId="{1775B2B0-D5D1-4801-A57F-1ADAA89C3554}" srcOrd="2" destOrd="0" presId="urn:microsoft.com/office/officeart/2008/layout/HorizontalMultiLevelHierarchy"/>
    <dgm:cxn modelId="{E558110E-CA2E-4FEA-BFC7-B25EDF84FD8B}" type="presParOf" srcId="{1775B2B0-D5D1-4801-A57F-1ADAA89C3554}" destId="{678D7DC7-6F7E-429B-9EEE-EC3FCBC89DB1}" srcOrd="0" destOrd="0" presId="urn:microsoft.com/office/officeart/2008/layout/HorizontalMultiLevelHierarchy"/>
    <dgm:cxn modelId="{F84FA71B-D020-42FC-942F-5FE1CD787200}" type="presParOf" srcId="{1AC49F5D-CC15-4E6A-AD3F-6E0889898F5F}" destId="{637873A4-FF14-4F5F-9E8D-5C7B9A4F1DC8}" srcOrd="3" destOrd="0" presId="urn:microsoft.com/office/officeart/2008/layout/HorizontalMultiLevelHierarchy"/>
    <dgm:cxn modelId="{6E85E0F1-9015-4E44-B2E8-BBC40E096F84}" type="presParOf" srcId="{637873A4-FF14-4F5F-9E8D-5C7B9A4F1DC8}" destId="{F9BBC641-D800-4EBC-9093-3378EF32DB0C}" srcOrd="0" destOrd="0" presId="urn:microsoft.com/office/officeart/2008/layout/HorizontalMultiLevelHierarchy"/>
    <dgm:cxn modelId="{5A60CDE2-2038-4C9D-BD1B-DDCA3273A109}" type="presParOf" srcId="{637873A4-FF14-4F5F-9E8D-5C7B9A4F1DC8}" destId="{A2E7140E-667C-40F3-B9F6-8BA0D34A989B}" srcOrd="1" destOrd="0" presId="urn:microsoft.com/office/officeart/2008/layout/HorizontalMultiLevelHierarchy"/>
    <dgm:cxn modelId="{FCD0F11A-6D09-417B-A815-9BBF0AB6BC23}" type="presParOf" srcId="{1AC49F5D-CC15-4E6A-AD3F-6E0889898F5F}" destId="{BDA631C0-2941-4533-A3F5-EF799298A180}" srcOrd="4" destOrd="0" presId="urn:microsoft.com/office/officeart/2008/layout/HorizontalMultiLevelHierarchy"/>
    <dgm:cxn modelId="{A0D8F427-708F-4CE7-94DB-2890614FA2E6}" type="presParOf" srcId="{BDA631C0-2941-4533-A3F5-EF799298A180}" destId="{7AAC3B27-5BC5-44C7-AFBB-24594AD6555A}" srcOrd="0" destOrd="0" presId="urn:microsoft.com/office/officeart/2008/layout/HorizontalMultiLevelHierarchy"/>
    <dgm:cxn modelId="{F2F0A52D-531B-4E7C-B652-3128ED8D1353}" type="presParOf" srcId="{1AC49F5D-CC15-4E6A-AD3F-6E0889898F5F}" destId="{8BA9B8B0-80F1-4E81-9A12-CE961DC6D11E}" srcOrd="5" destOrd="0" presId="urn:microsoft.com/office/officeart/2008/layout/HorizontalMultiLevelHierarchy"/>
    <dgm:cxn modelId="{45E72CBD-7805-44AF-8536-B0608A59E998}" type="presParOf" srcId="{8BA9B8B0-80F1-4E81-9A12-CE961DC6D11E}" destId="{151F7F86-F90C-42B8-8CD9-0447E73BDC2B}" srcOrd="0" destOrd="0" presId="urn:microsoft.com/office/officeart/2008/layout/HorizontalMultiLevelHierarchy"/>
    <dgm:cxn modelId="{DE46D43B-824A-4980-AE80-2EC04242DCDA}" type="presParOf" srcId="{8BA9B8B0-80F1-4E81-9A12-CE961DC6D11E}" destId="{1615FD56-F723-4EA5-ABE3-4AEDC67C4B85}" srcOrd="1" destOrd="0" presId="urn:microsoft.com/office/officeart/2008/layout/HorizontalMultiLevelHierarchy"/>
    <dgm:cxn modelId="{3FBDA672-F48C-4361-BC4F-7F0AEF7F94F0}" type="presParOf" srcId="{1615FD56-F723-4EA5-ABE3-4AEDC67C4B85}" destId="{B0620BAE-ED5E-46E4-A977-6628CDF84006}" srcOrd="0" destOrd="0" presId="urn:microsoft.com/office/officeart/2008/layout/HorizontalMultiLevelHierarchy"/>
    <dgm:cxn modelId="{5A470650-B44A-4F9A-A6FF-4DC9B8BF0A3D}" type="presParOf" srcId="{B0620BAE-ED5E-46E4-A977-6628CDF84006}" destId="{49DCB557-FD76-48F5-BE06-3C97694FA1AB}" srcOrd="0" destOrd="0" presId="urn:microsoft.com/office/officeart/2008/layout/HorizontalMultiLevelHierarchy"/>
    <dgm:cxn modelId="{AFACBFC7-2A92-4AC2-A654-A7AAB922A929}" type="presParOf" srcId="{1615FD56-F723-4EA5-ABE3-4AEDC67C4B85}" destId="{9FCB7AA0-551E-4B40-99C4-C0BFA5A20F39}" srcOrd="1" destOrd="0" presId="urn:microsoft.com/office/officeart/2008/layout/HorizontalMultiLevelHierarchy"/>
    <dgm:cxn modelId="{73C765D6-143D-4F34-A86E-2E984DEBFB4E}" type="presParOf" srcId="{9FCB7AA0-551E-4B40-99C4-C0BFA5A20F39}" destId="{0A6CEB2E-E98A-48EA-9221-12877ECA6A05}" srcOrd="0" destOrd="0" presId="urn:microsoft.com/office/officeart/2008/layout/HorizontalMultiLevelHierarchy"/>
    <dgm:cxn modelId="{7E2B6EFD-BEB2-4244-91C5-4AF395438592}" type="presParOf" srcId="{9FCB7AA0-551E-4B40-99C4-C0BFA5A20F39}" destId="{89F76EAF-05DD-4EEA-83E5-003194E637BA}" srcOrd="1" destOrd="0" presId="urn:microsoft.com/office/officeart/2008/layout/HorizontalMultiLevelHierarchy"/>
    <dgm:cxn modelId="{4EF6259D-E23B-48E7-931D-D465B52D9831}" type="presParOf" srcId="{1615FD56-F723-4EA5-ABE3-4AEDC67C4B85}" destId="{71A8CBE5-EA5A-4B8D-B666-6B797D04945D}" srcOrd="2" destOrd="0" presId="urn:microsoft.com/office/officeart/2008/layout/HorizontalMultiLevelHierarchy"/>
    <dgm:cxn modelId="{60CF5D73-C57D-4C73-93C4-A591ED815D16}" type="presParOf" srcId="{71A8CBE5-EA5A-4B8D-B666-6B797D04945D}" destId="{71B76D07-BF30-4256-B3BD-4E2612413392}" srcOrd="0" destOrd="0" presId="urn:microsoft.com/office/officeart/2008/layout/HorizontalMultiLevelHierarchy"/>
    <dgm:cxn modelId="{7BFAB1AC-18A8-44D9-8364-4E252C5C9571}" type="presParOf" srcId="{1615FD56-F723-4EA5-ABE3-4AEDC67C4B85}" destId="{0277BF2E-AD57-4164-B3FB-9F4FE559296D}" srcOrd="3" destOrd="0" presId="urn:microsoft.com/office/officeart/2008/layout/HorizontalMultiLevelHierarchy"/>
    <dgm:cxn modelId="{4BFBC526-14B2-47B0-9D2C-18CC03AA1381}" type="presParOf" srcId="{0277BF2E-AD57-4164-B3FB-9F4FE559296D}" destId="{78C53C0C-D111-4AD9-AC93-DCC45667ED2E}" srcOrd="0" destOrd="0" presId="urn:microsoft.com/office/officeart/2008/layout/HorizontalMultiLevelHierarchy"/>
    <dgm:cxn modelId="{D3F39C86-700D-49C5-9B79-59AE72BF4786}" type="presParOf" srcId="{0277BF2E-AD57-4164-B3FB-9F4FE559296D}" destId="{1CA3AE2C-87D1-46DF-B61E-2687D8DAB32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8CBE5-EA5A-4B8D-B666-6B797D04945D}">
      <dsp:nvSpPr>
        <dsp:cNvPr id="0" name=""/>
        <dsp:cNvSpPr/>
      </dsp:nvSpPr>
      <dsp:spPr>
        <a:xfrm>
          <a:off x="5453555" y="5377101"/>
          <a:ext cx="284954" cy="271489"/>
        </a:xfrm>
        <a:custGeom>
          <a:avLst/>
          <a:gdLst/>
          <a:ahLst/>
          <a:cxnLst/>
          <a:rect l="0" t="0" r="0" b="0"/>
          <a:pathLst>
            <a:path>
              <a:moveTo>
                <a:pt x="0" y="0"/>
              </a:moveTo>
              <a:lnTo>
                <a:pt x="142477" y="0"/>
              </a:lnTo>
              <a:lnTo>
                <a:pt x="142477" y="271489"/>
              </a:lnTo>
              <a:lnTo>
                <a:pt x="284954" y="271489"/>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5586193" y="5503006"/>
        <a:ext cx="19679" cy="19679"/>
      </dsp:txXfrm>
    </dsp:sp>
    <dsp:sp modelId="{B0620BAE-ED5E-46E4-A977-6628CDF84006}">
      <dsp:nvSpPr>
        <dsp:cNvPr id="0" name=""/>
        <dsp:cNvSpPr/>
      </dsp:nvSpPr>
      <dsp:spPr>
        <a:xfrm>
          <a:off x="5453555" y="5105612"/>
          <a:ext cx="284954" cy="271489"/>
        </a:xfrm>
        <a:custGeom>
          <a:avLst/>
          <a:gdLst/>
          <a:ahLst/>
          <a:cxnLst/>
          <a:rect l="0" t="0" r="0" b="0"/>
          <a:pathLst>
            <a:path>
              <a:moveTo>
                <a:pt x="0" y="271489"/>
              </a:moveTo>
              <a:lnTo>
                <a:pt x="142477" y="271489"/>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5586193" y="5231517"/>
        <a:ext cx="19679" cy="19679"/>
      </dsp:txXfrm>
    </dsp:sp>
    <dsp:sp modelId="{BDA631C0-2941-4533-A3F5-EF799298A180}">
      <dsp:nvSpPr>
        <dsp:cNvPr id="0" name=""/>
        <dsp:cNvSpPr/>
      </dsp:nvSpPr>
      <dsp:spPr>
        <a:xfrm>
          <a:off x="3743826" y="4834123"/>
          <a:ext cx="284954" cy="542978"/>
        </a:xfrm>
        <a:custGeom>
          <a:avLst/>
          <a:gdLst/>
          <a:ahLst/>
          <a:cxnLst/>
          <a:rect l="0" t="0" r="0" b="0"/>
          <a:pathLst>
            <a:path>
              <a:moveTo>
                <a:pt x="0" y="0"/>
              </a:moveTo>
              <a:lnTo>
                <a:pt x="142477" y="0"/>
              </a:lnTo>
              <a:lnTo>
                <a:pt x="142477" y="542978"/>
              </a:lnTo>
              <a:lnTo>
                <a:pt x="284954" y="54297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0973" y="5090281"/>
        <a:ext cx="30660" cy="30660"/>
      </dsp:txXfrm>
    </dsp:sp>
    <dsp:sp modelId="{1775B2B0-D5D1-4801-A57F-1ADAA89C3554}">
      <dsp:nvSpPr>
        <dsp:cNvPr id="0" name=""/>
        <dsp:cNvSpPr/>
      </dsp:nvSpPr>
      <dsp:spPr>
        <a:xfrm>
          <a:off x="3743826" y="4788403"/>
          <a:ext cx="284954" cy="91440"/>
        </a:xfrm>
        <a:custGeom>
          <a:avLst/>
          <a:gdLst/>
          <a:ahLst/>
          <a:cxnLst/>
          <a:rect l="0" t="0" r="0" b="0"/>
          <a:pathLst>
            <a:path>
              <a:moveTo>
                <a:pt x="0" y="45720"/>
              </a:moveTo>
              <a:lnTo>
                <a:pt x="284954"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9180" y="4826999"/>
        <a:ext cx="14247" cy="14247"/>
      </dsp:txXfrm>
    </dsp:sp>
    <dsp:sp modelId="{54A51D63-16D8-4B51-A7DE-75680F47D528}">
      <dsp:nvSpPr>
        <dsp:cNvPr id="0" name=""/>
        <dsp:cNvSpPr/>
      </dsp:nvSpPr>
      <dsp:spPr>
        <a:xfrm>
          <a:off x="3743826" y="4291145"/>
          <a:ext cx="284954" cy="542978"/>
        </a:xfrm>
        <a:custGeom>
          <a:avLst/>
          <a:gdLst/>
          <a:ahLst/>
          <a:cxnLst/>
          <a:rect l="0" t="0" r="0" b="0"/>
          <a:pathLst>
            <a:path>
              <a:moveTo>
                <a:pt x="0" y="542978"/>
              </a:moveTo>
              <a:lnTo>
                <a:pt x="142477" y="542978"/>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0973" y="4547303"/>
        <a:ext cx="30660" cy="30660"/>
      </dsp:txXfrm>
    </dsp:sp>
    <dsp:sp modelId="{3DA6E566-4A7C-4A7C-9748-08716D0CC9E1}">
      <dsp:nvSpPr>
        <dsp:cNvPr id="0" name=""/>
        <dsp:cNvSpPr/>
      </dsp:nvSpPr>
      <dsp:spPr>
        <a:xfrm>
          <a:off x="2034097" y="3069444"/>
          <a:ext cx="284954" cy="1764678"/>
        </a:xfrm>
        <a:custGeom>
          <a:avLst/>
          <a:gdLst/>
          <a:ahLst/>
          <a:cxnLst/>
          <a:rect l="0" t="0" r="0" b="0"/>
          <a:pathLst>
            <a:path>
              <a:moveTo>
                <a:pt x="0" y="0"/>
              </a:moveTo>
              <a:lnTo>
                <a:pt x="142477" y="0"/>
              </a:lnTo>
              <a:lnTo>
                <a:pt x="142477" y="1764678"/>
              </a:lnTo>
              <a:lnTo>
                <a:pt x="284954" y="1764678"/>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p>
      </dsp:txBody>
      <dsp:txXfrm>
        <a:off x="2131886" y="3907095"/>
        <a:ext cx="89376" cy="89376"/>
      </dsp:txXfrm>
    </dsp:sp>
    <dsp:sp modelId="{E8E42331-6571-40FF-915D-80BE0F8BBDF1}">
      <dsp:nvSpPr>
        <dsp:cNvPr id="0" name=""/>
        <dsp:cNvSpPr/>
      </dsp:nvSpPr>
      <dsp:spPr>
        <a:xfrm>
          <a:off x="3743826" y="3205189"/>
          <a:ext cx="284954" cy="542978"/>
        </a:xfrm>
        <a:custGeom>
          <a:avLst/>
          <a:gdLst/>
          <a:ahLst/>
          <a:cxnLst/>
          <a:rect l="0" t="0" r="0" b="0"/>
          <a:pathLst>
            <a:path>
              <a:moveTo>
                <a:pt x="0" y="0"/>
              </a:moveTo>
              <a:lnTo>
                <a:pt x="142477" y="0"/>
              </a:lnTo>
              <a:lnTo>
                <a:pt x="142477" y="542978"/>
              </a:lnTo>
              <a:lnTo>
                <a:pt x="284954" y="54297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0973" y="3461347"/>
        <a:ext cx="30660" cy="30660"/>
      </dsp:txXfrm>
    </dsp:sp>
    <dsp:sp modelId="{E0728BCB-1847-44FB-B153-B4CD5B3CDA60}">
      <dsp:nvSpPr>
        <dsp:cNvPr id="0" name=""/>
        <dsp:cNvSpPr/>
      </dsp:nvSpPr>
      <dsp:spPr>
        <a:xfrm>
          <a:off x="3743826" y="3159469"/>
          <a:ext cx="284954" cy="91440"/>
        </a:xfrm>
        <a:custGeom>
          <a:avLst/>
          <a:gdLst/>
          <a:ahLst/>
          <a:cxnLst/>
          <a:rect l="0" t="0" r="0" b="0"/>
          <a:pathLst>
            <a:path>
              <a:moveTo>
                <a:pt x="0" y="45720"/>
              </a:moveTo>
              <a:lnTo>
                <a:pt x="284954" y="4572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9180" y="3198065"/>
        <a:ext cx="14247" cy="14247"/>
      </dsp:txXfrm>
    </dsp:sp>
    <dsp:sp modelId="{EA4C50AB-3E44-4D99-9010-2C9D2020D9D9}">
      <dsp:nvSpPr>
        <dsp:cNvPr id="0" name=""/>
        <dsp:cNvSpPr/>
      </dsp:nvSpPr>
      <dsp:spPr>
        <a:xfrm>
          <a:off x="3743826" y="2662210"/>
          <a:ext cx="284954" cy="542978"/>
        </a:xfrm>
        <a:custGeom>
          <a:avLst/>
          <a:gdLst/>
          <a:ahLst/>
          <a:cxnLst/>
          <a:rect l="0" t="0" r="0" b="0"/>
          <a:pathLst>
            <a:path>
              <a:moveTo>
                <a:pt x="0" y="542978"/>
              </a:moveTo>
              <a:lnTo>
                <a:pt x="142477" y="542978"/>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0973" y="2918369"/>
        <a:ext cx="30660" cy="30660"/>
      </dsp:txXfrm>
    </dsp:sp>
    <dsp:sp modelId="{A5C21F22-35A3-45AA-9432-644FA8CD5EA1}">
      <dsp:nvSpPr>
        <dsp:cNvPr id="0" name=""/>
        <dsp:cNvSpPr/>
      </dsp:nvSpPr>
      <dsp:spPr>
        <a:xfrm>
          <a:off x="2034097" y="3069444"/>
          <a:ext cx="284954" cy="135744"/>
        </a:xfrm>
        <a:custGeom>
          <a:avLst/>
          <a:gdLst/>
          <a:ahLst/>
          <a:cxnLst/>
          <a:rect l="0" t="0" r="0" b="0"/>
          <a:pathLst>
            <a:path>
              <a:moveTo>
                <a:pt x="0" y="0"/>
              </a:moveTo>
              <a:lnTo>
                <a:pt x="142477" y="0"/>
              </a:lnTo>
              <a:lnTo>
                <a:pt x="142477" y="135744"/>
              </a:lnTo>
              <a:lnTo>
                <a:pt x="284954" y="13574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2168683" y="3129425"/>
        <a:ext cx="15781" cy="15781"/>
      </dsp:txXfrm>
    </dsp:sp>
    <dsp:sp modelId="{A5D51C21-41B3-404B-B6B9-D7D8B012A0DD}">
      <dsp:nvSpPr>
        <dsp:cNvPr id="0" name=""/>
        <dsp:cNvSpPr/>
      </dsp:nvSpPr>
      <dsp:spPr>
        <a:xfrm>
          <a:off x="3743826" y="1304765"/>
          <a:ext cx="284954" cy="814467"/>
        </a:xfrm>
        <a:custGeom>
          <a:avLst/>
          <a:gdLst/>
          <a:ahLst/>
          <a:cxnLst/>
          <a:rect l="0" t="0" r="0" b="0"/>
          <a:pathLst>
            <a:path>
              <a:moveTo>
                <a:pt x="0" y="0"/>
              </a:moveTo>
              <a:lnTo>
                <a:pt x="142477" y="0"/>
              </a:lnTo>
              <a:lnTo>
                <a:pt x="142477" y="814467"/>
              </a:lnTo>
              <a:lnTo>
                <a:pt x="284954" y="814467"/>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64732" y="1690427"/>
        <a:ext cx="43143" cy="43143"/>
      </dsp:txXfrm>
    </dsp:sp>
    <dsp:sp modelId="{D837495B-BA5A-4A06-A40D-CA868DD20D0B}">
      <dsp:nvSpPr>
        <dsp:cNvPr id="0" name=""/>
        <dsp:cNvSpPr/>
      </dsp:nvSpPr>
      <dsp:spPr>
        <a:xfrm>
          <a:off x="3743826" y="1304765"/>
          <a:ext cx="284954" cy="271489"/>
        </a:xfrm>
        <a:custGeom>
          <a:avLst/>
          <a:gdLst/>
          <a:ahLst/>
          <a:cxnLst/>
          <a:rect l="0" t="0" r="0" b="0"/>
          <a:pathLst>
            <a:path>
              <a:moveTo>
                <a:pt x="0" y="0"/>
              </a:moveTo>
              <a:lnTo>
                <a:pt x="142477" y="0"/>
              </a:lnTo>
              <a:lnTo>
                <a:pt x="142477" y="271489"/>
              </a:lnTo>
              <a:lnTo>
                <a:pt x="284954" y="271489"/>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6464" y="1430670"/>
        <a:ext cx="19679" cy="19679"/>
      </dsp:txXfrm>
    </dsp:sp>
    <dsp:sp modelId="{D156C9EF-86C4-43DA-83A2-BCD0D3ED46DA}">
      <dsp:nvSpPr>
        <dsp:cNvPr id="0" name=""/>
        <dsp:cNvSpPr/>
      </dsp:nvSpPr>
      <dsp:spPr>
        <a:xfrm>
          <a:off x="3743826" y="1033276"/>
          <a:ext cx="284954" cy="271489"/>
        </a:xfrm>
        <a:custGeom>
          <a:avLst/>
          <a:gdLst/>
          <a:ahLst/>
          <a:cxnLst/>
          <a:rect l="0" t="0" r="0" b="0"/>
          <a:pathLst>
            <a:path>
              <a:moveTo>
                <a:pt x="0" y="271489"/>
              </a:moveTo>
              <a:lnTo>
                <a:pt x="142477" y="271489"/>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76464" y="1159181"/>
        <a:ext cx="19679" cy="19679"/>
      </dsp:txXfrm>
    </dsp:sp>
    <dsp:sp modelId="{104B7520-DEAC-49E4-8AC3-FA1B2994C993}">
      <dsp:nvSpPr>
        <dsp:cNvPr id="0" name=""/>
        <dsp:cNvSpPr/>
      </dsp:nvSpPr>
      <dsp:spPr>
        <a:xfrm>
          <a:off x="5453555" y="490298"/>
          <a:ext cx="284954" cy="271489"/>
        </a:xfrm>
        <a:custGeom>
          <a:avLst/>
          <a:gdLst/>
          <a:ahLst/>
          <a:cxnLst/>
          <a:rect l="0" t="0" r="0" b="0"/>
          <a:pathLst>
            <a:path>
              <a:moveTo>
                <a:pt x="0" y="0"/>
              </a:moveTo>
              <a:lnTo>
                <a:pt x="142477" y="0"/>
              </a:lnTo>
              <a:lnTo>
                <a:pt x="142477" y="271489"/>
              </a:lnTo>
              <a:lnTo>
                <a:pt x="284954" y="271489"/>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5586193" y="616203"/>
        <a:ext cx="19679" cy="19679"/>
      </dsp:txXfrm>
    </dsp:sp>
    <dsp:sp modelId="{3C387287-27F9-4664-AC56-8FC1D4D3E53D}">
      <dsp:nvSpPr>
        <dsp:cNvPr id="0" name=""/>
        <dsp:cNvSpPr/>
      </dsp:nvSpPr>
      <dsp:spPr>
        <a:xfrm>
          <a:off x="5453555" y="218809"/>
          <a:ext cx="284954" cy="271489"/>
        </a:xfrm>
        <a:custGeom>
          <a:avLst/>
          <a:gdLst/>
          <a:ahLst/>
          <a:cxnLst/>
          <a:rect l="0" t="0" r="0" b="0"/>
          <a:pathLst>
            <a:path>
              <a:moveTo>
                <a:pt x="0" y="271489"/>
              </a:moveTo>
              <a:lnTo>
                <a:pt x="142477" y="271489"/>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5586193" y="344714"/>
        <a:ext cx="19679" cy="19679"/>
      </dsp:txXfrm>
    </dsp:sp>
    <dsp:sp modelId="{F5B11035-5B48-4EA1-96A6-A58803D4EFD9}">
      <dsp:nvSpPr>
        <dsp:cNvPr id="0" name=""/>
        <dsp:cNvSpPr/>
      </dsp:nvSpPr>
      <dsp:spPr>
        <a:xfrm>
          <a:off x="3743826" y="490298"/>
          <a:ext cx="284954" cy="814467"/>
        </a:xfrm>
        <a:custGeom>
          <a:avLst/>
          <a:gdLst/>
          <a:ahLst/>
          <a:cxnLst/>
          <a:rect l="0" t="0" r="0" b="0"/>
          <a:pathLst>
            <a:path>
              <a:moveTo>
                <a:pt x="0" y="814467"/>
              </a:moveTo>
              <a:lnTo>
                <a:pt x="142477" y="814467"/>
              </a:lnTo>
              <a:lnTo>
                <a:pt x="142477" y="0"/>
              </a:lnTo>
              <a:lnTo>
                <a:pt x="284954" y="0"/>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p>
      </dsp:txBody>
      <dsp:txXfrm>
        <a:off x="3864732" y="875960"/>
        <a:ext cx="43143" cy="43143"/>
      </dsp:txXfrm>
    </dsp:sp>
    <dsp:sp modelId="{BF62C510-3836-4BEC-B495-66889178B83E}">
      <dsp:nvSpPr>
        <dsp:cNvPr id="0" name=""/>
        <dsp:cNvSpPr/>
      </dsp:nvSpPr>
      <dsp:spPr>
        <a:xfrm>
          <a:off x="2034097" y="1304765"/>
          <a:ext cx="284954" cy="1764678"/>
        </a:xfrm>
        <a:custGeom>
          <a:avLst/>
          <a:gdLst/>
          <a:ahLst/>
          <a:cxnLst/>
          <a:rect l="0" t="0" r="0" b="0"/>
          <a:pathLst>
            <a:path>
              <a:moveTo>
                <a:pt x="0" y="1764678"/>
              </a:moveTo>
              <a:lnTo>
                <a:pt x="142477" y="1764678"/>
              </a:lnTo>
              <a:lnTo>
                <a:pt x="142477" y="0"/>
              </a:lnTo>
              <a:lnTo>
                <a:pt x="284954" y="0"/>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b="1" kern="1200"/>
        </a:p>
      </dsp:txBody>
      <dsp:txXfrm>
        <a:off x="2131886" y="2142416"/>
        <a:ext cx="89376" cy="89376"/>
      </dsp:txXfrm>
    </dsp:sp>
    <dsp:sp modelId="{E3CE483E-FB3D-4014-8413-B84B4AD8470B}">
      <dsp:nvSpPr>
        <dsp:cNvPr id="0" name=""/>
        <dsp:cNvSpPr/>
      </dsp:nvSpPr>
      <dsp:spPr>
        <a:xfrm rot="16200000">
          <a:off x="673794" y="2852253"/>
          <a:ext cx="2286223"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1" kern="1200" smtClean="0"/>
            <a:t>Yêu cầu phi chức năng</a:t>
          </a:r>
          <a:endParaRPr lang="en-US" sz="1900" b="1" kern="1200"/>
        </a:p>
      </dsp:txBody>
      <dsp:txXfrm>
        <a:off x="673794" y="2852253"/>
        <a:ext cx="2286223" cy="434382"/>
      </dsp:txXfrm>
    </dsp:sp>
    <dsp:sp modelId="{9FD42608-D4E6-4EE7-841F-699681D20644}">
      <dsp:nvSpPr>
        <dsp:cNvPr id="0" name=""/>
        <dsp:cNvSpPr/>
      </dsp:nvSpPr>
      <dsp:spPr>
        <a:xfrm>
          <a:off x="2319052" y="1087574"/>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sản phẩm</a:t>
          </a:r>
          <a:endParaRPr lang="en-US" sz="1400" b="1" kern="1200"/>
        </a:p>
      </dsp:txBody>
      <dsp:txXfrm>
        <a:off x="2319052" y="1087574"/>
        <a:ext cx="1424774" cy="434382"/>
      </dsp:txXfrm>
    </dsp:sp>
    <dsp:sp modelId="{FF74A808-9CEE-41E8-B720-AF9FCE1A1FBB}">
      <dsp:nvSpPr>
        <dsp:cNvPr id="0" name=""/>
        <dsp:cNvSpPr/>
      </dsp:nvSpPr>
      <dsp:spPr>
        <a:xfrm>
          <a:off x="4028781" y="273107"/>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Tính hiệu quả</a:t>
          </a:r>
          <a:endParaRPr lang="en-US" sz="1400" b="1" kern="1200"/>
        </a:p>
      </dsp:txBody>
      <dsp:txXfrm>
        <a:off x="4028781" y="273107"/>
        <a:ext cx="1424774" cy="434382"/>
      </dsp:txXfrm>
    </dsp:sp>
    <dsp:sp modelId="{15D41352-B20B-4560-B2BC-00E113D11CEA}">
      <dsp:nvSpPr>
        <dsp:cNvPr id="0" name=""/>
        <dsp:cNvSpPr/>
      </dsp:nvSpPr>
      <dsp:spPr>
        <a:xfrm>
          <a:off x="5738510" y="1618"/>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về hiệu suất</a:t>
          </a:r>
          <a:endParaRPr lang="en-US" sz="1400" b="1" kern="1200"/>
        </a:p>
      </dsp:txBody>
      <dsp:txXfrm>
        <a:off x="5738510" y="1618"/>
        <a:ext cx="1424774" cy="434382"/>
      </dsp:txXfrm>
    </dsp:sp>
    <dsp:sp modelId="{3C960BD5-8FCD-424D-B6BD-761875360E84}">
      <dsp:nvSpPr>
        <dsp:cNvPr id="0" name=""/>
        <dsp:cNvSpPr/>
      </dsp:nvSpPr>
      <dsp:spPr>
        <a:xfrm>
          <a:off x="5738510" y="544596"/>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về lưu trữ</a:t>
          </a:r>
          <a:endParaRPr lang="en-US" sz="1400" b="1" kern="1200"/>
        </a:p>
      </dsp:txBody>
      <dsp:txXfrm>
        <a:off x="5738510" y="544596"/>
        <a:ext cx="1424774" cy="434382"/>
      </dsp:txXfrm>
    </dsp:sp>
    <dsp:sp modelId="{015B702E-4A17-437D-8F33-C4187E118991}">
      <dsp:nvSpPr>
        <dsp:cNvPr id="0" name=""/>
        <dsp:cNvSpPr/>
      </dsp:nvSpPr>
      <dsp:spPr>
        <a:xfrm>
          <a:off x="4028781" y="816085"/>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Tính hữu dụng</a:t>
          </a:r>
          <a:endParaRPr lang="en-US" sz="1400" b="1" kern="1200"/>
        </a:p>
      </dsp:txBody>
      <dsp:txXfrm>
        <a:off x="4028781" y="816085"/>
        <a:ext cx="1424774" cy="434382"/>
      </dsp:txXfrm>
    </dsp:sp>
    <dsp:sp modelId="{A5F94F2A-E9F1-4284-91BA-538AE2F3D906}">
      <dsp:nvSpPr>
        <dsp:cNvPr id="0" name=""/>
        <dsp:cNvSpPr/>
      </dsp:nvSpPr>
      <dsp:spPr>
        <a:xfrm>
          <a:off x="4028781" y="1359063"/>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Độ tin cậy và an toàn</a:t>
          </a:r>
          <a:endParaRPr lang="en-US" sz="1400" b="1" kern="1200"/>
        </a:p>
      </dsp:txBody>
      <dsp:txXfrm>
        <a:off x="4028781" y="1359063"/>
        <a:ext cx="1424774" cy="434382"/>
      </dsp:txXfrm>
    </dsp:sp>
    <dsp:sp modelId="{BB4935D2-C9B7-4F8C-BBD5-3634496E68A9}">
      <dsp:nvSpPr>
        <dsp:cNvPr id="0" name=""/>
        <dsp:cNvSpPr/>
      </dsp:nvSpPr>
      <dsp:spPr>
        <a:xfrm>
          <a:off x="4028781" y="1902041"/>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Tính di động</a:t>
          </a:r>
          <a:endParaRPr lang="en-US" sz="1400" b="1" kern="1200"/>
        </a:p>
      </dsp:txBody>
      <dsp:txXfrm>
        <a:off x="4028781" y="1902041"/>
        <a:ext cx="1424774" cy="434382"/>
      </dsp:txXfrm>
    </dsp:sp>
    <dsp:sp modelId="{FB028745-174B-4A67-83FE-063188310040}">
      <dsp:nvSpPr>
        <dsp:cNvPr id="0" name=""/>
        <dsp:cNvSpPr/>
      </dsp:nvSpPr>
      <dsp:spPr>
        <a:xfrm>
          <a:off x="2319052" y="2987997"/>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tổ chức</a:t>
          </a:r>
          <a:endParaRPr lang="en-US" sz="1400" b="1" kern="1200"/>
        </a:p>
      </dsp:txBody>
      <dsp:txXfrm>
        <a:off x="2319052" y="2987997"/>
        <a:ext cx="1424774" cy="434382"/>
      </dsp:txXfrm>
    </dsp:sp>
    <dsp:sp modelId="{739D7409-785E-43B4-BC40-F44BE6339A41}">
      <dsp:nvSpPr>
        <dsp:cNvPr id="0" name=""/>
        <dsp:cNvSpPr/>
      </dsp:nvSpPr>
      <dsp:spPr>
        <a:xfrm>
          <a:off x="4028781" y="2445019"/>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về đóng gói</a:t>
          </a:r>
          <a:endParaRPr lang="en-US" sz="1400" b="1" kern="1200"/>
        </a:p>
      </dsp:txBody>
      <dsp:txXfrm>
        <a:off x="4028781" y="2445019"/>
        <a:ext cx="1424774" cy="434382"/>
      </dsp:txXfrm>
    </dsp:sp>
    <dsp:sp modelId="{AB25028F-7BC9-40A5-B3B6-72BABD17A750}">
      <dsp:nvSpPr>
        <dsp:cNvPr id="0" name=""/>
        <dsp:cNvSpPr/>
      </dsp:nvSpPr>
      <dsp:spPr>
        <a:xfrm>
          <a:off x="4028781" y="2987997"/>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triển khai</a:t>
          </a:r>
          <a:endParaRPr lang="en-US" sz="1400" b="1" kern="1200"/>
        </a:p>
      </dsp:txBody>
      <dsp:txXfrm>
        <a:off x="4028781" y="2987997"/>
        <a:ext cx="1424774" cy="434382"/>
      </dsp:txXfrm>
    </dsp:sp>
    <dsp:sp modelId="{2A588B27-F834-45F8-B5D3-959DA2B94562}">
      <dsp:nvSpPr>
        <dsp:cNvPr id="0" name=""/>
        <dsp:cNvSpPr/>
      </dsp:nvSpPr>
      <dsp:spPr>
        <a:xfrm>
          <a:off x="4028781" y="3530975"/>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thỏa mãn các chuẩn</a:t>
          </a:r>
          <a:endParaRPr lang="en-US" sz="1400" b="1" kern="1200"/>
        </a:p>
      </dsp:txBody>
      <dsp:txXfrm>
        <a:off x="4028781" y="3530975"/>
        <a:ext cx="1424774" cy="434382"/>
      </dsp:txXfrm>
    </dsp:sp>
    <dsp:sp modelId="{B70B2256-9200-46CD-80D9-615AC96CFADC}">
      <dsp:nvSpPr>
        <dsp:cNvPr id="0" name=""/>
        <dsp:cNvSpPr/>
      </dsp:nvSpPr>
      <dsp:spPr>
        <a:xfrm>
          <a:off x="2319052" y="4616931"/>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Yêu cầu bên ngoài</a:t>
          </a:r>
          <a:endParaRPr lang="en-US" sz="1400" b="1" kern="1200"/>
        </a:p>
      </dsp:txBody>
      <dsp:txXfrm>
        <a:off x="2319052" y="4616931"/>
        <a:ext cx="1424774" cy="434382"/>
      </dsp:txXfrm>
    </dsp:sp>
    <dsp:sp modelId="{094DB9BD-F03B-4857-98AE-8167C2983F27}">
      <dsp:nvSpPr>
        <dsp:cNvPr id="0" name=""/>
        <dsp:cNvSpPr/>
      </dsp:nvSpPr>
      <dsp:spPr>
        <a:xfrm>
          <a:off x="4028781" y="4073953"/>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Khả năng tích hợp</a:t>
          </a:r>
          <a:endParaRPr lang="en-US" sz="1400" b="1" kern="1200"/>
        </a:p>
      </dsp:txBody>
      <dsp:txXfrm>
        <a:off x="4028781" y="4073953"/>
        <a:ext cx="1424774" cy="434382"/>
      </dsp:txXfrm>
    </dsp:sp>
    <dsp:sp modelId="{F9BBC641-D800-4EBC-9093-3378EF32DB0C}">
      <dsp:nvSpPr>
        <dsp:cNvPr id="0" name=""/>
        <dsp:cNvSpPr/>
      </dsp:nvSpPr>
      <dsp:spPr>
        <a:xfrm>
          <a:off x="4028781" y="4616931"/>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Vấn đề đạo đức</a:t>
          </a:r>
          <a:endParaRPr lang="en-US" sz="1400" b="1" kern="1200"/>
        </a:p>
      </dsp:txBody>
      <dsp:txXfrm>
        <a:off x="4028781" y="4616931"/>
        <a:ext cx="1424774" cy="434382"/>
      </dsp:txXfrm>
    </dsp:sp>
    <dsp:sp modelId="{151F7F86-F90C-42B8-8CD9-0447E73BDC2B}">
      <dsp:nvSpPr>
        <dsp:cNvPr id="0" name=""/>
        <dsp:cNvSpPr/>
      </dsp:nvSpPr>
      <dsp:spPr>
        <a:xfrm>
          <a:off x="4028781" y="5159909"/>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Vấn đề pháp lý</a:t>
          </a:r>
          <a:endParaRPr lang="en-US" sz="1400" b="1" kern="1200"/>
        </a:p>
      </dsp:txBody>
      <dsp:txXfrm>
        <a:off x="4028781" y="5159909"/>
        <a:ext cx="1424774" cy="434382"/>
      </dsp:txXfrm>
    </dsp:sp>
    <dsp:sp modelId="{0A6CEB2E-E98A-48EA-9221-12877ECA6A05}">
      <dsp:nvSpPr>
        <dsp:cNvPr id="0" name=""/>
        <dsp:cNvSpPr/>
      </dsp:nvSpPr>
      <dsp:spPr>
        <a:xfrm>
          <a:off x="5738510" y="4888420"/>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Quyền riêng tư</a:t>
          </a:r>
          <a:endParaRPr lang="en-US" sz="1400" b="1" kern="1200"/>
        </a:p>
      </dsp:txBody>
      <dsp:txXfrm>
        <a:off x="5738510" y="4888420"/>
        <a:ext cx="1424774" cy="434382"/>
      </dsp:txXfrm>
    </dsp:sp>
    <dsp:sp modelId="{78C53C0C-D111-4AD9-AC93-DCC45667ED2E}">
      <dsp:nvSpPr>
        <dsp:cNvPr id="0" name=""/>
        <dsp:cNvSpPr/>
      </dsp:nvSpPr>
      <dsp:spPr>
        <a:xfrm>
          <a:off x="5738510" y="5431398"/>
          <a:ext cx="1424774" cy="43438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smtClean="0"/>
            <a:t>Bảo mật</a:t>
          </a:r>
          <a:endParaRPr lang="en-US" sz="1400" b="1" kern="1200"/>
        </a:p>
      </dsp:txBody>
      <dsp:txXfrm>
        <a:off x="5738510" y="5431398"/>
        <a:ext cx="1424774" cy="43438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2286000"/>
            <a:ext cx="9144000" cy="1066800"/>
          </a:xfrm>
          <a:prstGeom prst="rect">
            <a:avLst/>
          </a:prstGeom>
          <a:solidFill>
            <a:schemeClr val="accent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lgn="ct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685800" y="1600200"/>
            <a:ext cx="4343400" cy="67689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A8EB51-1E4C-47B2-887C-012833FB920F}"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95B55-4C47-42FC-991B-A007A91822B0}" type="slidenum">
              <a:rPr lang="en-US" smtClean="0"/>
              <a:t>‹#›</a:t>
            </a:fld>
            <a:endParaRPr lang="en-US"/>
          </a:p>
        </p:txBody>
      </p:sp>
      <p:sp>
        <p:nvSpPr>
          <p:cNvPr id="8" name="Oval 7"/>
          <p:cNvSpPr/>
          <p:nvPr/>
        </p:nvSpPr>
        <p:spPr>
          <a:xfrm>
            <a:off x="4191000" y="31242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70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8EB51-1E4C-47B2-887C-012833FB920F}"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160323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8EB51-1E4C-47B2-887C-012833FB920F}"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1279336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Pentagon 6"/>
          <p:cNvSpPr/>
          <p:nvPr/>
        </p:nvSpPr>
        <p:spPr>
          <a:xfrm>
            <a:off x="0" y="152400"/>
            <a:ext cx="7620000" cy="381000"/>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3647" y="152400"/>
            <a:ext cx="6495803" cy="411162"/>
          </a:xfrm>
        </p:spPr>
        <p:txBody>
          <a:bodyPr/>
          <a:lstStyle>
            <a:lvl1pPr algn="l">
              <a:defRPr sz="1800">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762000"/>
            <a:ext cx="8229600" cy="5867399"/>
          </a:xfrm>
        </p:spPr>
        <p:txBody>
          <a:bodyPr/>
          <a:lstStyle>
            <a:lvl1pPr>
              <a:defRPr>
                <a:solidFill>
                  <a:schemeClr val="accent2">
                    <a:lumMod val="50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entagon 8"/>
          <p:cNvSpPr/>
          <p:nvPr/>
        </p:nvSpPr>
        <p:spPr>
          <a:xfrm>
            <a:off x="7810500" y="152400"/>
            <a:ext cx="1333500" cy="381000"/>
          </a:xfrm>
          <a:prstGeom prst="homePlate">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12"/>
          </p:nvPr>
        </p:nvSpPr>
        <p:spPr>
          <a:xfrm>
            <a:off x="8229600" y="160337"/>
            <a:ext cx="851560" cy="365125"/>
          </a:xfrm>
        </p:spPr>
        <p:txBody>
          <a:bodyPr/>
          <a:lstStyle>
            <a:lvl1pPr>
              <a:defRPr>
                <a:solidFill>
                  <a:schemeClr val="bg1"/>
                </a:solidFill>
              </a:defRPr>
            </a:lvl1pPr>
          </a:lstStyle>
          <a:p>
            <a:fld id="{D4B95B55-4C47-42FC-991B-A007A91822B0}" type="slidenum">
              <a:rPr lang="en-US" smtClean="0"/>
              <a:t>‹#›</a:t>
            </a:fld>
            <a:endParaRPr lang="en-US"/>
          </a:p>
        </p:txBody>
      </p:sp>
      <p:sp>
        <p:nvSpPr>
          <p:cNvPr id="8" name="Chevron 7"/>
          <p:cNvSpPr/>
          <p:nvPr/>
        </p:nvSpPr>
        <p:spPr>
          <a:xfrm>
            <a:off x="7620000" y="152400"/>
            <a:ext cx="381000" cy="381000"/>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865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419600"/>
            <a:ext cx="9144000" cy="1066800"/>
          </a:xfrm>
          <a:prstGeom prst="rect">
            <a:avLst/>
          </a:prstGeom>
          <a:solidFill>
            <a:schemeClr val="accent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0" y="4576762"/>
            <a:ext cx="7772400" cy="1362075"/>
          </a:xfrm>
        </p:spPr>
        <p:txBody>
          <a:bodyPr anchor="t"/>
          <a:lstStyle>
            <a:lvl1pPr algn="l">
              <a:defRPr sz="3200" b="1" cap="all">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8EB51-1E4C-47B2-887C-012833FB920F}"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416263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A8EB51-1E4C-47B2-887C-012833FB920F}"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3830187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8EB51-1E4C-47B2-887C-012833FB920F}"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392648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A8EB51-1E4C-47B2-887C-012833FB920F}"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32641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8EB51-1E4C-47B2-887C-012833FB920F}"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98999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8EB51-1E4C-47B2-887C-012833FB920F}"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120242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8EB51-1E4C-47B2-887C-012833FB920F}"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95B55-4C47-42FC-991B-A007A91822B0}" type="slidenum">
              <a:rPr lang="en-US" smtClean="0"/>
              <a:t>‹#›</a:t>
            </a:fld>
            <a:endParaRPr lang="en-US"/>
          </a:p>
        </p:txBody>
      </p:sp>
    </p:spTree>
    <p:extLst>
      <p:ext uri="{BB962C8B-B14F-4D97-AF65-F5344CB8AC3E}">
        <p14:creationId xmlns:p14="http://schemas.microsoft.com/office/powerpoint/2010/main" val="350663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8EB51-1E4C-47B2-887C-012833FB920F}" type="datetimeFigureOut">
              <a:rPr lang="en-US" smtClean="0"/>
              <a:t>9/5/2016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95B55-4C47-42FC-991B-A007A91822B0}" type="slidenum">
              <a:rPr lang="en-US" smtClean="0"/>
              <a:t>‹#›</a:t>
            </a:fld>
            <a:endParaRPr lang="en-US"/>
          </a:p>
        </p:txBody>
      </p:sp>
    </p:spTree>
    <p:extLst>
      <p:ext uri="{BB962C8B-B14F-4D97-AF65-F5344CB8AC3E}">
        <p14:creationId xmlns:p14="http://schemas.microsoft.com/office/powerpoint/2010/main" val="3346789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b="1" kern="1200" cap="all" baseline="0">
          <a:solidFill>
            <a:schemeClr val="tx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XÁC ĐỊNH YÊU CẦU PHẦN MỀM</a:t>
            </a:r>
            <a:endParaRPr lang="en-US"/>
          </a:p>
        </p:txBody>
      </p:sp>
      <p:sp>
        <p:nvSpPr>
          <p:cNvPr id="3" name="Subtitle 2"/>
          <p:cNvSpPr>
            <a:spLocks noGrp="1"/>
          </p:cNvSpPr>
          <p:nvPr>
            <p:ph type="subTitle" idx="1"/>
          </p:nvPr>
        </p:nvSpPr>
        <p:spPr/>
        <p:txBody>
          <a:bodyPr/>
          <a:lstStyle/>
          <a:p>
            <a:r>
              <a:rPr lang="en-US" smtClean="0"/>
              <a:t>CHƯƠNG 03</a:t>
            </a:r>
            <a:endParaRPr lang="en-US"/>
          </a:p>
        </p:txBody>
      </p:sp>
    </p:spTree>
    <p:extLst>
      <p:ext uri="{BB962C8B-B14F-4D97-AF65-F5344CB8AC3E}">
        <p14:creationId xmlns:p14="http://schemas.microsoft.com/office/powerpoint/2010/main" val="11057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yêu cầu Nowhere Cars</a:t>
            </a:r>
            <a:endParaRPr lang="en-US"/>
          </a:p>
        </p:txBody>
      </p:sp>
      <p:sp>
        <p:nvSpPr>
          <p:cNvPr id="3" name="Content Placeholder 2"/>
          <p:cNvSpPr>
            <a:spLocks noGrp="1"/>
          </p:cNvSpPr>
          <p:nvPr>
            <p:ph idx="1"/>
          </p:nvPr>
        </p:nvSpPr>
        <p:spPr/>
        <p:txBody>
          <a:bodyPr>
            <a:normAutofit fontScale="62500" lnSpcReduction="20000"/>
          </a:bodyPr>
          <a:lstStyle/>
          <a:p>
            <a:r>
              <a:rPr lang="en-US" i="1"/>
              <a:t>Từ khi chúng tôi tự động hóa việc theo dõi các xe trong cửa hàng của chúng tôi- sử dụng mã vạch, trạm kiểm đếm và đầu đọc lazer- chúng tôi đã nhận thấy nhiều ưu điểm: năng suất của những nhân viên tư vấn hỗ trợ thuê xe của chúng tôi đã tăng đến 20%, xe ít mất hơn và khách hàng của chúng tôi tăng mạnh dựa theo các nghiên cứu thị trường, điều này có phần nào liê quan đến việc tăng độ chuyên nghiệp và hiệu quả.</a:t>
            </a:r>
            <a:endParaRPr lang="en-US"/>
          </a:p>
          <a:p>
            <a:r>
              <a:rPr lang="en-US" i="1"/>
              <a:t>Việc quản lý cho thấy rằng internet đã cung cấp cơ hội gia tăng hiệu suất nhưng lại giảm chi phí đầu tư. Lấy ví dụ, thay vì in ra hàng loạt catalog cho các mẫu xe đang có, chúng tôi có thể làm catalog onine cho tất cả mọi người duyệt online. Với khách hàng cấp cao, chúng ta có thể cung cấp các dịch vụ phụ trội như đặt chỗ đơn giản thông qua một nút nhấn. Mục tiêu của chúng tôi chính là giảm 15% chi phí vận hành các cửa hàng.</a:t>
            </a:r>
            <a:endParaRPr lang="en-US"/>
          </a:p>
          <a:p>
            <a:r>
              <a:rPr lang="en-US" i="1"/>
              <a:t>Trong vòng hai năm, sử dụng  khả năng của thương mại điện tử, chúng tôi chú trọng vào việc cung cấp tất cả dịch vụ của chúng tôi qua trình duyệt web, cho phép nhận và trả xe tại nhà của khách hàng, điều này từng bước đưa chúng tôi đến m5c tiêu trở thành công ty cho thuê xe ảo với chi phí vận hành </a:t>
            </a:r>
            <a:r>
              <a:rPr lang="en-US" i="1"/>
              <a:t>giảm</a:t>
            </a:r>
            <a:r>
              <a:rPr lang="en-US" i="1" smtClean="0"/>
              <a:t>.</a:t>
            </a:r>
          </a:p>
          <a:p>
            <a:pPr marL="0" indent="0">
              <a:buNone/>
            </a:pPr>
            <a:endParaRPr lang="en-US" i="1"/>
          </a:p>
          <a:p>
            <a:pPr marL="0" indent="0">
              <a:buNone/>
            </a:pPr>
            <a:r>
              <a:rPr lang="en-US" b="1" i="1" smtClean="0"/>
              <a:t>ĐÂY CÓ PHẢI LÀ YÊU CẦU PHẦN MỀM?</a:t>
            </a:r>
          </a:p>
          <a:p>
            <a:pPr marL="0" indent="0">
              <a:buNone/>
            </a:pPr>
            <a:r>
              <a:rPr lang="en-US" b="1" i="1" smtClean="0"/>
              <a:t>LÀM THẾ NÀO ĐỂ BIẾN SỨ MỆNH DOANH NGHIỆP TRÊN TRỞ THÀNH YÊU CẦU PHẦN MỀM?</a:t>
            </a:r>
            <a:endParaRPr lang="en-US" b="1"/>
          </a:p>
          <a:p>
            <a:pPr marL="0" indent="0">
              <a:buNone/>
            </a:pPr>
            <a:endParaRPr lang="en-US"/>
          </a:p>
        </p:txBody>
      </p:sp>
    </p:spTree>
    <p:extLst>
      <p:ext uri="{BB962C8B-B14F-4D97-AF65-F5344CB8AC3E}">
        <p14:creationId xmlns:p14="http://schemas.microsoft.com/office/powerpoint/2010/main" val="230860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của xác định yêu cầu phần mềm</a:t>
            </a:r>
            <a:endParaRPr lang="en-US"/>
          </a:p>
        </p:txBody>
      </p:sp>
      <p:sp>
        <p:nvSpPr>
          <p:cNvPr id="3" name="Content Placeholder 2"/>
          <p:cNvSpPr>
            <a:spLocks noGrp="1"/>
          </p:cNvSpPr>
          <p:nvPr>
            <p:ph idx="1"/>
          </p:nvPr>
        </p:nvSpPr>
        <p:spPr/>
        <p:txBody>
          <a:bodyPr/>
          <a:lstStyle/>
          <a:p>
            <a:r>
              <a:rPr lang="en-US" smtClean="0"/>
              <a:t>Chất lượng phần mềm</a:t>
            </a:r>
          </a:p>
          <a:p>
            <a:r>
              <a:rPr lang="en-US" smtClean="0"/>
              <a:t>Tái sử dụng</a:t>
            </a:r>
          </a:p>
          <a:p>
            <a:r>
              <a:rPr lang="en-US" smtClean="0"/>
              <a:t>Mở rộng</a:t>
            </a:r>
          </a:p>
          <a:p>
            <a:r>
              <a:rPr lang="en-US" smtClean="0"/>
              <a:t>Ràng buộc trong kiến trúc </a:t>
            </a:r>
          </a:p>
          <a:p>
            <a:r>
              <a:rPr lang="en-US" smtClean="0"/>
              <a:t>Ràng buộc trong quá trình phát triển</a:t>
            </a:r>
            <a:endParaRPr lang="en-US"/>
          </a:p>
        </p:txBody>
      </p:sp>
    </p:spTree>
    <p:extLst>
      <p:ext uri="{BB962C8B-B14F-4D97-AF65-F5344CB8AC3E}">
        <p14:creationId xmlns:p14="http://schemas.microsoft.com/office/powerpoint/2010/main" val="154611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a:t>
            </a:r>
            <a:endParaRPr lang="en-US"/>
          </a:p>
        </p:txBody>
      </p:sp>
      <p:sp>
        <p:nvSpPr>
          <p:cNvPr id="5" name="Rounded Rectangle 4"/>
          <p:cNvSpPr/>
          <p:nvPr/>
        </p:nvSpPr>
        <p:spPr>
          <a:xfrm>
            <a:off x="609600" y="1116705"/>
            <a:ext cx="1676400" cy="6858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Xem xét tính khả thi</a:t>
            </a:r>
            <a:endParaRPr lang="en-US"/>
          </a:p>
        </p:txBody>
      </p:sp>
      <p:sp>
        <p:nvSpPr>
          <p:cNvPr id="6" name="Rounded Rectangle 5"/>
          <p:cNvSpPr/>
          <p:nvPr/>
        </p:nvSpPr>
        <p:spPr>
          <a:xfrm>
            <a:off x="2743200" y="1459605"/>
            <a:ext cx="1866900" cy="9144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Lựa chọn yêu cầu và phân tích</a:t>
            </a:r>
            <a:endParaRPr lang="en-US"/>
          </a:p>
        </p:txBody>
      </p:sp>
      <p:sp>
        <p:nvSpPr>
          <p:cNvPr id="7" name="Rounded Rectangle 6"/>
          <p:cNvSpPr/>
          <p:nvPr/>
        </p:nvSpPr>
        <p:spPr>
          <a:xfrm>
            <a:off x="7239000" y="3352800"/>
            <a:ext cx="1481070" cy="6858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Chấp nhận yêu cầu</a:t>
            </a:r>
            <a:endParaRPr lang="en-US"/>
          </a:p>
        </p:txBody>
      </p:sp>
      <p:sp>
        <p:nvSpPr>
          <p:cNvPr id="8" name="Rounded Rectangle 7"/>
          <p:cNvSpPr/>
          <p:nvPr/>
        </p:nvSpPr>
        <p:spPr>
          <a:xfrm>
            <a:off x="5029200" y="2176796"/>
            <a:ext cx="1674253" cy="6858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Đặc tả yêu cầu</a:t>
            </a:r>
            <a:endParaRPr lang="en-US"/>
          </a:p>
        </p:txBody>
      </p:sp>
      <p:sp>
        <p:nvSpPr>
          <p:cNvPr id="9" name="Rounded Rectangle 8"/>
          <p:cNvSpPr/>
          <p:nvPr/>
        </p:nvSpPr>
        <p:spPr>
          <a:xfrm>
            <a:off x="605307" y="2512990"/>
            <a:ext cx="1676400" cy="68580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lumMod val="75000"/>
                  </a:schemeClr>
                </a:solidFill>
              </a:rPr>
              <a:t>Báo cáo khả thi</a:t>
            </a:r>
            <a:endParaRPr lang="en-US">
              <a:solidFill>
                <a:schemeClr val="accent2">
                  <a:lumMod val="75000"/>
                </a:schemeClr>
              </a:solidFill>
            </a:endParaRPr>
          </a:p>
        </p:txBody>
      </p:sp>
      <p:sp>
        <p:nvSpPr>
          <p:cNvPr id="10" name="Rounded Rectangle 9"/>
          <p:cNvSpPr/>
          <p:nvPr/>
        </p:nvSpPr>
        <p:spPr>
          <a:xfrm>
            <a:off x="2838451" y="3351189"/>
            <a:ext cx="1676400" cy="68580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lumMod val="75000"/>
                  </a:schemeClr>
                </a:solidFill>
              </a:rPr>
              <a:t>Mô hình hệ thống</a:t>
            </a:r>
            <a:endParaRPr lang="en-US">
              <a:solidFill>
                <a:schemeClr val="accent2">
                  <a:lumMod val="75000"/>
                </a:schemeClr>
              </a:solidFill>
            </a:endParaRPr>
          </a:p>
        </p:txBody>
      </p:sp>
      <p:sp>
        <p:nvSpPr>
          <p:cNvPr id="11" name="Rounded Rectangle 10"/>
          <p:cNvSpPr/>
          <p:nvPr/>
        </p:nvSpPr>
        <p:spPr>
          <a:xfrm>
            <a:off x="4953000" y="3882980"/>
            <a:ext cx="1828800" cy="865188"/>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lumMod val="75000"/>
                  </a:schemeClr>
                </a:solidFill>
              </a:rPr>
              <a:t>Yêu cầu người dùng và hệ thống</a:t>
            </a:r>
            <a:endParaRPr lang="en-US">
              <a:solidFill>
                <a:schemeClr val="accent2">
                  <a:lumMod val="75000"/>
                </a:schemeClr>
              </a:solidFill>
            </a:endParaRPr>
          </a:p>
        </p:txBody>
      </p:sp>
      <p:sp>
        <p:nvSpPr>
          <p:cNvPr id="12" name="Rounded Rectangle 11"/>
          <p:cNvSpPr/>
          <p:nvPr/>
        </p:nvSpPr>
        <p:spPr>
          <a:xfrm>
            <a:off x="7142408" y="5391249"/>
            <a:ext cx="1676400" cy="68580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lumMod val="75000"/>
                  </a:schemeClr>
                </a:solidFill>
              </a:rPr>
              <a:t>Tài liệu thu thập yêu cầu</a:t>
            </a:r>
            <a:endParaRPr lang="en-US">
              <a:solidFill>
                <a:schemeClr val="accent2">
                  <a:lumMod val="75000"/>
                </a:schemeClr>
              </a:solidFill>
            </a:endParaRPr>
          </a:p>
        </p:txBody>
      </p:sp>
      <p:cxnSp>
        <p:nvCxnSpPr>
          <p:cNvPr id="14" name="Straight Arrow Connector 13"/>
          <p:cNvCxnSpPr>
            <a:stCxn id="5" idx="2"/>
            <a:endCxn id="9" idx="0"/>
          </p:cNvCxnSpPr>
          <p:nvPr/>
        </p:nvCxnSpPr>
        <p:spPr>
          <a:xfrm flipH="1">
            <a:off x="1443507" y="1802505"/>
            <a:ext cx="4293" cy="710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3"/>
            <a:endCxn id="6" idx="1"/>
          </p:cNvCxnSpPr>
          <p:nvPr/>
        </p:nvCxnSpPr>
        <p:spPr>
          <a:xfrm>
            <a:off x="2286000" y="1459605"/>
            <a:ext cx="4572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8" idx="1"/>
          </p:cNvCxnSpPr>
          <p:nvPr/>
        </p:nvCxnSpPr>
        <p:spPr>
          <a:xfrm rot="16200000" flipH="1">
            <a:off x="4280080" y="1770575"/>
            <a:ext cx="145691" cy="13525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2"/>
            <a:endCxn id="10" idx="0"/>
          </p:cNvCxnSpPr>
          <p:nvPr/>
        </p:nvCxnSpPr>
        <p:spPr>
          <a:xfrm rot="16200000" flipH="1">
            <a:off x="3188058" y="2862596"/>
            <a:ext cx="97718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2"/>
            <a:endCxn id="12" idx="1"/>
          </p:cNvCxnSpPr>
          <p:nvPr/>
        </p:nvCxnSpPr>
        <p:spPr>
          <a:xfrm rot="16200000" flipH="1">
            <a:off x="4560949" y="3152690"/>
            <a:ext cx="1697160" cy="34657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2"/>
          </p:cNvCxnSpPr>
          <p:nvPr/>
        </p:nvCxnSpPr>
        <p:spPr>
          <a:xfrm rot="16200000" flipH="1">
            <a:off x="6111601" y="4503967"/>
            <a:ext cx="786608" cy="12750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11" idx="0"/>
          </p:cNvCxnSpPr>
          <p:nvPr/>
        </p:nvCxnSpPr>
        <p:spPr>
          <a:xfrm>
            <a:off x="5866327" y="2862596"/>
            <a:ext cx="1073" cy="1020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2"/>
            <a:endCxn id="12" idx="0"/>
          </p:cNvCxnSpPr>
          <p:nvPr/>
        </p:nvCxnSpPr>
        <p:spPr>
          <a:xfrm>
            <a:off x="7979535" y="4038600"/>
            <a:ext cx="1073" cy="1352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0"/>
            <a:endCxn id="8" idx="3"/>
          </p:cNvCxnSpPr>
          <p:nvPr/>
        </p:nvCxnSpPr>
        <p:spPr>
          <a:xfrm rot="16200000" flipV="1">
            <a:off x="6924942" y="2298207"/>
            <a:ext cx="833104" cy="12760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0"/>
            <a:endCxn id="6" idx="3"/>
          </p:cNvCxnSpPr>
          <p:nvPr/>
        </p:nvCxnSpPr>
        <p:spPr>
          <a:xfrm rot="16200000" flipV="1">
            <a:off x="5108219" y="1418687"/>
            <a:ext cx="259991" cy="12562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 idx="2"/>
            <a:endCxn id="7" idx="1"/>
          </p:cNvCxnSpPr>
          <p:nvPr/>
        </p:nvCxnSpPr>
        <p:spPr>
          <a:xfrm rot="16200000" flipH="1">
            <a:off x="6136111" y="2592811"/>
            <a:ext cx="833104" cy="137267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70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a:t>
            </a:r>
            <a:endParaRPr lang="en-US"/>
          </a:p>
        </p:txBody>
      </p:sp>
      <p:sp>
        <p:nvSpPr>
          <p:cNvPr id="3" name="Content Placeholder 2"/>
          <p:cNvSpPr>
            <a:spLocks noGrp="1"/>
          </p:cNvSpPr>
          <p:nvPr>
            <p:ph idx="1"/>
          </p:nvPr>
        </p:nvSpPr>
        <p:spPr/>
        <p:txBody>
          <a:bodyPr>
            <a:normAutofit/>
          </a:bodyPr>
          <a:lstStyle/>
          <a:p>
            <a:r>
              <a:rPr lang="en-US" smtClean="0"/>
              <a:t>Một use case là đặc tả chuỗi hành động mà hệ thống (thực thể khác) thể hiện, tương tác các thành phần khác của hệ thống</a:t>
            </a:r>
          </a:p>
          <a:p>
            <a:pPr lvl="1"/>
            <a:r>
              <a:rPr lang="en-US" smtClean="0"/>
              <a:t>Thuê xe qua mạng </a:t>
            </a:r>
          </a:p>
          <a:p>
            <a:r>
              <a:rPr lang="en-US" smtClean="0"/>
              <a:t>Một cảnh là một chuỗi hành động xuất hiện, bắt đầu từ trạng thái khởi tạo</a:t>
            </a:r>
          </a:p>
          <a:p>
            <a:pPr lvl="1"/>
            <a:r>
              <a:rPr lang="en-US" smtClean="0"/>
              <a:t>Kết nối đến website iCoot, vào trang tìm kiếm</a:t>
            </a:r>
          </a:p>
          <a:p>
            <a:endParaRPr lang="en-US"/>
          </a:p>
        </p:txBody>
      </p:sp>
    </p:spTree>
    <p:extLst>
      <p:ext uri="{BB962C8B-B14F-4D97-AF65-F5344CB8AC3E}">
        <p14:creationId xmlns:p14="http://schemas.microsoft.com/office/powerpoint/2010/main" val="249131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chức năng và phi chức năng</a:t>
            </a:r>
            <a:endParaRPr lang="en-US"/>
          </a:p>
        </p:txBody>
      </p:sp>
      <p:sp>
        <p:nvSpPr>
          <p:cNvPr id="3" name="Content Placeholder 2"/>
          <p:cNvSpPr>
            <a:spLocks noGrp="1"/>
          </p:cNvSpPr>
          <p:nvPr>
            <p:ph idx="1"/>
          </p:nvPr>
        </p:nvSpPr>
        <p:spPr/>
        <p:txBody>
          <a:bodyPr>
            <a:normAutofit lnSpcReduction="10000"/>
          </a:bodyPr>
          <a:lstStyle/>
          <a:p>
            <a:r>
              <a:rPr lang="en-US" smtClean="0"/>
              <a:t>Yêu cầu chức năng:</a:t>
            </a:r>
          </a:p>
          <a:p>
            <a:pPr lvl="1"/>
            <a:r>
              <a:rPr lang="en-US" smtClean="0"/>
              <a:t>Mô tả chức năng hệ thống</a:t>
            </a:r>
          </a:p>
          <a:p>
            <a:pPr lvl="1"/>
            <a:r>
              <a:rPr lang="en-US" smtClean="0"/>
              <a:t>Ví dụ: </a:t>
            </a:r>
          </a:p>
          <a:p>
            <a:pPr lvl="2"/>
            <a:r>
              <a:rPr lang="en-US" smtClean="0"/>
              <a:t>Tính tổng tiền phải trả khi đặt xe</a:t>
            </a:r>
          </a:p>
          <a:p>
            <a:pPr lvl="2"/>
            <a:r>
              <a:rPr lang="en-US" smtClean="0"/>
              <a:t>Cập nhật dữ liệu thành viên lên iCoot</a:t>
            </a:r>
          </a:p>
          <a:p>
            <a:pPr lvl="2"/>
            <a:r>
              <a:rPr lang="en-US" smtClean="0"/>
              <a:t>Truy vấn dữ liệu khách hàng từ Auk</a:t>
            </a:r>
          </a:p>
          <a:p>
            <a:r>
              <a:rPr lang="en-US" smtClean="0"/>
              <a:t>Yêu cầu phi chức năng:</a:t>
            </a:r>
          </a:p>
          <a:p>
            <a:pPr lvl="1"/>
            <a:r>
              <a:rPr lang="en-US" smtClean="0"/>
              <a:t>Ràng buộc hệ thống </a:t>
            </a:r>
          </a:p>
          <a:p>
            <a:pPr lvl="1"/>
            <a:r>
              <a:rPr lang="en-US" smtClean="0"/>
              <a:t>Ràng buộc  trong quy trình phát triển</a:t>
            </a:r>
          </a:p>
          <a:p>
            <a:pPr lvl="1"/>
            <a:r>
              <a:rPr lang="en-US" smtClean="0"/>
              <a:t>Ví dụ:</a:t>
            </a:r>
          </a:p>
          <a:p>
            <a:pPr lvl="2"/>
            <a:r>
              <a:rPr lang="en-US" smtClean="0"/>
              <a:t>Người dùng phải có Java 1.2 trở lên</a:t>
            </a:r>
          </a:p>
          <a:p>
            <a:pPr lvl="2"/>
            <a:r>
              <a:rPr lang="en-US" smtClean="0"/>
              <a:t>Hệ thống phải phục vụ cùng lúc 100.000 khách hàng mà không bị chậm.</a:t>
            </a:r>
          </a:p>
        </p:txBody>
      </p:sp>
    </p:spTree>
    <p:extLst>
      <p:ext uri="{BB962C8B-B14F-4D97-AF65-F5344CB8AC3E}">
        <p14:creationId xmlns:p14="http://schemas.microsoft.com/office/powerpoint/2010/main" val="147392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chức năng</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6704716"/>
              </p:ext>
            </p:extLst>
          </p:nvPr>
        </p:nvGraphicFramePr>
        <p:xfrm>
          <a:off x="457200" y="762000"/>
          <a:ext cx="8229600" cy="5486400"/>
        </p:xfrm>
        <a:graphic>
          <a:graphicData uri="http://schemas.openxmlformats.org/drawingml/2006/table">
            <a:tbl>
              <a:tblPr firstRow="1" bandRow="1">
                <a:tableStyleId>{21E4AEA4-8DFA-4A89-87EB-49C32662AFE0}</a:tableStyleId>
              </a:tblPr>
              <a:tblGrid>
                <a:gridCol w="8229600"/>
              </a:tblGrid>
              <a:tr h="609600">
                <a:tc>
                  <a:txBody>
                    <a:bodyPr/>
                    <a:lstStyle/>
                    <a:p>
                      <a:r>
                        <a:rPr lang="en-US" sz="1400" smtClean="0"/>
                        <a:t>Case study</a:t>
                      </a:r>
                    </a:p>
                    <a:p>
                      <a:r>
                        <a:rPr lang="en-US" sz="1400" smtClean="0"/>
                        <a:t>Danh sách use case nghiệp vụ của iCoot </a:t>
                      </a:r>
                    </a:p>
                    <a:p>
                      <a:endParaRPr lang="en-US" sz="1400"/>
                    </a:p>
                  </a:txBody>
                  <a:tcPr/>
                </a:tc>
              </a:tr>
              <a:tr h="370840">
                <a:tc>
                  <a:txBody>
                    <a:bodyPr/>
                    <a:lstStyle/>
                    <a:p>
                      <a:pPr lvl="0"/>
                      <a:r>
                        <a:rPr lang="en-US" sz="1800" smtClean="0"/>
                        <a:t>B1: Customer Rents Car: Customer thuê Car mà họ chọn từ những xe đang có tại cửa hàng.</a:t>
                      </a:r>
                    </a:p>
                    <a:p>
                      <a:pPr lvl="0"/>
                      <a:r>
                        <a:rPr lang="en-US" sz="1800" smtClean="0"/>
                        <a:t>B2: Member Reserves CarModel: Member muốn được thông báo khi CarModel có tại cửa hàng.</a:t>
                      </a:r>
                    </a:p>
                    <a:p>
                      <a:pPr lvl="0"/>
                      <a:r>
                        <a:rPr lang="en-US" sz="1800" smtClean="0"/>
                        <a:t>B3: NonMember Reserves CarModel: NonMember đặt cọc để được thông báo khi</a:t>
                      </a:r>
                    </a:p>
                    <a:p>
                      <a:pPr lvl="0"/>
                      <a:r>
                        <a:rPr lang="en-US" sz="1800" smtClean="0"/>
                        <a:t>CarModel có tại cửa hàng</a:t>
                      </a:r>
                    </a:p>
                    <a:p>
                      <a:pPr lvl="0"/>
                      <a:r>
                        <a:rPr lang="en-US" sz="1800" smtClean="0"/>
                        <a:t>B4:Customer Cancels Reservation: Customer hủy  Reservation qua điện thoại hay đến trực tiếp cửa hàng.</a:t>
                      </a:r>
                    </a:p>
                    <a:p>
                      <a:pPr lvl="0"/>
                      <a:r>
                        <a:rPr lang="en-US" sz="1800" smtClean="0"/>
                        <a:t> B5:Customer Returns Car: Customer trả Car mà họ đã thuê cho cửa hàng.</a:t>
                      </a:r>
                    </a:p>
                    <a:p>
                      <a:pPr lvl="0"/>
                      <a:r>
                        <a:rPr lang="en-US" sz="1800" smtClean="0"/>
                        <a:t>B6:Customer Told CarModel is Available: Customer lập hợp đồng với Assistant khi Car có tại cửa hàng.</a:t>
                      </a:r>
                    </a:p>
                    <a:p>
                      <a:pPr lvl="0"/>
                      <a:r>
                        <a:rPr lang="en-US" sz="1800" smtClean="0"/>
                        <a:t>B7:Car Reprted Missing: Customer hoặc Assistant phát hiện ra Car bị thất lạc.</a:t>
                      </a:r>
                    </a:p>
                    <a:p>
                      <a:pPr lvl="0"/>
                      <a:r>
                        <a:rPr lang="en-US" sz="1800" smtClean="0"/>
                        <a:t>B8:Customer Renews Reservatin: Customer làm mới Reservation bị hết hạn sau 1 tuần.</a:t>
                      </a:r>
                    </a:p>
                    <a:p>
                      <a:pPr lvl="0"/>
                      <a:r>
                        <a:rPr lang="en-US" sz="1800" smtClean="0"/>
                        <a:t>B9:Customer Accesses Catalog: Customers duyệt tìm catalog, tại cửa hàng hay tại nhà.</a:t>
                      </a:r>
                    </a:p>
                    <a:p>
                      <a:pPr lvl="0"/>
                      <a:r>
                        <a:rPr lang="en-US" sz="1800" smtClean="0"/>
                        <a:t>B10: Customer Fined for Uncollected Reservatin: Customer không lấy  Car họ đã đặt.</a:t>
                      </a:r>
                    </a:p>
                    <a:p>
                      <a:endParaRPr lang="en-US" sz="1800"/>
                    </a:p>
                  </a:txBody>
                  <a:tcPr/>
                </a:tc>
              </a:tr>
            </a:tbl>
          </a:graphicData>
        </a:graphic>
      </p:graphicFrame>
    </p:spTree>
    <p:extLst>
      <p:ext uri="{BB962C8B-B14F-4D97-AF65-F5344CB8AC3E}">
        <p14:creationId xmlns:p14="http://schemas.microsoft.com/office/powerpoint/2010/main" val="277165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Loại yêu cầu phi chức năng</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7578090"/>
              </p:ext>
            </p:extLst>
          </p:nvPr>
        </p:nvGraphicFramePr>
        <p:xfrm>
          <a:off x="152400" y="838200"/>
          <a:ext cx="87630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52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người dùng hệ thống</a:t>
            </a:r>
            <a:endParaRPr lang="en-US"/>
          </a:p>
        </p:txBody>
      </p:sp>
      <p:sp>
        <p:nvSpPr>
          <p:cNvPr id="3" name="Content Placeholder 2"/>
          <p:cNvSpPr>
            <a:spLocks noGrp="1"/>
          </p:cNvSpPr>
          <p:nvPr>
            <p:ph idx="1"/>
          </p:nvPr>
        </p:nvSpPr>
        <p:spPr/>
        <p:txBody>
          <a:bodyPr/>
          <a:lstStyle/>
          <a:p>
            <a:r>
              <a:rPr lang="en-US" smtClean="0"/>
              <a:t>Người thực hiện nghiệp vụ</a:t>
            </a:r>
          </a:p>
          <a:p>
            <a:r>
              <a:rPr lang="en-US" smtClean="0"/>
              <a:t>Phòng ban tác động đến</a:t>
            </a:r>
          </a:p>
          <a:p>
            <a:r>
              <a:rPr lang="en-US" smtClean="0"/>
              <a:t>Hệ thống khác</a:t>
            </a:r>
          </a:p>
          <a:p>
            <a:pPr marL="0" indent="0">
              <a:buNone/>
            </a:pPr>
            <a:r>
              <a:rPr lang="en-US" smtClean="0"/>
              <a:t>=&gt; Lập danh mục người dùng và mô tả</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07665952"/>
              </p:ext>
            </p:extLst>
          </p:nvPr>
        </p:nvGraphicFramePr>
        <p:xfrm>
          <a:off x="914400" y="3352800"/>
          <a:ext cx="7543800" cy="3352800"/>
        </p:xfrm>
        <a:graphic>
          <a:graphicData uri="http://schemas.openxmlformats.org/drawingml/2006/table">
            <a:tbl>
              <a:tblPr firstRow="1" firstCol="1" bandRow="1">
                <a:tableStyleId>{21E4AEA4-8DFA-4A89-87EB-49C32662AFE0}</a:tableStyleId>
              </a:tblPr>
              <a:tblGrid>
                <a:gridCol w="2424793"/>
                <a:gridCol w="5119007"/>
              </a:tblGrid>
              <a:tr h="504438">
                <a:tc gridSpan="2">
                  <a:txBody>
                    <a:bodyPr/>
                    <a:lstStyle/>
                    <a:p>
                      <a:pPr marL="0" marR="0">
                        <a:lnSpc>
                          <a:spcPct val="115000"/>
                        </a:lnSpc>
                        <a:spcBef>
                          <a:spcPts val="0"/>
                        </a:spcBef>
                        <a:spcAft>
                          <a:spcPts val="0"/>
                        </a:spcAft>
                      </a:pPr>
                      <a:r>
                        <a:rPr lang="en-US" sz="1400">
                          <a:effectLst/>
                        </a:rPr>
                        <a:t>Case study</a:t>
                      </a:r>
                    </a:p>
                    <a:p>
                      <a:pPr marL="0" marR="0">
                        <a:lnSpc>
                          <a:spcPct val="115000"/>
                        </a:lnSpc>
                        <a:spcBef>
                          <a:spcPts val="0"/>
                        </a:spcBef>
                        <a:spcAft>
                          <a:spcPts val="0"/>
                        </a:spcAft>
                      </a:pPr>
                      <a:r>
                        <a:rPr lang="en-US" sz="1400">
                          <a:effectLst/>
                        </a:rPr>
                        <a:t>Danh mục từ của Nowhere Cars</a:t>
                      </a:r>
                      <a:endParaRPr lang="en-US" sz="1400">
                        <a:effectLst/>
                        <a:latin typeface="Times New Roman"/>
                        <a:ea typeface="Calibri"/>
                        <a:cs typeface="Times New Roman"/>
                      </a:endParaRPr>
                    </a:p>
                  </a:txBody>
                  <a:tcPr marL="68580" marR="68580" marT="0" marB="0"/>
                </a:tc>
                <a:tc hMerge="1">
                  <a:txBody>
                    <a:bodyPr/>
                    <a:lstStyle/>
                    <a:p>
                      <a:endParaRPr lang="en-US"/>
                    </a:p>
                  </a:txBody>
                  <a:tcPr/>
                </a:tc>
              </a:tr>
              <a:tr h="2848362">
                <a:tc>
                  <a:txBody>
                    <a:bodyPr/>
                    <a:lstStyle/>
                    <a:p>
                      <a:pPr marL="0" marR="0">
                        <a:lnSpc>
                          <a:spcPct val="115000"/>
                        </a:lnSpc>
                        <a:spcBef>
                          <a:spcPts val="0"/>
                        </a:spcBef>
                        <a:spcAft>
                          <a:spcPts val="0"/>
                        </a:spcAft>
                      </a:pPr>
                      <a:r>
                        <a:rPr lang="en-US" sz="1400">
                          <a:effectLst/>
                        </a:rPr>
                        <a:t>Khái niệm</a:t>
                      </a:r>
                    </a:p>
                    <a:p>
                      <a:pPr marL="0" marR="0">
                        <a:lnSpc>
                          <a:spcPct val="115000"/>
                        </a:lnSpc>
                        <a:spcBef>
                          <a:spcPts val="0"/>
                        </a:spcBef>
                        <a:spcAft>
                          <a:spcPts val="0"/>
                        </a:spcAft>
                      </a:pPr>
                      <a:r>
                        <a:rPr lang="en-US" sz="1400">
                          <a:effectLst/>
                        </a:rPr>
                        <a:t>Car (đối tượng nghiệp vụ)</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CarModel (đối tượng nghiệp vụ)</a:t>
                      </a:r>
                    </a:p>
                    <a:p>
                      <a:pPr marL="0" marR="0">
                        <a:lnSpc>
                          <a:spcPct val="115000"/>
                        </a:lnSpc>
                        <a:spcBef>
                          <a:spcPts val="0"/>
                        </a:spcBef>
                        <a:spcAft>
                          <a:spcPts val="0"/>
                        </a:spcAft>
                      </a:pPr>
                      <a:r>
                        <a:rPr lang="en-US" sz="1400">
                          <a:effectLst/>
                        </a:rPr>
                        <a:t>Customer (actor nghiệp vụ, đối tượng nghiệp vụ)</a:t>
                      </a:r>
                    </a:p>
                    <a:p>
                      <a:pPr marL="0" marR="0">
                        <a:lnSpc>
                          <a:spcPct val="115000"/>
                        </a:lnSpc>
                        <a:spcBef>
                          <a:spcPts val="0"/>
                        </a:spcBef>
                        <a:spcAft>
                          <a:spcPts val="0"/>
                        </a:spcAft>
                      </a:pPr>
                      <a:r>
                        <a:rPr lang="en-US" sz="1400">
                          <a:effectLst/>
                        </a:rPr>
                        <a:t>Member (đối tượng nghiêp vụ)</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a:t>
                      </a:r>
                      <a:endParaRPr lang="en-US" sz="140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Định nghĩa</a:t>
                      </a:r>
                    </a:p>
                    <a:p>
                      <a:pPr marL="0" marR="0">
                        <a:lnSpc>
                          <a:spcPct val="115000"/>
                        </a:lnSpc>
                        <a:spcBef>
                          <a:spcPts val="0"/>
                        </a:spcBef>
                        <a:spcAft>
                          <a:spcPts val="0"/>
                        </a:spcAft>
                      </a:pPr>
                      <a:r>
                        <a:rPr lang="en-US" sz="1400">
                          <a:effectLst/>
                        </a:rPr>
                        <a:t>Là một thể hiện của CarModel được lưu trữ bởi Store nhằm mục đích Rental</a:t>
                      </a:r>
                    </a:p>
                    <a:p>
                      <a:pPr marL="0" marR="0">
                        <a:lnSpc>
                          <a:spcPct val="115000"/>
                        </a:lnSpc>
                        <a:spcBef>
                          <a:spcPts val="0"/>
                        </a:spcBef>
                        <a:spcAft>
                          <a:spcPts val="0"/>
                        </a:spcAft>
                      </a:pPr>
                      <a:r>
                        <a:rPr lang="en-US" sz="1400">
                          <a:effectLst/>
                        </a:rPr>
                        <a:t>Là mô hình trong Catalog, rỗi cho Reseravation</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Một người trả tiền cho ta để sử dụng các dịch vụ tiêu chuẩn</a:t>
                      </a:r>
                    </a:p>
                    <a:p>
                      <a:pPr marL="0" marR="0">
                        <a:lnSpc>
                          <a:spcPct val="115000"/>
                        </a:lnSpc>
                        <a:spcBef>
                          <a:spcPts val="0"/>
                        </a:spcBef>
                        <a:spcAft>
                          <a:spcPts val="0"/>
                        </a:spcAft>
                      </a:pPr>
                      <a:r>
                        <a:rPr lang="en-US" sz="1400">
                          <a:effectLst/>
                        </a:rPr>
                        <a:t> </a:t>
                      </a:r>
                    </a:p>
                    <a:p>
                      <a:pPr marL="0" marR="0">
                        <a:lnSpc>
                          <a:spcPct val="115000"/>
                        </a:lnSpc>
                        <a:spcBef>
                          <a:spcPts val="0"/>
                        </a:spcBef>
                        <a:spcAft>
                          <a:spcPts val="0"/>
                        </a:spcAft>
                      </a:pPr>
                      <a:r>
                        <a:rPr lang="en-US" sz="1400">
                          <a:effectLst/>
                        </a:rPr>
                        <a:t>Là Customer mà thông tin cá nhân và thông tin tín dụng đều đã được chứng thực và là một người có quyền sử dụng các dịch vụ đặt biệt (như Reseravation qua điện thoại hoặc internet)</a:t>
                      </a:r>
                      <a:endParaRPr lang="en-US" sz="1400">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038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ví dụ use case icoot</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457200" y="762000"/>
            <a:ext cx="6705600" cy="5791200"/>
          </a:xfrm>
          <a:prstGeom prst="rect">
            <a:avLst/>
          </a:prstGeom>
        </p:spPr>
      </p:pic>
    </p:spTree>
    <p:extLst>
      <p:ext uri="{BB962C8B-B14F-4D97-AF65-F5344CB8AC3E}">
        <p14:creationId xmlns:p14="http://schemas.microsoft.com/office/powerpoint/2010/main" val="203646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Ký hiệu use case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8038487"/>
              </p:ext>
            </p:extLst>
          </p:nvPr>
        </p:nvGraphicFramePr>
        <p:xfrm>
          <a:off x="457200" y="762000"/>
          <a:ext cx="8305800" cy="6223000"/>
        </p:xfrm>
        <a:graphic>
          <a:graphicData uri="http://schemas.openxmlformats.org/drawingml/2006/table">
            <a:tbl>
              <a:tblPr firstRow="1" bandRow="1">
                <a:tableStyleId>{5C22544A-7EE6-4342-B048-85BDC9FD1C3A}</a:tableStyleId>
              </a:tblPr>
              <a:tblGrid>
                <a:gridCol w="1905000"/>
                <a:gridCol w="3581400"/>
                <a:gridCol w="2819400"/>
              </a:tblGrid>
              <a:tr h="370840">
                <a:tc>
                  <a:txBody>
                    <a:bodyPr/>
                    <a:lstStyle/>
                    <a:p>
                      <a:r>
                        <a:rPr lang="en-US" smtClean="0"/>
                        <a:t>Ý</a:t>
                      </a:r>
                      <a:r>
                        <a:rPr lang="en-US" baseline="0" smtClean="0"/>
                        <a:t> nghĩa</a:t>
                      </a:r>
                      <a:endParaRPr lang="en-US"/>
                    </a:p>
                  </a:txBody>
                  <a:tcPr/>
                </a:tc>
                <a:tc>
                  <a:txBody>
                    <a:bodyPr/>
                    <a:lstStyle/>
                    <a:p>
                      <a:r>
                        <a:rPr lang="en-US" smtClean="0"/>
                        <a:t>Ký</a:t>
                      </a:r>
                      <a:r>
                        <a:rPr lang="en-US" baseline="0" smtClean="0"/>
                        <a:t> hiệu</a:t>
                      </a:r>
                      <a:endParaRPr lang="en-US"/>
                    </a:p>
                  </a:txBody>
                  <a:tcPr/>
                </a:tc>
                <a:tc>
                  <a:txBody>
                    <a:bodyPr/>
                    <a:lstStyle/>
                    <a:p>
                      <a:r>
                        <a:rPr lang="en-US" smtClean="0"/>
                        <a:t>Giải thích</a:t>
                      </a:r>
                      <a:endParaRPr lang="en-US"/>
                    </a:p>
                  </a:txBody>
                  <a:tcPr/>
                </a:tc>
              </a:tr>
              <a:tr h="391160">
                <a:tc>
                  <a:txBody>
                    <a:bodyPr/>
                    <a:lstStyle/>
                    <a:p>
                      <a:r>
                        <a:rPr lang="en-US" smtClean="0"/>
                        <a:t>Actor</a:t>
                      </a:r>
                    </a:p>
                    <a:p>
                      <a:endParaRPr lang="en-US" smtClean="0"/>
                    </a:p>
                    <a:p>
                      <a:endParaRPr lang="en-US"/>
                    </a:p>
                  </a:txBody>
                  <a:tcPr/>
                </a:tc>
                <a:tc>
                  <a:txBody>
                    <a:bodyPr/>
                    <a:lstStyle/>
                    <a:p>
                      <a:endParaRPr lang="en-US" smtClean="0"/>
                    </a:p>
                    <a:p>
                      <a:endParaRPr lang="en-US" smtClean="0"/>
                    </a:p>
                    <a:p>
                      <a:r>
                        <a:rPr lang="en-US" smtClean="0"/>
                        <a:t>Tên</a:t>
                      </a:r>
                      <a:r>
                        <a:rPr lang="en-US" baseline="0" smtClean="0"/>
                        <a:t> actor</a:t>
                      </a:r>
                      <a:endParaRPr lang="en-US"/>
                    </a:p>
                  </a:txBody>
                  <a:tcPr/>
                </a:tc>
                <a:tc>
                  <a:txBody>
                    <a:bodyPr/>
                    <a:lstStyle/>
                    <a:p>
                      <a:r>
                        <a:rPr lang="en-US" smtClean="0"/>
                        <a:t>Là</a:t>
                      </a:r>
                      <a:r>
                        <a:rPr lang="en-US" baseline="0" smtClean="0"/>
                        <a:t> bất kỳ ai/ hoặc cái gì phát sinh sự kiện hoặc tương tác với hệ thống</a:t>
                      </a:r>
                      <a:endParaRPr lang="en-US"/>
                    </a:p>
                  </a:txBody>
                  <a:tcPr/>
                </a:tc>
              </a:tr>
              <a:tr h="370840">
                <a:tc>
                  <a:txBody>
                    <a:bodyPr/>
                    <a:lstStyle/>
                    <a:p>
                      <a:r>
                        <a:rPr lang="en-US" smtClean="0"/>
                        <a:t>Use case</a:t>
                      </a:r>
                    </a:p>
                    <a:p>
                      <a:endParaRPr lang="en-US" smtClean="0"/>
                    </a:p>
                    <a:p>
                      <a:endParaRPr lang="en-US" smtClean="0"/>
                    </a:p>
                  </a:txBody>
                  <a:tcPr/>
                </a:tc>
                <a:tc>
                  <a:txBody>
                    <a:bodyPr/>
                    <a:lstStyle/>
                    <a:p>
                      <a:endParaRPr lang="en-US" smtClean="0"/>
                    </a:p>
                    <a:p>
                      <a:r>
                        <a:rPr lang="en-US" baseline="0" smtClean="0"/>
                        <a:t>    tên use case</a:t>
                      </a:r>
                      <a:endParaRPr lang="en-US" smtClean="0"/>
                    </a:p>
                  </a:txBody>
                  <a:tcPr/>
                </a:tc>
                <a:tc>
                  <a:txBody>
                    <a:bodyPr/>
                    <a:lstStyle/>
                    <a:p>
                      <a:r>
                        <a:rPr lang="en-US" smtClean="0"/>
                        <a:t>Là</a:t>
                      </a:r>
                      <a:r>
                        <a:rPr lang="en-US" baseline="0" smtClean="0"/>
                        <a:t> hoạt động trong hệ thống</a:t>
                      </a:r>
                      <a:endParaRPr lang="en-US"/>
                    </a:p>
                  </a:txBody>
                  <a:tcPr/>
                </a:tc>
              </a:tr>
              <a:tr h="370840">
                <a:tc>
                  <a:txBody>
                    <a:bodyPr/>
                    <a:lstStyle/>
                    <a:p>
                      <a:r>
                        <a:rPr lang="en-US" smtClean="0"/>
                        <a:t>Quan</a:t>
                      </a:r>
                      <a:r>
                        <a:rPr lang="en-US" baseline="0" smtClean="0"/>
                        <a:t> hệ bao gồm</a:t>
                      </a:r>
                      <a:endParaRPr lang="en-US" smtClean="0"/>
                    </a:p>
                    <a:p>
                      <a:endParaRPr lang="en-US" smtClean="0"/>
                    </a:p>
                    <a:p>
                      <a:endParaRPr lang="en-US"/>
                    </a:p>
                  </a:txBody>
                  <a:tcPr/>
                </a:tc>
                <a:tc>
                  <a:txBody>
                    <a:bodyPr/>
                    <a:lstStyle/>
                    <a:p>
                      <a:endParaRPr lang="en-US" smtClean="0"/>
                    </a:p>
                    <a:p>
                      <a:endParaRPr lang="en-US" smtClean="0"/>
                    </a:p>
                    <a:p>
                      <a:endParaRPr lang="en-US" smtClean="0"/>
                    </a:p>
                  </a:txBody>
                  <a:tcPr/>
                </a:tc>
                <a:tc>
                  <a:txBody>
                    <a:bodyPr/>
                    <a:lstStyle/>
                    <a:p>
                      <a:r>
                        <a:rPr lang="en-US" smtClean="0"/>
                        <a:t>Use</a:t>
                      </a:r>
                      <a:r>
                        <a:rPr lang="en-US" baseline="0" smtClean="0"/>
                        <a:t> case A bao gồm use case B</a:t>
                      </a:r>
                      <a:endParaRPr lang="en-US"/>
                    </a:p>
                  </a:txBody>
                  <a:tcPr/>
                </a:tc>
              </a:tr>
              <a:tr h="370840">
                <a:tc>
                  <a:txBody>
                    <a:bodyPr/>
                    <a:lstStyle/>
                    <a:p>
                      <a:r>
                        <a:rPr lang="en-US" smtClean="0"/>
                        <a:t>Quan hệ</a:t>
                      </a:r>
                      <a:r>
                        <a:rPr lang="en-US" baseline="0" smtClean="0"/>
                        <a:t> mở rộng</a:t>
                      </a:r>
                      <a:endParaRPr lang="en-US" smtClean="0"/>
                    </a:p>
                    <a:p>
                      <a:endParaRPr lang="en-US" smtClean="0"/>
                    </a:p>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Use</a:t>
                      </a:r>
                      <a:r>
                        <a:rPr lang="en-US" baseline="0" smtClean="0"/>
                        <a:t> case A mở rộng use case B</a:t>
                      </a:r>
                      <a:endParaRPr lang="en-US" smtClean="0"/>
                    </a:p>
                    <a:p>
                      <a:endParaRPr lang="en-US"/>
                    </a:p>
                  </a:txBody>
                  <a:tcPr/>
                </a:tc>
              </a:tr>
              <a:tr h="878840">
                <a:tc>
                  <a:txBody>
                    <a:bodyPr/>
                    <a:lstStyle/>
                    <a:p>
                      <a:r>
                        <a:rPr lang="en-US" smtClean="0"/>
                        <a:t>Quan hệ</a:t>
                      </a:r>
                      <a:r>
                        <a:rPr lang="en-US" baseline="0" smtClean="0"/>
                        <a:t> kế thừa</a:t>
                      </a:r>
                      <a:endParaRPr lang="en-US"/>
                    </a:p>
                  </a:txBody>
                  <a:tcPr/>
                </a:tc>
                <a:tc>
                  <a:txBody>
                    <a:bodyPr/>
                    <a:lstStyle/>
                    <a:p>
                      <a:endParaRPr lang="en-US" smtClean="0"/>
                    </a:p>
                    <a:p>
                      <a:endParaRPr lang="en-US" smtClean="0"/>
                    </a:p>
                    <a:p>
                      <a:endParaRPr lang="en-US"/>
                    </a:p>
                  </a:txBody>
                  <a:tcPr/>
                </a:tc>
                <a:tc>
                  <a:txBody>
                    <a:bodyPr/>
                    <a:lstStyle/>
                    <a:p>
                      <a:r>
                        <a:rPr lang="en-US" smtClean="0"/>
                        <a:t>Use case A kế</a:t>
                      </a:r>
                      <a:r>
                        <a:rPr lang="en-US" baseline="0" smtClean="0"/>
                        <a:t> thừ use case B</a:t>
                      </a:r>
                      <a:endParaRPr lang="en-US"/>
                    </a:p>
                  </a:txBody>
                  <a:tcPr/>
                </a:tc>
              </a:tr>
              <a:tr h="370840">
                <a:tc>
                  <a:txBody>
                    <a:bodyPr/>
                    <a:lstStyle/>
                    <a:p>
                      <a:r>
                        <a:rPr lang="en-US" smtClean="0"/>
                        <a:t>Trừu</a:t>
                      </a:r>
                      <a:r>
                        <a:rPr lang="en-US" baseline="0" smtClean="0"/>
                        <a:t> tượng</a:t>
                      </a:r>
                      <a:endParaRPr lang="en-US"/>
                    </a:p>
                  </a:txBody>
                  <a:tcPr/>
                </a:tc>
                <a:tc>
                  <a:txBody>
                    <a:bodyPr/>
                    <a:lstStyle/>
                    <a:p>
                      <a:r>
                        <a:rPr lang="en-US" smtClean="0"/>
                        <a:t>{abstract} A        hoặc</a:t>
                      </a:r>
                      <a:r>
                        <a:rPr lang="en-US" baseline="0" smtClean="0"/>
                        <a:t>    </a:t>
                      </a:r>
                      <a:r>
                        <a:rPr lang="en-US" i="1" baseline="0" smtClean="0"/>
                        <a:t>A</a:t>
                      </a:r>
                      <a:endParaRPr lang="en-US" i="1"/>
                    </a:p>
                  </a:txBody>
                  <a:tcPr/>
                </a:tc>
                <a:tc>
                  <a:txBody>
                    <a:bodyPr/>
                    <a:lstStyle/>
                    <a:p>
                      <a:r>
                        <a:rPr lang="en-US" smtClean="0"/>
                        <a:t>In</a:t>
                      </a:r>
                      <a:r>
                        <a:rPr lang="en-US" baseline="0" smtClean="0"/>
                        <a:t> nghiêng tên use case hoặc dùng chữ {abstract}</a:t>
                      </a:r>
                      <a:endParaRPr lang="en-US"/>
                    </a:p>
                  </a:txBody>
                  <a:tcPr/>
                </a:tc>
              </a:tr>
              <a:tr h="370840">
                <a:tc>
                  <a:txBody>
                    <a:bodyPr/>
                    <a:lstStyle/>
                    <a:p>
                      <a:r>
                        <a:rPr lang="en-US" smtClean="0"/>
                        <a:t>Ghi chú</a:t>
                      </a:r>
                    </a:p>
                    <a:p>
                      <a:endParaRPr lang="en-US"/>
                    </a:p>
                  </a:txBody>
                  <a:tcPr/>
                </a:tc>
                <a:tc>
                  <a:txBody>
                    <a:bodyPr/>
                    <a:lstStyle/>
                    <a:p>
                      <a:endParaRPr lang="en-US"/>
                    </a:p>
                  </a:txBody>
                  <a:tcPr/>
                </a:tc>
                <a:tc>
                  <a:txBody>
                    <a:bodyPr/>
                    <a:lstStyle/>
                    <a:p>
                      <a:endParaRPr lang="en-US"/>
                    </a:p>
                  </a:txBody>
                  <a:tcPr/>
                </a:tc>
              </a:tr>
            </a:tbl>
          </a:graphicData>
        </a:graphic>
      </p:graphicFrame>
      <p:grpSp>
        <p:nvGrpSpPr>
          <p:cNvPr id="5" name="Group 4"/>
          <p:cNvGrpSpPr/>
          <p:nvPr/>
        </p:nvGrpSpPr>
        <p:grpSpPr>
          <a:xfrm>
            <a:off x="2743200" y="1270520"/>
            <a:ext cx="343900" cy="440426"/>
            <a:chOff x="3967163" y="2319338"/>
            <a:chExt cx="1500187" cy="2049462"/>
          </a:xfrm>
        </p:grpSpPr>
        <p:sp>
          <p:nvSpPr>
            <p:cNvPr id="6" name="Oval 3"/>
            <p:cNvSpPr>
              <a:spLocks noChangeArrowheads="1"/>
            </p:cNvSpPr>
            <p:nvPr/>
          </p:nvSpPr>
          <p:spPr bwMode="auto">
            <a:xfrm>
              <a:off x="4389438" y="2319338"/>
              <a:ext cx="655637" cy="646112"/>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4"/>
            <p:cNvSpPr>
              <a:spLocks noChangeShapeType="1"/>
            </p:cNvSpPr>
            <p:nvPr/>
          </p:nvSpPr>
          <p:spPr bwMode="auto">
            <a:xfrm>
              <a:off x="4718050" y="2971800"/>
              <a:ext cx="1588" cy="6572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5"/>
            <p:cNvSpPr>
              <a:spLocks noChangeShapeType="1"/>
            </p:cNvSpPr>
            <p:nvPr/>
          </p:nvSpPr>
          <p:spPr bwMode="auto">
            <a:xfrm>
              <a:off x="4175125" y="3176588"/>
              <a:ext cx="108426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Freeform 6"/>
            <p:cNvSpPr>
              <a:spLocks/>
            </p:cNvSpPr>
            <p:nvPr/>
          </p:nvSpPr>
          <p:spPr bwMode="auto">
            <a:xfrm>
              <a:off x="3967163" y="3629025"/>
              <a:ext cx="1500187" cy="739775"/>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Oval 9"/>
          <p:cNvSpPr/>
          <p:nvPr/>
        </p:nvSpPr>
        <p:spPr>
          <a:xfrm>
            <a:off x="2550967" y="2253803"/>
            <a:ext cx="1652155" cy="5334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32" name="Group 31"/>
          <p:cNvGrpSpPr/>
          <p:nvPr/>
        </p:nvGrpSpPr>
        <p:grpSpPr>
          <a:xfrm>
            <a:off x="2659929" y="4040670"/>
            <a:ext cx="2931272" cy="542290"/>
            <a:chOff x="1724422" y="3242668"/>
            <a:chExt cx="3603759" cy="932376"/>
          </a:xfrm>
        </p:grpSpPr>
        <p:sp>
          <p:nvSpPr>
            <p:cNvPr id="11" name="Rectangle 3"/>
            <p:cNvSpPr>
              <a:spLocks noChangeArrowheads="1"/>
            </p:cNvSpPr>
            <p:nvPr/>
          </p:nvSpPr>
          <p:spPr bwMode="auto">
            <a:xfrm>
              <a:off x="2969106" y="3405981"/>
              <a:ext cx="103811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smtClean="0">
                  <a:solidFill>
                    <a:srgbClr val="000000"/>
                  </a:solidFill>
                  <a:latin typeface="Arial" pitchFamily="34" charset="0"/>
                </a:rPr>
                <a:t>&lt;&lt;extends&gt;&gt;</a:t>
              </a:r>
              <a:endParaRPr lang="en-US" altLang="en-US"/>
            </a:p>
          </p:txBody>
        </p:sp>
        <p:grpSp>
          <p:nvGrpSpPr>
            <p:cNvPr id="29" name="Group 28"/>
            <p:cNvGrpSpPr/>
            <p:nvPr/>
          </p:nvGrpSpPr>
          <p:grpSpPr>
            <a:xfrm>
              <a:off x="4086755" y="3242668"/>
              <a:ext cx="1241426" cy="743771"/>
              <a:chOff x="5603874" y="4950848"/>
              <a:chExt cx="1749425" cy="1117310"/>
            </a:xfrm>
          </p:grpSpPr>
          <p:sp>
            <p:nvSpPr>
              <p:cNvPr id="14" name="Oval 6"/>
              <p:cNvSpPr>
                <a:spLocks noChangeArrowheads="1"/>
              </p:cNvSpPr>
              <p:nvPr/>
            </p:nvSpPr>
            <p:spPr bwMode="auto">
              <a:xfrm>
                <a:off x="5603874" y="4950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Text Box 8"/>
              <p:cNvSpPr txBox="1">
                <a:spLocks noChangeArrowheads="1"/>
              </p:cNvSpPr>
              <p:nvPr/>
            </p:nvSpPr>
            <p:spPr bwMode="auto">
              <a:xfrm>
                <a:off x="6246811" y="5193736"/>
                <a:ext cx="519893" cy="87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t>B</a:t>
                </a:r>
              </a:p>
            </p:txBody>
          </p:sp>
        </p:grpSp>
        <p:grpSp>
          <p:nvGrpSpPr>
            <p:cNvPr id="28" name="Group 27"/>
            <p:cNvGrpSpPr/>
            <p:nvPr/>
          </p:nvGrpSpPr>
          <p:grpSpPr>
            <a:xfrm>
              <a:off x="1724422" y="3505196"/>
              <a:ext cx="1050925" cy="669848"/>
              <a:chOff x="1866899" y="6093848"/>
              <a:chExt cx="1749425" cy="1088504"/>
            </a:xfrm>
          </p:grpSpPr>
          <p:sp>
            <p:nvSpPr>
              <p:cNvPr id="15" name="Text Box 7"/>
              <p:cNvSpPr txBox="1">
                <a:spLocks noChangeArrowheads="1"/>
              </p:cNvSpPr>
              <p:nvPr/>
            </p:nvSpPr>
            <p:spPr bwMode="auto">
              <a:xfrm>
                <a:off x="2476500" y="6322449"/>
                <a:ext cx="601011" cy="8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A</a:t>
                </a:r>
              </a:p>
            </p:txBody>
          </p:sp>
          <p:sp>
            <p:nvSpPr>
              <p:cNvPr id="17" name="Oval 10"/>
              <p:cNvSpPr>
                <a:spLocks noChangeArrowheads="1"/>
              </p:cNvSpPr>
              <p:nvPr/>
            </p:nvSpPr>
            <p:spPr bwMode="auto">
              <a:xfrm>
                <a:off x="1866899" y="6093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1" name="Straight Arrow Connector 30"/>
            <p:cNvCxnSpPr>
              <a:stCxn id="17" idx="6"/>
              <a:endCxn id="14" idx="2"/>
            </p:cNvCxnSpPr>
            <p:nvPr/>
          </p:nvCxnSpPr>
          <p:spPr>
            <a:xfrm flipV="1">
              <a:off x="2775347" y="3572382"/>
              <a:ext cx="1311408" cy="237618"/>
            </a:xfrm>
            <a:prstGeom prst="straightConnector1">
              <a:avLst/>
            </a:prstGeom>
            <a:ln>
              <a:solidFill>
                <a:schemeClr val="tx1">
                  <a:lumMod val="85000"/>
                  <a:lumOff val="1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590800" y="3136656"/>
            <a:ext cx="3200400" cy="659423"/>
            <a:chOff x="1724422" y="3242670"/>
            <a:chExt cx="3603759" cy="872130"/>
          </a:xfrm>
        </p:grpSpPr>
        <p:sp>
          <p:nvSpPr>
            <p:cNvPr id="34" name="Rectangle 3"/>
            <p:cNvSpPr>
              <a:spLocks noChangeArrowheads="1"/>
            </p:cNvSpPr>
            <p:nvPr/>
          </p:nvSpPr>
          <p:spPr bwMode="auto">
            <a:xfrm>
              <a:off x="2969106" y="3405981"/>
              <a:ext cx="106709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itchFamily="34" charset="0"/>
                </a:rPr>
                <a:t>&lt;&lt;</a:t>
              </a:r>
              <a:r>
                <a:rPr lang="en-US" altLang="en-US" sz="1300" smtClean="0">
                  <a:solidFill>
                    <a:srgbClr val="000000"/>
                  </a:solidFill>
                  <a:latin typeface="Arial" pitchFamily="34" charset="0"/>
                </a:rPr>
                <a:t>includes&gt;&gt;</a:t>
              </a:r>
              <a:endParaRPr lang="en-US" altLang="en-US"/>
            </a:p>
          </p:txBody>
        </p:sp>
        <p:grpSp>
          <p:nvGrpSpPr>
            <p:cNvPr id="35" name="Group 34"/>
            <p:cNvGrpSpPr/>
            <p:nvPr/>
          </p:nvGrpSpPr>
          <p:grpSpPr>
            <a:xfrm>
              <a:off x="4086755" y="3242670"/>
              <a:ext cx="1241426" cy="659423"/>
              <a:chOff x="5603874" y="4950848"/>
              <a:chExt cx="1749425" cy="990600"/>
            </a:xfrm>
          </p:grpSpPr>
          <p:sp>
            <p:nvSpPr>
              <p:cNvPr id="40" name="Oval 6"/>
              <p:cNvSpPr>
                <a:spLocks noChangeArrowheads="1"/>
              </p:cNvSpPr>
              <p:nvPr/>
            </p:nvSpPr>
            <p:spPr bwMode="auto">
              <a:xfrm>
                <a:off x="5603874" y="4950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Text Box 8"/>
              <p:cNvSpPr txBox="1">
                <a:spLocks noChangeArrowheads="1"/>
              </p:cNvSpPr>
              <p:nvPr/>
            </p:nvSpPr>
            <p:spPr bwMode="auto">
              <a:xfrm>
                <a:off x="6246813" y="5193737"/>
                <a:ext cx="476174" cy="67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t>B</a:t>
                </a:r>
              </a:p>
            </p:txBody>
          </p:sp>
        </p:grpSp>
        <p:grpSp>
          <p:nvGrpSpPr>
            <p:cNvPr id="36" name="Group 35"/>
            <p:cNvGrpSpPr/>
            <p:nvPr/>
          </p:nvGrpSpPr>
          <p:grpSpPr>
            <a:xfrm>
              <a:off x="1724422" y="3505200"/>
              <a:ext cx="1050925" cy="609600"/>
              <a:chOff x="1866899" y="6093848"/>
              <a:chExt cx="1749425" cy="990600"/>
            </a:xfrm>
          </p:grpSpPr>
          <p:sp>
            <p:nvSpPr>
              <p:cNvPr id="38" name="Text Box 7"/>
              <p:cNvSpPr txBox="1">
                <a:spLocks noChangeArrowheads="1"/>
              </p:cNvSpPr>
              <p:nvPr/>
            </p:nvSpPr>
            <p:spPr bwMode="auto">
              <a:xfrm>
                <a:off x="2476500" y="6322449"/>
                <a:ext cx="580519" cy="72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t>A</a:t>
                </a:r>
              </a:p>
            </p:txBody>
          </p:sp>
          <p:sp>
            <p:nvSpPr>
              <p:cNvPr id="39" name="Oval 10"/>
              <p:cNvSpPr>
                <a:spLocks noChangeArrowheads="1"/>
              </p:cNvSpPr>
              <p:nvPr/>
            </p:nvSpPr>
            <p:spPr bwMode="auto">
              <a:xfrm>
                <a:off x="1866899" y="6093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7" name="Straight Arrow Connector 36"/>
            <p:cNvCxnSpPr>
              <a:stCxn id="39" idx="6"/>
              <a:endCxn id="40" idx="2"/>
            </p:cNvCxnSpPr>
            <p:nvPr/>
          </p:nvCxnSpPr>
          <p:spPr>
            <a:xfrm flipV="1">
              <a:off x="2775347" y="3572382"/>
              <a:ext cx="1311408" cy="237618"/>
            </a:xfrm>
            <a:prstGeom prst="straightConnector1">
              <a:avLst/>
            </a:prstGeom>
            <a:ln>
              <a:solidFill>
                <a:schemeClr val="tx1">
                  <a:lumMod val="85000"/>
                  <a:lumOff val="1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494345" y="4876800"/>
            <a:ext cx="3200400" cy="659423"/>
            <a:chOff x="1724422" y="3242670"/>
            <a:chExt cx="3603759" cy="872130"/>
          </a:xfrm>
        </p:grpSpPr>
        <p:grpSp>
          <p:nvGrpSpPr>
            <p:cNvPr id="44" name="Group 43"/>
            <p:cNvGrpSpPr/>
            <p:nvPr/>
          </p:nvGrpSpPr>
          <p:grpSpPr>
            <a:xfrm>
              <a:off x="4086755" y="3242670"/>
              <a:ext cx="1241426" cy="659423"/>
              <a:chOff x="5603874" y="4950848"/>
              <a:chExt cx="1749425" cy="990600"/>
            </a:xfrm>
          </p:grpSpPr>
          <p:sp>
            <p:nvSpPr>
              <p:cNvPr id="49" name="Oval 6"/>
              <p:cNvSpPr>
                <a:spLocks noChangeArrowheads="1"/>
              </p:cNvSpPr>
              <p:nvPr/>
            </p:nvSpPr>
            <p:spPr bwMode="auto">
              <a:xfrm>
                <a:off x="5603874" y="4950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Text Box 8"/>
              <p:cNvSpPr txBox="1">
                <a:spLocks noChangeArrowheads="1"/>
              </p:cNvSpPr>
              <p:nvPr/>
            </p:nvSpPr>
            <p:spPr bwMode="auto">
              <a:xfrm>
                <a:off x="6246813" y="5193737"/>
                <a:ext cx="476174" cy="67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t>B</a:t>
                </a:r>
              </a:p>
            </p:txBody>
          </p:sp>
        </p:grpSp>
        <p:grpSp>
          <p:nvGrpSpPr>
            <p:cNvPr id="45" name="Group 44"/>
            <p:cNvGrpSpPr/>
            <p:nvPr/>
          </p:nvGrpSpPr>
          <p:grpSpPr>
            <a:xfrm>
              <a:off x="1724422" y="3505200"/>
              <a:ext cx="1050925" cy="609600"/>
              <a:chOff x="1866899" y="6093848"/>
              <a:chExt cx="1749425" cy="990600"/>
            </a:xfrm>
          </p:grpSpPr>
          <p:sp>
            <p:nvSpPr>
              <p:cNvPr id="47" name="Text Box 7"/>
              <p:cNvSpPr txBox="1">
                <a:spLocks noChangeArrowheads="1"/>
              </p:cNvSpPr>
              <p:nvPr/>
            </p:nvSpPr>
            <p:spPr bwMode="auto">
              <a:xfrm>
                <a:off x="2476500" y="6322449"/>
                <a:ext cx="580519" cy="72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t>A</a:t>
                </a:r>
              </a:p>
            </p:txBody>
          </p:sp>
          <p:sp>
            <p:nvSpPr>
              <p:cNvPr id="48" name="Oval 10"/>
              <p:cNvSpPr>
                <a:spLocks noChangeArrowheads="1"/>
              </p:cNvSpPr>
              <p:nvPr/>
            </p:nvSpPr>
            <p:spPr bwMode="auto">
              <a:xfrm>
                <a:off x="1866899" y="6093848"/>
                <a:ext cx="1749425" cy="99060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46" name="Straight Arrow Connector 45"/>
            <p:cNvCxnSpPr>
              <a:stCxn id="48" idx="6"/>
              <a:endCxn id="49" idx="2"/>
            </p:cNvCxnSpPr>
            <p:nvPr/>
          </p:nvCxnSpPr>
          <p:spPr>
            <a:xfrm flipV="1">
              <a:off x="2775347" y="3572382"/>
              <a:ext cx="1311408" cy="237618"/>
            </a:xfrm>
            <a:prstGeom prst="straightConnector1">
              <a:avLst/>
            </a:prstGeom>
            <a:ln>
              <a:headEnd type="none" w="lg" len="lg"/>
              <a:tailEnd type="triangle" w="med" len="med"/>
            </a:ln>
          </p:spPr>
          <p:style>
            <a:lnRef idx="1">
              <a:schemeClr val="accent1"/>
            </a:lnRef>
            <a:fillRef idx="0">
              <a:schemeClr val="accent1"/>
            </a:fillRef>
            <a:effectRef idx="0">
              <a:schemeClr val="accent1"/>
            </a:effectRef>
            <a:fontRef idx="minor">
              <a:schemeClr val="tx1"/>
            </a:fontRef>
          </p:style>
        </p:cxnSp>
      </p:grpSp>
      <p:sp>
        <p:nvSpPr>
          <p:cNvPr id="51" name="Folded Corner 50"/>
          <p:cNvSpPr/>
          <p:nvPr/>
        </p:nvSpPr>
        <p:spPr>
          <a:xfrm>
            <a:off x="3186358" y="6400800"/>
            <a:ext cx="1772169" cy="457200"/>
          </a:xfrm>
          <a:prstGeom prst="foldedCorner">
            <a:avLst>
              <a:gd name="adj" fmla="val 307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lumMod val="75000"/>
                  </a:schemeClr>
                </a:solidFill>
              </a:rPr>
              <a:t>Ghi chú</a:t>
            </a:r>
            <a:endParaRPr lang="en-US">
              <a:solidFill>
                <a:schemeClr val="accent2">
                  <a:lumMod val="75000"/>
                </a:schemeClr>
              </a:solidFill>
            </a:endParaRPr>
          </a:p>
        </p:txBody>
      </p:sp>
      <p:cxnSp>
        <p:nvCxnSpPr>
          <p:cNvPr id="53" name="Straight Connector 52"/>
          <p:cNvCxnSpPr/>
          <p:nvPr/>
        </p:nvCxnSpPr>
        <p:spPr>
          <a:xfrm flipH="1">
            <a:off x="2659929" y="6629400"/>
            <a:ext cx="469332" cy="0"/>
          </a:xfrm>
          <a:prstGeom prst="line">
            <a:avLst/>
          </a:prstGeom>
          <a:ln>
            <a:headEnd type="none"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54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bài học</a:t>
            </a:r>
            <a:endParaRPr lang="en-US"/>
          </a:p>
        </p:txBody>
      </p:sp>
      <p:sp>
        <p:nvSpPr>
          <p:cNvPr id="3" name="Content Placeholder 2"/>
          <p:cNvSpPr>
            <a:spLocks noGrp="1"/>
          </p:cNvSpPr>
          <p:nvPr>
            <p:ph idx="1"/>
          </p:nvPr>
        </p:nvSpPr>
        <p:spPr/>
        <p:txBody>
          <a:bodyPr/>
          <a:lstStyle/>
          <a:p>
            <a:pPr lvl="0"/>
            <a:r>
              <a:rPr lang="en-US"/>
              <a:t>Hiểu mục tiêu của bước xác định yêu cầu phần mềm</a:t>
            </a:r>
          </a:p>
          <a:p>
            <a:pPr lvl="0"/>
            <a:r>
              <a:rPr lang="en-US"/>
              <a:t>Ghi lại các yêu cầu phần mềm vào mô hình use case hoàn chỉnh</a:t>
            </a:r>
          </a:p>
          <a:p>
            <a:pPr lvl="0"/>
            <a:r>
              <a:rPr lang="en-US"/>
              <a:t>Mô hình hóa ngữ cảnh nghiệp vụ và các chức năng hệ thống.</a:t>
            </a:r>
          </a:p>
          <a:p>
            <a:endParaRPr lang="en-US"/>
          </a:p>
        </p:txBody>
      </p:sp>
    </p:spTree>
    <p:extLst>
      <p:ext uri="{BB962C8B-B14F-4D97-AF65-F5344CB8AC3E}">
        <p14:creationId xmlns:p14="http://schemas.microsoft.com/office/powerpoint/2010/main" val="296603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533400" y="990600"/>
            <a:ext cx="7772400" cy="5410200"/>
          </a:xfrm>
          <a:prstGeom prst="rect">
            <a:avLst/>
          </a:prstGeom>
        </p:spPr>
      </p:pic>
    </p:spTree>
    <p:extLst>
      <p:ext uri="{BB962C8B-B14F-4D97-AF65-F5344CB8AC3E}">
        <p14:creationId xmlns:p14="http://schemas.microsoft.com/office/powerpoint/2010/main" val="350102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thu thập yêu cầu</a:t>
            </a:r>
            <a:endParaRPr lang="en-US"/>
          </a:p>
        </p:txBody>
      </p:sp>
      <p:sp>
        <p:nvSpPr>
          <p:cNvPr id="3" name="Content Placeholder 2"/>
          <p:cNvSpPr>
            <a:spLocks noGrp="1"/>
          </p:cNvSpPr>
          <p:nvPr>
            <p:ph idx="1"/>
          </p:nvPr>
        </p:nvSpPr>
        <p:spPr/>
        <p:txBody>
          <a:bodyPr>
            <a:normAutofit fontScale="92500"/>
          </a:bodyPr>
          <a:lstStyle/>
          <a:p>
            <a:pPr lvl="0"/>
            <a:r>
              <a:rPr lang="en-US"/>
              <a:t>Một danh sách actor (với mô tả)</a:t>
            </a:r>
          </a:p>
          <a:p>
            <a:pPr lvl="0"/>
            <a:r>
              <a:rPr lang="en-US"/>
              <a:t>Một </a:t>
            </a:r>
            <a:r>
              <a:rPr lang="en-US" smtClean="0"/>
              <a:t>danh </a:t>
            </a:r>
            <a:r>
              <a:rPr lang="en-US"/>
              <a:t>sách use case (với mô tả)</a:t>
            </a:r>
          </a:p>
          <a:p>
            <a:pPr lvl="0"/>
            <a:r>
              <a:rPr lang="en-US"/>
              <a:t>Lược đồ use case</a:t>
            </a:r>
          </a:p>
          <a:p>
            <a:pPr lvl="0"/>
            <a:r>
              <a:rPr lang="en-US"/>
              <a:t>Chi tiết use case (bao gồm những yêu cầu phi chức năng liên quan)</a:t>
            </a:r>
          </a:p>
          <a:p>
            <a:pPr lvl="0"/>
            <a:r>
              <a:rPr lang="en-US"/>
              <a:t>Nghiên cứu về use case</a:t>
            </a:r>
          </a:p>
          <a:p>
            <a:pPr lvl="0"/>
            <a:r>
              <a:rPr lang="en-US"/>
              <a:t>Những yêu cầu bổ trợ (là các yêu cầu hệ thống không khớp với bất kỳ use case cụ thể nào)</a:t>
            </a:r>
          </a:p>
          <a:p>
            <a:pPr lvl="0"/>
            <a:r>
              <a:rPr lang="en-US"/>
              <a:t>Bản vẽ nháp các giao diện người dùng</a:t>
            </a:r>
          </a:p>
          <a:p>
            <a:pPr lvl="0"/>
            <a:r>
              <a:rPr lang="en-US"/>
              <a:t>Bản danh mục từ nâng cao</a:t>
            </a:r>
          </a:p>
          <a:p>
            <a:pPr lvl="0"/>
            <a:r>
              <a:rPr lang="en-US"/>
              <a:t>Thứ tự use case</a:t>
            </a:r>
          </a:p>
          <a:p>
            <a:endParaRPr lang="en-US"/>
          </a:p>
        </p:txBody>
      </p:sp>
    </p:spTree>
    <p:extLst>
      <p:ext uri="{BB962C8B-B14F-4D97-AF65-F5344CB8AC3E}">
        <p14:creationId xmlns:p14="http://schemas.microsoft.com/office/powerpoint/2010/main" val="22939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 actor và danh mục từ</a:t>
            </a:r>
            <a:endParaRPr lang="en-US"/>
          </a:p>
        </p:txBody>
      </p:sp>
      <p:sp>
        <p:nvSpPr>
          <p:cNvPr id="3" name="Content Placeholder 2"/>
          <p:cNvSpPr>
            <a:spLocks noGrp="1"/>
          </p:cNvSpPr>
          <p:nvPr>
            <p:ph idx="1"/>
          </p:nvPr>
        </p:nvSpPr>
        <p:spPr/>
        <p:txBody>
          <a:bodyPr/>
          <a:lstStyle/>
          <a:p>
            <a:r>
              <a:rPr lang="en-US" smtClean="0"/>
              <a:t>Tên actor, mô tả, khái niệm cụ thể</a:t>
            </a:r>
          </a:p>
          <a:p>
            <a:r>
              <a:rPr lang="en-US" smtClean="0"/>
              <a:t>Ví dụ</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45212354"/>
              </p:ext>
            </p:extLst>
          </p:nvPr>
        </p:nvGraphicFramePr>
        <p:xfrm>
          <a:off x="838200" y="1981200"/>
          <a:ext cx="6934200" cy="3886200"/>
        </p:xfrm>
        <a:graphic>
          <a:graphicData uri="http://schemas.openxmlformats.org/drawingml/2006/table">
            <a:tbl>
              <a:tblPr firstRow="1" firstCol="1" bandRow="1">
                <a:tableStyleId>{21E4AEA4-8DFA-4A89-87EB-49C32662AFE0}</a:tableStyleId>
              </a:tblPr>
              <a:tblGrid>
                <a:gridCol w="2228850"/>
                <a:gridCol w="4705350"/>
              </a:tblGrid>
              <a:tr h="908367">
                <a:tc gridSpan="2">
                  <a:txBody>
                    <a:bodyPr/>
                    <a:lstStyle/>
                    <a:p>
                      <a:pPr marL="0" marR="0">
                        <a:lnSpc>
                          <a:spcPct val="115000"/>
                        </a:lnSpc>
                        <a:spcBef>
                          <a:spcPts val="0"/>
                        </a:spcBef>
                        <a:spcAft>
                          <a:spcPts val="0"/>
                        </a:spcAft>
                      </a:pPr>
                      <a:r>
                        <a:rPr lang="en-US" sz="1200">
                          <a:effectLst/>
                        </a:rPr>
                        <a:t>Case study</a:t>
                      </a:r>
                    </a:p>
                    <a:p>
                      <a:pPr marL="0" marR="0">
                        <a:lnSpc>
                          <a:spcPct val="115000"/>
                        </a:lnSpc>
                        <a:spcBef>
                          <a:spcPts val="0"/>
                        </a:spcBef>
                        <a:spcAft>
                          <a:spcPts val="0"/>
                        </a:spcAft>
                      </a:pPr>
                      <a:r>
                        <a:rPr lang="en-US" sz="1200">
                          <a:effectLst/>
                        </a:rPr>
                        <a:t>Danh mục từ của Nowhere Cars</a:t>
                      </a:r>
                      <a:endParaRPr lang="en-US" sz="1200">
                        <a:effectLst/>
                        <a:latin typeface="Times New Roman"/>
                        <a:ea typeface="Calibri"/>
                        <a:cs typeface="Times New Roman"/>
                      </a:endParaRPr>
                    </a:p>
                  </a:txBody>
                  <a:tcPr marL="68580" marR="68580" marT="0" marB="0"/>
                </a:tc>
                <a:tc hMerge="1">
                  <a:txBody>
                    <a:bodyPr/>
                    <a:lstStyle/>
                    <a:p>
                      <a:endParaRPr lang="en-US"/>
                    </a:p>
                  </a:txBody>
                  <a:tcPr/>
                </a:tc>
              </a:tr>
              <a:tr h="2977833">
                <a:tc>
                  <a:txBody>
                    <a:bodyPr/>
                    <a:lstStyle/>
                    <a:p>
                      <a:pPr marL="0" marR="0">
                        <a:lnSpc>
                          <a:spcPct val="115000"/>
                        </a:lnSpc>
                        <a:spcBef>
                          <a:spcPts val="0"/>
                        </a:spcBef>
                        <a:spcAft>
                          <a:spcPts val="0"/>
                        </a:spcAft>
                      </a:pPr>
                      <a:r>
                        <a:rPr lang="en-US" sz="1200">
                          <a:effectLst/>
                        </a:rPr>
                        <a:t>Khái niệm</a:t>
                      </a:r>
                    </a:p>
                    <a:p>
                      <a:pPr marL="0" marR="0">
                        <a:lnSpc>
                          <a:spcPct val="115000"/>
                        </a:lnSpc>
                        <a:spcBef>
                          <a:spcPts val="0"/>
                        </a:spcBef>
                        <a:spcAft>
                          <a:spcPts val="0"/>
                        </a:spcAft>
                      </a:pPr>
                      <a:r>
                        <a:rPr lang="en-US" sz="1200">
                          <a:effectLst/>
                        </a:rPr>
                        <a:t>Car (đối tượng nghiệp vụ)</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CarModel (đối tượng nghiệp vụ)</a:t>
                      </a:r>
                    </a:p>
                    <a:p>
                      <a:pPr marL="0" marR="0">
                        <a:lnSpc>
                          <a:spcPct val="115000"/>
                        </a:lnSpc>
                        <a:spcBef>
                          <a:spcPts val="0"/>
                        </a:spcBef>
                        <a:spcAft>
                          <a:spcPts val="0"/>
                        </a:spcAft>
                      </a:pPr>
                      <a:r>
                        <a:rPr lang="en-US" sz="1200">
                          <a:effectLst/>
                        </a:rPr>
                        <a:t>Customer (actor nghiệp vụ, đối tượng nghiệp vụ)</a:t>
                      </a:r>
                    </a:p>
                    <a:p>
                      <a:pPr marL="0" marR="0">
                        <a:lnSpc>
                          <a:spcPct val="115000"/>
                        </a:lnSpc>
                        <a:spcBef>
                          <a:spcPts val="0"/>
                        </a:spcBef>
                        <a:spcAft>
                          <a:spcPts val="0"/>
                        </a:spcAft>
                      </a:pPr>
                      <a:r>
                        <a:rPr lang="en-US" sz="1200">
                          <a:effectLst/>
                        </a:rPr>
                        <a:t>Member (đối tượng nghiêp vụ)</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a:t>
                      </a:r>
                      <a:endParaRPr lang="en-US" sz="120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Định nghĩa</a:t>
                      </a:r>
                    </a:p>
                    <a:p>
                      <a:pPr marL="0" marR="0">
                        <a:lnSpc>
                          <a:spcPct val="115000"/>
                        </a:lnSpc>
                        <a:spcBef>
                          <a:spcPts val="0"/>
                        </a:spcBef>
                        <a:spcAft>
                          <a:spcPts val="0"/>
                        </a:spcAft>
                      </a:pPr>
                      <a:r>
                        <a:rPr lang="en-US" sz="1200">
                          <a:effectLst/>
                        </a:rPr>
                        <a:t>Là một thể hiện của CarModel được lưu trữ bởi Store nhằm mục đích Rental</a:t>
                      </a:r>
                    </a:p>
                    <a:p>
                      <a:pPr marL="0" marR="0">
                        <a:lnSpc>
                          <a:spcPct val="115000"/>
                        </a:lnSpc>
                        <a:spcBef>
                          <a:spcPts val="0"/>
                        </a:spcBef>
                        <a:spcAft>
                          <a:spcPts val="0"/>
                        </a:spcAft>
                      </a:pPr>
                      <a:r>
                        <a:rPr lang="en-US" sz="1200">
                          <a:effectLst/>
                        </a:rPr>
                        <a:t>Là mô hình trong Catalog, rỗi cho Reseravation</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Một người trả tiền cho ta để sử dụng các dịch vụ tiêu chuẩn</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Là Customer mà thông tin cá nhân và thông tin tín dụng đều đã được chứng thực và là một người có quyền sử dụng các dịch vụ đặt biệt (như Reseravation qua điện thoại hoặc internet)</a:t>
                      </a:r>
                      <a:endParaRPr lang="en-US" sz="1200">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5444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 use case</a:t>
            </a:r>
            <a:endParaRPr lang="en-US"/>
          </a:p>
        </p:txBody>
      </p:sp>
      <p:sp>
        <p:nvSpPr>
          <p:cNvPr id="3" name="Content Placeholder 2"/>
          <p:cNvSpPr>
            <a:spLocks noGrp="1"/>
          </p:cNvSpPr>
          <p:nvPr>
            <p:ph idx="1"/>
          </p:nvPr>
        </p:nvSpPr>
        <p:spPr/>
        <p:txBody>
          <a:bodyPr/>
          <a:lstStyle/>
          <a:p>
            <a:r>
              <a:rPr lang="en-US" smtClean="0"/>
              <a:t>Số use case, tên use case</a:t>
            </a:r>
          </a:p>
          <a:p>
            <a:r>
              <a:rPr lang="en-US" smtClean="0"/>
              <a:t>Ví dụ</a:t>
            </a:r>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101691549"/>
              </p:ext>
            </p:extLst>
          </p:nvPr>
        </p:nvGraphicFramePr>
        <p:xfrm>
          <a:off x="152400" y="1920240"/>
          <a:ext cx="8839200" cy="4937760"/>
        </p:xfrm>
        <a:graphic>
          <a:graphicData uri="http://schemas.openxmlformats.org/drawingml/2006/table">
            <a:tbl>
              <a:tblPr firstRow="1" bandRow="1">
                <a:tableStyleId>{21E4AEA4-8DFA-4A89-87EB-49C32662AFE0}</a:tableStyleId>
              </a:tblPr>
              <a:tblGrid>
                <a:gridCol w="8839200"/>
              </a:tblGrid>
              <a:tr h="599440">
                <a:tc>
                  <a:txBody>
                    <a:bodyPr/>
                    <a:lstStyle/>
                    <a:p>
                      <a:r>
                        <a:rPr lang="en-US" sz="1400" smtClean="0"/>
                        <a:t>Case study</a:t>
                      </a:r>
                    </a:p>
                    <a:p>
                      <a:r>
                        <a:rPr lang="en-US" sz="1400" smtClean="0"/>
                        <a:t>Danh sách use case nghiệp vụ của iCoot </a:t>
                      </a:r>
                    </a:p>
                    <a:p>
                      <a:endParaRPr lang="en-US" sz="1400"/>
                    </a:p>
                  </a:txBody>
                  <a:tcPr/>
                </a:tc>
              </a:tr>
              <a:tr h="3896360">
                <a:tc>
                  <a:txBody>
                    <a:bodyPr/>
                    <a:lstStyle/>
                    <a:p>
                      <a:pPr lvl="0"/>
                      <a:r>
                        <a:rPr lang="en-US" sz="1800" smtClean="0"/>
                        <a:t>B1: Customer Rents Car: Customer thuê Car mà họ chọn từ những xe đang có tại cửa hàng.</a:t>
                      </a:r>
                    </a:p>
                    <a:p>
                      <a:pPr lvl="0"/>
                      <a:r>
                        <a:rPr lang="en-US" sz="1800" smtClean="0"/>
                        <a:t>B2: Member Reserves CarModel: Member muốn được thông báo khi CarModel có tại cửa hàng.</a:t>
                      </a:r>
                    </a:p>
                    <a:p>
                      <a:pPr lvl="0"/>
                      <a:r>
                        <a:rPr lang="en-US" sz="1800" smtClean="0"/>
                        <a:t>B3: NonMember Reserves CarModel: NonMember đặt cọc để được thông báo khi</a:t>
                      </a:r>
                    </a:p>
                    <a:p>
                      <a:pPr lvl="0"/>
                      <a:r>
                        <a:rPr lang="en-US" sz="1800" smtClean="0"/>
                        <a:t>CarModel có tại cửa hàng</a:t>
                      </a:r>
                    </a:p>
                    <a:p>
                      <a:pPr lvl="0"/>
                      <a:r>
                        <a:rPr lang="en-US" sz="1800" smtClean="0"/>
                        <a:t>B4:Customer Cancels Reservation: Customer hủy  Reservation qua điện thoại hay đến trực tiếp cửa hàng.</a:t>
                      </a:r>
                    </a:p>
                    <a:p>
                      <a:pPr lvl="0"/>
                      <a:r>
                        <a:rPr lang="en-US" sz="1800" smtClean="0"/>
                        <a:t> B5:Customer Returns Car: Customer trả Car mà họ đã thuê cho cửa hàng.</a:t>
                      </a:r>
                    </a:p>
                    <a:p>
                      <a:pPr lvl="0"/>
                      <a:r>
                        <a:rPr lang="en-US" sz="1800" smtClean="0"/>
                        <a:t>B6:Customer Told CarModel is Available: Customer lập hợp đồng với Assistant khi Car có tại cửa hàng.</a:t>
                      </a:r>
                    </a:p>
                    <a:p>
                      <a:pPr lvl="0"/>
                      <a:r>
                        <a:rPr lang="en-US" sz="1800" smtClean="0"/>
                        <a:t>B7:Car Reprted Missing: Customer hoặc Assistant phát hiện ra Car bị thất lạc.</a:t>
                      </a:r>
                    </a:p>
                    <a:p>
                      <a:pPr lvl="0"/>
                      <a:r>
                        <a:rPr lang="en-US" sz="1800" smtClean="0"/>
                        <a:t>B8:Customer Renews Reservatin: Customer làm mới Reservation bị hết hạn sau 1 tuần.</a:t>
                      </a:r>
                    </a:p>
                    <a:p>
                      <a:pPr lvl="0"/>
                      <a:r>
                        <a:rPr lang="en-US" sz="1800" smtClean="0"/>
                        <a:t>B9:Customer Accesses Catalog: Customers duyệt tìm catalog, tại cửa hàng hay tại nhà.</a:t>
                      </a:r>
                    </a:p>
                    <a:p>
                      <a:pPr lvl="0"/>
                      <a:r>
                        <a:rPr lang="en-US" sz="1800" smtClean="0"/>
                        <a:t>B10: Customer Fined for Uncollected Reservatin: Customer không lấy  Car họ đã đặt.</a:t>
                      </a:r>
                    </a:p>
                    <a:p>
                      <a:endParaRPr lang="en-US" sz="1800"/>
                    </a:p>
                  </a:txBody>
                  <a:tcPr/>
                </a:tc>
              </a:tr>
            </a:tbl>
          </a:graphicData>
        </a:graphic>
      </p:graphicFrame>
    </p:spTree>
    <p:extLst>
      <p:ext uri="{BB962C8B-B14F-4D97-AF65-F5344CB8AC3E}">
        <p14:creationId xmlns:p14="http://schemas.microsoft.com/office/powerpoint/2010/main" val="3430323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Lược đồ use case</a:t>
            </a:r>
            <a:endParaRPr lang="en-US"/>
          </a:p>
        </p:txBody>
      </p:sp>
      <p:sp>
        <p:nvSpPr>
          <p:cNvPr id="3" name="Content Placeholder 2"/>
          <p:cNvSpPr>
            <a:spLocks noGrp="1"/>
          </p:cNvSpPr>
          <p:nvPr>
            <p:ph idx="1"/>
          </p:nvPr>
        </p:nvSpPr>
        <p:spPr/>
        <p:txBody>
          <a:bodyPr/>
          <a:lstStyle/>
          <a:p>
            <a:r>
              <a:rPr lang="en-US" smtClean="0"/>
              <a:t>Hình vẽ theo nguyên tắc UML</a:t>
            </a:r>
          </a:p>
          <a:p>
            <a:r>
              <a:rPr lang="en-US" smtClean="0"/>
              <a:t>Các lược đồ khác nếu cần thiết</a:t>
            </a:r>
          </a:p>
          <a:p>
            <a:r>
              <a:rPr lang="en-US" smtClean="0"/>
              <a:t>Ví dụ</a:t>
            </a:r>
            <a:endParaRPr lang="en-US"/>
          </a:p>
        </p:txBody>
      </p:sp>
      <p:pic>
        <p:nvPicPr>
          <p:cNvPr id="4" name="Picture 3"/>
          <p:cNvPicPr/>
          <p:nvPr/>
        </p:nvPicPr>
        <p:blipFill>
          <a:blip r:embed="rId2"/>
          <a:stretch>
            <a:fillRect/>
          </a:stretch>
        </p:blipFill>
        <p:spPr>
          <a:xfrm>
            <a:off x="381001" y="2667000"/>
            <a:ext cx="6324600" cy="3886200"/>
          </a:xfrm>
          <a:prstGeom prst="rect">
            <a:avLst/>
          </a:prstGeom>
        </p:spPr>
      </p:pic>
    </p:spTree>
    <p:extLst>
      <p:ext uri="{BB962C8B-B14F-4D97-AF65-F5344CB8AC3E}">
        <p14:creationId xmlns:p14="http://schemas.microsoft.com/office/powerpoint/2010/main" val="10691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chi tiết</a:t>
            </a:r>
            <a:endParaRPr lang="en-US"/>
          </a:p>
        </p:txBody>
      </p:sp>
      <p:sp>
        <p:nvSpPr>
          <p:cNvPr id="3" name="Content Placeholder 2"/>
          <p:cNvSpPr>
            <a:spLocks noGrp="1"/>
          </p:cNvSpPr>
          <p:nvPr>
            <p:ph idx="1"/>
          </p:nvPr>
        </p:nvSpPr>
        <p:spPr/>
        <p:txBody>
          <a:bodyPr/>
          <a:lstStyle/>
          <a:p>
            <a:r>
              <a:rPr lang="en-US" smtClean="0"/>
              <a:t>Mỗi use case cần được xác định</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57648362"/>
              </p:ext>
            </p:extLst>
          </p:nvPr>
        </p:nvGraphicFramePr>
        <p:xfrm>
          <a:off x="152400" y="1371600"/>
          <a:ext cx="2438400" cy="2108200"/>
        </p:xfrm>
        <a:graphic>
          <a:graphicData uri="http://schemas.openxmlformats.org/drawingml/2006/table">
            <a:tbl>
              <a:tblPr firstRow="1" bandRow="1">
                <a:tableStyleId>{21E4AEA4-8DFA-4A89-87EB-49C32662AFE0}</a:tableStyleId>
              </a:tblPr>
              <a:tblGrid>
                <a:gridCol w="2438400"/>
              </a:tblGrid>
              <a:tr h="370840">
                <a:tc>
                  <a:txBody>
                    <a:bodyPr/>
                    <a:lstStyle/>
                    <a:p>
                      <a:r>
                        <a:rPr lang="en-US" smtClean="0"/>
                        <a:t>Thông</a:t>
                      </a:r>
                      <a:r>
                        <a:rPr lang="en-US" baseline="0" smtClean="0"/>
                        <a:t> tin cần thiết</a:t>
                      </a:r>
                      <a:endParaRPr lang="en-US"/>
                    </a:p>
                  </a:txBody>
                  <a:tcPr/>
                </a:tc>
              </a:tr>
              <a:tr h="370840">
                <a:tc>
                  <a:txBody>
                    <a:bodyPr/>
                    <a:lstStyle/>
                    <a:p>
                      <a:r>
                        <a:rPr lang="en-US" sz="1800" kern="1200" smtClean="0">
                          <a:effectLst/>
                        </a:rPr>
                        <a:t>Số, tiêu đề (quan hệ)</a:t>
                      </a:r>
                    </a:p>
                    <a:p>
                      <a:r>
                        <a:rPr lang="en-US" sz="1800" kern="1200" smtClean="0">
                          <a:effectLst/>
                        </a:rPr>
                        <a:t>Điều kiện tiên quyết</a:t>
                      </a:r>
                    </a:p>
                    <a:p>
                      <a:r>
                        <a:rPr lang="en-US" sz="1800" kern="1200" smtClean="0">
                          <a:effectLst/>
                        </a:rPr>
                        <a:t>Bước thực hiện</a:t>
                      </a:r>
                    </a:p>
                    <a:p>
                      <a:r>
                        <a:rPr lang="en-US" sz="1800" kern="1200" smtClean="0">
                          <a:effectLst/>
                        </a:rPr>
                        <a:t>Điều kiện sau đó</a:t>
                      </a:r>
                    </a:p>
                    <a:p>
                      <a:r>
                        <a:rPr lang="en-US" sz="1800" kern="1200" smtClean="0">
                          <a:effectLst/>
                        </a:rPr>
                        <a:t>Lộ trình bất thường</a:t>
                      </a:r>
                    </a:p>
                    <a:p>
                      <a:r>
                        <a:rPr lang="en-US" sz="1800" kern="1200" smtClean="0">
                          <a:effectLst/>
                        </a:rPr>
                        <a:t>Yêu cầu phi chức năng</a:t>
                      </a:r>
                      <a:endParaRPr lang="en-US" sz="1800" kern="1200" smtClean="0">
                        <a:solidFill>
                          <a:schemeClr val="dk1"/>
                        </a:solidFill>
                        <a:effectLst/>
                        <a:latin typeface="+mn-lt"/>
                        <a:ea typeface="+mn-ea"/>
                        <a:cs typeface="+mn-cs"/>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43267819"/>
              </p:ext>
            </p:extLst>
          </p:nvPr>
        </p:nvGraphicFramePr>
        <p:xfrm>
          <a:off x="2667000" y="1371600"/>
          <a:ext cx="6096000" cy="3876040"/>
        </p:xfrm>
        <a:graphic>
          <a:graphicData uri="http://schemas.openxmlformats.org/drawingml/2006/table">
            <a:tbl>
              <a:tblPr firstRow="1" bandRow="1">
                <a:tableStyleId>{5C22544A-7EE6-4342-B048-85BDC9FD1C3A}</a:tableStyleId>
              </a:tblPr>
              <a:tblGrid>
                <a:gridCol w="6096000"/>
              </a:tblGrid>
              <a:tr h="370840">
                <a:tc>
                  <a:txBody>
                    <a:bodyPr/>
                    <a:lstStyle/>
                    <a:p>
                      <a:r>
                        <a:rPr lang="en-US" sz="1400" smtClean="0"/>
                        <a:t>Ví</a:t>
                      </a:r>
                      <a:r>
                        <a:rPr lang="en-US" sz="1400" baseline="0" smtClean="0"/>
                        <a:t> dụ thông tin use case</a:t>
                      </a:r>
                      <a:endParaRPr lang="en-US" sz="1400"/>
                    </a:p>
                  </a:txBody>
                  <a:tcPr/>
                </a:tc>
              </a:tr>
              <a:tr h="370840">
                <a:tc>
                  <a:txBody>
                    <a:bodyPr/>
                    <a:lstStyle/>
                    <a:p>
                      <a:r>
                        <a:rPr lang="es-ES" sz="1400" b="1" kern="1200" smtClean="0">
                          <a:solidFill>
                            <a:schemeClr val="dk1"/>
                          </a:solidFill>
                          <a:effectLst/>
                          <a:latin typeface="+mn-lt"/>
                          <a:ea typeface="+mn-ea"/>
                          <a:cs typeface="+mn-cs"/>
                        </a:rPr>
                        <a:t>U1: Browse Index.</a:t>
                      </a:r>
                      <a:r>
                        <a:rPr lang="es-ES" sz="1400" kern="1200" smtClean="0">
                          <a:solidFill>
                            <a:schemeClr val="dk1"/>
                          </a:solidFill>
                          <a:effectLst/>
                          <a:latin typeface="+mn-lt"/>
                          <a:ea typeface="+mn-ea"/>
                          <a:cs typeface="+mn-cs"/>
                        </a:rPr>
                        <a:t> chi tiết hóa bởi U13, bao gồmU2.)</a:t>
                      </a:r>
                      <a:endParaRPr lang="en-US" sz="1400" kern="1200" smtClean="0">
                        <a:solidFill>
                          <a:schemeClr val="dk1"/>
                        </a:solidFill>
                        <a:effectLst/>
                        <a:latin typeface="+mn-lt"/>
                        <a:ea typeface="+mn-ea"/>
                        <a:cs typeface="+mn-cs"/>
                      </a:endParaRPr>
                    </a:p>
                    <a:p>
                      <a:r>
                        <a:rPr lang="es-ES" sz="1400" kern="1200" smtClean="0">
                          <a:solidFill>
                            <a:schemeClr val="dk1"/>
                          </a:solidFill>
                          <a:effectLst/>
                          <a:latin typeface="+mn-lt"/>
                          <a:ea typeface="+mn-ea"/>
                          <a:cs typeface="+mn-cs"/>
                        </a:rPr>
                        <a:t>Điều kiện tiên quyết: Không có.</a:t>
                      </a:r>
                      <a:endParaRPr lang="en-US" sz="1400" kern="1200" smtClean="0">
                        <a:solidFill>
                          <a:schemeClr val="dk1"/>
                        </a:solidFill>
                        <a:effectLst/>
                        <a:latin typeface="+mn-lt"/>
                        <a:ea typeface="+mn-ea"/>
                        <a:cs typeface="+mn-cs"/>
                      </a:endParaRPr>
                    </a:p>
                    <a:p>
                      <a:r>
                        <a:rPr lang="en-US" sz="1400" kern="1200" smtClean="0">
                          <a:solidFill>
                            <a:schemeClr val="dk1"/>
                          </a:solidFill>
                          <a:effectLst/>
                          <a:latin typeface="+mn-lt"/>
                          <a:ea typeface="+mn-ea"/>
                          <a:cs typeface="+mn-cs"/>
                        </a:rPr>
                        <a:t>1. Customer chọn danh mục.</a:t>
                      </a:r>
                    </a:p>
                    <a:p>
                      <a:r>
                        <a:rPr lang="en-US" sz="1400" kern="1200" smtClean="0">
                          <a:solidFill>
                            <a:schemeClr val="dk1"/>
                          </a:solidFill>
                          <a:effectLst/>
                          <a:latin typeface="+mn-lt"/>
                          <a:ea typeface="+mn-ea"/>
                          <a:cs typeface="+mn-cs"/>
                        </a:rPr>
                        <a:t>2. Customer chọn xem CarModels trong danh mục đã chọn</a:t>
                      </a:r>
                    </a:p>
                    <a:p>
                      <a:r>
                        <a:rPr lang="en-US" sz="1400" kern="1200" smtClean="0">
                          <a:solidFill>
                            <a:schemeClr val="dk1"/>
                          </a:solidFill>
                          <a:effectLst/>
                          <a:latin typeface="+mn-lt"/>
                          <a:ea typeface="+mn-ea"/>
                          <a:cs typeface="+mn-cs"/>
                        </a:rPr>
                        <a:t>3. Bao gồm U2.</a:t>
                      </a:r>
                    </a:p>
                    <a:p>
                      <a:r>
                        <a:rPr lang="en-US" sz="1400" kern="1200" smtClean="0">
                          <a:solidFill>
                            <a:schemeClr val="dk1"/>
                          </a:solidFill>
                          <a:effectLst/>
                          <a:latin typeface="+mn-lt"/>
                          <a:ea typeface="+mn-ea"/>
                          <a:cs typeface="+mn-cs"/>
                        </a:rPr>
                        <a:t>Điều kiện sau đó: Không có.</a:t>
                      </a:r>
                    </a:p>
                    <a:p>
                      <a:r>
                        <a:rPr lang="en-US" sz="1400" kern="1200" smtClean="0">
                          <a:solidFill>
                            <a:schemeClr val="dk1"/>
                          </a:solidFill>
                          <a:effectLst/>
                          <a:latin typeface="+mn-lt"/>
                          <a:ea typeface="+mn-ea"/>
                          <a:cs typeface="+mn-cs"/>
                        </a:rPr>
                        <a:t>U3: xem thông tin CarModel. (mở rộng U2, mở rộng bởi  U7.)</a:t>
                      </a:r>
                    </a:p>
                    <a:p>
                      <a:r>
                        <a:rPr lang="en-US" sz="1400" kern="1200" smtClean="0">
                          <a:solidFill>
                            <a:schemeClr val="dk1"/>
                          </a:solidFill>
                          <a:effectLst/>
                          <a:latin typeface="+mn-lt"/>
                          <a:ea typeface="+mn-ea"/>
                          <a:cs typeface="+mn-cs"/>
                        </a:rPr>
                        <a:t>Điều kiện tiên quyết: Không có.</a:t>
                      </a:r>
                    </a:p>
                    <a:p>
                      <a:r>
                        <a:rPr lang="en-US" sz="1400" kern="1200" smtClean="0">
                          <a:solidFill>
                            <a:schemeClr val="dk1"/>
                          </a:solidFill>
                          <a:effectLst/>
                          <a:latin typeface="+mn-lt"/>
                          <a:ea typeface="+mn-ea"/>
                          <a:cs typeface="+mn-cs"/>
                        </a:rPr>
                        <a:t>1. Customer chọn một  CarModels phù hợp.</a:t>
                      </a:r>
                    </a:p>
                    <a:p>
                      <a:r>
                        <a:rPr lang="en-US" sz="1400" kern="1200" smtClean="0">
                          <a:solidFill>
                            <a:schemeClr val="dk1"/>
                          </a:solidFill>
                          <a:effectLst/>
                          <a:latin typeface="+mn-lt"/>
                          <a:ea typeface="+mn-ea"/>
                          <a:cs typeface="+mn-cs"/>
                        </a:rPr>
                        <a:t>2. Customer yêu cầu thông tin của CarModel được chọn.</a:t>
                      </a:r>
                    </a:p>
                    <a:p>
                      <a:r>
                        <a:rPr lang="en-US" sz="1400" kern="1200" smtClean="0">
                          <a:solidFill>
                            <a:schemeClr val="dk1"/>
                          </a:solidFill>
                          <a:effectLst/>
                          <a:latin typeface="+mn-lt"/>
                          <a:ea typeface="+mn-ea"/>
                          <a:cs typeface="+mn-cs"/>
                        </a:rPr>
                        <a:t>3. iCoot hiển thị thông tin Car phù hợp.</a:t>
                      </a:r>
                    </a:p>
                    <a:p>
                      <a:r>
                        <a:rPr lang="en-US" sz="1400" kern="1200" smtClean="0">
                          <a:solidFill>
                            <a:schemeClr val="dk1"/>
                          </a:solidFill>
                          <a:effectLst/>
                          <a:latin typeface="+mn-lt"/>
                          <a:ea typeface="+mn-ea"/>
                          <a:cs typeface="+mn-cs"/>
                        </a:rPr>
                        <a:t>4. Nếu Customer đã đăng nhập Member, mở rộng với  U7.</a:t>
                      </a:r>
                    </a:p>
                    <a:p>
                      <a:r>
                        <a:rPr lang="en-US" sz="1400" kern="1200" smtClean="0">
                          <a:solidFill>
                            <a:schemeClr val="dk1"/>
                          </a:solidFill>
                          <a:effectLst/>
                          <a:latin typeface="+mn-lt"/>
                          <a:ea typeface="+mn-ea"/>
                          <a:cs typeface="+mn-cs"/>
                        </a:rPr>
                        <a:t>Điều kiện sau đó: iCoot hiển thị thông tin CarModels.</a:t>
                      </a:r>
                    </a:p>
                    <a:p>
                      <a:r>
                        <a:rPr lang="en-US" sz="1400" kern="1200" smtClean="0">
                          <a:solidFill>
                            <a:schemeClr val="dk1"/>
                          </a:solidFill>
                          <a:effectLst/>
                          <a:latin typeface="+mn-lt"/>
                          <a:ea typeface="+mn-ea"/>
                          <a:cs typeface="+mn-cs"/>
                        </a:rPr>
                        <a:t>Yêu cầu phi chức năng:</a:t>
                      </a:r>
                    </a:p>
                    <a:p>
                      <a:r>
                        <a:rPr lang="en-US" sz="1400" kern="1200" smtClean="0">
                          <a:solidFill>
                            <a:schemeClr val="dk1"/>
                          </a:solidFill>
                          <a:effectLst/>
                          <a:latin typeface="+mn-lt"/>
                          <a:ea typeface="+mn-ea"/>
                          <a:cs typeface="+mn-cs"/>
                        </a:rPr>
                        <a:t>r1. Thông tin quảng cáo không hiển thị dạng download nhưng là dạng streaming coi trực tuyến.</a:t>
                      </a:r>
                      <a:endParaRPr lang="en-US" sz="1400"/>
                    </a:p>
                  </a:txBody>
                  <a:tcPr/>
                </a:tc>
              </a:tr>
            </a:tbl>
          </a:graphicData>
        </a:graphic>
      </p:graphicFrame>
    </p:spTree>
    <p:extLst>
      <p:ext uri="{BB962C8B-B14F-4D97-AF65-F5344CB8AC3E}">
        <p14:creationId xmlns:p14="http://schemas.microsoft.com/office/powerpoint/2010/main" val="143985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Phác thảo giao diện</a:t>
            </a:r>
            <a:endParaRPr lang="en-US"/>
          </a:p>
        </p:txBody>
      </p:sp>
      <p:sp>
        <p:nvSpPr>
          <p:cNvPr id="3" name="Content Placeholder 2"/>
          <p:cNvSpPr>
            <a:spLocks noGrp="1"/>
          </p:cNvSpPr>
          <p:nvPr>
            <p:ph idx="1"/>
          </p:nvPr>
        </p:nvSpPr>
        <p:spPr/>
        <p:txBody>
          <a:bodyPr/>
          <a:lstStyle/>
          <a:p>
            <a:r>
              <a:rPr lang="en-US" smtClean="0"/>
              <a:t>Cung cấp cái nhìn chung nhất về giao diện hệ thống cho từng nhóm người dùng</a:t>
            </a:r>
          </a:p>
          <a:p>
            <a:r>
              <a:rPr lang="en-US" smtClean="0"/>
              <a:t>Không phải là giao</a:t>
            </a:r>
          </a:p>
          <a:p>
            <a:pPr marL="0" indent="0">
              <a:buNone/>
            </a:pPr>
            <a:r>
              <a:rPr lang="en-US"/>
              <a:t>d</a:t>
            </a:r>
            <a:r>
              <a:rPr lang="en-US" smtClean="0"/>
              <a:t>iện cuối cùng</a:t>
            </a:r>
          </a:p>
          <a:p>
            <a:endParaRPr lang="en-US"/>
          </a:p>
        </p:txBody>
      </p:sp>
      <p:pic>
        <p:nvPicPr>
          <p:cNvPr id="4" name="Picture 3"/>
          <p:cNvPicPr/>
          <p:nvPr/>
        </p:nvPicPr>
        <p:blipFill>
          <a:blip r:embed="rId2"/>
          <a:stretch>
            <a:fillRect/>
          </a:stretch>
        </p:blipFill>
        <p:spPr>
          <a:xfrm>
            <a:off x="4724400" y="1828800"/>
            <a:ext cx="4267200" cy="4724400"/>
          </a:xfrm>
          <a:prstGeom prst="rect">
            <a:avLst/>
          </a:prstGeom>
        </p:spPr>
      </p:pic>
    </p:spTree>
    <p:extLst>
      <p:ext uri="{BB962C8B-B14F-4D97-AF65-F5344CB8AC3E}">
        <p14:creationId xmlns:p14="http://schemas.microsoft.com/office/powerpoint/2010/main" val="132717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độ ưu tiên use case</a:t>
            </a:r>
            <a:endParaRPr lang="en-US"/>
          </a:p>
        </p:txBody>
      </p:sp>
      <p:sp>
        <p:nvSpPr>
          <p:cNvPr id="3" name="Content Placeholder 2"/>
          <p:cNvSpPr>
            <a:spLocks noGrp="1"/>
          </p:cNvSpPr>
          <p:nvPr>
            <p:ph idx="1"/>
          </p:nvPr>
        </p:nvSpPr>
        <p:spPr>
          <a:xfrm>
            <a:off x="457200" y="762000"/>
            <a:ext cx="3200400" cy="5867399"/>
          </a:xfrm>
        </p:spPr>
        <p:txBody>
          <a:bodyPr/>
          <a:lstStyle/>
          <a:p>
            <a:r>
              <a:rPr lang="en-US" smtClean="0"/>
              <a:t>Kỹ thuật đèn giao thông</a:t>
            </a:r>
          </a:p>
          <a:p>
            <a:pPr lvl="1"/>
            <a:r>
              <a:rPr lang="en-US" smtClean="0"/>
              <a:t>Xanh: phải hoàn tất</a:t>
            </a:r>
          </a:p>
          <a:p>
            <a:pPr lvl="1"/>
            <a:r>
              <a:rPr lang="en-US" smtClean="0"/>
              <a:t>Cam: hoàn tất nếu có thời gian</a:t>
            </a:r>
          </a:p>
          <a:p>
            <a:pPr lvl="1"/>
            <a:r>
              <a:rPr lang="en-US" smtClean="0"/>
              <a:t>Đỏ: không thực hiện kể cả khi có thời gian</a:t>
            </a:r>
          </a:p>
          <a:p>
            <a:pPr marL="457200" lvl="1"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31435474"/>
              </p:ext>
            </p:extLst>
          </p:nvPr>
        </p:nvGraphicFramePr>
        <p:xfrm>
          <a:off x="3962400" y="838200"/>
          <a:ext cx="5105400" cy="4846320"/>
        </p:xfrm>
        <a:graphic>
          <a:graphicData uri="http://schemas.openxmlformats.org/drawingml/2006/table">
            <a:tbl>
              <a:tblPr firstRow="1" bandRow="1">
                <a:tableStyleId>{5C22544A-7EE6-4342-B048-85BDC9FD1C3A}</a:tableStyleId>
              </a:tblPr>
              <a:tblGrid>
                <a:gridCol w="5105400"/>
              </a:tblGrid>
              <a:tr h="370840">
                <a:tc>
                  <a:txBody>
                    <a:bodyPr/>
                    <a:lstStyle/>
                    <a:p>
                      <a:r>
                        <a:rPr lang="en-US" sz="1800" b="1" kern="1200" smtClean="0">
                          <a:solidFill>
                            <a:schemeClr val="bg1"/>
                          </a:solidFill>
                          <a:effectLst/>
                          <a:latin typeface="+mn-lt"/>
                          <a:ea typeface="+mn-ea"/>
                          <a:cs typeface="+mn-cs"/>
                        </a:rPr>
                        <a:t>Case study</a:t>
                      </a:r>
                      <a:endParaRPr lang="en-US" sz="1800" kern="1200" smtClean="0">
                        <a:solidFill>
                          <a:schemeClr val="bg1"/>
                        </a:solidFill>
                        <a:effectLst/>
                        <a:latin typeface="+mn-lt"/>
                        <a:ea typeface="+mn-ea"/>
                        <a:cs typeface="+mn-cs"/>
                      </a:endParaRPr>
                    </a:p>
                    <a:p>
                      <a:r>
                        <a:rPr lang="en-US" sz="1800" kern="1200" smtClean="0">
                          <a:solidFill>
                            <a:schemeClr val="bg1"/>
                          </a:solidFill>
                          <a:effectLst/>
                          <a:latin typeface="+mn-lt"/>
                          <a:ea typeface="+mn-ea"/>
                          <a:cs typeface="+mn-cs"/>
                        </a:rPr>
                        <a:t>Thứ tự ưu tiên use case trong iCoot</a:t>
                      </a:r>
                    </a:p>
                  </a:txBody>
                  <a:tcPr/>
                </a:tc>
              </a:tr>
              <a:tr h="370840">
                <a:tc>
                  <a:txBody>
                    <a:bodyPr/>
                    <a:lstStyle/>
                    <a:p>
                      <a:pPr lvl="0"/>
                      <a:r>
                        <a:rPr lang="en-US" sz="1800" kern="1200" smtClean="0">
                          <a:solidFill>
                            <a:schemeClr val="dk1"/>
                          </a:solidFill>
                          <a:effectLst/>
                          <a:latin typeface="+mn-lt"/>
                          <a:ea typeface="+mn-ea"/>
                          <a:cs typeface="+mn-cs"/>
                        </a:rPr>
                        <a:t> • Xanh:</a:t>
                      </a:r>
                    </a:p>
                    <a:p>
                      <a:r>
                        <a:rPr lang="en-US" sz="1800" kern="1200" smtClean="0">
                          <a:solidFill>
                            <a:schemeClr val="dk1"/>
                          </a:solidFill>
                          <a:effectLst/>
                          <a:latin typeface="+mn-lt"/>
                          <a:ea typeface="+mn-ea"/>
                          <a:cs typeface="+mn-cs"/>
                        </a:rPr>
                        <a:t>– U1:Browse Index</a:t>
                      </a:r>
                    </a:p>
                    <a:p>
                      <a:r>
                        <a:rPr lang="en-US" sz="1800" kern="1200" smtClean="0">
                          <a:solidFill>
                            <a:schemeClr val="dk1"/>
                          </a:solidFill>
                          <a:effectLst/>
                          <a:latin typeface="+mn-lt"/>
                          <a:ea typeface="+mn-ea"/>
                          <a:cs typeface="+mn-cs"/>
                        </a:rPr>
                        <a:t>– U4:Search</a:t>
                      </a:r>
                    </a:p>
                    <a:p>
                      <a:r>
                        <a:rPr lang="en-US" sz="1800" kern="1200" smtClean="0">
                          <a:solidFill>
                            <a:schemeClr val="dk1"/>
                          </a:solidFill>
                          <a:effectLst/>
                          <a:latin typeface="+mn-lt"/>
                          <a:ea typeface="+mn-ea"/>
                          <a:cs typeface="+mn-cs"/>
                        </a:rPr>
                        <a:t>– U2:View Results</a:t>
                      </a:r>
                    </a:p>
                    <a:p>
                      <a:r>
                        <a:rPr lang="en-US" sz="1800" kern="1200" smtClean="0">
                          <a:solidFill>
                            <a:schemeClr val="dk1"/>
                          </a:solidFill>
                          <a:effectLst/>
                          <a:latin typeface="+mn-lt"/>
                          <a:ea typeface="+mn-ea"/>
                          <a:cs typeface="+mn-cs"/>
                        </a:rPr>
                        <a:t>– U3:View CarModel Details</a:t>
                      </a:r>
                    </a:p>
                    <a:p>
                      <a:r>
                        <a:rPr lang="en-US" sz="1800" kern="1200" smtClean="0">
                          <a:solidFill>
                            <a:schemeClr val="dk1"/>
                          </a:solidFill>
                          <a:effectLst/>
                          <a:latin typeface="+mn-lt"/>
                          <a:ea typeface="+mn-ea"/>
                          <a:cs typeface="+mn-cs"/>
                        </a:rPr>
                        <a:t>– U5:Log On</a:t>
                      </a:r>
                    </a:p>
                    <a:p>
                      <a:r>
                        <a:rPr lang="en-US" sz="1800" kern="1200" smtClean="0">
                          <a:solidFill>
                            <a:schemeClr val="dk1"/>
                          </a:solidFill>
                          <a:effectLst/>
                          <a:latin typeface="+mn-lt"/>
                          <a:ea typeface="+mn-ea"/>
                          <a:cs typeface="+mn-cs"/>
                        </a:rPr>
                        <a:t>• Cam:</a:t>
                      </a:r>
                    </a:p>
                    <a:p>
                      <a:r>
                        <a:rPr lang="en-US" sz="1800" kern="1200" smtClean="0">
                          <a:solidFill>
                            <a:schemeClr val="dk1"/>
                          </a:solidFill>
                          <a:effectLst/>
                          <a:latin typeface="+mn-lt"/>
                          <a:ea typeface="+mn-ea"/>
                          <a:cs typeface="+mn-cs"/>
                        </a:rPr>
                        <a:t>– U12:Logoff</a:t>
                      </a:r>
                    </a:p>
                    <a:p>
                      <a:r>
                        <a:rPr lang="en-US" smtClean="0">
                          <a:effectLst/>
                        </a:rPr>
                        <a:t>– U6:View Member Details </a:t>
                      </a:r>
                      <a:r>
                        <a:rPr lang="en-US" sz="1800" kern="1200" smtClean="0">
                          <a:solidFill>
                            <a:schemeClr val="dk1"/>
                          </a:solidFill>
                          <a:effectLst/>
                          <a:latin typeface="+mn-lt"/>
                          <a:ea typeface="+mn-ea"/>
                          <a:cs typeface="+mn-cs"/>
                        </a:rPr>
                        <a:t>– U7:Make Reservation</a:t>
                      </a:r>
                    </a:p>
                    <a:p>
                      <a:r>
                        <a:rPr lang="en-US" sz="1800" kern="1200" smtClean="0">
                          <a:solidFill>
                            <a:schemeClr val="dk1"/>
                          </a:solidFill>
                          <a:effectLst/>
                          <a:latin typeface="+mn-lt"/>
                          <a:ea typeface="+mn-ea"/>
                          <a:cs typeface="+mn-cs"/>
                        </a:rPr>
                        <a:t>– U10:View Reservations</a:t>
                      </a:r>
                    </a:p>
                    <a:p>
                      <a:r>
                        <a:rPr lang="en-US" sz="1800" kern="1200" smtClean="0">
                          <a:solidFill>
                            <a:schemeClr val="dk1"/>
                          </a:solidFill>
                          <a:effectLst/>
                          <a:latin typeface="+mn-lt"/>
                          <a:ea typeface="+mn-ea"/>
                          <a:cs typeface="+mn-cs"/>
                        </a:rPr>
                        <a:t>• Đỏ:</a:t>
                      </a:r>
                    </a:p>
                    <a:p>
                      <a:r>
                        <a:rPr lang="en-US" sz="1800" kern="1200" smtClean="0">
                          <a:solidFill>
                            <a:schemeClr val="dk1"/>
                          </a:solidFill>
                          <a:effectLst/>
                          <a:latin typeface="+mn-lt"/>
                          <a:ea typeface="+mn-ea"/>
                          <a:cs typeface="+mn-cs"/>
                        </a:rPr>
                        <a:t>– U11:Cancel Reservation</a:t>
                      </a:r>
                    </a:p>
                    <a:p>
                      <a:r>
                        <a:rPr lang="en-US" sz="1800" kern="1200" smtClean="0">
                          <a:solidFill>
                            <a:schemeClr val="dk1"/>
                          </a:solidFill>
                          <a:effectLst/>
                          <a:latin typeface="+mn-lt"/>
                          <a:ea typeface="+mn-ea"/>
                          <a:cs typeface="+mn-cs"/>
                        </a:rPr>
                        <a:t>– U8:View Rentals</a:t>
                      </a:r>
                    </a:p>
                    <a:p>
                      <a:r>
                        <a:rPr lang="en-US" sz="1800" kern="1200" smtClean="0">
                          <a:solidFill>
                            <a:schemeClr val="dk1"/>
                          </a:solidFill>
                          <a:effectLst/>
                          <a:latin typeface="+mn-lt"/>
                          <a:ea typeface="+mn-ea"/>
                          <a:cs typeface="+mn-cs"/>
                        </a:rPr>
                        <a:t>– U9:Change Password</a:t>
                      </a:r>
                    </a:p>
                    <a:p>
                      <a:endParaRPr lang="en-US"/>
                    </a:p>
                  </a:txBody>
                  <a:tcPr/>
                </a:tc>
              </a:tr>
            </a:tbl>
          </a:graphicData>
        </a:graphic>
      </p:graphicFrame>
    </p:spTree>
    <p:extLst>
      <p:ext uri="{BB962C8B-B14F-4D97-AF65-F5344CB8AC3E}">
        <p14:creationId xmlns:p14="http://schemas.microsoft.com/office/powerpoint/2010/main" val="309272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chương</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4935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Hoạt động </a:t>
            </a:r>
            <a:endParaRPr lang="en-US"/>
          </a:p>
        </p:txBody>
      </p:sp>
      <p:sp>
        <p:nvSpPr>
          <p:cNvPr id="3" name="Content Placeholder 2"/>
          <p:cNvSpPr>
            <a:spLocks noGrp="1"/>
          </p:cNvSpPr>
          <p:nvPr>
            <p:ph idx="1"/>
          </p:nvPr>
        </p:nvSpPr>
        <p:spPr/>
        <p:txBody>
          <a:bodyPr/>
          <a:lstStyle/>
          <a:p>
            <a:r>
              <a:rPr lang="en-US" smtClean="0"/>
              <a:t>Vẽ hình theo yêu cầu (hình vuông, tròn, thoi… và vị trí kích thước hình)</a:t>
            </a:r>
          </a:p>
          <a:p>
            <a:r>
              <a:rPr lang="en-US" smtClean="0"/>
              <a:t>Cần 2 bạn tham gia </a:t>
            </a:r>
          </a:p>
          <a:p>
            <a:r>
              <a:rPr lang="en-US" smtClean="0"/>
              <a:t>Trường hợp 1: </a:t>
            </a:r>
          </a:p>
          <a:p>
            <a:pPr lvl="1"/>
            <a:r>
              <a:rPr lang="en-US" smtClean="0"/>
              <a:t>Khách hàng nói yêu cầu.</a:t>
            </a:r>
          </a:p>
          <a:p>
            <a:pPr lvl="1"/>
            <a:r>
              <a:rPr lang="en-US" smtClean="0"/>
              <a:t>Nhân viên vẽ theo yêu cầu.</a:t>
            </a:r>
          </a:p>
          <a:p>
            <a:r>
              <a:rPr lang="en-US" smtClean="0"/>
              <a:t>Trường hợp 2:</a:t>
            </a:r>
          </a:p>
          <a:p>
            <a:pPr lvl="1"/>
            <a:r>
              <a:rPr lang="en-US" smtClean="0"/>
              <a:t>Nhân viên tự vẽ</a:t>
            </a:r>
          </a:p>
          <a:p>
            <a:pPr lvl="1"/>
            <a:r>
              <a:rPr lang="en-US" smtClean="0"/>
              <a:t>Thuyết phục khách hàng đây là ảnh khách hàng muốn có.</a:t>
            </a:r>
          </a:p>
          <a:p>
            <a:endParaRPr lang="en-US"/>
          </a:p>
        </p:txBody>
      </p:sp>
    </p:spTree>
    <p:extLst>
      <p:ext uri="{BB962C8B-B14F-4D97-AF65-F5344CB8AC3E}">
        <p14:creationId xmlns:p14="http://schemas.microsoft.com/office/powerpoint/2010/main" val="16796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sau hoạt động</a:t>
            </a:r>
            <a:endParaRPr lang="en-US"/>
          </a:p>
        </p:txBody>
      </p:sp>
      <p:sp>
        <p:nvSpPr>
          <p:cNvPr id="3" name="Content Placeholder 2"/>
          <p:cNvSpPr>
            <a:spLocks noGrp="1"/>
          </p:cNvSpPr>
          <p:nvPr>
            <p:ph idx="1"/>
          </p:nvPr>
        </p:nvSpPr>
        <p:spPr/>
        <p:txBody>
          <a:bodyPr>
            <a:normAutofit fontScale="92500"/>
          </a:bodyPr>
          <a:lstStyle/>
          <a:p>
            <a:r>
              <a:rPr lang="en-US" smtClean="0"/>
              <a:t>TH1:</a:t>
            </a:r>
          </a:p>
          <a:p>
            <a:pPr lvl="1"/>
            <a:r>
              <a:rPr lang="en-US" smtClean="0"/>
              <a:t>Hình vẽ có khớp với ý định của khách hàng</a:t>
            </a:r>
          </a:p>
          <a:p>
            <a:pPr lvl="1"/>
            <a:r>
              <a:rPr lang="en-US" smtClean="0"/>
              <a:t>Yêu cầu đã đủ rõ ràng và chính xác</a:t>
            </a:r>
          </a:p>
          <a:p>
            <a:r>
              <a:rPr lang="en-US" smtClean="0"/>
              <a:t>TH2:</a:t>
            </a:r>
          </a:p>
          <a:p>
            <a:pPr lvl="1"/>
            <a:r>
              <a:rPr lang="en-US" smtClean="0"/>
              <a:t>Yêu cầu khách hàng là gì?</a:t>
            </a:r>
          </a:p>
          <a:p>
            <a:pPr lvl="1"/>
            <a:r>
              <a:rPr lang="en-US" smtClean="0"/>
              <a:t>Khách hàng có hài lòng với sản phẩm nhận được?</a:t>
            </a:r>
          </a:p>
          <a:p>
            <a:pPr lvl="1"/>
            <a:r>
              <a:rPr lang="en-US" smtClean="0"/>
              <a:t>Khách hàng có cảm nghĩ gì?</a:t>
            </a:r>
          </a:p>
          <a:p>
            <a:r>
              <a:rPr lang="en-US" smtClean="0"/>
              <a:t>Vấn đề:</a:t>
            </a:r>
          </a:p>
          <a:p>
            <a:pPr lvl="1"/>
            <a:r>
              <a:rPr lang="en-US" smtClean="0"/>
              <a:t>Giao tiếp- làm rõ yêu cầu</a:t>
            </a:r>
          </a:p>
          <a:p>
            <a:pPr lvl="1"/>
            <a:r>
              <a:rPr lang="en-US" smtClean="0"/>
              <a:t>Hiểu rõ, đúng và đủ yêu cầu khách hàng</a:t>
            </a:r>
          </a:p>
          <a:p>
            <a:pPr lvl="1"/>
            <a:r>
              <a:rPr lang="en-US" smtClean="0"/>
              <a:t>Khách hàng kiểm tra được yêu cầu của mình thông qua thảo luận.</a:t>
            </a:r>
          </a:p>
          <a:p>
            <a:pPr lvl="1"/>
            <a:endParaRPr lang="en-US" smtClean="0"/>
          </a:p>
        </p:txBody>
      </p:sp>
    </p:spTree>
    <p:extLst>
      <p:ext uri="{BB962C8B-B14F-4D97-AF65-F5344CB8AC3E}">
        <p14:creationId xmlns:p14="http://schemas.microsoft.com/office/powerpoint/2010/main" val="251134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chương</a:t>
            </a:r>
            <a:endParaRPr lang="en-US"/>
          </a:p>
        </p:txBody>
      </p:sp>
      <p:sp>
        <p:nvSpPr>
          <p:cNvPr id="3" name="Content Placeholder 2"/>
          <p:cNvSpPr>
            <a:spLocks noGrp="1"/>
          </p:cNvSpPr>
          <p:nvPr>
            <p:ph idx="1"/>
          </p:nvPr>
        </p:nvSpPr>
        <p:spPr/>
        <p:txBody>
          <a:bodyPr/>
          <a:lstStyle/>
          <a:p>
            <a:r>
              <a:rPr lang="en-US" smtClean="0"/>
              <a:t>Xác định tính cần thiết của hệ thống</a:t>
            </a:r>
          </a:p>
          <a:p>
            <a:r>
              <a:rPr lang="en-US" smtClean="0"/>
              <a:t>Yêu cầu chức năng và yêu cầu phi chức năng</a:t>
            </a:r>
          </a:p>
          <a:p>
            <a:r>
              <a:rPr lang="en-US" smtClean="0"/>
              <a:t>Use case và các quy tắc</a:t>
            </a:r>
          </a:p>
          <a:p>
            <a:r>
              <a:rPr lang="en-US" smtClean="0"/>
              <a:t>Lập tài liệu xác định yêu cầu hệ thống</a:t>
            </a:r>
          </a:p>
        </p:txBody>
      </p:sp>
    </p:spTree>
    <p:extLst>
      <p:ext uri="{BB962C8B-B14F-4D97-AF65-F5344CB8AC3E}">
        <p14:creationId xmlns:p14="http://schemas.microsoft.com/office/powerpoint/2010/main" val="376001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Trước khi tiến hành xây dựng hệ thống	</a:t>
            </a:r>
            <a:endParaRPr lang="en-US"/>
          </a:p>
        </p:txBody>
      </p:sp>
      <p:sp>
        <p:nvSpPr>
          <p:cNvPr id="3" name="Content Placeholder 2"/>
          <p:cNvSpPr>
            <a:spLocks noGrp="1"/>
          </p:cNvSpPr>
          <p:nvPr>
            <p:ph idx="1"/>
          </p:nvPr>
        </p:nvSpPr>
        <p:spPr/>
        <p:txBody>
          <a:bodyPr/>
          <a:lstStyle/>
          <a:p>
            <a:r>
              <a:rPr lang="en-US" smtClean="0"/>
              <a:t>Xác định</a:t>
            </a:r>
          </a:p>
          <a:p>
            <a:pPr lvl="1"/>
            <a:r>
              <a:rPr lang="en-US" smtClean="0"/>
              <a:t>Nêu lý do cần có hệ thống</a:t>
            </a:r>
          </a:p>
          <a:p>
            <a:pPr lvl="1"/>
            <a:r>
              <a:rPr lang="en-US" smtClean="0"/>
              <a:t>Nêu lý do thay đổi hệ thống đã có</a:t>
            </a:r>
          </a:p>
          <a:p>
            <a:r>
              <a:rPr lang="en-US" smtClean="0"/>
              <a:t>Nếu không có lý do nào</a:t>
            </a:r>
          </a:p>
          <a:p>
            <a:pPr lvl="1"/>
            <a:r>
              <a:rPr lang="en-US" smtClean="0"/>
              <a:t>Không nên bắt tay xây dựng hệ thống</a:t>
            </a:r>
          </a:p>
          <a:p>
            <a:pPr lvl="1"/>
            <a:r>
              <a:rPr lang="en-US" smtClean="0"/>
              <a:t>Không nên thay đổi hệ thống đã có</a:t>
            </a:r>
          </a:p>
          <a:p>
            <a:pPr lvl="1"/>
            <a:r>
              <a:rPr lang="en-US" smtClean="0"/>
              <a:t>Nên mở rộng hệ thống đã có</a:t>
            </a:r>
          </a:p>
          <a:p>
            <a:r>
              <a:rPr lang="en-US" smtClean="0"/>
              <a:t>Nếu có lý do</a:t>
            </a:r>
          </a:p>
          <a:p>
            <a:pPr lvl="1"/>
            <a:r>
              <a:rPr lang="en-US" smtClean="0"/>
              <a:t>Xác định yêu cầu hệ thống</a:t>
            </a:r>
          </a:p>
        </p:txBody>
      </p:sp>
    </p:spTree>
    <p:extLst>
      <p:ext uri="{BB962C8B-B14F-4D97-AF65-F5344CB8AC3E}">
        <p14:creationId xmlns:p14="http://schemas.microsoft.com/office/powerpoint/2010/main" val="1150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Nhận xét</a:t>
            </a:r>
            <a:endParaRPr lang="en-US"/>
          </a:p>
        </p:txBody>
      </p:sp>
      <p:sp>
        <p:nvSpPr>
          <p:cNvPr id="3" name="Content Placeholder 2"/>
          <p:cNvSpPr>
            <a:spLocks noGrp="1"/>
          </p:cNvSpPr>
          <p:nvPr>
            <p:ph idx="1"/>
          </p:nvPr>
        </p:nvSpPr>
        <p:spPr/>
        <p:txBody>
          <a:bodyPr/>
          <a:lstStyle/>
          <a:p>
            <a:endParaRPr lang="en-US"/>
          </a:p>
        </p:txBody>
      </p:sp>
      <p:sp>
        <p:nvSpPr>
          <p:cNvPr id="4" name="Rounded Rectangular Callout 3"/>
          <p:cNvSpPr/>
          <p:nvPr/>
        </p:nvSpPr>
        <p:spPr>
          <a:xfrm>
            <a:off x="4191000" y="685800"/>
            <a:ext cx="4648200" cy="3429000"/>
          </a:xfrm>
          <a:prstGeom prst="wedgeRoundRectCallout">
            <a:avLst>
              <a:gd name="adj1" fmla="val 54088"/>
              <a:gd name="adj2" fmla="val 44020"/>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Tôi sẽ bắt đầu xây dựng chương trình. Sau đó tôi sẽ thuyết phục khách hàng rằng chương trình tôi đang có là chương trình họ và tổ chức của họ đang cần…</a:t>
            </a:r>
            <a:endParaRPr lang="en-US" sz="2800"/>
          </a:p>
        </p:txBody>
      </p:sp>
      <p:sp>
        <p:nvSpPr>
          <p:cNvPr id="5" name="Rounded Rectangular Callout 4"/>
          <p:cNvSpPr/>
          <p:nvPr/>
        </p:nvSpPr>
        <p:spPr>
          <a:xfrm>
            <a:off x="228600" y="685800"/>
            <a:ext cx="3657600" cy="3048000"/>
          </a:xfrm>
          <a:prstGeom prst="wedgeRoundRectCallout">
            <a:avLst>
              <a:gd name="adj1" fmla="val -38368"/>
              <a:gd name="adj2" fmla="val 70545"/>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Tôi biết rõ các quy trình nên tôi sẽ tiến hành xây dựng vì gặp gỡ khách hàng nhiều khá bất tiện và mất thời gian</a:t>
            </a:r>
            <a:endParaRPr lang="en-US" sz="2800"/>
          </a:p>
        </p:txBody>
      </p:sp>
      <p:sp>
        <p:nvSpPr>
          <p:cNvPr id="6" name="Rounded Rectangular Callout 5"/>
          <p:cNvSpPr/>
          <p:nvPr/>
        </p:nvSpPr>
        <p:spPr>
          <a:xfrm>
            <a:off x="1219200" y="4383110"/>
            <a:ext cx="6245717" cy="1866900"/>
          </a:xfrm>
          <a:prstGeom prst="wedgeRoundRectCallout">
            <a:avLst>
              <a:gd name="adj1" fmla="val -6442"/>
              <a:gd name="adj2" fmla="val 74572"/>
              <a:gd name="adj3" fmla="val 166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Tôi sẽ gặp gỡ khách hàng, cùng bàn luận những yêu cầu chức năng họ đang cần và đi đến kết luận nên làm chức năng nào như thế nào.</a:t>
            </a:r>
            <a:endParaRPr lang="en-US" sz="2800"/>
          </a:p>
        </p:txBody>
      </p:sp>
    </p:spTree>
    <p:extLst>
      <p:ext uri="{BB962C8B-B14F-4D97-AF65-F5344CB8AC3E}">
        <p14:creationId xmlns:p14="http://schemas.microsoft.com/office/powerpoint/2010/main" val="245221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dilbert20060225233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4" y="627353"/>
            <a:ext cx="8569325" cy="621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5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phần mềm</a:t>
            </a:r>
            <a:endParaRPr lang="en-US"/>
          </a:p>
        </p:txBody>
      </p:sp>
      <p:sp>
        <p:nvSpPr>
          <p:cNvPr id="3" name="Content Placeholder 2"/>
          <p:cNvSpPr>
            <a:spLocks noGrp="1"/>
          </p:cNvSpPr>
          <p:nvPr>
            <p:ph idx="1"/>
          </p:nvPr>
        </p:nvSpPr>
        <p:spPr/>
        <p:txBody>
          <a:bodyPr>
            <a:normAutofit/>
          </a:bodyPr>
          <a:lstStyle/>
          <a:p>
            <a:r>
              <a:rPr lang="en-US" altLang="en-US" smtClean="0"/>
              <a:t>Yêu cầu thường giúp</a:t>
            </a:r>
          </a:p>
          <a:p>
            <a:pPr lvl="1"/>
            <a:r>
              <a:rPr lang="en-US" altLang="en-US" smtClean="0"/>
              <a:t>Hiểu rõ hơn mong muốn khách hàng</a:t>
            </a:r>
          </a:p>
          <a:p>
            <a:pPr lvl="1"/>
            <a:r>
              <a:rPr lang="en-US" altLang="en-US" smtClean="0"/>
              <a:t>Hiểu quy trình hoạt động tổ chức</a:t>
            </a:r>
          </a:p>
          <a:p>
            <a:pPr lvl="1"/>
            <a:r>
              <a:rPr lang="en-US" altLang="en-US" smtClean="0"/>
              <a:t>Hiểu mục đích hệ thống</a:t>
            </a:r>
          </a:p>
          <a:p>
            <a:pPr lvl="1"/>
            <a:r>
              <a:rPr lang="en-US" altLang="en-US" smtClean="0"/>
              <a:t>Hiểu các nhân tố tham gia vào hệ thống</a:t>
            </a:r>
          </a:p>
          <a:p>
            <a:r>
              <a:rPr lang="en-US" altLang="en-US" smtClean="0"/>
              <a:t>Yêu cầu hệ thống</a:t>
            </a:r>
          </a:p>
          <a:p>
            <a:pPr lvl="1"/>
            <a:r>
              <a:rPr lang="en-US" altLang="en-US" smtClean="0"/>
              <a:t>Thay đổi trong quá trình phát triển</a:t>
            </a:r>
          </a:p>
          <a:p>
            <a:pPr lvl="1"/>
            <a:r>
              <a:rPr lang="en-US" altLang="en-US" smtClean="0"/>
              <a:t>Thay đổi trong quá trình sử dụng</a:t>
            </a:r>
          </a:p>
          <a:p>
            <a:endParaRPr lang="en-US"/>
          </a:p>
        </p:txBody>
      </p:sp>
    </p:spTree>
    <p:extLst>
      <p:ext uri="{BB962C8B-B14F-4D97-AF65-F5344CB8AC3E}">
        <p14:creationId xmlns:p14="http://schemas.microsoft.com/office/powerpoint/2010/main" val="592359215"/>
      </p:ext>
    </p:extLst>
  </p:cSld>
  <p:clrMapOvr>
    <a:masterClrMapping/>
  </p:clrMapOvr>
</p:sld>
</file>

<file path=ppt/theme/theme1.xml><?xml version="1.0" encoding="utf-8"?>
<a:theme xmlns:a="http://schemas.openxmlformats.org/drawingml/2006/main" name="bordeux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bordeuxTheme</Template>
  <TotalTime>199</TotalTime>
  <Words>2092</Words>
  <Application>Microsoft Office PowerPoint</Application>
  <PresentationFormat>On-screen Show (4:3)</PresentationFormat>
  <Paragraphs>287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bordeuxTheme</vt:lpstr>
      <vt:lpstr>XÁC ĐỊNH YÊU CẦU PHẦN MỀM</vt:lpstr>
      <vt:lpstr>Mục tiêu bài học</vt:lpstr>
      <vt:lpstr>Hoạt động </vt:lpstr>
      <vt:lpstr>Vấn đề sau hoạt động</vt:lpstr>
      <vt:lpstr>Nội dung chương</vt:lpstr>
      <vt:lpstr>Trước khi tiến hành xây dựng hệ thống </vt:lpstr>
      <vt:lpstr>Nhận xét</vt:lpstr>
      <vt:lpstr>PowerPoint Presentation</vt:lpstr>
      <vt:lpstr>Yêu cầu phần mềm</vt:lpstr>
      <vt:lpstr>Ví dụ yêu cầu Nowhere Cars</vt:lpstr>
      <vt:lpstr>Mục đích của xác định yêu cầu phần mềm</vt:lpstr>
      <vt:lpstr>Quy trình </vt:lpstr>
      <vt:lpstr>Use case</vt:lpstr>
      <vt:lpstr>Yêu cầu chức năng và phi chức năng</vt:lpstr>
      <vt:lpstr>Yêu cầu chức năng</vt:lpstr>
      <vt:lpstr>Loại yêu cầu phi chức năng</vt:lpstr>
      <vt:lpstr>Xác định người dùng hệ thống</vt:lpstr>
      <vt:lpstr>Use case: ví dụ use case icoot</vt:lpstr>
      <vt:lpstr>Ký hiệu use case</vt:lpstr>
      <vt:lpstr>Ví dụ </vt:lpstr>
      <vt:lpstr>Tài liệu thu thập yêu cầu</vt:lpstr>
      <vt:lpstr>Danh sách actor và danh mục từ</vt:lpstr>
      <vt:lpstr>Danh sách use case</vt:lpstr>
      <vt:lpstr>Lược đồ use case</vt:lpstr>
      <vt:lpstr>Yêu cầu chi tiết</vt:lpstr>
      <vt:lpstr>Phác thảo giao diện</vt:lpstr>
      <vt:lpstr>Xác định độ ưu tiên use case</vt:lpstr>
      <vt:lpstr>Kết chương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XÁC ĐỊNH YÊU CẦU PHẦN MỀM</dc:title>
  <dc:creator>Trang</dc:creator>
  <cp:lastModifiedBy>Trang</cp:lastModifiedBy>
  <cp:revision>17</cp:revision>
  <dcterms:created xsi:type="dcterms:W3CDTF">2016-09-05T01:45:49Z</dcterms:created>
  <dcterms:modified xsi:type="dcterms:W3CDTF">2016-09-05T05:05:16Z</dcterms:modified>
</cp:coreProperties>
</file>