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1"/>
  </p:notesMasterIdLst>
  <p:handoutMasterIdLst>
    <p:handoutMasterId r:id="rId42"/>
  </p:handoutMasterIdLst>
  <p:sldIdLst>
    <p:sldId id="256" r:id="rId3"/>
    <p:sldId id="270" r:id="rId4"/>
    <p:sldId id="269" r:id="rId5"/>
    <p:sldId id="257" r:id="rId6"/>
    <p:sldId id="277" r:id="rId7"/>
    <p:sldId id="271" r:id="rId8"/>
    <p:sldId id="272" r:id="rId9"/>
    <p:sldId id="274" r:id="rId10"/>
    <p:sldId id="273" r:id="rId11"/>
    <p:sldId id="275" r:id="rId12"/>
    <p:sldId id="276" r:id="rId13"/>
    <p:sldId id="279" r:id="rId14"/>
    <p:sldId id="304" r:id="rId15"/>
    <p:sldId id="303" r:id="rId16"/>
    <p:sldId id="305" r:id="rId17"/>
    <p:sldId id="306" r:id="rId18"/>
    <p:sldId id="310" r:id="rId19"/>
    <p:sldId id="307" r:id="rId20"/>
    <p:sldId id="308" r:id="rId21"/>
    <p:sldId id="309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297" r:id="rId38"/>
    <p:sldId id="298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-138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F4584-5836-413F-9315-4F703670EA8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6A254-7159-4E88-8862-67DCC430DA25}">
      <dgm:prSet phldrT="[Text]" custT="1"/>
      <dgm:spPr/>
      <dgm:t>
        <a:bodyPr/>
        <a:lstStyle/>
        <a:p>
          <a:r>
            <a:rPr lang="en-US" sz="2000" dirty="0" smtClean="0"/>
            <a:t>2. </a:t>
          </a:r>
          <a:r>
            <a:rPr lang="en-US" sz="2000" dirty="0" err="1" smtClean="0"/>
            <a:t>Xác</a:t>
          </a:r>
          <a:r>
            <a:rPr lang="en-US" sz="2000" dirty="0" smtClean="0"/>
            <a:t> </a:t>
          </a:r>
          <a:r>
            <a:rPr lang="en-US" sz="2000" dirty="0" err="1" smtClean="0"/>
            <a:t>định</a:t>
          </a:r>
          <a:r>
            <a:rPr lang="en-US" sz="2000" dirty="0" smtClean="0"/>
            <a:t> </a:t>
          </a:r>
          <a:r>
            <a:rPr lang="en-US" sz="2000" dirty="0" err="1" smtClean="0"/>
            <a:t>quan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endParaRPr lang="en-US" sz="2000" dirty="0"/>
        </a:p>
      </dgm:t>
    </dgm:pt>
    <dgm:pt modelId="{69709F8D-CD1F-4068-8849-00F38D347221}" type="parTrans" cxnId="{B812FCB1-2C79-4D24-90D2-4FAAD7877E03}">
      <dgm:prSet/>
      <dgm:spPr/>
      <dgm:t>
        <a:bodyPr/>
        <a:lstStyle/>
        <a:p>
          <a:endParaRPr lang="en-US"/>
        </a:p>
      </dgm:t>
    </dgm:pt>
    <dgm:pt modelId="{8BDF9C64-F33B-48CD-940B-98C9E9C8EA35}" type="sibTrans" cxnId="{B812FCB1-2C79-4D24-90D2-4FAAD7877E03}">
      <dgm:prSet/>
      <dgm:spPr/>
      <dgm:t>
        <a:bodyPr/>
        <a:lstStyle/>
        <a:p>
          <a:endParaRPr lang="en-US"/>
        </a:p>
      </dgm:t>
    </dgm:pt>
    <dgm:pt modelId="{B28BDFCC-1EBC-4539-9B21-18FE55E5D9EA}">
      <dgm:prSet phldrT="[Text]" custT="1"/>
      <dgm:spPr/>
      <dgm:t>
        <a:bodyPr/>
        <a:lstStyle/>
        <a:p>
          <a:r>
            <a:rPr lang="en-US" sz="2000" dirty="0" smtClean="0"/>
            <a:t>3. </a:t>
          </a:r>
          <a:r>
            <a:rPr lang="en-US" sz="2000" dirty="0" err="1" smtClean="0"/>
            <a:t>Tìm</a:t>
          </a:r>
          <a:r>
            <a:rPr lang="en-US" sz="2000" dirty="0" smtClean="0"/>
            <a:t> </a:t>
          </a:r>
          <a:r>
            <a:rPr lang="en-US" sz="2000" dirty="0" err="1" smtClean="0"/>
            <a:t>các</a:t>
          </a:r>
          <a:r>
            <a:rPr lang="en-US" sz="2000" dirty="0" smtClean="0"/>
            <a:t> </a:t>
          </a:r>
          <a:r>
            <a:rPr lang="en-US" sz="2000" dirty="0" err="1" smtClean="0"/>
            <a:t>thuộc</a:t>
          </a:r>
          <a:r>
            <a:rPr lang="en-US" sz="2000" dirty="0" smtClean="0"/>
            <a:t> </a:t>
          </a:r>
          <a:r>
            <a:rPr lang="en-US" sz="2000" dirty="0" err="1" smtClean="0"/>
            <a:t>tính</a:t>
          </a:r>
          <a:endParaRPr lang="en-US" sz="2000" dirty="0"/>
        </a:p>
      </dgm:t>
    </dgm:pt>
    <dgm:pt modelId="{350835C7-A7AB-4676-AB90-AA01FC255434}" type="parTrans" cxnId="{A647E03D-3D4C-44B0-BA11-0D2D3CC362D3}">
      <dgm:prSet/>
      <dgm:spPr/>
      <dgm:t>
        <a:bodyPr/>
        <a:lstStyle/>
        <a:p>
          <a:endParaRPr lang="en-US"/>
        </a:p>
      </dgm:t>
    </dgm:pt>
    <dgm:pt modelId="{8FD51CD4-D899-4105-8A50-05371349E31E}" type="sibTrans" cxnId="{A647E03D-3D4C-44B0-BA11-0D2D3CC362D3}">
      <dgm:prSet/>
      <dgm:spPr/>
      <dgm:t>
        <a:bodyPr/>
        <a:lstStyle/>
        <a:p>
          <a:endParaRPr lang="en-US"/>
        </a:p>
      </dgm:t>
    </dgm:pt>
    <dgm:pt modelId="{06CF80CA-8C43-4DBE-8562-660AEC08E0C2}">
      <dgm:prSet phldrT="[Text]" custT="1"/>
      <dgm:spPr/>
      <dgm:t>
        <a:bodyPr/>
        <a:lstStyle/>
        <a:p>
          <a:r>
            <a:rPr lang="en-US" sz="2000" dirty="0" smtClean="0"/>
            <a:t>4. </a:t>
          </a:r>
          <a:r>
            <a:rPr lang="en-US" sz="2000" dirty="0" err="1" smtClean="0"/>
            <a:t>Điều</a:t>
          </a:r>
          <a:r>
            <a:rPr lang="en-US" sz="2000" dirty="0" smtClean="0"/>
            <a:t> </a:t>
          </a:r>
          <a:r>
            <a:rPr lang="en-US" sz="2000" dirty="0" err="1" smtClean="0"/>
            <a:t>chỉnh</a:t>
          </a:r>
          <a:endParaRPr lang="en-US" sz="2000" dirty="0"/>
        </a:p>
      </dgm:t>
    </dgm:pt>
    <dgm:pt modelId="{CC793453-879C-43F0-85CC-82907B959165}" type="parTrans" cxnId="{2EBFA2CC-D952-4906-975D-EB1947E19FF2}">
      <dgm:prSet/>
      <dgm:spPr/>
      <dgm:t>
        <a:bodyPr/>
        <a:lstStyle/>
        <a:p>
          <a:endParaRPr lang="en-US"/>
        </a:p>
      </dgm:t>
    </dgm:pt>
    <dgm:pt modelId="{36BA090E-222C-4393-8068-2504635F4079}" type="sibTrans" cxnId="{2EBFA2CC-D952-4906-975D-EB1947E19FF2}">
      <dgm:prSet/>
      <dgm:spPr/>
      <dgm:t>
        <a:bodyPr/>
        <a:lstStyle/>
        <a:p>
          <a:endParaRPr lang="en-US"/>
        </a:p>
      </dgm:t>
    </dgm:pt>
    <dgm:pt modelId="{E8715AD8-9B4D-4157-A696-9C47AED5EF12}">
      <dgm:prSet phldrT="[Text]" custT="1"/>
      <dgm:spPr/>
      <dgm:t>
        <a:bodyPr/>
        <a:lstStyle/>
        <a:p>
          <a:r>
            <a:rPr lang="en-US" sz="2000" dirty="0" smtClean="0"/>
            <a:t>5. Chi </a:t>
          </a:r>
          <a:r>
            <a:rPr lang="en-US" sz="2000" dirty="0" err="1" smtClean="0"/>
            <a:t>tiết</a:t>
          </a:r>
          <a:r>
            <a:rPr lang="en-US" sz="2000" dirty="0" smtClean="0"/>
            <a:t> </a:t>
          </a:r>
          <a:r>
            <a:rPr lang="en-US" sz="2000" dirty="0" err="1" smtClean="0"/>
            <a:t>hóa</a:t>
          </a:r>
          <a:r>
            <a:rPr lang="en-US" sz="2000" dirty="0" smtClean="0"/>
            <a:t> UC</a:t>
          </a:r>
          <a:endParaRPr lang="en-US" sz="2000" dirty="0"/>
        </a:p>
      </dgm:t>
    </dgm:pt>
    <dgm:pt modelId="{440987DC-5C7E-4438-9258-3BA1CE4FCD31}" type="parTrans" cxnId="{92DAE8A1-5ECF-4F6C-9A0C-6EA3ACB73165}">
      <dgm:prSet/>
      <dgm:spPr/>
      <dgm:t>
        <a:bodyPr/>
        <a:lstStyle/>
        <a:p>
          <a:endParaRPr lang="en-US"/>
        </a:p>
      </dgm:t>
    </dgm:pt>
    <dgm:pt modelId="{E8BD3E5F-3A35-46CC-A5D5-18A45E2A0A0A}" type="sibTrans" cxnId="{92DAE8A1-5ECF-4F6C-9A0C-6EA3ACB73165}">
      <dgm:prSet/>
      <dgm:spPr/>
      <dgm:t>
        <a:bodyPr/>
        <a:lstStyle/>
        <a:p>
          <a:endParaRPr lang="en-US"/>
        </a:p>
      </dgm:t>
    </dgm:pt>
    <dgm:pt modelId="{3FE001D1-7B76-4C38-81EE-90C74FCEC957}">
      <dgm:prSet phldrT="[Text]" custT="1"/>
      <dgm:spPr/>
      <dgm:t>
        <a:bodyPr/>
        <a:lstStyle/>
        <a:p>
          <a:r>
            <a:rPr lang="en-US" sz="2000" dirty="0" smtClean="0"/>
            <a:t>6. </a:t>
          </a:r>
          <a:r>
            <a:rPr lang="en-US" sz="2000" dirty="0" err="1" smtClean="0"/>
            <a:t>Cập</a:t>
          </a:r>
          <a:r>
            <a:rPr lang="en-US" sz="2000" dirty="0" smtClean="0"/>
            <a:t> </a:t>
          </a:r>
          <a:r>
            <a:rPr lang="en-US" sz="2000" dirty="0" err="1" smtClean="0"/>
            <a:t>nhật</a:t>
          </a:r>
          <a:r>
            <a:rPr lang="en-US" sz="2000" dirty="0" smtClean="0"/>
            <a:t> </a:t>
          </a:r>
          <a:r>
            <a:rPr lang="en-US" sz="2000" dirty="0" err="1" smtClean="0"/>
            <a:t>thuật</a:t>
          </a:r>
          <a:r>
            <a:rPr lang="en-US" sz="2000" dirty="0" smtClean="0"/>
            <a:t> </a:t>
          </a:r>
          <a:r>
            <a:rPr lang="en-US" sz="2000" dirty="0" err="1" smtClean="0"/>
            <a:t>ngữ</a:t>
          </a:r>
          <a:r>
            <a:rPr lang="en-US" sz="2000" dirty="0" smtClean="0"/>
            <a:t> &amp; </a:t>
          </a:r>
          <a:r>
            <a:rPr lang="en-US" sz="2000" dirty="0" err="1" smtClean="0"/>
            <a:t>yêu</a:t>
          </a:r>
          <a:r>
            <a:rPr lang="en-US" sz="2000" dirty="0" smtClean="0"/>
            <a:t> </a:t>
          </a:r>
          <a:r>
            <a:rPr lang="en-US" sz="2000" dirty="0" err="1" smtClean="0"/>
            <a:t>cầu</a:t>
          </a:r>
          <a:r>
            <a:rPr lang="en-US" sz="2000" dirty="0" smtClean="0"/>
            <a:t> phi </a:t>
          </a:r>
          <a:r>
            <a:rPr lang="en-US" sz="2000" dirty="0" err="1" smtClean="0"/>
            <a:t>chức</a:t>
          </a:r>
          <a:r>
            <a:rPr lang="en-US" sz="2000" dirty="0" smtClean="0"/>
            <a:t> </a:t>
          </a:r>
          <a:r>
            <a:rPr lang="en-US" sz="2000" dirty="0" err="1" smtClean="0"/>
            <a:t>năng</a:t>
          </a:r>
          <a:endParaRPr lang="en-US" sz="2000" dirty="0"/>
        </a:p>
      </dgm:t>
    </dgm:pt>
    <dgm:pt modelId="{D3404AA5-43D4-46D6-B84B-AB007D95A338}" type="parTrans" cxnId="{A1D14C97-D7C0-4D35-9F8C-F485ABF7AF62}">
      <dgm:prSet/>
      <dgm:spPr/>
      <dgm:t>
        <a:bodyPr/>
        <a:lstStyle/>
        <a:p>
          <a:endParaRPr lang="en-US"/>
        </a:p>
      </dgm:t>
    </dgm:pt>
    <dgm:pt modelId="{43ECF1AA-DBDD-414D-BF11-C4DF50E0FFB6}" type="sibTrans" cxnId="{A1D14C97-D7C0-4D35-9F8C-F485ABF7AF62}">
      <dgm:prSet/>
      <dgm:spPr/>
      <dgm:t>
        <a:bodyPr/>
        <a:lstStyle/>
        <a:p>
          <a:endParaRPr lang="en-US"/>
        </a:p>
      </dgm:t>
    </dgm:pt>
    <dgm:pt modelId="{8247E31F-A128-44CB-8BDA-37E5EE671C87}">
      <dgm:prSet custT="1"/>
      <dgm:spPr/>
      <dgm:t>
        <a:bodyPr/>
        <a:lstStyle/>
        <a:p>
          <a:r>
            <a:rPr lang="en-US" sz="2000" dirty="0" smtClean="0"/>
            <a:t>1. </a:t>
          </a:r>
          <a:r>
            <a:rPr lang="en-US" sz="2000" dirty="0" err="1" smtClean="0"/>
            <a:t>Tìm</a:t>
          </a:r>
          <a:r>
            <a:rPr lang="en-US" sz="2000" dirty="0" smtClean="0"/>
            <a:t> </a:t>
          </a:r>
          <a:r>
            <a:rPr lang="en-US" sz="2000" dirty="0" err="1" smtClean="0"/>
            <a:t>lớp</a:t>
          </a:r>
          <a:r>
            <a:rPr lang="en-US" sz="2000" dirty="0" smtClean="0"/>
            <a:t> </a:t>
          </a:r>
          <a:r>
            <a:rPr lang="en-US" sz="2000" dirty="0" err="1" smtClean="0"/>
            <a:t>ứng</a:t>
          </a:r>
          <a:r>
            <a:rPr lang="en-US" sz="2000" dirty="0" smtClean="0"/>
            <a:t> </a:t>
          </a:r>
          <a:r>
            <a:rPr lang="en-US" sz="2000" dirty="0" err="1" smtClean="0"/>
            <a:t>viên</a:t>
          </a:r>
          <a:endParaRPr lang="en-US" sz="2000" dirty="0"/>
        </a:p>
      </dgm:t>
    </dgm:pt>
    <dgm:pt modelId="{0A3FAEE5-6E6B-4C47-B7CA-411C1B1ADBBB}" type="parTrans" cxnId="{2995C1FC-9D11-4756-A1ED-B8DD1BF4FE5F}">
      <dgm:prSet/>
      <dgm:spPr/>
      <dgm:t>
        <a:bodyPr/>
        <a:lstStyle/>
        <a:p>
          <a:endParaRPr lang="en-US"/>
        </a:p>
      </dgm:t>
    </dgm:pt>
    <dgm:pt modelId="{D57DF494-DD2F-4AB1-B595-3814D7BAD97D}" type="sibTrans" cxnId="{2995C1FC-9D11-4756-A1ED-B8DD1BF4FE5F}">
      <dgm:prSet/>
      <dgm:spPr/>
      <dgm:t>
        <a:bodyPr/>
        <a:lstStyle/>
        <a:p>
          <a:endParaRPr lang="en-US"/>
        </a:p>
      </dgm:t>
    </dgm:pt>
    <dgm:pt modelId="{5866C79E-A1E0-4DF0-BB62-D809AE9253C8}" type="pres">
      <dgm:prSet presAssocID="{AB7F4584-5836-413F-9315-4F703670EA8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C03788-C82F-4F46-A3A9-9538750EA47D}" type="pres">
      <dgm:prSet presAssocID="{0096A254-7159-4E88-8862-67DCC430DA25}" presName="dummy" presStyleCnt="0"/>
      <dgm:spPr/>
    </dgm:pt>
    <dgm:pt modelId="{E6B3252A-63D5-4D1E-84E1-24C77BE67E77}" type="pres">
      <dgm:prSet presAssocID="{0096A254-7159-4E88-8862-67DCC430DA25}" presName="node" presStyleLbl="revTx" presStyleIdx="0" presStyleCnt="6" custScaleX="105378" custScaleY="67735" custRadScaleRad="99668" custRadScaleInc="25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A3D19-4E9B-48B9-AC77-146B2E698765}" type="pres">
      <dgm:prSet presAssocID="{8BDF9C64-F33B-48CD-940B-98C9E9C8EA35}" presName="sibTrans" presStyleLbl="node1" presStyleIdx="0" presStyleCnt="6"/>
      <dgm:spPr/>
      <dgm:t>
        <a:bodyPr/>
        <a:lstStyle/>
        <a:p>
          <a:endParaRPr lang="en-US"/>
        </a:p>
      </dgm:t>
    </dgm:pt>
    <dgm:pt modelId="{F250FC44-485E-402A-81E6-2BC1BFB4382B}" type="pres">
      <dgm:prSet presAssocID="{B28BDFCC-1EBC-4539-9B21-18FE55E5D9EA}" presName="dummy" presStyleCnt="0"/>
      <dgm:spPr/>
    </dgm:pt>
    <dgm:pt modelId="{53FFC639-81CB-43BE-9443-31315EBF93AE}" type="pres">
      <dgm:prSet presAssocID="{B28BDFCC-1EBC-4539-9B21-18FE55E5D9EA}" presName="node" presStyleLbl="revTx" presStyleIdx="1" presStyleCnt="6" custScaleX="123741" custScaleY="86635" custRadScaleRad="96524" custRadScaleInc="14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CE6CC-82F7-4F8E-8EF8-383841F11B8E}" type="pres">
      <dgm:prSet presAssocID="{8FD51CD4-D899-4105-8A50-05371349E31E}" presName="sibTrans" presStyleLbl="node1" presStyleIdx="1" presStyleCnt="6"/>
      <dgm:spPr/>
      <dgm:t>
        <a:bodyPr/>
        <a:lstStyle/>
        <a:p>
          <a:endParaRPr lang="en-US"/>
        </a:p>
      </dgm:t>
    </dgm:pt>
    <dgm:pt modelId="{D78CC573-0408-4818-9726-A6F0AADF4B2A}" type="pres">
      <dgm:prSet presAssocID="{06CF80CA-8C43-4DBE-8562-660AEC08E0C2}" presName="dummy" presStyleCnt="0"/>
      <dgm:spPr/>
    </dgm:pt>
    <dgm:pt modelId="{53D9C441-A478-40F1-B53B-9C149D9BF292}" type="pres">
      <dgm:prSet presAssocID="{06CF80CA-8C43-4DBE-8562-660AEC08E0C2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BCCA-DB74-47E4-BC97-15D084889C2D}" type="pres">
      <dgm:prSet presAssocID="{36BA090E-222C-4393-8068-2504635F4079}" presName="sibTrans" presStyleLbl="node1" presStyleIdx="2" presStyleCnt="6"/>
      <dgm:spPr/>
      <dgm:t>
        <a:bodyPr/>
        <a:lstStyle/>
        <a:p>
          <a:endParaRPr lang="en-US"/>
        </a:p>
      </dgm:t>
    </dgm:pt>
    <dgm:pt modelId="{10566AB7-D530-41CF-9B59-725B3D9348C6}" type="pres">
      <dgm:prSet presAssocID="{E8715AD8-9B4D-4157-A696-9C47AED5EF12}" presName="dummy" presStyleCnt="0"/>
      <dgm:spPr/>
    </dgm:pt>
    <dgm:pt modelId="{47C4533D-99C5-4C80-A55A-33EA85F74840}" type="pres">
      <dgm:prSet presAssocID="{E8715AD8-9B4D-4157-A696-9C47AED5EF12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CBCC7-7E83-4C08-8D33-553DB0821C70}" type="pres">
      <dgm:prSet presAssocID="{E8BD3E5F-3A35-46CC-A5D5-18A45E2A0A0A}" presName="sibTrans" presStyleLbl="node1" presStyleIdx="3" presStyleCnt="6"/>
      <dgm:spPr/>
      <dgm:t>
        <a:bodyPr/>
        <a:lstStyle/>
        <a:p>
          <a:endParaRPr lang="en-US"/>
        </a:p>
      </dgm:t>
    </dgm:pt>
    <dgm:pt modelId="{4276EC85-D1CF-46B2-B3B9-2116764576A9}" type="pres">
      <dgm:prSet presAssocID="{3FE001D1-7B76-4C38-81EE-90C74FCEC957}" presName="dummy" presStyleCnt="0"/>
      <dgm:spPr/>
    </dgm:pt>
    <dgm:pt modelId="{C63703A7-F5B3-492F-9BFC-E971880186F7}" type="pres">
      <dgm:prSet presAssocID="{3FE001D1-7B76-4C38-81EE-90C74FCEC957}" presName="node" presStyleLbl="revTx" presStyleIdx="4" presStyleCnt="6" custScaleX="1843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8ABDA-6E54-412C-859C-47B34FD48730}" type="pres">
      <dgm:prSet presAssocID="{43ECF1AA-DBDD-414D-BF11-C4DF50E0FFB6}" presName="sibTrans" presStyleLbl="node1" presStyleIdx="4" presStyleCnt="6"/>
      <dgm:spPr/>
      <dgm:t>
        <a:bodyPr/>
        <a:lstStyle/>
        <a:p>
          <a:endParaRPr lang="en-US"/>
        </a:p>
      </dgm:t>
    </dgm:pt>
    <dgm:pt modelId="{C6BB4230-E2C2-4A90-AC68-01235C156E72}" type="pres">
      <dgm:prSet presAssocID="{8247E31F-A128-44CB-8BDA-37E5EE671C87}" presName="dummy" presStyleCnt="0"/>
      <dgm:spPr/>
    </dgm:pt>
    <dgm:pt modelId="{3844E04E-02A9-45B6-BE63-1E6BEFA69B45}" type="pres">
      <dgm:prSet presAssocID="{8247E31F-A128-44CB-8BDA-37E5EE671C87}" presName="node" presStyleLbl="revTx" presStyleIdx="5" presStyleCnt="6" custScaleX="140849" custScaleY="77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2541F-7ECC-4C53-9964-7C0D8481E6C4}" type="pres">
      <dgm:prSet presAssocID="{D57DF494-DD2F-4AB1-B595-3814D7BAD97D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A647E03D-3D4C-44B0-BA11-0D2D3CC362D3}" srcId="{AB7F4584-5836-413F-9315-4F703670EA83}" destId="{B28BDFCC-1EBC-4539-9B21-18FE55E5D9EA}" srcOrd="1" destOrd="0" parTransId="{350835C7-A7AB-4676-AB90-AA01FC255434}" sibTransId="{8FD51CD4-D899-4105-8A50-05371349E31E}"/>
    <dgm:cxn modelId="{A6CFFEB7-777D-4897-AC41-041A14BCC4A2}" type="presOf" srcId="{D57DF494-DD2F-4AB1-B595-3814D7BAD97D}" destId="{2B62541F-7ECC-4C53-9964-7C0D8481E6C4}" srcOrd="0" destOrd="0" presId="urn:microsoft.com/office/officeart/2005/8/layout/cycle1"/>
    <dgm:cxn modelId="{43FA53CB-A612-4442-8232-BD44A13822AF}" type="presOf" srcId="{0096A254-7159-4E88-8862-67DCC430DA25}" destId="{E6B3252A-63D5-4D1E-84E1-24C77BE67E77}" srcOrd="0" destOrd="0" presId="urn:microsoft.com/office/officeart/2005/8/layout/cycle1"/>
    <dgm:cxn modelId="{92DAE8A1-5ECF-4F6C-9A0C-6EA3ACB73165}" srcId="{AB7F4584-5836-413F-9315-4F703670EA83}" destId="{E8715AD8-9B4D-4157-A696-9C47AED5EF12}" srcOrd="3" destOrd="0" parTransId="{440987DC-5C7E-4438-9258-3BA1CE4FCD31}" sibTransId="{E8BD3E5F-3A35-46CC-A5D5-18A45E2A0A0A}"/>
    <dgm:cxn modelId="{364DE5E1-02CB-4C70-8E9A-6FCF9E787E16}" type="presOf" srcId="{E8715AD8-9B4D-4157-A696-9C47AED5EF12}" destId="{47C4533D-99C5-4C80-A55A-33EA85F74840}" srcOrd="0" destOrd="0" presId="urn:microsoft.com/office/officeart/2005/8/layout/cycle1"/>
    <dgm:cxn modelId="{7180853D-F8A7-4B6E-B43B-E27A81D5842C}" type="presOf" srcId="{8247E31F-A128-44CB-8BDA-37E5EE671C87}" destId="{3844E04E-02A9-45B6-BE63-1E6BEFA69B45}" srcOrd="0" destOrd="0" presId="urn:microsoft.com/office/officeart/2005/8/layout/cycle1"/>
    <dgm:cxn modelId="{98EF6BF4-759C-440A-B38E-E2C16E8CB08D}" type="presOf" srcId="{06CF80CA-8C43-4DBE-8562-660AEC08E0C2}" destId="{53D9C441-A478-40F1-B53B-9C149D9BF292}" srcOrd="0" destOrd="0" presId="urn:microsoft.com/office/officeart/2005/8/layout/cycle1"/>
    <dgm:cxn modelId="{2EBFA2CC-D952-4906-975D-EB1947E19FF2}" srcId="{AB7F4584-5836-413F-9315-4F703670EA83}" destId="{06CF80CA-8C43-4DBE-8562-660AEC08E0C2}" srcOrd="2" destOrd="0" parTransId="{CC793453-879C-43F0-85CC-82907B959165}" sibTransId="{36BA090E-222C-4393-8068-2504635F4079}"/>
    <dgm:cxn modelId="{E581D06B-ECD5-4A74-B3FE-FDF667086E8A}" type="presOf" srcId="{AB7F4584-5836-413F-9315-4F703670EA83}" destId="{5866C79E-A1E0-4DF0-BB62-D809AE9253C8}" srcOrd="0" destOrd="0" presId="urn:microsoft.com/office/officeart/2005/8/layout/cycle1"/>
    <dgm:cxn modelId="{311417F0-6BBC-45EC-B376-3583B21C6472}" type="presOf" srcId="{36BA090E-222C-4393-8068-2504635F4079}" destId="{C830BCCA-DB74-47E4-BC97-15D084889C2D}" srcOrd="0" destOrd="0" presId="urn:microsoft.com/office/officeart/2005/8/layout/cycle1"/>
    <dgm:cxn modelId="{A0340CD7-51F0-4D82-8639-4AA265624879}" type="presOf" srcId="{E8BD3E5F-3A35-46CC-A5D5-18A45E2A0A0A}" destId="{CF5CBCC7-7E83-4C08-8D33-553DB0821C70}" srcOrd="0" destOrd="0" presId="urn:microsoft.com/office/officeart/2005/8/layout/cycle1"/>
    <dgm:cxn modelId="{B812FCB1-2C79-4D24-90D2-4FAAD7877E03}" srcId="{AB7F4584-5836-413F-9315-4F703670EA83}" destId="{0096A254-7159-4E88-8862-67DCC430DA25}" srcOrd="0" destOrd="0" parTransId="{69709F8D-CD1F-4068-8849-00F38D347221}" sibTransId="{8BDF9C64-F33B-48CD-940B-98C9E9C8EA35}"/>
    <dgm:cxn modelId="{D7100043-E1A8-4AF2-B547-AF1866756DE7}" type="presOf" srcId="{8FD51CD4-D899-4105-8A50-05371349E31E}" destId="{407CE6CC-82F7-4F8E-8EF8-383841F11B8E}" srcOrd="0" destOrd="0" presId="urn:microsoft.com/office/officeart/2005/8/layout/cycle1"/>
    <dgm:cxn modelId="{2995C1FC-9D11-4756-A1ED-B8DD1BF4FE5F}" srcId="{AB7F4584-5836-413F-9315-4F703670EA83}" destId="{8247E31F-A128-44CB-8BDA-37E5EE671C87}" srcOrd="5" destOrd="0" parTransId="{0A3FAEE5-6E6B-4C47-B7CA-411C1B1ADBBB}" sibTransId="{D57DF494-DD2F-4AB1-B595-3814D7BAD97D}"/>
    <dgm:cxn modelId="{4852E829-4E34-4D04-B038-4F6A591BFBF8}" type="presOf" srcId="{B28BDFCC-1EBC-4539-9B21-18FE55E5D9EA}" destId="{53FFC639-81CB-43BE-9443-31315EBF93AE}" srcOrd="0" destOrd="0" presId="urn:microsoft.com/office/officeart/2005/8/layout/cycle1"/>
    <dgm:cxn modelId="{F0A0C690-D5FD-4AEE-94F7-0C4868D0FEAC}" type="presOf" srcId="{8BDF9C64-F33B-48CD-940B-98C9E9C8EA35}" destId="{4D4A3D19-4E9B-48B9-AC77-146B2E698765}" srcOrd="0" destOrd="0" presId="urn:microsoft.com/office/officeart/2005/8/layout/cycle1"/>
    <dgm:cxn modelId="{C71C3F8B-2E9D-4D3C-8457-410F238372F4}" type="presOf" srcId="{3FE001D1-7B76-4C38-81EE-90C74FCEC957}" destId="{C63703A7-F5B3-492F-9BFC-E971880186F7}" srcOrd="0" destOrd="0" presId="urn:microsoft.com/office/officeart/2005/8/layout/cycle1"/>
    <dgm:cxn modelId="{263DBDF6-EBB5-4D78-AB41-9FE9681CEE85}" type="presOf" srcId="{43ECF1AA-DBDD-414D-BF11-C4DF50E0FFB6}" destId="{7148ABDA-6E54-412C-859C-47B34FD48730}" srcOrd="0" destOrd="0" presId="urn:microsoft.com/office/officeart/2005/8/layout/cycle1"/>
    <dgm:cxn modelId="{A1D14C97-D7C0-4D35-9F8C-F485ABF7AF62}" srcId="{AB7F4584-5836-413F-9315-4F703670EA83}" destId="{3FE001D1-7B76-4C38-81EE-90C74FCEC957}" srcOrd="4" destOrd="0" parTransId="{D3404AA5-43D4-46D6-B84B-AB007D95A338}" sibTransId="{43ECF1AA-DBDD-414D-BF11-C4DF50E0FFB6}"/>
    <dgm:cxn modelId="{771AF7B1-AA06-4654-A59C-D2E8375D0646}" type="presParOf" srcId="{5866C79E-A1E0-4DF0-BB62-D809AE9253C8}" destId="{78C03788-C82F-4F46-A3A9-9538750EA47D}" srcOrd="0" destOrd="0" presId="urn:microsoft.com/office/officeart/2005/8/layout/cycle1"/>
    <dgm:cxn modelId="{57EC52C3-A317-4B37-B8A4-AFF1EE7065DB}" type="presParOf" srcId="{5866C79E-A1E0-4DF0-BB62-D809AE9253C8}" destId="{E6B3252A-63D5-4D1E-84E1-24C77BE67E77}" srcOrd="1" destOrd="0" presId="urn:microsoft.com/office/officeart/2005/8/layout/cycle1"/>
    <dgm:cxn modelId="{8258B855-8938-40D6-8EF3-668ADDD86495}" type="presParOf" srcId="{5866C79E-A1E0-4DF0-BB62-D809AE9253C8}" destId="{4D4A3D19-4E9B-48B9-AC77-146B2E698765}" srcOrd="2" destOrd="0" presId="urn:microsoft.com/office/officeart/2005/8/layout/cycle1"/>
    <dgm:cxn modelId="{BAD26D04-01F7-4C96-A9EB-17278363BE83}" type="presParOf" srcId="{5866C79E-A1E0-4DF0-BB62-D809AE9253C8}" destId="{F250FC44-485E-402A-81E6-2BC1BFB4382B}" srcOrd="3" destOrd="0" presId="urn:microsoft.com/office/officeart/2005/8/layout/cycle1"/>
    <dgm:cxn modelId="{0191FC11-4DE1-4BFC-9B04-2A5DDA1BCCD1}" type="presParOf" srcId="{5866C79E-A1E0-4DF0-BB62-D809AE9253C8}" destId="{53FFC639-81CB-43BE-9443-31315EBF93AE}" srcOrd="4" destOrd="0" presId="urn:microsoft.com/office/officeart/2005/8/layout/cycle1"/>
    <dgm:cxn modelId="{E95186CE-204B-429F-920E-9A988DA8FD56}" type="presParOf" srcId="{5866C79E-A1E0-4DF0-BB62-D809AE9253C8}" destId="{407CE6CC-82F7-4F8E-8EF8-383841F11B8E}" srcOrd="5" destOrd="0" presId="urn:microsoft.com/office/officeart/2005/8/layout/cycle1"/>
    <dgm:cxn modelId="{9BCD8517-2178-4D48-BEDC-D9305FF17270}" type="presParOf" srcId="{5866C79E-A1E0-4DF0-BB62-D809AE9253C8}" destId="{D78CC573-0408-4818-9726-A6F0AADF4B2A}" srcOrd="6" destOrd="0" presId="urn:microsoft.com/office/officeart/2005/8/layout/cycle1"/>
    <dgm:cxn modelId="{2A0F0561-5060-4C26-881B-A725F14E8EBF}" type="presParOf" srcId="{5866C79E-A1E0-4DF0-BB62-D809AE9253C8}" destId="{53D9C441-A478-40F1-B53B-9C149D9BF292}" srcOrd="7" destOrd="0" presId="urn:microsoft.com/office/officeart/2005/8/layout/cycle1"/>
    <dgm:cxn modelId="{7C4D0BE1-B391-4F78-8EA6-C0A913294665}" type="presParOf" srcId="{5866C79E-A1E0-4DF0-BB62-D809AE9253C8}" destId="{C830BCCA-DB74-47E4-BC97-15D084889C2D}" srcOrd="8" destOrd="0" presId="urn:microsoft.com/office/officeart/2005/8/layout/cycle1"/>
    <dgm:cxn modelId="{75E10BFC-DAF0-4166-AFC9-87EB35B0D636}" type="presParOf" srcId="{5866C79E-A1E0-4DF0-BB62-D809AE9253C8}" destId="{10566AB7-D530-41CF-9B59-725B3D9348C6}" srcOrd="9" destOrd="0" presId="urn:microsoft.com/office/officeart/2005/8/layout/cycle1"/>
    <dgm:cxn modelId="{FAC1C3AD-4F21-4E0A-9BA2-1A969E0254FF}" type="presParOf" srcId="{5866C79E-A1E0-4DF0-BB62-D809AE9253C8}" destId="{47C4533D-99C5-4C80-A55A-33EA85F74840}" srcOrd="10" destOrd="0" presId="urn:microsoft.com/office/officeart/2005/8/layout/cycle1"/>
    <dgm:cxn modelId="{FDF197D9-87E1-4230-98B2-E00F0C8C60E8}" type="presParOf" srcId="{5866C79E-A1E0-4DF0-BB62-D809AE9253C8}" destId="{CF5CBCC7-7E83-4C08-8D33-553DB0821C70}" srcOrd="11" destOrd="0" presId="urn:microsoft.com/office/officeart/2005/8/layout/cycle1"/>
    <dgm:cxn modelId="{9064C76F-B67A-4966-AB99-A404CC09E128}" type="presParOf" srcId="{5866C79E-A1E0-4DF0-BB62-D809AE9253C8}" destId="{4276EC85-D1CF-46B2-B3B9-2116764576A9}" srcOrd="12" destOrd="0" presId="urn:microsoft.com/office/officeart/2005/8/layout/cycle1"/>
    <dgm:cxn modelId="{2DBDE1B4-12BF-4B2C-9EAB-5A1E7FF80AB5}" type="presParOf" srcId="{5866C79E-A1E0-4DF0-BB62-D809AE9253C8}" destId="{C63703A7-F5B3-492F-9BFC-E971880186F7}" srcOrd="13" destOrd="0" presId="urn:microsoft.com/office/officeart/2005/8/layout/cycle1"/>
    <dgm:cxn modelId="{CD3066BE-BCF6-448B-826F-1E2FD7FA3677}" type="presParOf" srcId="{5866C79E-A1E0-4DF0-BB62-D809AE9253C8}" destId="{7148ABDA-6E54-412C-859C-47B34FD48730}" srcOrd="14" destOrd="0" presId="urn:microsoft.com/office/officeart/2005/8/layout/cycle1"/>
    <dgm:cxn modelId="{50B38CED-BC0F-4A7C-AABC-803569344BC5}" type="presParOf" srcId="{5866C79E-A1E0-4DF0-BB62-D809AE9253C8}" destId="{C6BB4230-E2C2-4A90-AC68-01235C156E72}" srcOrd="15" destOrd="0" presId="urn:microsoft.com/office/officeart/2005/8/layout/cycle1"/>
    <dgm:cxn modelId="{CF8ED12D-08CF-4F04-B345-3A49A93BE733}" type="presParOf" srcId="{5866C79E-A1E0-4DF0-BB62-D809AE9253C8}" destId="{3844E04E-02A9-45B6-BE63-1E6BEFA69B45}" srcOrd="16" destOrd="0" presId="urn:microsoft.com/office/officeart/2005/8/layout/cycle1"/>
    <dgm:cxn modelId="{720A61F1-218C-4274-95FE-984BFF0BE1F1}" type="presParOf" srcId="{5866C79E-A1E0-4DF0-BB62-D809AE9253C8}" destId="{2B62541F-7ECC-4C53-9964-7C0D8481E6C4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3252A-63D5-4D1E-84E1-24C77BE67E77}">
      <dsp:nvSpPr>
        <dsp:cNvPr id="0" name=""/>
        <dsp:cNvSpPr/>
      </dsp:nvSpPr>
      <dsp:spPr>
        <a:xfrm>
          <a:off x="4762110" y="290368"/>
          <a:ext cx="1058235" cy="680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 </a:t>
          </a:r>
          <a:r>
            <a:rPr lang="en-US" sz="2000" kern="1200" dirty="0" err="1" smtClean="0"/>
            <a:t>Xác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định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quan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hệ</a:t>
          </a:r>
          <a:endParaRPr lang="en-US" sz="2000" kern="1200" dirty="0"/>
        </a:p>
      </dsp:txBody>
      <dsp:txXfrm>
        <a:off x="4762110" y="290368"/>
        <a:ext cx="1058235" cy="680213"/>
      </dsp:txXfrm>
    </dsp:sp>
    <dsp:sp modelId="{4D4A3D19-4E9B-48B9-AC77-146B2E698765}">
      <dsp:nvSpPr>
        <dsp:cNvPr id="0" name=""/>
        <dsp:cNvSpPr/>
      </dsp:nvSpPr>
      <dsp:spPr>
        <a:xfrm>
          <a:off x="1457317" y="-93505"/>
          <a:ext cx="4911167" cy="4911167"/>
        </a:xfrm>
        <a:prstGeom prst="circularArrow">
          <a:avLst>
            <a:gd name="adj1" fmla="val 3987"/>
            <a:gd name="adj2" fmla="val 250116"/>
            <a:gd name="adj3" fmla="val 21002927"/>
            <a:gd name="adj4" fmla="val 19299933"/>
            <a:gd name="adj5" fmla="val 46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FC639-81CB-43BE-9443-31315EBF93AE}">
      <dsp:nvSpPr>
        <dsp:cNvPr id="0" name=""/>
        <dsp:cNvSpPr/>
      </dsp:nvSpPr>
      <dsp:spPr>
        <a:xfrm>
          <a:off x="5544823" y="2136041"/>
          <a:ext cx="1242641" cy="870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 </a:t>
          </a:r>
          <a:r>
            <a:rPr lang="en-US" sz="2000" kern="1200" dirty="0" err="1" smtClean="0"/>
            <a:t>Tìm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thuộc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tính</a:t>
          </a:r>
          <a:endParaRPr lang="en-US" sz="2000" kern="1200" dirty="0"/>
        </a:p>
      </dsp:txBody>
      <dsp:txXfrm>
        <a:off x="5544823" y="2136041"/>
        <a:ext cx="1242641" cy="870012"/>
      </dsp:txXfrm>
    </dsp:sp>
    <dsp:sp modelId="{407CE6CC-82F7-4F8E-8EF8-383841F11B8E}">
      <dsp:nvSpPr>
        <dsp:cNvPr id="0" name=""/>
        <dsp:cNvSpPr/>
      </dsp:nvSpPr>
      <dsp:spPr>
        <a:xfrm>
          <a:off x="1440560" y="124136"/>
          <a:ext cx="4911167" cy="4911167"/>
        </a:xfrm>
        <a:prstGeom prst="circularArrow">
          <a:avLst>
            <a:gd name="adj1" fmla="val 3987"/>
            <a:gd name="adj2" fmla="val 250116"/>
            <a:gd name="adj3" fmla="val 2119382"/>
            <a:gd name="adj4" fmla="val 657292"/>
            <a:gd name="adj5" fmla="val 46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C441-A478-40F1-B53B-9C149D9BF292}">
      <dsp:nvSpPr>
        <dsp:cNvPr id="0" name=""/>
        <dsp:cNvSpPr/>
      </dsp:nvSpPr>
      <dsp:spPr>
        <a:xfrm>
          <a:off x="4623218" y="3899271"/>
          <a:ext cx="1004228" cy="100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4. </a:t>
          </a:r>
          <a:r>
            <a:rPr lang="en-US" sz="2000" kern="1200" dirty="0" err="1" smtClean="0"/>
            <a:t>Điều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chỉnh</a:t>
          </a:r>
          <a:endParaRPr lang="en-US" sz="2000" kern="1200" dirty="0"/>
        </a:p>
      </dsp:txBody>
      <dsp:txXfrm>
        <a:off x="4623218" y="3899271"/>
        <a:ext cx="1004228" cy="1004228"/>
      </dsp:txXfrm>
    </dsp:sp>
    <dsp:sp modelId="{C830BCCA-DB74-47E4-BC97-15D084889C2D}">
      <dsp:nvSpPr>
        <dsp:cNvPr id="0" name=""/>
        <dsp:cNvSpPr/>
      </dsp:nvSpPr>
      <dsp:spPr>
        <a:xfrm>
          <a:off x="1548028" y="2925"/>
          <a:ext cx="4911167" cy="4911167"/>
        </a:xfrm>
        <a:prstGeom prst="circularArrow">
          <a:avLst>
            <a:gd name="adj1" fmla="val 3987"/>
            <a:gd name="adj2" fmla="val 250116"/>
            <a:gd name="adj3" fmla="val 6111846"/>
            <a:gd name="adj4" fmla="val 4438039"/>
            <a:gd name="adj5" fmla="val 46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4533D-99C5-4C80-A55A-33EA85F74840}">
      <dsp:nvSpPr>
        <dsp:cNvPr id="0" name=""/>
        <dsp:cNvSpPr/>
      </dsp:nvSpPr>
      <dsp:spPr>
        <a:xfrm>
          <a:off x="2379777" y="3899271"/>
          <a:ext cx="1004228" cy="100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 Chi </a:t>
          </a:r>
          <a:r>
            <a:rPr lang="en-US" sz="2000" kern="1200" dirty="0" err="1" smtClean="0"/>
            <a:t>tiết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hóa</a:t>
          </a:r>
          <a:r>
            <a:rPr lang="en-US" sz="2000" kern="1200" dirty="0" smtClean="0"/>
            <a:t> UC</a:t>
          </a:r>
          <a:endParaRPr lang="en-US" sz="2000" kern="1200" dirty="0"/>
        </a:p>
      </dsp:txBody>
      <dsp:txXfrm>
        <a:off x="2379777" y="3899271"/>
        <a:ext cx="1004228" cy="1004228"/>
      </dsp:txXfrm>
    </dsp:sp>
    <dsp:sp modelId="{CF5CBCC7-7E83-4C08-8D33-553DB0821C70}">
      <dsp:nvSpPr>
        <dsp:cNvPr id="0" name=""/>
        <dsp:cNvSpPr/>
      </dsp:nvSpPr>
      <dsp:spPr>
        <a:xfrm>
          <a:off x="1548028" y="2925"/>
          <a:ext cx="4911167" cy="4911167"/>
        </a:xfrm>
        <a:prstGeom prst="circularArrow">
          <a:avLst>
            <a:gd name="adj1" fmla="val 3987"/>
            <a:gd name="adj2" fmla="val 250116"/>
            <a:gd name="adj3" fmla="val 9773895"/>
            <a:gd name="adj4" fmla="val 8182218"/>
            <a:gd name="adj5" fmla="val 46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703A7-F5B3-492F-9BFC-E971880186F7}">
      <dsp:nvSpPr>
        <dsp:cNvPr id="0" name=""/>
        <dsp:cNvSpPr/>
      </dsp:nvSpPr>
      <dsp:spPr>
        <a:xfrm>
          <a:off x="834469" y="1956394"/>
          <a:ext cx="1851404" cy="100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6. </a:t>
          </a:r>
          <a:r>
            <a:rPr lang="en-US" sz="2000" kern="1200" dirty="0" err="1" smtClean="0"/>
            <a:t>Cập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nhật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thuật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ngữ</a:t>
          </a:r>
          <a:r>
            <a:rPr lang="en-US" sz="2000" kern="1200" dirty="0" smtClean="0"/>
            <a:t> &amp; </a:t>
          </a:r>
          <a:r>
            <a:rPr lang="en-US" sz="2000" kern="1200" dirty="0" err="1" smtClean="0"/>
            <a:t>yêu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cầu</a:t>
          </a:r>
          <a:r>
            <a:rPr lang="en-US" sz="2000" kern="1200" dirty="0" smtClean="0"/>
            <a:t> phi </a:t>
          </a:r>
          <a:r>
            <a:rPr lang="en-US" sz="2000" kern="1200" dirty="0" err="1" smtClean="0"/>
            <a:t>chức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năng</a:t>
          </a:r>
          <a:endParaRPr lang="en-US" sz="2000" kern="1200" dirty="0"/>
        </a:p>
      </dsp:txBody>
      <dsp:txXfrm>
        <a:off x="834469" y="1956394"/>
        <a:ext cx="1851404" cy="1004228"/>
      </dsp:txXfrm>
    </dsp:sp>
    <dsp:sp modelId="{7148ABDA-6E54-412C-859C-47B34FD48730}">
      <dsp:nvSpPr>
        <dsp:cNvPr id="0" name=""/>
        <dsp:cNvSpPr/>
      </dsp:nvSpPr>
      <dsp:spPr>
        <a:xfrm>
          <a:off x="1548028" y="2925"/>
          <a:ext cx="4911167" cy="4911167"/>
        </a:xfrm>
        <a:prstGeom prst="circularArrow">
          <a:avLst>
            <a:gd name="adj1" fmla="val 3987"/>
            <a:gd name="adj2" fmla="val 250116"/>
            <a:gd name="adj3" fmla="val 13184195"/>
            <a:gd name="adj4" fmla="val 11575990"/>
            <a:gd name="adj5" fmla="val 46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4E04E-02A9-45B6-BE63-1E6BEFA69B45}">
      <dsp:nvSpPr>
        <dsp:cNvPr id="0" name=""/>
        <dsp:cNvSpPr/>
      </dsp:nvSpPr>
      <dsp:spPr>
        <a:xfrm>
          <a:off x="2174669" y="128507"/>
          <a:ext cx="1414445" cy="774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</a:t>
          </a:r>
          <a:r>
            <a:rPr lang="en-US" sz="2000" kern="1200" dirty="0" err="1" smtClean="0"/>
            <a:t>Tìm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lớp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ứng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viên</a:t>
          </a:r>
          <a:endParaRPr lang="en-US" sz="2000" kern="1200" dirty="0"/>
        </a:p>
      </dsp:txBody>
      <dsp:txXfrm>
        <a:off x="2174669" y="128507"/>
        <a:ext cx="1414445" cy="774249"/>
      </dsp:txXfrm>
    </dsp:sp>
    <dsp:sp modelId="{2B62541F-7ECC-4C53-9964-7C0D8481E6C4}">
      <dsp:nvSpPr>
        <dsp:cNvPr id="0" name=""/>
        <dsp:cNvSpPr/>
      </dsp:nvSpPr>
      <dsp:spPr>
        <a:xfrm>
          <a:off x="1533576" y="5593"/>
          <a:ext cx="4911167" cy="4911167"/>
        </a:xfrm>
        <a:prstGeom prst="circularArrow">
          <a:avLst>
            <a:gd name="adj1" fmla="val 3987"/>
            <a:gd name="adj2" fmla="val 250116"/>
            <a:gd name="adj3" fmla="val 17159100"/>
            <a:gd name="adj4" fmla="val 15583692"/>
            <a:gd name="adj5" fmla="val 46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2/24/2017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2/24/2017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04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75365" y="2292095"/>
            <a:ext cx="6805698" cy="1653606"/>
          </a:xfrm>
        </p:spPr>
        <p:txBody>
          <a:bodyPr anchor="ctr"/>
          <a:lstStyle/>
          <a:p>
            <a:r>
              <a:rPr lang="en-US" b="1" dirty="0" smtClean="0"/>
              <a:t>CÔNG NGHỆ PHẦN MỀM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365" y="3945700"/>
            <a:ext cx="6663585" cy="157356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Hiệp</a:t>
            </a:r>
            <a:endParaRPr lang="en-US" dirty="0" smtClean="0"/>
          </a:p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 smtClean="0"/>
          </a:p>
          <a:p>
            <a:pPr algn="ctr"/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–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Đà</a:t>
            </a:r>
            <a:r>
              <a:rPr lang="en-US" dirty="0" smtClean="0"/>
              <a:t> </a:t>
            </a:r>
            <a:r>
              <a:rPr lang="en-US" dirty="0" err="1" smtClean="0"/>
              <a:t>Lạt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332" b="113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Input - Output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1212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Input: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: </a:t>
            </a:r>
            <a:r>
              <a:rPr lang="vi-VN" sz="2000" dirty="0"/>
              <a:t>mô tả các dòng công việc nghiệp vụ tự động hóa hoặc được làm bằng </a:t>
            </a:r>
            <a:r>
              <a:rPr lang="vi-VN" sz="2000" dirty="0" smtClean="0"/>
              <a:t>tay</a:t>
            </a:r>
            <a:r>
              <a:rPr lang="en-US" sz="2000" dirty="0" smtClean="0"/>
              <a:t>,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qua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,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,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use case,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 smtClean="0"/>
              <a:t>thống</a:t>
            </a:r>
            <a:r>
              <a:rPr lang="en-US" sz="2000" dirty="0"/>
              <a:t>: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nhìn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,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use case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phác</a:t>
            </a:r>
            <a:r>
              <a:rPr lang="en-US" sz="2000" dirty="0"/>
              <a:t> </a:t>
            </a:r>
            <a:r>
              <a:rPr lang="en-US" sz="2000" dirty="0" err="1"/>
              <a:t>thảo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phi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 smtClean="0"/>
              <a:t>năng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Output: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(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thích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ở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chi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vừa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tuân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28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được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sử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dụng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trong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phân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tích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: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use case: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: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actor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: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: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: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ở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6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Nguyên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tắc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khi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phân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tích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6230" y="1616327"/>
            <a:ext cx="8319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Mô </a:t>
            </a:r>
            <a:r>
              <a:rPr lang="vi-VN" sz="2400" dirty="0"/>
              <a:t>hình cần phải tập trung vào các yêu cầu có thể nhìn thấy được trong vấn đề cần phân tích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66231" y="2982243"/>
            <a:ext cx="8319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góp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phạm</a:t>
            </a:r>
            <a:r>
              <a:rPr lang="en-US" sz="2400" dirty="0"/>
              <a:t> vi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tin,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</a:t>
            </a:r>
          </a:p>
        </p:txBody>
      </p:sp>
      <p:pic>
        <p:nvPicPr>
          <p:cNvPr id="6" name="Picture 4" descr="focu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6839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modules, puzzle, to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15747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766230" y="5038628"/>
            <a:ext cx="8319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hạ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phi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endParaRPr lang="en-US" sz="2400" dirty="0"/>
          </a:p>
        </p:txBody>
      </p:sp>
      <p:pic>
        <p:nvPicPr>
          <p:cNvPr id="7" name="Picture 6" descr="cloud, database, host, hosting, server, settings, sha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84655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ultiply 7"/>
          <p:cNvSpPr/>
          <p:nvPr/>
        </p:nvSpPr>
        <p:spPr>
          <a:xfrm>
            <a:off x="1020610" y="4672832"/>
            <a:ext cx="1387779" cy="1562588"/>
          </a:xfrm>
          <a:prstGeom prst="mathMultiply">
            <a:avLst>
              <a:gd name="adj1" fmla="val 45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85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Kết quả hình ảnh cho comple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529" r="-1"/>
          <a:stretch/>
        </p:blipFill>
        <p:spPr bwMode="auto">
          <a:xfrm>
            <a:off x="1127396" y="4847029"/>
            <a:ext cx="128099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Nguyên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tắc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khi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phân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tích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(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.)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6230" y="1616327"/>
            <a:ext cx="831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6230" y="3157472"/>
            <a:ext cx="8319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chắn</a:t>
            </a:r>
            <a:r>
              <a:rPr lang="en-US" sz="2400" dirty="0"/>
              <a:t> </a:t>
            </a:r>
            <a:r>
              <a:rPr lang="en-US" sz="2400" dirty="0" err="1"/>
              <a:t>rằng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66230" y="5038628"/>
            <a:ext cx="8319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ở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. </a:t>
            </a:r>
            <a:r>
              <a:rPr lang="en-US" sz="2400" dirty="0" err="1"/>
              <a:t>Đừng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.</a:t>
            </a:r>
          </a:p>
        </p:txBody>
      </p:sp>
      <p:sp>
        <p:nvSpPr>
          <p:cNvPr id="8" name="Multiply 7"/>
          <p:cNvSpPr/>
          <p:nvPr/>
        </p:nvSpPr>
        <p:spPr>
          <a:xfrm>
            <a:off x="1032918" y="4672832"/>
            <a:ext cx="1387779" cy="1562588"/>
          </a:xfrm>
          <a:prstGeom prst="mathMultiply">
            <a:avLst>
              <a:gd name="adj1" fmla="val 45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electrical plug, plug, plug connector, plug in, power pl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899" y="15557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ag, cash, dollar, funding, investment, money, ri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899" y="31574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491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bước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phân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tích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325333852"/>
              </p:ext>
            </p:extLst>
          </p:nvPr>
        </p:nvGraphicFramePr>
        <p:xfrm>
          <a:off x="2060135" y="1439334"/>
          <a:ext cx="7702843" cy="491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502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Xây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dựng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lớp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,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 smtClean="0"/>
              <a:t>trước</a:t>
            </a:r>
            <a:endParaRPr lang="en-US" sz="2400" dirty="0" smtClean="0"/>
          </a:p>
          <a:p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lĩnh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  <a:r>
              <a:rPr lang="en-US" sz="2400" dirty="0" err="1"/>
              <a:t>vụ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 smtClean="0"/>
              <a:t>lớp</a:t>
            </a:r>
            <a:endParaRPr lang="en-US" sz="2400" dirty="0" smtClean="0"/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Vẽ</a:t>
            </a:r>
            <a:r>
              <a:rPr lang="en-US" sz="2000" dirty="0" smtClean="0"/>
              <a:t> </a:t>
            </a: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367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Tìm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lớp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ứng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viên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 smtClean="0"/>
          </a:p>
          <a:p>
            <a:r>
              <a:rPr lang="en-US" sz="2400" dirty="0" err="1"/>
              <a:t>L</a:t>
            </a:r>
            <a:r>
              <a:rPr lang="en-US" sz="2400" dirty="0" err="1" smtClean="0"/>
              <a:t>ớp</a:t>
            </a:r>
            <a:r>
              <a:rPr lang="en-US" sz="2400" dirty="0" smtClean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use case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thân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: e-Learning, </a:t>
            </a:r>
            <a:r>
              <a:rPr lang="en-US" sz="2000" dirty="0" err="1" smtClean="0"/>
              <a:t>iCoot</a:t>
            </a:r>
            <a:r>
              <a:rPr lang="en-US" sz="2000" dirty="0" smtClean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Actor: Assistant, Head officer, …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Phạm</a:t>
            </a:r>
            <a:r>
              <a:rPr lang="en-US" sz="2000" dirty="0" smtClean="0"/>
              <a:t> vi: Head office link, …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: String, Number, …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: Customer applet, Catalog View, …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048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Tìm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lớp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ứng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viên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(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liệt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use case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(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)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nhờ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nghiệm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Sàng</a:t>
            </a:r>
            <a:r>
              <a:rPr lang="en-US" sz="2000" dirty="0" smtClean="0"/>
              <a:t> </a:t>
            </a:r>
            <a:r>
              <a:rPr lang="en-US" sz="2000" dirty="0" err="1" smtClean="0"/>
              <a:t>lọc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Viết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sàng</a:t>
            </a:r>
            <a:r>
              <a:rPr lang="en-US" sz="2000" dirty="0" smtClean="0"/>
              <a:t> </a:t>
            </a:r>
            <a:r>
              <a:rPr lang="en-US" sz="2000" dirty="0" err="1" smtClean="0"/>
              <a:t>lọc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r>
              <a:rPr lang="en-US" sz="2400" dirty="0" smtClean="0"/>
              <a:t>Ở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sang </a:t>
            </a:r>
            <a:r>
              <a:rPr lang="en-US" sz="2400" dirty="0" err="1" smtClean="0"/>
              <a:t>lọc</a:t>
            </a:r>
            <a:r>
              <a:rPr lang="en-US" sz="2400" dirty="0" smtClean="0"/>
              <a:t>,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bỏ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Nói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thân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: e-Learning, </a:t>
            </a:r>
            <a:r>
              <a:rPr lang="en-US" sz="2000" dirty="0" err="1" smtClean="0"/>
              <a:t>iCoot</a:t>
            </a:r>
            <a:r>
              <a:rPr lang="en-US" sz="2000" dirty="0" smtClean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Các</a:t>
            </a:r>
            <a:r>
              <a:rPr lang="en-US" sz="2000" dirty="0" smtClean="0"/>
              <a:t> Actor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gì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Nói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chi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Tầm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: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trở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1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54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Nhận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biết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mối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quan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hệ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giữa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lớp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r>
              <a:rPr lang="en-US" sz="2000" dirty="0" smtClean="0"/>
              <a:t> (inheritance)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(association)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Tụ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(aggregation)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(composition)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.</a:t>
            </a:r>
          </a:p>
          <a:p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(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):</a:t>
            </a:r>
          </a:p>
          <a:p>
            <a:pPr marL="0" indent="0" algn="ctr">
              <a:buNone/>
            </a:pPr>
            <a:r>
              <a:rPr lang="en-US" sz="2400" dirty="0"/>
              <a:t>Association &gt; Aggregation &gt; Inheritance &gt; Composition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52170" b="27261"/>
          <a:stretch/>
        </p:blipFill>
        <p:spPr>
          <a:xfrm>
            <a:off x="6020972" y="1790626"/>
            <a:ext cx="2307103" cy="18748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508682" y="1790626"/>
            <a:ext cx="2171700" cy="5048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08682" y="2419324"/>
            <a:ext cx="2171700" cy="533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8508682" y="3094011"/>
            <a:ext cx="2171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387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Vẽ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lớp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,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ở </a:t>
            </a:r>
            <a:r>
              <a:rPr lang="en-US" sz="2400" dirty="0" err="1"/>
              <a:t>dạng</a:t>
            </a:r>
            <a:r>
              <a:rPr lang="en-US" sz="2400" dirty="0"/>
              <a:t> in </a:t>
            </a:r>
            <a:r>
              <a:rPr lang="en-US" sz="2400" dirty="0" err="1" smtClean="0"/>
              <a:t>đậm</a:t>
            </a:r>
            <a:endParaRPr lang="en-US" sz="2400" dirty="0" smtClean="0"/>
          </a:p>
          <a:p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trừu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,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in </a:t>
            </a:r>
            <a:r>
              <a:rPr lang="en-US" sz="2400" dirty="0" err="1"/>
              <a:t>nghiêng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{abstract}</a:t>
            </a:r>
            <a:endParaRPr lang="en-US" sz="2400" dirty="0" smtClean="0"/>
          </a:p>
          <a:p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chú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 smtClean="0"/>
              <a:t>.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nhiêu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ở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r>
              <a:rPr lang="en-US" sz="2200" dirty="0"/>
              <a:t>n: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n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mối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/>
              <a:t>m..n</a:t>
            </a:r>
            <a:r>
              <a:rPr lang="en-US" sz="2200" dirty="0"/>
              <a:t>: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 </a:t>
            </a:r>
            <a:r>
              <a:rPr lang="en-US" sz="2200" dirty="0" err="1"/>
              <a:t>nằm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[</a:t>
            </a:r>
            <a:r>
              <a:rPr lang="en-US" sz="2200" dirty="0" err="1"/>
              <a:t>m..n</a:t>
            </a:r>
            <a:r>
              <a:rPr lang="en-US" sz="2200" dirty="0"/>
              <a:t>].</a:t>
            </a:r>
          </a:p>
          <a:p>
            <a:pPr lvl="1"/>
            <a:r>
              <a:rPr lang="en-US" sz="2200" dirty="0"/>
              <a:t>p..*: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p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mối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*: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gọn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0..*</a:t>
            </a:r>
          </a:p>
          <a:p>
            <a:pPr lvl="1"/>
            <a:r>
              <a:rPr lang="en-US" sz="2200" dirty="0"/>
              <a:t>0..1: </a:t>
            </a:r>
            <a:r>
              <a:rPr lang="en-US" sz="2200" dirty="0" err="1"/>
              <a:t>tùy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080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197" y="2292094"/>
            <a:ext cx="11110587" cy="2219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Chương</a:t>
            </a:r>
            <a:r>
              <a:rPr lang="en-US" dirty="0" smtClean="0"/>
              <a:t> 4.</a:t>
            </a:r>
            <a:br>
              <a:rPr lang="en-US" dirty="0" smtClean="0"/>
            </a:br>
            <a:r>
              <a:rPr lang="en-US" dirty="0" smtClean="0"/>
              <a:t>PHÂN TÍCH YÊU CẦU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96" y="4511784"/>
            <a:ext cx="11110588" cy="955565"/>
          </a:xfrm>
        </p:spPr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  <p:pic>
        <p:nvPicPr>
          <p:cNvPr id="1026" name="Picture 2" descr="analysis, business, office, page, seo, view, wo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57774" y="1629536"/>
            <a:ext cx="1929009" cy="12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738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Vẽ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lớp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(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1600198"/>
            <a:ext cx="9980682" cy="50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939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Bổ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sung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thuộc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tính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7124700" cy="5011615"/>
          </a:xfrm>
        </p:spPr>
        <p:txBody>
          <a:bodyPr>
            <a:norm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endParaRPr lang="en-US" sz="2400" dirty="0" smtClean="0"/>
          </a:p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 smtClean="0"/>
          </a:p>
          <a:p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 smtClean="0"/>
              <a:t>chấm</a:t>
            </a:r>
            <a:endParaRPr lang="en-US" sz="2400" dirty="0" smtClean="0"/>
          </a:p>
          <a:p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lạm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ở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hay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.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412481" y="1600199"/>
            <a:ext cx="2673102" cy="26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869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Bổ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sung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lớp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kết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hợp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0682" cy="50116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– </a:t>
            </a:r>
            <a:r>
              <a:rPr lang="en-US" sz="2400" dirty="0" err="1"/>
              <a:t>nhiều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 smtClean="0"/>
              <a:t>riêng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do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2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.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8996" y="4491283"/>
            <a:ext cx="4972490" cy="20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613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Phân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tích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khía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cạnh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động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Lý</a:t>
            </a:r>
            <a:r>
              <a:rPr lang="en-US" sz="2400" dirty="0" smtClean="0"/>
              <a:t> do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chắc</a:t>
            </a:r>
            <a:r>
              <a:rPr lang="en-US" sz="2000" dirty="0"/>
              <a:t> </a:t>
            </a:r>
            <a:r>
              <a:rPr lang="en-US" sz="2000" dirty="0" err="1"/>
              <a:t>chắn</a:t>
            </a:r>
            <a:r>
              <a:rPr lang="en-US" sz="2000" dirty="0"/>
              <a:t> </a:t>
            </a:r>
            <a:r>
              <a:rPr lang="en-US" sz="2000" dirty="0" err="1"/>
              <a:t>rằng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.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tin </a:t>
            </a:r>
            <a:r>
              <a:rPr lang="en-US" sz="2000" dirty="0" err="1"/>
              <a:t>tưởng</a:t>
            </a:r>
            <a:r>
              <a:rPr lang="en-US" sz="2000" dirty="0"/>
              <a:t> </a:t>
            </a:r>
            <a:r>
              <a:rPr lang="en-US" sz="2000" dirty="0" err="1"/>
              <a:t>rằng</a:t>
            </a:r>
            <a:r>
              <a:rPr lang="en-US" sz="2000" dirty="0"/>
              <a:t>,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,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.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rằng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khía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(chi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) </a:t>
            </a:r>
            <a:r>
              <a:rPr lang="en-US" sz="2400" dirty="0" err="1"/>
              <a:t>các</a:t>
            </a:r>
            <a:r>
              <a:rPr lang="en-US" sz="2400" dirty="0"/>
              <a:t> use case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smtClean="0"/>
              <a:t>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/>
              <a:t>hóa</a:t>
            </a:r>
            <a:r>
              <a:rPr lang="en-US" sz="2400" dirty="0"/>
              <a:t> use case </a:t>
            </a:r>
            <a:r>
              <a:rPr lang="en-US" sz="2400" dirty="0" err="1"/>
              <a:t>tuân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use case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,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(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 smtClean="0"/>
              <a:t>).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Bổ</a:t>
            </a:r>
            <a:r>
              <a:rPr lang="en-US" sz="2000" dirty="0"/>
              <a:t> sung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(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)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(</a:t>
            </a:r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,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)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00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Xây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dựng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cộng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(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giao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tiếp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phỏng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(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dù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smtClean="0"/>
              <a:t>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/>
              <a:t>use case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 smtClean="0"/>
              <a:t>thấy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(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).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.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410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đối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tượng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trong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giao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tiếp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74388" y="1600199"/>
            <a:ext cx="8512711" cy="501161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(actor):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(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)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(</a:t>
            </a:r>
            <a:r>
              <a:rPr lang="en-US" sz="2400" dirty="0" err="1"/>
              <a:t>hiếm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)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/>
              <a:t>Biên</a:t>
            </a:r>
            <a:r>
              <a:rPr lang="en-US" sz="2400" dirty="0"/>
              <a:t> (boundary):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(edge)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(entity):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(controller):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gói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lộn</a:t>
            </a:r>
            <a:r>
              <a:rPr lang="en-US" sz="2400" dirty="0"/>
              <a:t> </a:t>
            </a:r>
            <a:r>
              <a:rPr lang="en-US" sz="2400" dirty="0" err="1"/>
              <a:t>xộn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54068"/>
          <a:stretch/>
        </p:blipFill>
        <p:spPr>
          <a:xfrm>
            <a:off x="1104900" y="1600199"/>
            <a:ext cx="1272540" cy="21840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2"/>
          <a:srcRect l="56187"/>
          <a:stretch/>
        </p:blipFill>
        <p:spPr>
          <a:xfrm>
            <a:off x="1104900" y="4211246"/>
            <a:ext cx="1272540" cy="24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722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thành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phần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của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giao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tiếp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62217" y="1600199"/>
            <a:ext cx="5666048" cy="50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295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bước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tạo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giao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tiếp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 smtClean="0"/>
              <a:t>tiếp</a:t>
            </a:r>
            <a:endParaRPr lang="en-US" sz="2400" dirty="0" smtClean="0"/>
          </a:p>
          <a:p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,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(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)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Bố</a:t>
            </a:r>
            <a:r>
              <a:rPr lang="en-US" sz="2400" dirty="0" smtClean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(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)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endParaRPr lang="en-US" sz="2400" dirty="0" smtClean="0"/>
          </a:p>
          <a:p>
            <a:r>
              <a:rPr lang="en-US" sz="2400" dirty="0" err="1" smtClean="0"/>
              <a:t>Bổ</a:t>
            </a:r>
            <a:r>
              <a:rPr lang="en-US" sz="2400" dirty="0" smtClean="0"/>
              <a:t> </a:t>
            </a:r>
            <a:r>
              <a:rPr lang="en-US" sz="2400" dirty="0"/>
              <a:t>sung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 smtClean="0"/>
              <a:t>tượng</a:t>
            </a:r>
            <a:endParaRPr lang="en-US" sz="2400" dirty="0" smtClean="0"/>
          </a:p>
          <a:p>
            <a:r>
              <a:rPr lang="en-US" sz="2400" dirty="0" err="1"/>
              <a:t>Đ</a:t>
            </a:r>
            <a:r>
              <a:rPr lang="en-US" sz="2400" dirty="0" err="1" smtClean="0"/>
              <a:t>ánh</a:t>
            </a:r>
            <a:r>
              <a:rPr lang="en-US" sz="2400" dirty="0" smtClean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rằng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Xây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dựng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tuần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tự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minh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use case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 err="1"/>
              <a:t>Đ</a:t>
            </a:r>
            <a:r>
              <a:rPr lang="en-US" sz="2000" dirty="0" err="1" smtClean="0"/>
              <a:t>ặc</a:t>
            </a:r>
            <a:r>
              <a:rPr lang="en-US" sz="2000" dirty="0" smtClean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ích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use case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.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use case.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Đ</a:t>
            </a:r>
            <a:r>
              <a:rPr lang="en-US" sz="2400" dirty="0" err="1" smtClean="0"/>
              <a:t>ược</a:t>
            </a:r>
            <a:r>
              <a:rPr lang="en-US" sz="2400" dirty="0" smtClean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xuyên</a:t>
            </a:r>
            <a:r>
              <a:rPr lang="en-US" sz="2400" dirty="0"/>
              <a:t> </a:t>
            </a:r>
            <a:r>
              <a:rPr lang="en-US" sz="2400" dirty="0" err="1"/>
              <a:t>suốt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84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thành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phần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của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tuần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tự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5886" y="1600199"/>
            <a:ext cx="7909634" cy="5011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0383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Mục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tiêu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,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, </a:t>
            </a:r>
            <a:r>
              <a:rPr lang="en-US" sz="2000" dirty="0" err="1" smtClean="0"/>
              <a:t>tầm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Nắm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giai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khía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tĩnh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rõ</a:t>
            </a:r>
            <a:r>
              <a:rPr lang="en-US" sz="2000" dirty="0" smtClean="0"/>
              <a:t> </a:t>
            </a:r>
            <a:r>
              <a:rPr lang="en-US" sz="2000" dirty="0" err="1" smtClean="0"/>
              <a:t>vai</a:t>
            </a:r>
            <a:r>
              <a:rPr lang="en-US" sz="2000" dirty="0" smtClean="0"/>
              <a:t> </a:t>
            </a:r>
            <a:r>
              <a:rPr lang="en-US" sz="2000" dirty="0" err="1" smtClean="0"/>
              <a:t>trò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khía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, </a:t>
            </a:r>
            <a:r>
              <a:rPr lang="en-US" sz="2000" dirty="0" err="1" smtClean="0"/>
              <a:t>cộng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,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407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nguyên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tắc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khi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vẽ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tuần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tự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gắng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actor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sang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huống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use case.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ở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actor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ở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,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kia</a:t>
            </a:r>
            <a:r>
              <a:rPr lang="en-US" sz="2400" dirty="0"/>
              <a:t> ở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(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huống</a:t>
            </a:r>
            <a:r>
              <a:rPr lang="en-US" sz="2400" dirty="0"/>
              <a:t>) –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actor </a:t>
            </a:r>
            <a:r>
              <a:rPr lang="en-US" sz="2400" dirty="0" err="1"/>
              <a:t>hoặc</a:t>
            </a:r>
            <a:r>
              <a:rPr lang="en-US" sz="2400" dirty="0"/>
              <a:t> object –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,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chấm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thật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mũi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57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bước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tạo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tuần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tự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endParaRPr lang="en-US" sz="2400" dirty="0" smtClean="0"/>
          </a:p>
          <a:p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sống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endParaRPr lang="en-US" sz="2400" dirty="0" smtClean="0"/>
          </a:p>
          <a:p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mũi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ngang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endParaRPr lang="en-US" sz="2400" dirty="0" smtClean="0"/>
          </a:p>
          <a:p>
            <a:r>
              <a:rPr lang="en-US" sz="2400" dirty="0" err="1"/>
              <a:t>Đ</a:t>
            </a:r>
            <a:r>
              <a:rPr lang="en-US" sz="2400" dirty="0" err="1" smtClean="0"/>
              <a:t>ặt</a:t>
            </a:r>
            <a:r>
              <a:rPr lang="en-US" sz="2400" dirty="0" smtClean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(execution occurrence)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sống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Đ</a:t>
            </a:r>
            <a:r>
              <a:rPr lang="en-US" sz="2400" dirty="0" err="1" smtClean="0"/>
              <a:t>ánh</a:t>
            </a:r>
            <a:r>
              <a:rPr lang="en-US" sz="2400" dirty="0" smtClean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hay </a:t>
            </a:r>
            <a:r>
              <a:rPr lang="en-US" sz="2400" dirty="0" err="1"/>
              <a:t>nói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72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Xây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dựng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hoạt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động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 smtClean="0"/>
              <a:t>.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, song </a:t>
            </a:r>
            <a:r>
              <a:rPr lang="en-US" sz="2000" dirty="0" err="1"/>
              <a:t>song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Cung</a:t>
            </a:r>
            <a:r>
              <a:rPr lang="en-US" sz="2000" dirty="0" smtClean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 smtClean="0"/>
              <a:t>.</a:t>
            </a: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83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thành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phần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của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hoạt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động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746" r="13384" b="10336"/>
          <a:stretch/>
        </p:blipFill>
        <p:spPr>
          <a:xfrm>
            <a:off x="3666019" y="1600199"/>
            <a:ext cx="4858444" cy="50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56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Một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số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lưu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ý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khi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vẽ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hoạt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động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ở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góc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 smtClean="0"/>
              <a:t>trái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hầu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,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,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ở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góc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song </a:t>
            </a:r>
            <a:r>
              <a:rPr lang="en-US" sz="2400" dirty="0" err="1"/>
              <a:t>song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,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qua </a:t>
            </a:r>
            <a:r>
              <a:rPr lang="en-US" sz="2400" dirty="0" err="1"/>
              <a:t>phải</a:t>
            </a:r>
            <a:r>
              <a:rPr lang="en-US" sz="2400" dirty="0"/>
              <a:t>,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xuống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họa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937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bước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tạo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sơ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hoạt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động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0116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 smtClean="0"/>
          </a:p>
          <a:p>
            <a:r>
              <a:rPr lang="en-US" sz="2400" dirty="0" err="1"/>
              <a:t>X</a:t>
            </a:r>
            <a:r>
              <a:rPr lang="en-US" sz="2400" dirty="0" err="1" smtClean="0"/>
              <a:t>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X</a:t>
            </a:r>
            <a:r>
              <a:rPr lang="en-US" sz="2400" dirty="0" err="1" smtClean="0"/>
              <a:t>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logic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logic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r>
              <a:rPr lang="en-US" sz="2400" dirty="0" err="1"/>
              <a:t>B</a:t>
            </a:r>
            <a:r>
              <a:rPr lang="en-US" sz="2400" dirty="0" err="1" smtClean="0"/>
              <a:t>ố</a:t>
            </a:r>
            <a:r>
              <a:rPr lang="en-US" sz="2400" dirty="0" smtClean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 smtClean="0"/>
              <a:t>trình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19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Kết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chương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M</a:t>
            </a:r>
            <a:r>
              <a:rPr lang="vi-VN" sz="2400" dirty="0" smtClean="0"/>
              <a:t>ột </a:t>
            </a:r>
            <a:r>
              <a:rPr lang="vi-VN" sz="2400" dirty="0"/>
              <a:t>số kiến thức cơ </a:t>
            </a:r>
            <a:r>
              <a:rPr lang="vi-VN" sz="2400" dirty="0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nắm</a:t>
            </a:r>
            <a:r>
              <a:rPr lang="en-US" sz="24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?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khía</a:t>
            </a:r>
            <a:r>
              <a:rPr lang="en-US" sz="2000" dirty="0"/>
              <a:t> </a:t>
            </a:r>
            <a:r>
              <a:rPr lang="en-US" sz="2000" dirty="0" err="1"/>
              <a:t>cạnh</a:t>
            </a:r>
            <a:r>
              <a:rPr lang="en-US" sz="2000" dirty="0"/>
              <a:t> </a:t>
            </a:r>
            <a:r>
              <a:rPr lang="en-US" sz="2000" dirty="0" err="1"/>
              <a:t>tĩnh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kém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khía</a:t>
            </a:r>
            <a:r>
              <a:rPr lang="en-US" sz="2000" dirty="0"/>
              <a:t> </a:t>
            </a:r>
            <a:r>
              <a:rPr lang="en-US" sz="2000" dirty="0" err="1"/>
              <a:t>cạnh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tĩnh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44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 &amp; A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64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Thảo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luận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vi-VN" sz="2400" dirty="0"/>
              <a:t>Q4. Xây dựng sơ đồ lớp cho dự án trong bài tập nhóm?</a:t>
            </a:r>
          </a:p>
          <a:p>
            <a:pPr fontAlgn="base"/>
            <a:r>
              <a:rPr lang="vi-VN" sz="2400" dirty="0"/>
              <a:t>Q5. Xây dựng sơ đồ cộng tác, tuần tự, hoạt động cho các use case LogOn, Search, View Results và Make Reservation trong hệ thống iCoot.</a:t>
            </a:r>
          </a:p>
          <a:p>
            <a:pPr fontAlgn="base"/>
            <a:r>
              <a:rPr lang="vi-VN" sz="2400" dirty="0"/>
              <a:t>Q6. Vẽ sơ đồ cộng tác, sơ đồ tuần tự và sơ đồ hoạt động cho 5 use cases trong dự án của bài tập nhóm.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09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Nội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dung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Giới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thiệu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 descr="Kết quả hình ảnh cho analyzing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2238"/>
            <a:ext cx="9980682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836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Phân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tích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yêu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cầu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phần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mềm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là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gì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93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2400" dirty="0" smtClean="0"/>
              <a:t>Phân </a:t>
            </a:r>
            <a:r>
              <a:rPr lang="vi-VN" sz="2400" dirty="0"/>
              <a:t>tích có nghĩa là mổ xẻ </a:t>
            </a:r>
            <a:r>
              <a:rPr lang="en-US" sz="2400" dirty="0" err="1" smtClean="0"/>
              <a:t>một</a:t>
            </a:r>
            <a:r>
              <a:rPr lang="vi-VN" sz="2400" dirty="0" smtClean="0"/>
              <a:t> </a:t>
            </a:r>
            <a:r>
              <a:rPr lang="vi-VN" sz="2400" dirty="0"/>
              <a:t>vấn đề bằng nhiều khía cạnh mà mình nhận thấy và quan sát được, sau đó khái quát lên quan điểm của mình </a:t>
            </a:r>
            <a:r>
              <a:rPr lang="vi-VN" sz="2400" dirty="0" smtClean="0"/>
              <a:t>(có </a:t>
            </a:r>
            <a:r>
              <a:rPr lang="vi-VN" sz="2400" dirty="0"/>
              <a:t>điểm nhấn).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Nhằm</a:t>
            </a:r>
            <a:r>
              <a:rPr lang="en-US" sz="2000" dirty="0" smtClean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</a:t>
            </a:r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,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4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Mô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hình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hóa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hệ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thống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là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gì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9131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,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nhìn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hay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khía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họa</a:t>
            </a:r>
            <a:r>
              <a:rPr lang="en-US" sz="2000" dirty="0" smtClean="0"/>
              <a:t>,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UML.</a:t>
            </a:r>
          </a:p>
          <a:p>
            <a:pPr lvl="1"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trao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,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78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Các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khía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cạnh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của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hệ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thống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 smtClean="0"/>
              <a:t>Khía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: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r>
              <a:rPr lang="en-US" sz="2400" dirty="0" smtClean="0"/>
              <a:t> hay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Khía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: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Khía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(</a:t>
            </a:r>
            <a:r>
              <a:rPr lang="en-US" sz="2400" dirty="0" err="1" smtClean="0"/>
              <a:t>tĩnh</a:t>
            </a:r>
            <a:r>
              <a:rPr lang="en-US" sz="2400" dirty="0" smtClean="0"/>
              <a:t>):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tổ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Khía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(</a:t>
            </a:r>
            <a:r>
              <a:rPr lang="en-US" sz="2400" dirty="0" err="1" smtClean="0"/>
              <a:t>động</a:t>
            </a:r>
            <a:r>
              <a:rPr lang="en-US" sz="2400" dirty="0" smtClean="0"/>
              <a:t>):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/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41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Tầm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quan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trọng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của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phân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tích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yêu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cầu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135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2400" dirty="0"/>
              <a:t>Trực quan hóa những hệ thống phức tạp</a:t>
            </a:r>
          </a:p>
          <a:p>
            <a:pPr lvl="1">
              <a:lnSpc>
                <a:spcPct val="100000"/>
              </a:lnSpc>
            </a:pPr>
            <a:r>
              <a:rPr lang="vi-VN" sz="2000" dirty="0"/>
              <a:t>Dễ giao tiếp, dễ truyền đạt</a:t>
            </a:r>
          </a:p>
          <a:p>
            <a:pPr lvl="1">
              <a:lnSpc>
                <a:spcPct val="100000"/>
              </a:lnSpc>
            </a:pPr>
            <a:r>
              <a:rPr lang="vi-VN" sz="2000" dirty="0"/>
              <a:t>Giúp thực hiện những giải pháp dễ dàng hơn. Dễ so sánh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vi-VN" sz="2000" dirty="0" smtClean="0"/>
              <a:t> </a:t>
            </a:r>
            <a:r>
              <a:rPr lang="vi-VN" sz="2000" dirty="0"/>
              <a:t>tối ưu hóa</a:t>
            </a:r>
            <a:r>
              <a:rPr lang="vi-VN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2400" dirty="0"/>
              <a:t>Nắm bắt được các yêu cầu của tổ </a:t>
            </a:r>
            <a:r>
              <a:rPr lang="vi-VN" sz="2400" dirty="0" smtClean="0"/>
              <a:t>chức</a:t>
            </a:r>
            <a:r>
              <a:rPr lang="en-US" sz="2400" dirty="0" smtClean="0"/>
              <a:t>, x</a:t>
            </a:r>
            <a:r>
              <a:rPr lang="vi-VN" sz="2400" dirty="0" smtClean="0"/>
              <a:t>ác </a:t>
            </a:r>
            <a:r>
              <a:rPr lang="vi-VN" sz="2400" dirty="0"/>
              <a:t>định </a:t>
            </a:r>
            <a:r>
              <a:rPr lang="vi-VN" sz="2400" dirty="0" smtClean="0"/>
              <a:t>phạm </a:t>
            </a:r>
            <a:r>
              <a:rPr lang="vi-VN" sz="2400" dirty="0"/>
              <a:t>vi hệ thống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2400" dirty="0"/>
              <a:t>Biểu diễn sự thay đổi, cải tiến qui trình đã tồn tại, hoặc xây dựng qui trình mới, hoặc nâng cấp môi trường, </a:t>
            </a:r>
            <a:r>
              <a:rPr lang="vi-VN" sz="2400" dirty="0" smtClean="0"/>
              <a:t>…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2400" dirty="0"/>
              <a:t>Hiểu được </a:t>
            </a:r>
            <a:r>
              <a:rPr lang="en-US" sz="2400" dirty="0" smtClean="0"/>
              <a:t>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vi-VN" sz="2400" dirty="0" smtClean="0"/>
              <a:t>cấu </a:t>
            </a:r>
            <a:r>
              <a:rPr lang="vi-VN" sz="2400" dirty="0"/>
              <a:t>trúc và các hoạt động của tổ chức được triển khai hệ thống.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2400" dirty="0"/>
              <a:t>Hiểu </a:t>
            </a:r>
            <a:r>
              <a:rPr lang="en-US" sz="2400" dirty="0" err="1" smtClean="0"/>
              <a:t>rõ</a:t>
            </a:r>
            <a:r>
              <a:rPr lang="vi-VN" sz="2400" dirty="0" smtClean="0"/>
              <a:t> </a:t>
            </a:r>
            <a:r>
              <a:rPr lang="vi-VN" sz="2400" dirty="0"/>
              <a:t>các vấn đề hiện tại trong tổ chức và xác </a:t>
            </a:r>
            <a:r>
              <a:rPr lang="vi-VN" sz="2400" dirty="0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,</a:t>
            </a:r>
            <a:r>
              <a:rPr lang="vi-VN" sz="2400" dirty="0" smtClean="0"/>
              <a:t> </a:t>
            </a:r>
            <a:r>
              <a:rPr lang="vi-VN" sz="2400" dirty="0"/>
              <a:t>các vấn đề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vi-VN" sz="2400" dirty="0" smtClean="0"/>
              <a:t>cần </a:t>
            </a:r>
            <a:r>
              <a:rPr lang="vi-VN" sz="2400" dirty="0"/>
              <a:t>cải </a:t>
            </a:r>
            <a:r>
              <a:rPr lang="vi-VN" sz="2400" dirty="0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2400" dirty="0"/>
              <a:t>Bảo đảm rằng các khách hàng, người dùng cuối, và các nhà phát triển có sự hiểu biết chung về tổ chức.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690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3607</Words>
  <Application>Microsoft Office PowerPoint</Application>
  <PresentationFormat>Custom</PresentationFormat>
  <Paragraphs>277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Academic Literature 16x9</vt:lpstr>
      <vt:lpstr>CÔNG NGHỆ PHẦN MỀM</vt:lpstr>
      <vt:lpstr>Chương 4. PHÂN TÍCH YÊU CẦU phần mềm</vt:lpstr>
      <vt:lpstr>Mục tiêu</vt:lpstr>
      <vt:lpstr>Nội dung</vt:lpstr>
      <vt:lpstr>Giới thiệu</vt:lpstr>
      <vt:lpstr>Phân tích yêu cầu phần mềm là gì?</vt:lpstr>
      <vt:lpstr>Mô hình hóa hệ thống là gì?</vt:lpstr>
      <vt:lpstr>Các khía cạnh của hệ thống</vt:lpstr>
      <vt:lpstr>Tầm quan trọng của phân tích yêu cầu</vt:lpstr>
      <vt:lpstr>Input - Output</vt:lpstr>
      <vt:lpstr>Các sơ đồ được sử dụng trong phân tích</vt:lpstr>
      <vt:lpstr>Nguyên tắc khi phân tích</vt:lpstr>
      <vt:lpstr>Nguyên tắc khi phân tích (tt.)</vt:lpstr>
      <vt:lpstr>Các bước phân tích</vt:lpstr>
      <vt:lpstr>Xây dựng sơ đồ lớp</vt:lpstr>
      <vt:lpstr>Tìm các lớp ứng viên</vt:lpstr>
      <vt:lpstr>Tìm các lớp ứng viên (tt)</vt:lpstr>
      <vt:lpstr>Nhận biết mối quan hệ giữa các lớp</vt:lpstr>
      <vt:lpstr>Vẽ sơ đồ lớp</vt:lpstr>
      <vt:lpstr>Vẽ sơ đồ lớp (tt)</vt:lpstr>
      <vt:lpstr>Bổ sung thuộc tính</vt:lpstr>
      <vt:lpstr>Bổ sung các lớp kết hợp</vt:lpstr>
      <vt:lpstr>Phân tích khía cạnh động</vt:lpstr>
      <vt:lpstr>Xây dựng sơ đồ cộng tác (giao tiếp)</vt:lpstr>
      <vt:lpstr>Các đối tượng trong sơ đồ giao tiếp</vt:lpstr>
      <vt:lpstr>Các thành phần của sơ đồ giao tiếp</vt:lpstr>
      <vt:lpstr>Các bước tạo sơ đồ giao tiếp</vt:lpstr>
      <vt:lpstr>Xây dựng sơ đồ tuần tự</vt:lpstr>
      <vt:lpstr>Các thành phần của sơ đồ tuần tự</vt:lpstr>
      <vt:lpstr>Các nguyên tắc khi vẽ sơ đồ tuần tự</vt:lpstr>
      <vt:lpstr>Các bước tạo sơ đồ tuần tự</vt:lpstr>
      <vt:lpstr>Xây dựng sơ đồ hoạt động</vt:lpstr>
      <vt:lpstr>Các thành phần của sơ đồ hoạt động</vt:lpstr>
      <vt:lpstr>Một số lưu ý khi vẽ sơ đồ hoạt động</vt:lpstr>
      <vt:lpstr>Các bước tạo sơ đồ hoạt động</vt:lpstr>
      <vt:lpstr>Kết chương</vt:lpstr>
      <vt:lpstr>Q &amp; A</vt:lpstr>
      <vt:lpstr>Thảo luận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2016-09-04T03:42:22Z</dcterms:created>
  <dcterms:modified xsi:type="dcterms:W3CDTF">2017-02-24T03:31:06Z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