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51"/>
  </p:notesMasterIdLst>
  <p:handoutMasterIdLst>
    <p:handoutMasterId r:id="rId52"/>
  </p:handoutMasterIdLst>
  <p:sldIdLst>
    <p:sldId id="256" r:id="rId3"/>
    <p:sldId id="270" r:id="rId4"/>
    <p:sldId id="269" r:id="rId5"/>
    <p:sldId id="257" r:id="rId6"/>
    <p:sldId id="271" r:id="rId7"/>
    <p:sldId id="272" r:id="rId8"/>
    <p:sldId id="273" r:id="rId9"/>
    <p:sldId id="274" r:id="rId10"/>
    <p:sldId id="275" r:id="rId11"/>
    <p:sldId id="281" r:id="rId12"/>
    <p:sldId id="282" r:id="rId13"/>
    <p:sldId id="283" r:id="rId14"/>
    <p:sldId id="284" r:id="rId15"/>
    <p:sldId id="285" r:id="rId16"/>
    <p:sldId id="286" r:id="rId17"/>
    <p:sldId id="287" r:id="rId18"/>
    <p:sldId id="290" r:id="rId19"/>
    <p:sldId id="276" r:id="rId20"/>
    <p:sldId id="291" r:id="rId21"/>
    <p:sldId id="288" r:id="rId22"/>
    <p:sldId id="289" r:id="rId23"/>
    <p:sldId id="292" r:id="rId24"/>
    <p:sldId id="293" r:id="rId25"/>
    <p:sldId id="294" r:id="rId26"/>
    <p:sldId id="278" r:id="rId27"/>
    <p:sldId id="295" r:id="rId28"/>
    <p:sldId id="296" r:id="rId29"/>
    <p:sldId id="297" r:id="rId30"/>
    <p:sldId id="298" r:id="rId31"/>
    <p:sldId id="299" r:id="rId32"/>
    <p:sldId id="279" r:id="rId33"/>
    <p:sldId id="309" r:id="rId34"/>
    <p:sldId id="310" r:id="rId35"/>
    <p:sldId id="311" r:id="rId36"/>
    <p:sldId id="312" r:id="rId37"/>
    <p:sldId id="313" r:id="rId38"/>
    <p:sldId id="314" r:id="rId39"/>
    <p:sldId id="280" r:id="rId40"/>
    <p:sldId id="303" r:id="rId41"/>
    <p:sldId id="300" r:id="rId42"/>
    <p:sldId id="301" r:id="rId43"/>
    <p:sldId id="304" r:id="rId44"/>
    <p:sldId id="302" r:id="rId45"/>
    <p:sldId id="305" r:id="rId46"/>
    <p:sldId id="306" r:id="rId47"/>
    <p:sldId id="307" r:id="rId48"/>
    <p:sldId id="308" r:id="rId49"/>
    <p:sldId id="26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985" autoAdjust="0"/>
  </p:normalViewPr>
  <p:slideViewPr>
    <p:cSldViewPr snapToGrid="0" showGuides="1">
      <p:cViewPr>
        <p:scale>
          <a:sx n="66" d="100"/>
          <a:sy n="66" d="100"/>
        </p:scale>
        <p:origin x="-2298" y="-600"/>
      </p:cViewPr>
      <p:guideLst>
        <p:guide orient="horz" pos="2160"/>
        <p:guide pos="3840"/>
      </p:guideLst>
    </p:cSldViewPr>
  </p:slideViewPr>
  <p:notesTextViewPr>
    <p:cViewPr>
      <p:scale>
        <a:sx n="1" d="1"/>
        <a:sy n="1" d="1"/>
      </p:scale>
      <p:origin x="0" y="0"/>
    </p:cViewPr>
  </p:notesTextViewPr>
  <p:notesViewPr>
    <p:cSldViewPr snapToGrid="0" showGuides="1">
      <p:cViewPr varScale="1">
        <p:scale>
          <a:sx n="51" d="100"/>
          <a:sy n="51" d="100"/>
        </p:scale>
        <p:origin x="235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9/5/2016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9/5/2016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3008048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14</a:t>
            </a:fld>
            <a:endParaRPr lang="en-US"/>
          </a:p>
        </p:txBody>
      </p:sp>
    </p:spTree>
    <p:extLst>
      <p:ext uri="{BB962C8B-B14F-4D97-AF65-F5344CB8AC3E}">
        <p14:creationId xmlns:p14="http://schemas.microsoft.com/office/powerpoint/2010/main" val="965555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15</a:t>
            </a:fld>
            <a:endParaRPr lang="en-US"/>
          </a:p>
        </p:txBody>
      </p:sp>
    </p:spTree>
    <p:extLst>
      <p:ext uri="{BB962C8B-B14F-4D97-AF65-F5344CB8AC3E}">
        <p14:creationId xmlns:p14="http://schemas.microsoft.com/office/powerpoint/2010/main" val="965555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16</a:t>
            </a:fld>
            <a:endParaRPr lang="en-US"/>
          </a:p>
        </p:txBody>
      </p:sp>
    </p:spTree>
    <p:extLst>
      <p:ext uri="{BB962C8B-B14F-4D97-AF65-F5344CB8AC3E}">
        <p14:creationId xmlns:p14="http://schemas.microsoft.com/office/powerpoint/2010/main" val="965555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Sơ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Singleton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instance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Singleton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private,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getInstance</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Singleton()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private,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Singleton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instanceMethod1, instanceMethod2</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28</a:t>
            </a:fld>
            <a:endParaRPr lang="en-US"/>
          </a:p>
        </p:txBody>
      </p:sp>
    </p:spTree>
    <p:extLst>
      <p:ext uri="{BB962C8B-B14F-4D97-AF65-F5344CB8AC3E}">
        <p14:creationId xmlns:p14="http://schemas.microsoft.com/office/powerpoint/2010/main" val="2439590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11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30</a:t>
            </a:fld>
            <a:endParaRPr lang="en-US"/>
          </a:p>
        </p:txBody>
      </p:sp>
    </p:spTree>
    <p:extLst>
      <p:ext uri="{BB962C8B-B14F-4D97-AF65-F5344CB8AC3E}">
        <p14:creationId xmlns:p14="http://schemas.microsoft.com/office/powerpoint/2010/main" val="4048484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48</a:t>
            </a:fld>
            <a:endParaRPr lang="en-US"/>
          </a:p>
        </p:txBody>
      </p:sp>
    </p:spTree>
    <p:extLst>
      <p:ext uri="{BB962C8B-B14F-4D97-AF65-F5344CB8AC3E}">
        <p14:creationId xmlns:p14="http://schemas.microsoft.com/office/powerpoint/2010/main" val="576419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Hỗ</a:t>
            </a:r>
            <a:r>
              <a:rPr lang="en-US" baseline="0" dirty="0" smtClean="0"/>
              <a:t> </a:t>
            </a:r>
            <a:r>
              <a:rPr lang="en-US" baseline="0" dirty="0" err="1" smtClean="0"/>
              <a:t>trợ</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vi-VN" sz="1200" b="0" i="0" kern="1200" dirty="0" smtClean="0">
                <a:solidFill>
                  <a:schemeClr val="tx1"/>
                </a:solidFill>
                <a:effectLst/>
                <a:latin typeface="+mn-lt"/>
                <a:ea typeface="+mn-ea"/>
                <a:cs typeface="+mn-cs"/>
              </a:rPr>
              <a:t>Hỗ trợ việc giao tiếp với các thành viên trong dự án. Kiến trúc phần mềm tái hiện một vẻ bề ngoài trừu tượng của hệ thống. Với sự trừu tượng hóa hệ thống với các khái niệm dễ hiểu, những thành viên trong dự án sẽ chỉ cần vận dụng các kiến thức cơ bản của mình về hệ thống trong việc tìm hiểu, dàn xếp, phối hợp làm việc, và bàn bạc trao đổi với nhau.</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Giúp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quyết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định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sớm</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Việc ra quyết định được thực hiện sớm hơn. Kiến trúc phần mềm biểu thị các quyết định thiết kế dành cho hệ thống. Như vậy các đội tham gia phát triển, triển khai, kiểm thử và bảo trì phần mềm cũng như các nhóm người dùng và các cấp quản lý sẽ có cái nhìn tổng quan hơn cũng như sớm hơn về hệ thống ngay từ khi nó còn sơ khai. Mỗi đội đó sẽ có các đóng góp ý kiến của mình, các đề xuất cũng như các phản bác của mình khi mọi chuyện chưa quá muộn. Nếu không có quyết định sớm, thì khi phần mềm đã được xây dựng hoàn chỉnh hoặc khá hoàn chỉnh mà đột ngột xuất hiện các yêu cầu thay đổi từ phía nhóm này hoặc nhóm khác, ngoài việc gây trì trệ cho tiến độ công việc mà còn có thể gây ra tâm lý căng thẳng, mâu thuẫn giữa các đội tham gia trong dự án.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chuyển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hệ</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thống</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Kiến trúc phần mềm không phụ thuộc vào một ngôn ngữ cụ thể nào cả mà chỉ tuân theo một số chuẩn của các ngôn ngữ đặc tả nó. Ngoài ra, kiến trúc phần mềm khi được xây dựng cho một hệ thống, nó tạo thành một mô hình có sự gắn kết tương đối với hệ thống. Kiến trúc phần mềm còn chỉ ra cách thức mà phần mềm làm việc với hệ thống. Do vậy, khi ta muốn chuyển phần mềm sang làm việc ở các hệ thống khác có những điểm tương đồng nhất định với hệ thống cũ thì phần mềm này cũng sẽ có các thuộc tính chất lượng và các yêu cầu chức năng được đảm bảo là không quá khác so với khi tồn tại ở hệ thống cũ.</a:t>
            </a:r>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5</a:t>
            </a:fld>
            <a:endParaRPr lang="en-US"/>
          </a:p>
        </p:txBody>
      </p:sp>
    </p:spTree>
    <p:extLst>
      <p:ext uri="{BB962C8B-B14F-4D97-AF65-F5344CB8AC3E}">
        <p14:creationId xmlns:p14="http://schemas.microsoft.com/office/powerpoint/2010/main" val="4197042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6</a:t>
            </a:fld>
            <a:endParaRPr lang="en-US"/>
          </a:p>
        </p:txBody>
      </p:sp>
    </p:spTree>
    <p:extLst>
      <p:ext uri="{BB962C8B-B14F-4D97-AF65-F5344CB8AC3E}">
        <p14:creationId xmlns:p14="http://schemas.microsoft.com/office/powerpoint/2010/main" val="308895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layer: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business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diện</a:t>
            </a:r>
            <a:r>
              <a:rPr lang="en-US" sz="1200" kern="1200" dirty="0" smtClean="0">
                <a:solidFill>
                  <a:schemeClr val="tx1"/>
                </a:solidFill>
                <a:effectLst/>
                <a:latin typeface="+mn-lt"/>
                <a:ea typeface="+mn-ea"/>
                <a:cs typeface="+mn-cs"/>
              </a:rPr>
              <a:t> (UI Components)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diện</a:t>
            </a:r>
            <a:r>
              <a:rPr lang="en-US" sz="1200" kern="1200" dirty="0" smtClean="0">
                <a:solidFill>
                  <a:schemeClr val="tx1"/>
                </a:solidFill>
                <a:effectLst/>
                <a:latin typeface="+mn-lt"/>
                <a:ea typeface="+mn-ea"/>
                <a:cs typeface="+mn-cs"/>
              </a:rPr>
              <a:t> (UI Process Components).</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Service</a:t>
            </a:r>
            <a:r>
              <a:rPr lang="en-US" sz="1200" kern="1200" baseline="0" dirty="0" smtClean="0">
                <a:solidFill>
                  <a:schemeClr val="tx1"/>
                </a:solidFill>
                <a:effectLst/>
                <a:latin typeface="+mn-lt"/>
                <a:ea typeface="+mn-ea"/>
                <a:cs typeface="+mn-cs"/>
              </a:rPr>
              <a:t> Layer: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Business.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(Service interfaces)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điệp</a:t>
            </a:r>
            <a:r>
              <a:rPr lang="en-US" sz="1200" kern="1200" dirty="0" smtClean="0">
                <a:solidFill>
                  <a:schemeClr val="tx1"/>
                </a:solidFill>
                <a:effectLst/>
                <a:latin typeface="+mn-lt"/>
                <a:ea typeface="+mn-ea"/>
                <a:cs typeface="+mn-cs"/>
              </a:rPr>
              <a:t> (Message Types).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REST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SOAP.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ASP.NET </a:t>
            </a:r>
            <a:r>
              <a:rPr lang="en-US" sz="1200" kern="1200" dirty="0" err="1" smtClean="0">
                <a:solidFill>
                  <a:schemeClr val="tx1"/>
                </a:solidFill>
                <a:effectLst/>
                <a:latin typeface="+mn-lt"/>
                <a:ea typeface="+mn-ea"/>
                <a:cs typeface="+mn-cs"/>
              </a:rPr>
              <a:t>Webservices</a:t>
            </a:r>
            <a:r>
              <a:rPr lang="en-US" sz="1200" kern="1200" dirty="0" smtClean="0">
                <a:solidFill>
                  <a:schemeClr val="tx1"/>
                </a:solidFill>
                <a:effectLst/>
                <a:latin typeface="+mn-lt"/>
                <a:ea typeface="+mn-ea"/>
                <a:cs typeface="+mn-cs"/>
              </a:rPr>
              <a:t> (ASMX)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WCF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a:t>
            </a:r>
          </a:p>
          <a:p>
            <a:endParaRPr lang="en-US" dirty="0" smtClean="0"/>
          </a:p>
          <a:p>
            <a:r>
              <a:rPr lang="en-US" dirty="0" smtClean="0"/>
              <a:t>Business</a:t>
            </a:r>
            <a:r>
              <a:rPr lang="en-US" baseline="0" dirty="0" smtClean="0"/>
              <a:t> Layer: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chịu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Application Façade –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business,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tạp</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Business Component </a:t>
            </a:r>
            <a:r>
              <a:rPr lang="en-US" sz="1200" b="1" kern="1200" dirty="0" err="1" smtClean="0">
                <a:solidFill>
                  <a:schemeClr val="tx1"/>
                </a:solidFill>
                <a:effectLst/>
                <a:latin typeface="+mn-lt"/>
                <a:ea typeface="+mn-ea"/>
                <a:cs typeface="+mn-cs"/>
              </a:rPr>
              <a:t>bao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gồm</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Business Workflow: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rồi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etc.</a:t>
            </a:r>
          </a:p>
          <a:p>
            <a:r>
              <a:rPr lang="en-US" sz="1200" kern="1200" dirty="0" smtClean="0">
                <a:solidFill>
                  <a:schemeClr val="tx1"/>
                </a:solidFill>
                <a:effectLst/>
                <a:latin typeface="+mn-lt"/>
                <a:ea typeface="+mn-ea"/>
                <a:cs typeface="+mn-cs"/>
              </a:rPr>
              <a:t>Business Entity: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Business Object,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Data</a:t>
            </a:r>
            <a:r>
              <a:rPr lang="en-US" sz="1200" kern="1200" baseline="0" dirty="0" smtClean="0">
                <a:solidFill>
                  <a:schemeClr val="tx1"/>
                </a:solidFill>
                <a:effectLst/>
                <a:latin typeface="+mn-lt"/>
                <a:ea typeface="+mn-ea"/>
                <a:cs typeface="+mn-cs"/>
              </a:rPr>
              <a:t> Layer: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(Data Access Component)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Service Agents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C# </a:t>
            </a:r>
            <a:r>
              <a:rPr lang="en-US" sz="1200" kern="1200" dirty="0" err="1" smtClean="0">
                <a:solidFill>
                  <a:schemeClr val="tx1"/>
                </a:solidFill>
                <a:effectLst/>
                <a:latin typeface="+mn-lt"/>
                <a:ea typeface="+mn-ea"/>
                <a:cs typeface="+mn-cs"/>
              </a:rPr>
              <a:t>nền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ADO.NET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sang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(Object/Relational Mapping – ORM). ORM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Entity Framework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Microsoft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ADO.NET.</a:t>
            </a:r>
          </a:p>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7</a:t>
            </a:fld>
            <a:endParaRPr lang="en-US"/>
          </a:p>
        </p:txBody>
      </p:sp>
    </p:spTree>
    <p:extLst>
      <p:ext uri="{BB962C8B-B14F-4D97-AF65-F5344CB8AC3E}">
        <p14:creationId xmlns:p14="http://schemas.microsoft.com/office/powerpoint/2010/main" val="222854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thiệu</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Visual Studio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C#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C++ MFC, Eclipse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Netbean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Java etc. </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9</a:t>
            </a:fld>
            <a:endParaRPr lang="en-US"/>
          </a:p>
        </p:txBody>
      </p:sp>
    </p:spTree>
    <p:extLst>
      <p:ext uri="{BB962C8B-B14F-4D97-AF65-F5344CB8AC3E}">
        <p14:creationId xmlns:p14="http://schemas.microsoft.com/office/powerpoint/2010/main" val="96555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10</a:t>
            </a:fld>
            <a:endParaRPr lang="en-US"/>
          </a:p>
        </p:txBody>
      </p:sp>
    </p:spTree>
    <p:extLst>
      <p:ext uri="{BB962C8B-B14F-4D97-AF65-F5344CB8AC3E}">
        <p14:creationId xmlns:p14="http://schemas.microsoft.com/office/powerpoint/2010/main" val="965555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11</a:t>
            </a:fld>
            <a:endParaRPr lang="en-US"/>
          </a:p>
        </p:txBody>
      </p:sp>
    </p:spTree>
    <p:extLst>
      <p:ext uri="{BB962C8B-B14F-4D97-AF65-F5344CB8AC3E}">
        <p14:creationId xmlns:p14="http://schemas.microsoft.com/office/powerpoint/2010/main" val="965555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tin.</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rồi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peer-to-peer.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12</a:t>
            </a:fld>
            <a:endParaRPr lang="en-US"/>
          </a:p>
        </p:txBody>
      </p:sp>
    </p:spTree>
    <p:extLst>
      <p:ext uri="{BB962C8B-B14F-4D97-AF65-F5344CB8AC3E}">
        <p14:creationId xmlns:p14="http://schemas.microsoft.com/office/powerpoint/2010/main" val="96555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13</a:t>
            </a:fld>
            <a:endParaRPr lang="en-US"/>
          </a:p>
        </p:txBody>
      </p:sp>
    </p:spTree>
    <p:extLst>
      <p:ext uri="{BB962C8B-B14F-4D97-AF65-F5344CB8AC3E}">
        <p14:creationId xmlns:p14="http://schemas.microsoft.com/office/powerpoint/2010/main" val="9655559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19"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75365" y="2292095"/>
            <a:ext cx="6805698" cy="1653606"/>
          </a:xfrm>
        </p:spPr>
        <p:txBody>
          <a:bodyPr anchor="ctr"/>
          <a:lstStyle/>
          <a:p>
            <a:r>
              <a:rPr lang="en-US" b="1" dirty="0" smtClean="0"/>
              <a:t>CÔNG NGHỆ PHẦN MỀM</a:t>
            </a:r>
            <a:endParaRPr lang="en-US" b="1" dirty="0"/>
          </a:p>
        </p:txBody>
      </p:sp>
      <p:sp>
        <p:nvSpPr>
          <p:cNvPr id="7" name="Subtitle 6"/>
          <p:cNvSpPr>
            <a:spLocks noGrp="1"/>
          </p:cNvSpPr>
          <p:nvPr>
            <p:ph type="subTitle" idx="1"/>
          </p:nvPr>
        </p:nvSpPr>
        <p:spPr>
          <a:xfrm>
            <a:off x="175365" y="3945700"/>
            <a:ext cx="6663585" cy="1573560"/>
          </a:xfrm>
        </p:spPr>
        <p:txBody>
          <a:bodyPr>
            <a:normAutofit/>
          </a:bodyPr>
          <a:lstStyle/>
          <a:p>
            <a:pPr algn="ctr"/>
            <a:r>
              <a:rPr lang="en-US" dirty="0" err="1" smtClean="0"/>
              <a:t>Nguyễn</a:t>
            </a:r>
            <a:r>
              <a:rPr lang="en-US" dirty="0" smtClean="0"/>
              <a:t> Minh </a:t>
            </a:r>
            <a:r>
              <a:rPr lang="en-US" dirty="0" err="1" smtClean="0"/>
              <a:t>Hiệp</a:t>
            </a:r>
            <a:endParaRPr lang="en-US" dirty="0" smtClean="0"/>
          </a:p>
          <a:p>
            <a:pPr algn="ctr"/>
            <a:r>
              <a:rPr lang="en-US" dirty="0" err="1" smtClean="0"/>
              <a:t>Nguyễn</a:t>
            </a:r>
            <a:r>
              <a:rPr lang="en-US" dirty="0" smtClean="0"/>
              <a:t> </a:t>
            </a:r>
            <a:r>
              <a:rPr lang="en-US" dirty="0" err="1" smtClean="0"/>
              <a:t>Văn</a:t>
            </a:r>
            <a:r>
              <a:rPr lang="en-US" dirty="0" smtClean="0"/>
              <a:t> </a:t>
            </a:r>
            <a:r>
              <a:rPr lang="en-US" dirty="0" err="1" smtClean="0"/>
              <a:t>Phúc</a:t>
            </a:r>
            <a:endParaRPr lang="en-US" dirty="0" smtClean="0"/>
          </a:p>
          <a:p>
            <a:pPr algn="ctr"/>
            <a:r>
              <a:rPr lang="en-US" dirty="0" err="1" smtClean="0"/>
              <a:t>Tạ</a:t>
            </a:r>
            <a:r>
              <a:rPr lang="en-US" dirty="0" smtClean="0"/>
              <a:t> </a:t>
            </a:r>
            <a:r>
              <a:rPr lang="en-US" dirty="0" err="1" smtClean="0"/>
              <a:t>Hoàng</a:t>
            </a:r>
            <a:r>
              <a:rPr lang="en-US" dirty="0" smtClean="0"/>
              <a:t> </a:t>
            </a:r>
            <a:r>
              <a:rPr lang="en-US" dirty="0" err="1" smtClean="0"/>
              <a:t>Thắng</a:t>
            </a:r>
            <a:endParaRPr lang="en-US" dirty="0" smtClean="0"/>
          </a:p>
          <a:p>
            <a:pPr algn="ctr"/>
            <a:endParaRPr lang="en-US" dirty="0"/>
          </a:p>
          <a:p>
            <a:pPr algn="ctr"/>
            <a:endParaRPr lang="en-US" dirty="0" smtClean="0"/>
          </a:p>
          <a:p>
            <a:pPr algn="ct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Đại</a:t>
            </a:r>
            <a:r>
              <a:rPr lang="en-US" dirty="0" smtClean="0"/>
              <a:t> </a:t>
            </a:r>
            <a:r>
              <a:rPr lang="en-US" dirty="0" err="1" smtClean="0"/>
              <a:t>học</a:t>
            </a:r>
            <a:r>
              <a:rPr lang="en-US" dirty="0" smtClean="0"/>
              <a:t> </a:t>
            </a:r>
            <a:r>
              <a:rPr lang="en-US" dirty="0" err="1" smtClean="0"/>
              <a:t>Đà</a:t>
            </a:r>
            <a:r>
              <a:rPr lang="en-US" dirty="0" smtClean="0"/>
              <a:t> </a:t>
            </a:r>
            <a:r>
              <a:rPr lang="en-US" dirty="0" err="1" smtClean="0"/>
              <a:t>Lạt</a:t>
            </a:r>
            <a:endParaRPr lang="en-US" dirty="0"/>
          </a:p>
        </p:txBody>
      </p:sp>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1332" b="11332"/>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Quản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lý</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nguồn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là</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gì</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5121276"/>
          </a:xfrm>
        </p:spPr>
        <p:txBody>
          <a:bodyPr>
            <a:normAutofit/>
          </a:bodyPr>
          <a:lstStyle/>
          <a:p>
            <a:pPr>
              <a:lnSpc>
                <a:spcPct val="100000"/>
              </a:lnSpc>
            </a:pPr>
            <a:r>
              <a:rPr lang="en-US" sz="2800" dirty="0" err="1" smtClean="0"/>
              <a:t>Một</a:t>
            </a:r>
            <a:r>
              <a:rPr lang="en-US" sz="2800" dirty="0" smtClean="0"/>
              <a:t> </a:t>
            </a:r>
            <a:r>
              <a:rPr lang="en-US" sz="2800" dirty="0" err="1" smtClean="0"/>
              <a:t>số</a:t>
            </a:r>
            <a:r>
              <a:rPr lang="en-US" sz="2800" dirty="0" smtClean="0"/>
              <a:t> </a:t>
            </a:r>
            <a:r>
              <a:rPr lang="en-US" sz="2800" dirty="0" err="1" smtClean="0"/>
              <a:t>vấn</a:t>
            </a:r>
            <a:r>
              <a:rPr lang="en-US" sz="2800" dirty="0" smtClean="0"/>
              <a:t> </a:t>
            </a:r>
            <a:r>
              <a:rPr lang="en-US" sz="2800" dirty="0" err="1" smtClean="0"/>
              <a:t>đề</a:t>
            </a:r>
            <a:r>
              <a:rPr lang="en-US" sz="2800" dirty="0" smtClean="0"/>
              <a:t> </a:t>
            </a:r>
            <a:r>
              <a:rPr lang="en-US" sz="2800" dirty="0" err="1" smtClean="0"/>
              <a:t>gặp</a:t>
            </a:r>
            <a:r>
              <a:rPr lang="en-US" sz="2800" dirty="0" smtClean="0"/>
              <a:t> </a:t>
            </a:r>
            <a:r>
              <a:rPr lang="en-US" sz="2800" dirty="0" err="1" smtClean="0"/>
              <a:t>phải</a:t>
            </a:r>
            <a:r>
              <a:rPr lang="en-US" sz="2800" dirty="0" smtClean="0"/>
              <a:t> </a:t>
            </a:r>
            <a:r>
              <a:rPr lang="en-US" sz="2800" dirty="0" err="1" smtClean="0"/>
              <a:t>khi</a:t>
            </a:r>
            <a:r>
              <a:rPr lang="en-US" sz="2800" dirty="0" smtClean="0"/>
              <a:t> </a:t>
            </a:r>
            <a:r>
              <a:rPr lang="en-US" sz="2800" dirty="0" err="1" smtClean="0"/>
              <a:t>xây</a:t>
            </a:r>
            <a:r>
              <a:rPr lang="en-US" sz="2800" dirty="0" smtClean="0"/>
              <a:t> </a:t>
            </a:r>
            <a:r>
              <a:rPr lang="en-US" sz="2800" dirty="0" err="1" smtClean="0"/>
              <a:t>dựng</a:t>
            </a:r>
            <a:r>
              <a:rPr lang="en-US" sz="2800" dirty="0" smtClean="0"/>
              <a:t> </a:t>
            </a:r>
            <a:r>
              <a:rPr lang="en-US" sz="2800" dirty="0" err="1" smtClean="0"/>
              <a:t>phần</a:t>
            </a:r>
            <a:r>
              <a:rPr lang="en-US" sz="2800" dirty="0" smtClean="0"/>
              <a:t> </a:t>
            </a:r>
            <a:r>
              <a:rPr lang="en-US" sz="2800" dirty="0" err="1" smtClean="0"/>
              <a:t>mềm</a:t>
            </a:r>
            <a:r>
              <a:rPr lang="en-US" sz="2800" dirty="0" smtClean="0"/>
              <a:t>:</a:t>
            </a:r>
          </a:p>
          <a:p>
            <a:pPr lvl="1">
              <a:lnSpc>
                <a:spcPct val="100000"/>
              </a:lnSpc>
            </a:pPr>
            <a:r>
              <a:rPr lang="en-US" sz="2400" dirty="0"/>
              <a:t>Ai </a:t>
            </a:r>
            <a:r>
              <a:rPr lang="en-US" sz="2400" dirty="0" err="1"/>
              <a:t>đã</a:t>
            </a:r>
            <a:r>
              <a:rPr lang="en-US" sz="2400" dirty="0"/>
              <a:t> </a:t>
            </a:r>
            <a:r>
              <a:rPr lang="en-US" sz="2400" dirty="0" err="1"/>
              <a:t>chỉnh</a:t>
            </a:r>
            <a:r>
              <a:rPr lang="en-US" sz="2400" dirty="0"/>
              <a:t> </a:t>
            </a:r>
            <a:r>
              <a:rPr lang="en-US" sz="2400" dirty="0" err="1"/>
              <a:t>sửa</a:t>
            </a:r>
            <a:r>
              <a:rPr lang="en-US" sz="2400" dirty="0"/>
              <a:t> </a:t>
            </a:r>
            <a:r>
              <a:rPr lang="en-US" sz="2400" dirty="0" err="1"/>
              <a:t>tập</a:t>
            </a:r>
            <a:r>
              <a:rPr lang="en-US" sz="2400" dirty="0"/>
              <a:t> tin X, </a:t>
            </a:r>
            <a:r>
              <a:rPr lang="en-US" sz="2400" dirty="0" err="1"/>
              <a:t>trước</a:t>
            </a:r>
            <a:r>
              <a:rPr lang="en-US" sz="2400" dirty="0"/>
              <a:t> </a:t>
            </a:r>
            <a:r>
              <a:rPr lang="en-US" sz="2400" dirty="0" err="1"/>
              <a:t>đây</a:t>
            </a:r>
            <a:r>
              <a:rPr lang="en-US" sz="2400" dirty="0"/>
              <a:t> </a:t>
            </a:r>
            <a:r>
              <a:rPr lang="en-US" sz="2400" dirty="0" err="1"/>
              <a:t>nó</a:t>
            </a:r>
            <a:r>
              <a:rPr lang="en-US" sz="2400" dirty="0"/>
              <a:t> </a:t>
            </a:r>
            <a:r>
              <a:rPr lang="en-US" sz="2400" dirty="0" err="1"/>
              <a:t>hoạt</a:t>
            </a:r>
            <a:r>
              <a:rPr lang="en-US" sz="2400" dirty="0"/>
              <a:t> </a:t>
            </a:r>
            <a:r>
              <a:rPr lang="en-US" sz="2400" dirty="0" err="1"/>
              <a:t>động</a:t>
            </a:r>
            <a:r>
              <a:rPr lang="en-US" sz="2400" dirty="0"/>
              <a:t> </a:t>
            </a:r>
            <a:r>
              <a:rPr lang="en-US" sz="2400" dirty="0" err="1"/>
              <a:t>tốt</a:t>
            </a:r>
            <a:r>
              <a:rPr lang="en-US" sz="2400" dirty="0"/>
              <a:t> </a:t>
            </a:r>
            <a:r>
              <a:rPr lang="en-US" sz="2400" dirty="0" err="1"/>
              <a:t>không</a:t>
            </a:r>
            <a:r>
              <a:rPr lang="en-US" sz="2400" dirty="0"/>
              <a:t> </a:t>
            </a:r>
            <a:r>
              <a:rPr lang="en-US" sz="2400" dirty="0" err="1"/>
              <a:t>có</a:t>
            </a:r>
            <a:r>
              <a:rPr lang="en-US" sz="2400" dirty="0"/>
              <a:t> </a:t>
            </a:r>
            <a:r>
              <a:rPr lang="en-US" sz="2400" dirty="0" err="1"/>
              <a:t>lỗi</a:t>
            </a:r>
            <a:r>
              <a:rPr lang="en-US" sz="2400" dirty="0"/>
              <a:t> </a:t>
            </a:r>
            <a:r>
              <a:rPr lang="en-US" sz="2400" dirty="0" err="1"/>
              <a:t>nhưng</a:t>
            </a:r>
            <a:r>
              <a:rPr lang="en-US" sz="2400" dirty="0"/>
              <a:t> </a:t>
            </a:r>
            <a:r>
              <a:rPr lang="en-US" sz="2400" dirty="0" err="1"/>
              <a:t>hiện</a:t>
            </a:r>
            <a:r>
              <a:rPr lang="en-US" sz="2400" dirty="0"/>
              <a:t> </a:t>
            </a:r>
            <a:r>
              <a:rPr lang="en-US" sz="2400" dirty="0" err="1"/>
              <a:t>tại</a:t>
            </a:r>
            <a:r>
              <a:rPr lang="en-US" sz="2400" dirty="0"/>
              <a:t> </a:t>
            </a:r>
            <a:r>
              <a:rPr lang="en-US" sz="2400" dirty="0" err="1"/>
              <a:t>nó</a:t>
            </a:r>
            <a:r>
              <a:rPr lang="en-US" sz="2400" dirty="0"/>
              <a:t> </a:t>
            </a:r>
            <a:r>
              <a:rPr lang="en-US" sz="2400" dirty="0" err="1"/>
              <a:t>lại</a:t>
            </a:r>
            <a:r>
              <a:rPr lang="en-US" sz="2400" dirty="0"/>
              <a:t> </a:t>
            </a:r>
            <a:r>
              <a:rPr lang="en-US" sz="2400" dirty="0" err="1"/>
              <a:t>xuất</a:t>
            </a:r>
            <a:r>
              <a:rPr lang="en-US" sz="2400" dirty="0"/>
              <a:t> </a:t>
            </a:r>
            <a:r>
              <a:rPr lang="en-US" sz="2400" dirty="0" err="1"/>
              <a:t>hiện</a:t>
            </a:r>
            <a:r>
              <a:rPr lang="en-US" sz="2400" dirty="0"/>
              <a:t> </a:t>
            </a:r>
            <a:r>
              <a:rPr lang="en-US" sz="2400" dirty="0" err="1"/>
              <a:t>lỗi</a:t>
            </a:r>
            <a:r>
              <a:rPr lang="en-US" sz="2400" dirty="0"/>
              <a:t>?</a:t>
            </a:r>
            <a:endParaRPr lang="en-US" sz="2400" dirty="0"/>
          </a:p>
          <a:p>
            <a:pPr lvl="1">
              <a:lnSpc>
                <a:spcPct val="100000"/>
              </a:lnSpc>
            </a:pPr>
            <a:r>
              <a:rPr lang="en-US" sz="2400" dirty="0"/>
              <a:t>Salomé, </a:t>
            </a:r>
            <a:r>
              <a:rPr lang="en-US" sz="2400" dirty="0" err="1"/>
              <a:t>bạn</a:t>
            </a:r>
            <a:r>
              <a:rPr lang="en-US" sz="2400" dirty="0"/>
              <a:t> </a:t>
            </a:r>
            <a:r>
              <a:rPr lang="en-US" sz="2400" dirty="0" err="1"/>
              <a:t>có</a:t>
            </a:r>
            <a:r>
              <a:rPr lang="en-US" sz="2400" dirty="0"/>
              <a:t> </a:t>
            </a:r>
            <a:r>
              <a:rPr lang="en-US" sz="2400" dirty="0" err="1"/>
              <a:t>thể</a:t>
            </a:r>
            <a:r>
              <a:rPr lang="en-US" sz="2400" dirty="0"/>
              <a:t> </a:t>
            </a:r>
            <a:r>
              <a:rPr lang="en-US" sz="2400" dirty="0" err="1"/>
              <a:t>giúp</a:t>
            </a:r>
            <a:r>
              <a:rPr lang="en-US" sz="2400" dirty="0"/>
              <a:t> </a:t>
            </a:r>
            <a:r>
              <a:rPr lang="en-US" sz="2400" dirty="0" err="1"/>
              <a:t>tôi</a:t>
            </a:r>
            <a:r>
              <a:rPr lang="en-US" sz="2400" dirty="0"/>
              <a:t> </a:t>
            </a:r>
            <a:r>
              <a:rPr lang="en-US" sz="2400" dirty="0" err="1"/>
              <a:t>làm</a:t>
            </a:r>
            <a:r>
              <a:rPr lang="en-US" sz="2400" dirty="0"/>
              <a:t> </a:t>
            </a:r>
            <a:r>
              <a:rPr lang="en-US" sz="2400" dirty="0" err="1"/>
              <a:t>việc</a:t>
            </a:r>
            <a:r>
              <a:rPr lang="en-US" sz="2400" dirty="0"/>
              <a:t> </a:t>
            </a:r>
            <a:r>
              <a:rPr lang="en-US" sz="2400" dirty="0" err="1"/>
              <a:t>trên</a:t>
            </a:r>
            <a:r>
              <a:rPr lang="en-US" sz="2400" dirty="0"/>
              <a:t> </a:t>
            </a:r>
            <a:r>
              <a:rPr lang="en-US" sz="2400" dirty="0" err="1"/>
              <a:t>tập</a:t>
            </a:r>
            <a:r>
              <a:rPr lang="en-US" sz="2400" dirty="0"/>
              <a:t> tin X </a:t>
            </a:r>
            <a:r>
              <a:rPr lang="en-US" sz="2400" dirty="0" err="1"/>
              <a:t>trong</a:t>
            </a:r>
            <a:r>
              <a:rPr lang="en-US" sz="2400" dirty="0"/>
              <a:t> </a:t>
            </a:r>
            <a:r>
              <a:rPr lang="en-US" sz="2400" dirty="0" err="1"/>
              <a:t>khi</a:t>
            </a:r>
            <a:r>
              <a:rPr lang="en-US" sz="2400" dirty="0"/>
              <a:t> </a:t>
            </a:r>
            <a:r>
              <a:rPr lang="en-US" sz="2400" dirty="0" err="1"/>
              <a:t>tôi</a:t>
            </a:r>
            <a:r>
              <a:rPr lang="en-US" sz="2400" dirty="0"/>
              <a:t> </a:t>
            </a:r>
            <a:r>
              <a:rPr lang="en-US" sz="2400" dirty="0" err="1"/>
              <a:t>làm</a:t>
            </a:r>
            <a:r>
              <a:rPr lang="en-US" sz="2400" dirty="0"/>
              <a:t> </a:t>
            </a:r>
            <a:r>
              <a:rPr lang="en-US" sz="2400" dirty="0" err="1"/>
              <a:t>việc</a:t>
            </a:r>
            <a:r>
              <a:rPr lang="en-US" sz="2400" dirty="0"/>
              <a:t> </a:t>
            </a:r>
            <a:r>
              <a:rPr lang="en-US" sz="2400" dirty="0" err="1"/>
              <a:t>trên</a:t>
            </a:r>
            <a:r>
              <a:rPr lang="en-US" sz="2400" dirty="0"/>
              <a:t> </a:t>
            </a:r>
            <a:r>
              <a:rPr lang="en-US" sz="2400" dirty="0" err="1"/>
              <a:t>tập</a:t>
            </a:r>
            <a:r>
              <a:rPr lang="en-US" sz="2400" dirty="0"/>
              <a:t> tin Y? </a:t>
            </a:r>
            <a:r>
              <a:rPr lang="en-US" sz="2400" dirty="0" err="1"/>
              <a:t>Hãy</a:t>
            </a:r>
            <a:r>
              <a:rPr lang="en-US" sz="2400" dirty="0"/>
              <a:t> </a:t>
            </a:r>
            <a:r>
              <a:rPr lang="en-US" sz="2400" dirty="0" err="1"/>
              <a:t>cận</a:t>
            </a:r>
            <a:r>
              <a:rPr lang="en-US" sz="2400" dirty="0"/>
              <a:t> </a:t>
            </a:r>
            <a:r>
              <a:rPr lang="en-US" sz="2400" dirty="0" err="1"/>
              <a:t>thận</a:t>
            </a:r>
            <a:r>
              <a:rPr lang="en-US" sz="2400" dirty="0"/>
              <a:t> </a:t>
            </a:r>
            <a:r>
              <a:rPr lang="en-US" sz="2400" dirty="0" err="1"/>
              <a:t>không</a:t>
            </a:r>
            <a:r>
              <a:rPr lang="en-US" sz="2400" dirty="0"/>
              <a:t> can </a:t>
            </a:r>
            <a:r>
              <a:rPr lang="en-US" sz="2400" dirty="0" err="1"/>
              <a:t>thiệp</a:t>
            </a:r>
            <a:r>
              <a:rPr lang="en-US" sz="2400" dirty="0"/>
              <a:t> </a:t>
            </a:r>
            <a:r>
              <a:rPr lang="en-US" sz="2400" dirty="0" err="1"/>
              <a:t>vào</a:t>
            </a:r>
            <a:r>
              <a:rPr lang="en-US" sz="2400" dirty="0"/>
              <a:t> </a:t>
            </a:r>
            <a:r>
              <a:rPr lang="en-US" sz="2400" dirty="0" err="1"/>
              <a:t>tập</a:t>
            </a:r>
            <a:r>
              <a:rPr lang="en-US" sz="2400" dirty="0"/>
              <a:t> tin Y </a:t>
            </a:r>
            <a:r>
              <a:rPr lang="en-US" sz="2400" dirty="0" err="1"/>
              <a:t>bởi</a:t>
            </a:r>
            <a:r>
              <a:rPr lang="en-US" sz="2400" dirty="0"/>
              <a:t> </a:t>
            </a:r>
            <a:r>
              <a:rPr lang="en-US" sz="2400" dirty="0" err="1"/>
              <a:t>vì</a:t>
            </a:r>
            <a:r>
              <a:rPr lang="en-US" sz="2400" dirty="0"/>
              <a:t> </a:t>
            </a:r>
            <a:r>
              <a:rPr lang="en-US" sz="2400" dirty="0" err="1"/>
              <a:t>nếu</a:t>
            </a:r>
            <a:r>
              <a:rPr lang="en-US" sz="2400" dirty="0"/>
              <a:t> </a:t>
            </a:r>
            <a:r>
              <a:rPr lang="en-US" sz="2400" dirty="0" err="1"/>
              <a:t>chúng</a:t>
            </a:r>
            <a:r>
              <a:rPr lang="en-US" sz="2400" dirty="0"/>
              <a:t> ta </a:t>
            </a:r>
            <a:r>
              <a:rPr lang="en-US" sz="2400" dirty="0" err="1"/>
              <a:t>làm</a:t>
            </a:r>
            <a:r>
              <a:rPr lang="en-US" sz="2400" dirty="0"/>
              <a:t> </a:t>
            </a:r>
            <a:r>
              <a:rPr lang="en-US" sz="2400" dirty="0" err="1"/>
              <a:t>việc</a:t>
            </a:r>
            <a:r>
              <a:rPr lang="en-US" sz="2400" dirty="0"/>
              <a:t> </a:t>
            </a:r>
            <a:r>
              <a:rPr lang="en-US" sz="2400" dirty="0" err="1"/>
              <a:t>trên</a:t>
            </a:r>
            <a:r>
              <a:rPr lang="en-US" sz="2400" dirty="0"/>
              <a:t> </a:t>
            </a:r>
            <a:r>
              <a:rPr lang="en-US" sz="2400" dirty="0" err="1"/>
              <a:t>cùng</a:t>
            </a:r>
            <a:r>
              <a:rPr lang="en-US" sz="2400" dirty="0"/>
              <a:t> </a:t>
            </a:r>
            <a:r>
              <a:rPr lang="en-US" sz="2400" dirty="0" err="1"/>
              <a:t>tập</a:t>
            </a:r>
            <a:r>
              <a:rPr lang="en-US" sz="2400" dirty="0"/>
              <a:t> tin Y </a:t>
            </a:r>
            <a:r>
              <a:rPr lang="en-US" sz="2400" dirty="0" err="1"/>
              <a:t>trong</a:t>
            </a:r>
            <a:r>
              <a:rPr lang="en-US" sz="2400" dirty="0"/>
              <a:t> </a:t>
            </a:r>
            <a:r>
              <a:rPr lang="en-US" sz="2400" dirty="0" err="1"/>
              <a:t>cùng</a:t>
            </a:r>
            <a:r>
              <a:rPr lang="en-US" sz="2400" dirty="0"/>
              <a:t> </a:t>
            </a:r>
            <a:r>
              <a:rPr lang="en-US" sz="2400" dirty="0" err="1"/>
              <a:t>một</a:t>
            </a:r>
            <a:r>
              <a:rPr lang="en-US" sz="2400" dirty="0"/>
              <a:t> </a:t>
            </a:r>
            <a:r>
              <a:rPr lang="en-US" sz="2400" dirty="0" err="1"/>
              <a:t>thời</a:t>
            </a:r>
            <a:r>
              <a:rPr lang="en-US" sz="2400" dirty="0"/>
              <a:t> </a:t>
            </a:r>
            <a:r>
              <a:rPr lang="en-US" sz="2400" dirty="0" err="1"/>
              <a:t>điểm</a:t>
            </a:r>
            <a:r>
              <a:rPr lang="en-US" sz="2400" dirty="0"/>
              <a:t> </a:t>
            </a:r>
            <a:r>
              <a:rPr lang="en-US" sz="2400" dirty="0" err="1"/>
              <a:t>có</a:t>
            </a:r>
            <a:r>
              <a:rPr lang="en-US" sz="2400" dirty="0"/>
              <a:t> </a:t>
            </a:r>
            <a:r>
              <a:rPr lang="en-US" sz="2400" dirty="0" err="1"/>
              <a:t>thể</a:t>
            </a:r>
            <a:r>
              <a:rPr lang="en-US" sz="2400" dirty="0"/>
              <a:t> </a:t>
            </a:r>
            <a:r>
              <a:rPr lang="en-US" sz="2400" dirty="0" err="1"/>
              <a:t>mã</a:t>
            </a:r>
            <a:r>
              <a:rPr lang="en-US" sz="2400" dirty="0"/>
              <a:t> </a:t>
            </a:r>
            <a:r>
              <a:rPr lang="en-US" sz="2400" dirty="0" err="1" smtClean="0"/>
              <a:t>lệnh</a:t>
            </a:r>
            <a:r>
              <a:rPr lang="en-US" sz="2400" dirty="0" smtClean="0"/>
              <a:t> </a:t>
            </a:r>
            <a:r>
              <a:rPr lang="en-US" sz="2400" dirty="0" err="1" smtClean="0"/>
              <a:t>của</a:t>
            </a:r>
            <a:r>
              <a:rPr lang="en-US" sz="2400" dirty="0" smtClean="0"/>
              <a:t> </a:t>
            </a:r>
            <a:r>
              <a:rPr lang="en-US" sz="2400" dirty="0" err="1" smtClean="0"/>
              <a:t>tôi</a:t>
            </a:r>
            <a:r>
              <a:rPr lang="en-US" sz="2400" dirty="0" smtClean="0"/>
              <a:t> </a:t>
            </a:r>
            <a:r>
              <a:rPr lang="en-US" sz="2400" dirty="0" err="1" smtClean="0"/>
              <a:t>và</a:t>
            </a:r>
            <a:r>
              <a:rPr lang="en-US" sz="2400" dirty="0" smtClean="0"/>
              <a:t> </a:t>
            </a:r>
            <a:r>
              <a:rPr lang="en-US" sz="2400" dirty="0" err="1" smtClean="0"/>
              <a:t>bạn</a:t>
            </a:r>
            <a:r>
              <a:rPr lang="en-US" sz="2400" dirty="0" smtClean="0"/>
              <a:t> </a:t>
            </a:r>
            <a:r>
              <a:rPr lang="en-US" sz="2400" dirty="0" err="1" smtClean="0"/>
              <a:t>bị</a:t>
            </a:r>
            <a:r>
              <a:rPr lang="en-US" sz="2400" dirty="0" smtClean="0"/>
              <a:t> </a:t>
            </a:r>
            <a:r>
              <a:rPr lang="en-US" sz="2400" dirty="0" err="1" smtClean="0"/>
              <a:t>ghi</a:t>
            </a:r>
            <a:r>
              <a:rPr lang="en-US" sz="2400" dirty="0" smtClean="0"/>
              <a:t> </a:t>
            </a:r>
            <a:r>
              <a:rPr lang="en-US" sz="2400" dirty="0" err="1" smtClean="0"/>
              <a:t>đè</a:t>
            </a:r>
            <a:r>
              <a:rPr lang="en-US" sz="2400" dirty="0" smtClean="0"/>
              <a:t> </a:t>
            </a:r>
            <a:r>
              <a:rPr lang="en-US" sz="2400" dirty="0" err="1" smtClean="0"/>
              <a:t>lên</a:t>
            </a:r>
            <a:r>
              <a:rPr lang="en-US" sz="2400" dirty="0" smtClean="0"/>
              <a:t> </a:t>
            </a:r>
            <a:r>
              <a:rPr lang="en-US" sz="2400" dirty="0" err="1" smtClean="0"/>
              <a:t>nhau</a:t>
            </a:r>
            <a:r>
              <a:rPr lang="en-US" sz="2400" dirty="0" smtClean="0"/>
              <a:t>!</a:t>
            </a:r>
          </a:p>
          <a:p>
            <a:pPr lvl="1">
              <a:lnSpc>
                <a:spcPct val="100000"/>
              </a:lnSpc>
            </a:pPr>
            <a:r>
              <a:rPr lang="en-US" sz="2400" dirty="0"/>
              <a:t>Ai </a:t>
            </a:r>
            <a:r>
              <a:rPr lang="en-US" sz="2400" dirty="0" err="1"/>
              <a:t>đã</a:t>
            </a:r>
            <a:r>
              <a:rPr lang="en-US" sz="2400" dirty="0"/>
              <a:t> </a:t>
            </a:r>
            <a:r>
              <a:rPr lang="en-US" sz="2400" dirty="0" err="1"/>
              <a:t>thêm</a:t>
            </a:r>
            <a:r>
              <a:rPr lang="en-US" sz="2400" dirty="0"/>
              <a:t> </a:t>
            </a:r>
            <a:r>
              <a:rPr lang="en-US" sz="2400" dirty="0" err="1"/>
              <a:t>dòng</a:t>
            </a:r>
            <a:r>
              <a:rPr lang="en-US" sz="2400" dirty="0"/>
              <a:t> </a:t>
            </a:r>
            <a:r>
              <a:rPr lang="en-US" sz="2400" dirty="0" err="1"/>
              <a:t>mã</a:t>
            </a:r>
            <a:r>
              <a:rPr lang="en-US" sz="2400" dirty="0"/>
              <a:t> </a:t>
            </a:r>
            <a:r>
              <a:rPr lang="en-US" sz="2400" dirty="0" err="1"/>
              <a:t>này</a:t>
            </a:r>
            <a:r>
              <a:rPr lang="en-US" sz="2400" dirty="0"/>
              <a:t> </a:t>
            </a:r>
            <a:r>
              <a:rPr lang="en-US" sz="2400" dirty="0" err="1"/>
              <a:t>trong</a:t>
            </a:r>
            <a:r>
              <a:rPr lang="en-US" sz="2400" dirty="0"/>
              <a:t> </a:t>
            </a:r>
            <a:r>
              <a:rPr lang="en-US" sz="2400" dirty="0" err="1"/>
              <a:t>tập</a:t>
            </a:r>
            <a:r>
              <a:rPr lang="en-US" sz="2400" dirty="0"/>
              <a:t> tin </a:t>
            </a:r>
            <a:r>
              <a:rPr lang="en-US" sz="2400" dirty="0" err="1"/>
              <a:t>này</a:t>
            </a:r>
            <a:r>
              <a:rPr lang="en-US" sz="2400" dirty="0"/>
              <a:t>? </a:t>
            </a:r>
            <a:r>
              <a:rPr lang="en-US" sz="2400" dirty="0" err="1"/>
              <a:t>Nó</a:t>
            </a:r>
            <a:r>
              <a:rPr lang="en-US" sz="2400" dirty="0"/>
              <a:t> </a:t>
            </a:r>
            <a:r>
              <a:rPr lang="en-US" sz="2400" dirty="0" err="1"/>
              <a:t>không</a:t>
            </a:r>
            <a:r>
              <a:rPr lang="en-US" sz="2400" dirty="0"/>
              <a:t> </a:t>
            </a:r>
            <a:r>
              <a:rPr lang="en-US" sz="2400" dirty="0" err="1"/>
              <a:t>dùng</a:t>
            </a:r>
            <a:r>
              <a:rPr lang="en-US" sz="2400" dirty="0"/>
              <a:t> </a:t>
            </a:r>
            <a:r>
              <a:rPr lang="en-US" sz="2400" dirty="0" err="1"/>
              <a:t>để</a:t>
            </a:r>
            <a:r>
              <a:rPr lang="en-US" sz="2400" dirty="0"/>
              <a:t> </a:t>
            </a:r>
            <a:r>
              <a:rPr lang="en-US" sz="2400" dirty="0" err="1"/>
              <a:t>làm</a:t>
            </a:r>
            <a:r>
              <a:rPr lang="en-US" sz="2400" dirty="0"/>
              <a:t> </a:t>
            </a:r>
            <a:r>
              <a:rPr lang="en-US" sz="2400" dirty="0" err="1"/>
              <a:t>gì</a:t>
            </a:r>
            <a:r>
              <a:rPr lang="en-US" sz="2400" dirty="0"/>
              <a:t> </a:t>
            </a:r>
            <a:r>
              <a:rPr lang="en-US" sz="2400" dirty="0" err="1"/>
              <a:t>cả</a:t>
            </a:r>
            <a:r>
              <a:rPr lang="en-US" sz="2400" dirty="0"/>
              <a:t>?</a:t>
            </a:r>
            <a:endParaRPr lang="en-US" sz="2400" dirty="0"/>
          </a:p>
          <a:p>
            <a:pPr lvl="1">
              <a:lnSpc>
                <a:spcPct val="100000"/>
              </a:lnSpc>
            </a:pPr>
            <a:r>
              <a:rPr lang="en-US" sz="2400" dirty="0" err="1"/>
              <a:t>Những</a:t>
            </a:r>
            <a:r>
              <a:rPr lang="en-US" sz="2400" dirty="0"/>
              <a:t> </a:t>
            </a:r>
            <a:r>
              <a:rPr lang="en-US" sz="2400" dirty="0" err="1"/>
              <a:t>tập</a:t>
            </a:r>
            <a:r>
              <a:rPr lang="en-US" sz="2400" dirty="0"/>
              <a:t> tin </a:t>
            </a:r>
            <a:r>
              <a:rPr lang="en-US" sz="2400" dirty="0" err="1"/>
              <a:t>mới</a:t>
            </a:r>
            <a:r>
              <a:rPr lang="en-US" sz="2400" dirty="0"/>
              <a:t> </a:t>
            </a:r>
            <a:r>
              <a:rPr lang="en-US" sz="2400" dirty="0" err="1"/>
              <a:t>được</a:t>
            </a:r>
            <a:r>
              <a:rPr lang="en-US" sz="2400" dirty="0"/>
              <a:t> </a:t>
            </a:r>
            <a:r>
              <a:rPr lang="en-US" sz="2400" dirty="0" err="1"/>
              <a:t>thêm</a:t>
            </a:r>
            <a:r>
              <a:rPr lang="en-US" sz="2400" dirty="0"/>
              <a:t> </a:t>
            </a:r>
            <a:r>
              <a:rPr lang="en-US" sz="2400" dirty="0" err="1"/>
              <a:t>vào</a:t>
            </a:r>
            <a:r>
              <a:rPr lang="en-US" sz="2400" dirty="0"/>
              <a:t> </a:t>
            </a:r>
            <a:r>
              <a:rPr lang="en-US" sz="2400" dirty="0" err="1"/>
              <a:t>nhằm</a:t>
            </a:r>
            <a:r>
              <a:rPr lang="en-US" sz="2400" dirty="0"/>
              <a:t> </a:t>
            </a:r>
            <a:r>
              <a:rPr lang="en-US" sz="2400" dirty="0" err="1"/>
              <a:t>mục</a:t>
            </a:r>
            <a:r>
              <a:rPr lang="en-US" sz="2400" dirty="0"/>
              <a:t> </a:t>
            </a:r>
            <a:r>
              <a:rPr lang="en-US" sz="2400" dirty="0" err="1"/>
              <a:t>đích</a:t>
            </a:r>
            <a:r>
              <a:rPr lang="en-US" sz="2400" dirty="0"/>
              <a:t> </a:t>
            </a:r>
            <a:r>
              <a:rPr lang="en-US" sz="2400" dirty="0" err="1"/>
              <a:t>gì</a:t>
            </a:r>
            <a:r>
              <a:rPr lang="en-US" sz="2400" dirty="0"/>
              <a:t> </a:t>
            </a:r>
            <a:r>
              <a:rPr lang="en-US" sz="2400" dirty="0" err="1"/>
              <a:t>và</a:t>
            </a:r>
            <a:r>
              <a:rPr lang="en-US" sz="2400" dirty="0"/>
              <a:t> </a:t>
            </a:r>
            <a:r>
              <a:rPr lang="en-US" sz="2400" dirty="0" err="1"/>
              <a:t>ai</a:t>
            </a:r>
            <a:r>
              <a:rPr lang="en-US" sz="2400" dirty="0"/>
              <a:t> </a:t>
            </a:r>
            <a:r>
              <a:rPr lang="en-US" sz="2400" dirty="0" err="1"/>
              <a:t>đã</a:t>
            </a:r>
            <a:r>
              <a:rPr lang="en-US" sz="2400" dirty="0"/>
              <a:t> </a:t>
            </a:r>
            <a:r>
              <a:rPr lang="en-US" sz="2400" dirty="0" err="1"/>
              <a:t>thêm</a:t>
            </a:r>
            <a:r>
              <a:rPr lang="en-US" sz="2400" dirty="0"/>
              <a:t> </a:t>
            </a:r>
            <a:r>
              <a:rPr lang="en-US" sz="2400" dirty="0" err="1"/>
              <a:t>chúng</a:t>
            </a:r>
            <a:r>
              <a:rPr lang="en-US" sz="2400" dirty="0"/>
              <a:t> </a:t>
            </a:r>
            <a:r>
              <a:rPr lang="en-US" sz="2400" dirty="0" err="1"/>
              <a:t>vào</a:t>
            </a:r>
            <a:r>
              <a:rPr lang="en-US" sz="2400" dirty="0"/>
              <a:t> </a:t>
            </a:r>
            <a:r>
              <a:rPr lang="en-US" sz="2400" dirty="0" err="1"/>
              <a:t>dự</a:t>
            </a:r>
            <a:r>
              <a:rPr lang="en-US" sz="2400" dirty="0"/>
              <a:t> </a:t>
            </a:r>
            <a:r>
              <a:rPr lang="en-US" sz="2400" dirty="0" err="1"/>
              <a:t>án</a:t>
            </a:r>
            <a:r>
              <a:rPr lang="en-US" sz="2400" dirty="0" smtClean="0"/>
              <a:t>?</a:t>
            </a:r>
          </a:p>
          <a:p>
            <a:pPr lvl="1">
              <a:lnSpc>
                <a:spcPct val="100000"/>
              </a:lnSpc>
            </a:pPr>
            <a:r>
              <a:rPr lang="en-US" sz="2400" dirty="0"/>
              <a:t>Ai </a:t>
            </a:r>
            <a:r>
              <a:rPr lang="en-US" sz="2400" dirty="0" err="1"/>
              <a:t>đã</a:t>
            </a:r>
            <a:r>
              <a:rPr lang="en-US" sz="2400" dirty="0"/>
              <a:t> </a:t>
            </a:r>
            <a:r>
              <a:rPr lang="en-US" sz="2400" dirty="0" err="1"/>
              <a:t>thực</a:t>
            </a:r>
            <a:r>
              <a:rPr lang="en-US" sz="2400" dirty="0"/>
              <a:t> </a:t>
            </a:r>
            <a:r>
              <a:rPr lang="en-US" sz="2400" dirty="0" err="1"/>
              <a:t>hiện</a:t>
            </a:r>
            <a:r>
              <a:rPr lang="en-US" sz="2400" dirty="0"/>
              <a:t> </a:t>
            </a:r>
            <a:r>
              <a:rPr lang="en-US" sz="2400" dirty="0" err="1"/>
              <a:t>những</a:t>
            </a:r>
            <a:r>
              <a:rPr lang="en-US" sz="2400" dirty="0"/>
              <a:t> </a:t>
            </a:r>
            <a:r>
              <a:rPr lang="en-US" sz="2400" dirty="0" err="1"/>
              <a:t>thay</a:t>
            </a:r>
            <a:r>
              <a:rPr lang="en-US" sz="2400" dirty="0"/>
              <a:t> </a:t>
            </a:r>
            <a:r>
              <a:rPr lang="en-US" sz="2400" dirty="0" err="1"/>
              <a:t>đổi</a:t>
            </a:r>
            <a:r>
              <a:rPr lang="en-US" sz="2400" dirty="0"/>
              <a:t> </a:t>
            </a:r>
            <a:r>
              <a:rPr lang="en-US" sz="2400" dirty="0" err="1"/>
              <a:t>gì</a:t>
            </a:r>
            <a:r>
              <a:rPr lang="en-US" sz="2400" dirty="0"/>
              <a:t> </a:t>
            </a:r>
            <a:r>
              <a:rPr lang="en-US" sz="2400" dirty="0" err="1"/>
              <a:t>để</a:t>
            </a:r>
            <a:r>
              <a:rPr lang="en-US" sz="2400" dirty="0"/>
              <a:t> </a:t>
            </a:r>
            <a:r>
              <a:rPr lang="en-US" sz="2400" dirty="0" err="1"/>
              <a:t>giải</a:t>
            </a:r>
            <a:r>
              <a:rPr lang="en-US" sz="2400" dirty="0"/>
              <a:t> </a:t>
            </a:r>
            <a:r>
              <a:rPr lang="en-US" sz="2400" dirty="0" err="1"/>
              <a:t>quyết</a:t>
            </a:r>
            <a:r>
              <a:rPr lang="en-US" sz="2400" dirty="0"/>
              <a:t> </a:t>
            </a:r>
            <a:r>
              <a:rPr lang="en-US" sz="2400" dirty="0" err="1"/>
              <a:t>lỗi</a:t>
            </a:r>
            <a:r>
              <a:rPr lang="en-US" sz="2400" dirty="0" smtClean="0"/>
              <a:t>?</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10</a:t>
            </a:fld>
            <a:endParaRPr lang="en-US"/>
          </a:p>
        </p:txBody>
      </p:sp>
    </p:spTree>
    <p:extLst>
      <p:ext uri="{BB962C8B-B14F-4D97-AF65-F5344CB8AC3E}">
        <p14:creationId xmlns:p14="http://schemas.microsoft.com/office/powerpoint/2010/main" val="81032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Quản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lý</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nguồn</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5121276"/>
          </a:xfrm>
        </p:spPr>
        <p:txBody>
          <a:bodyPr>
            <a:normAutofit/>
          </a:bodyPr>
          <a:lstStyle/>
          <a:p>
            <a:pPr>
              <a:lnSpc>
                <a:spcPct val="150000"/>
              </a:lnSpc>
            </a:pPr>
            <a:r>
              <a:rPr lang="en-US" sz="3200" dirty="0" err="1" smtClean="0"/>
              <a:t>Công</a:t>
            </a:r>
            <a:r>
              <a:rPr lang="en-US" sz="3200" dirty="0" smtClean="0"/>
              <a:t> </a:t>
            </a:r>
            <a:r>
              <a:rPr lang="en-US" sz="3200" dirty="0" err="1" smtClean="0"/>
              <a:t>cụ</a:t>
            </a:r>
            <a:r>
              <a:rPr lang="en-US" sz="3200" dirty="0" smtClean="0"/>
              <a:t> </a:t>
            </a:r>
            <a:r>
              <a:rPr lang="en-US" sz="3200" dirty="0" err="1" smtClean="0"/>
              <a:t>quản</a:t>
            </a:r>
            <a:r>
              <a:rPr lang="en-US" sz="3200" dirty="0" smtClean="0"/>
              <a:t> </a:t>
            </a:r>
            <a:r>
              <a:rPr lang="en-US" sz="3200" dirty="0" err="1" smtClean="0"/>
              <a:t>lý</a:t>
            </a:r>
            <a:r>
              <a:rPr lang="en-US" sz="3200" dirty="0" smtClean="0"/>
              <a:t> </a:t>
            </a:r>
            <a:r>
              <a:rPr lang="en-US" sz="3200" dirty="0" err="1" smtClean="0"/>
              <a:t>mã</a:t>
            </a:r>
            <a:r>
              <a:rPr lang="en-US" sz="3200" dirty="0" smtClean="0"/>
              <a:t> </a:t>
            </a:r>
            <a:r>
              <a:rPr lang="en-US" sz="3200" dirty="0" err="1" smtClean="0"/>
              <a:t>nguồn</a:t>
            </a:r>
            <a:r>
              <a:rPr lang="en-US" sz="3200" dirty="0"/>
              <a:t> </a:t>
            </a:r>
            <a:r>
              <a:rPr lang="en-US" sz="3200" dirty="0" err="1" smtClean="0"/>
              <a:t>giúp</a:t>
            </a:r>
            <a:r>
              <a:rPr lang="en-US" sz="3200" dirty="0" smtClean="0"/>
              <a:t> </a:t>
            </a:r>
            <a:r>
              <a:rPr lang="en-US" sz="3200" dirty="0" err="1" smtClean="0"/>
              <a:t>các</a:t>
            </a:r>
            <a:r>
              <a:rPr lang="en-US" sz="3200" dirty="0" smtClean="0"/>
              <a:t> </a:t>
            </a:r>
            <a:r>
              <a:rPr lang="en-US" sz="3200" dirty="0" err="1" smtClean="0"/>
              <a:t>thành</a:t>
            </a:r>
            <a:r>
              <a:rPr lang="en-US" sz="3200" dirty="0" smtClean="0"/>
              <a:t> </a:t>
            </a:r>
            <a:r>
              <a:rPr lang="en-US" sz="3200" dirty="0" err="1" smtClean="0"/>
              <a:t>viên</a:t>
            </a:r>
            <a:r>
              <a:rPr lang="en-US" sz="3200" dirty="0" smtClean="0"/>
              <a:t> </a:t>
            </a:r>
            <a:r>
              <a:rPr lang="en-US" sz="3200" dirty="0" err="1" smtClean="0"/>
              <a:t>cùng</a:t>
            </a:r>
            <a:r>
              <a:rPr lang="en-US" sz="3200" dirty="0" smtClean="0"/>
              <a:t> </a:t>
            </a:r>
            <a:r>
              <a:rPr lang="en-US" sz="3200" dirty="0" err="1" smtClean="0"/>
              <a:t>làm</a:t>
            </a:r>
            <a:r>
              <a:rPr lang="en-US" sz="3200" dirty="0" smtClean="0"/>
              <a:t> </a:t>
            </a:r>
            <a:r>
              <a:rPr lang="en-US" sz="3200" dirty="0" err="1" smtClean="0"/>
              <a:t>việc</a:t>
            </a:r>
            <a:r>
              <a:rPr lang="en-US" sz="3200" dirty="0" smtClean="0"/>
              <a:t> </a:t>
            </a:r>
            <a:r>
              <a:rPr lang="en-US" sz="3200" dirty="0" err="1" smtClean="0"/>
              <a:t>với</a:t>
            </a:r>
            <a:r>
              <a:rPr lang="en-US" sz="3200" dirty="0" smtClean="0"/>
              <a:t> </a:t>
            </a:r>
            <a:r>
              <a:rPr lang="en-US" sz="3200" dirty="0" err="1" smtClean="0"/>
              <a:t>nhau</a:t>
            </a:r>
            <a:r>
              <a:rPr lang="en-US" sz="3200" dirty="0" smtClean="0"/>
              <a:t> </a:t>
            </a:r>
            <a:r>
              <a:rPr lang="en-US" sz="3200" dirty="0" err="1" smtClean="0"/>
              <a:t>trên</a:t>
            </a:r>
            <a:r>
              <a:rPr lang="en-US" sz="3200" dirty="0" smtClean="0"/>
              <a:t> </a:t>
            </a:r>
            <a:r>
              <a:rPr lang="en-US" sz="3200" dirty="0" err="1" smtClean="0"/>
              <a:t>cùng</a:t>
            </a:r>
            <a:r>
              <a:rPr lang="en-US" sz="3200" dirty="0" smtClean="0"/>
              <a:t> </a:t>
            </a:r>
            <a:r>
              <a:rPr lang="en-US" sz="3200" dirty="0" err="1" smtClean="0"/>
              <a:t>một</a:t>
            </a:r>
            <a:r>
              <a:rPr lang="en-US" sz="3200" dirty="0" smtClean="0"/>
              <a:t> </a:t>
            </a:r>
            <a:r>
              <a:rPr lang="en-US" sz="3200" dirty="0" err="1" smtClean="0"/>
              <a:t>dự</a:t>
            </a:r>
            <a:r>
              <a:rPr lang="en-US" sz="3200" dirty="0" smtClean="0"/>
              <a:t> </a:t>
            </a:r>
            <a:r>
              <a:rPr lang="en-US" sz="3200" dirty="0" err="1" smtClean="0"/>
              <a:t>án</a:t>
            </a:r>
            <a:r>
              <a:rPr lang="en-US" sz="3200" dirty="0" smtClean="0"/>
              <a:t>:</a:t>
            </a:r>
          </a:p>
          <a:p>
            <a:pPr lvl="1">
              <a:lnSpc>
                <a:spcPct val="150000"/>
              </a:lnSpc>
            </a:pPr>
            <a:r>
              <a:rPr lang="en-US" sz="3200" dirty="0" smtClean="0"/>
              <a:t>Theo </a:t>
            </a:r>
            <a:r>
              <a:rPr lang="en-US" sz="3200" dirty="0" err="1" smtClean="0"/>
              <a:t>dõi</a:t>
            </a:r>
            <a:r>
              <a:rPr lang="en-US" sz="3200" dirty="0" smtClean="0"/>
              <a:t> </a:t>
            </a:r>
            <a:r>
              <a:rPr lang="en-US" sz="3200" dirty="0" err="1" smtClean="0"/>
              <a:t>sự</a:t>
            </a:r>
            <a:r>
              <a:rPr lang="en-US" sz="3200" dirty="0" smtClean="0"/>
              <a:t> </a:t>
            </a:r>
            <a:r>
              <a:rPr lang="en-US" sz="3200" dirty="0" err="1" smtClean="0"/>
              <a:t>thay</a:t>
            </a:r>
            <a:r>
              <a:rPr lang="en-US" sz="3200" dirty="0" smtClean="0"/>
              <a:t> </a:t>
            </a:r>
            <a:r>
              <a:rPr lang="en-US" sz="3200" dirty="0" err="1" smtClean="0"/>
              <a:t>đổi</a:t>
            </a:r>
            <a:r>
              <a:rPr lang="en-US" sz="3200" dirty="0" smtClean="0"/>
              <a:t> </a:t>
            </a:r>
            <a:r>
              <a:rPr lang="en-US" sz="3200" dirty="0" err="1" smtClean="0"/>
              <a:t>của</a:t>
            </a:r>
            <a:r>
              <a:rPr lang="en-US" sz="3200" dirty="0" smtClean="0"/>
              <a:t> </a:t>
            </a:r>
            <a:r>
              <a:rPr lang="en-US" sz="3200" dirty="0" err="1" smtClean="0"/>
              <a:t>các</a:t>
            </a:r>
            <a:r>
              <a:rPr lang="en-US" sz="3200" dirty="0" smtClean="0"/>
              <a:t> </a:t>
            </a:r>
            <a:r>
              <a:rPr lang="en-US" sz="3200" dirty="0" err="1" smtClean="0"/>
              <a:t>tập</a:t>
            </a:r>
            <a:r>
              <a:rPr lang="en-US" sz="3200" dirty="0" smtClean="0"/>
              <a:t> tin</a:t>
            </a:r>
          </a:p>
          <a:p>
            <a:pPr lvl="1">
              <a:lnSpc>
                <a:spcPct val="150000"/>
              </a:lnSpc>
            </a:pPr>
            <a:r>
              <a:rPr lang="en-US" sz="3200" dirty="0" err="1" smtClean="0"/>
              <a:t>Lưu</a:t>
            </a:r>
            <a:r>
              <a:rPr lang="en-US" sz="3200" dirty="0" smtClean="0"/>
              <a:t> </a:t>
            </a:r>
            <a:r>
              <a:rPr lang="en-US" sz="3200" dirty="0" err="1" smtClean="0"/>
              <a:t>giữ</a:t>
            </a:r>
            <a:r>
              <a:rPr lang="en-US" sz="3200" dirty="0" smtClean="0"/>
              <a:t> </a:t>
            </a:r>
            <a:r>
              <a:rPr lang="en-US" sz="3200" dirty="0" err="1" smtClean="0"/>
              <a:t>lịch</a:t>
            </a:r>
            <a:r>
              <a:rPr lang="en-US" sz="3200" dirty="0" smtClean="0"/>
              <a:t> </a:t>
            </a:r>
            <a:r>
              <a:rPr lang="en-US" sz="3200" dirty="0" err="1" smtClean="0"/>
              <a:t>sử</a:t>
            </a:r>
            <a:r>
              <a:rPr lang="en-US" sz="3200" dirty="0" smtClean="0"/>
              <a:t> </a:t>
            </a:r>
            <a:r>
              <a:rPr lang="en-US" sz="3200" dirty="0" err="1" smtClean="0"/>
              <a:t>phiên</a:t>
            </a:r>
            <a:r>
              <a:rPr lang="en-US" sz="3200" dirty="0" smtClean="0"/>
              <a:t> </a:t>
            </a:r>
            <a:r>
              <a:rPr lang="en-US" sz="3200" dirty="0" err="1" smtClean="0"/>
              <a:t>bản</a:t>
            </a:r>
            <a:r>
              <a:rPr lang="en-US" sz="3200" dirty="0"/>
              <a:t> </a:t>
            </a:r>
            <a:r>
              <a:rPr lang="en-US" sz="3200" dirty="0" err="1" smtClean="0"/>
              <a:t>các</a:t>
            </a:r>
            <a:r>
              <a:rPr lang="en-US" sz="3200" dirty="0" smtClean="0"/>
              <a:t> </a:t>
            </a:r>
            <a:r>
              <a:rPr lang="en-US" sz="3200" dirty="0" err="1" smtClean="0"/>
              <a:t>phiên</a:t>
            </a:r>
            <a:r>
              <a:rPr lang="en-US" sz="3200" dirty="0" smtClean="0"/>
              <a:t> </a:t>
            </a:r>
            <a:r>
              <a:rPr lang="en-US" sz="3200" dirty="0" err="1" smtClean="0"/>
              <a:t>bản</a:t>
            </a:r>
            <a:r>
              <a:rPr lang="en-US" sz="3200" dirty="0"/>
              <a:t> </a:t>
            </a:r>
            <a:r>
              <a:rPr lang="en-US" sz="3200" dirty="0" err="1" smtClean="0"/>
              <a:t>tập</a:t>
            </a:r>
            <a:r>
              <a:rPr lang="en-US" sz="3200" dirty="0" smtClean="0"/>
              <a:t> tin</a:t>
            </a:r>
          </a:p>
          <a:p>
            <a:pPr lvl="1">
              <a:lnSpc>
                <a:spcPct val="150000"/>
              </a:lnSpc>
            </a:pPr>
            <a:r>
              <a:rPr lang="en-US" sz="3200" dirty="0" err="1" smtClean="0"/>
              <a:t>Hợp</a:t>
            </a:r>
            <a:r>
              <a:rPr lang="en-US" sz="3200" dirty="0" smtClean="0"/>
              <a:t> </a:t>
            </a:r>
            <a:r>
              <a:rPr lang="en-US" sz="3200" dirty="0" err="1" smtClean="0"/>
              <a:t>nhất</a:t>
            </a:r>
            <a:r>
              <a:rPr lang="en-US" sz="3200" dirty="0" smtClean="0"/>
              <a:t> </a:t>
            </a:r>
            <a:r>
              <a:rPr lang="en-US" sz="3200" dirty="0" err="1" smtClean="0"/>
              <a:t>các</a:t>
            </a:r>
            <a:r>
              <a:rPr lang="en-US" sz="3200" dirty="0" smtClean="0"/>
              <a:t> </a:t>
            </a:r>
            <a:r>
              <a:rPr lang="en-US" sz="3200" dirty="0" err="1" smtClean="0"/>
              <a:t>sửa</a:t>
            </a:r>
            <a:r>
              <a:rPr lang="en-US" sz="3200" dirty="0" smtClean="0"/>
              <a:t> </a:t>
            </a:r>
            <a:r>
              <a:rPr lang="en-US" sz="3200" dirty="0" err="1" smtClean="0"/>
              <a:t>đổi</a:t>
            </a:r>
            <a:r>
              <a:rPr lang="en-US" sz="3200" dirty="0" smtClean="0"/>
              <a:t> </a:t>
            </a:r>
            <a:r>
              <a:rPr lang="en-US" sz="3200" dirty="0" err="1" smtClean="0"/>
              <a:t>để</a:t>
            </a:r>
            <a:r>
              <a:rPr lang="en-US" sz="3200" dirty="0" smtClean="0"/>
              <a:t> </a:t>
            </a:r>
            <a:r>
              <a:rPr lang="en-US" sz="3200" dirty="0" err="1" smtClean="0"/>
              <a:t>tránh</a:t>
            </a:r>
            <a:r>
              <a:rPr lang="en-US" sz="3200" dirty="0" smtClean="0"/>
              <a:t> </a:t>
            </a:r>
            <a:r>
              <a:rPr lang="en-US" sz="3200" dirty="0" err="1" smtClean="0"/>
              <a:t>công</a:t>
            </a:r>
            <a:r>
              <a:rPr lang="en-US" sz="3200" dirty="0" smtClean="0"/>
              <a:t> </a:t>
            </a:r>
            <a:r>
              <a:rPr lang="en-US" sz="3200" dirty="0" err="1" smtClean="0"/>
              <a:t>việc</a:t>
            </a:r>
            <a:r>
              <a:rPr lang="en-US" sz="3200" dirty="0" smtClean="0"/>
              <a:t> </a:t>
            </a:r>
            <a:r>
              <a:rPr lang="en-US" sz="3200" dirty="0" err="1" smtClean="0"/>
              <a:t>của</a:t>
            </a:r>
            <a:r>
              <a:rPr lang="en-US" sz="3200" dirty="0" smtClean="0"/>
              <a:t> </a:t>
            </a:r>
            <a:r>
              <a:rPr lang="en-US" sz="3200" dirty="0" err="1" smtClean="0"/>
              <a:t>các</a:t>
            </a:r>
            <a:r>
              <a:rPr lang="en-US" sz="3200" dirty="0" smtClean="0"/>
              <a:t> </a:t>
            </a:r>
            <a:r>
              <a:rPr lang="en-US" sz="3200" dirty="0" err="1" smtClean="0"/>
              <a:t>thành</a:t>
            </a:r>
            <a:r>
              <a:rPr lang="en-US" sz="3200" dirty="0" smtClean="0"/>
              <a:t> </a:t>
            </a:r>
            <a:r>
              <a:rPr lang="en-US" sz="3200" dirty="0" err="1" smtClean="0"/>
              <a:t>viên</a:t>
            </a:r>
            <a:r>
              <a:rPr lang="en-US" sz="3200" dirty="0" smtClean="0"/>
              <a:t> </a:t>
            </a:r>
            <a:r>
              <a:rPr lang="en-US" sz="3200" dirty="0" err="1" smtClean="0"/>
              <a:t>khác</a:t>
            </a:r>
            <a:r>
              <a:rPr lang="en-US" sz="3200" dirty="0" smtClean="0"/>
              <a:t> </a:t>
            </a:r>
            <a:r>
              <a:rPr lang="en-US" sz="3200" dirty="0" err="1" smtClean="0"/>
              <a:t>nhau</a:t>
            </a:r>
            <a:r>
              <a:rPr lang="en-US" sz="3200" dirty="0" smtClean="0"/>
              <a:t> </a:t>
            </a:r>
            <a:r>
              <a:rPr lang="en-US" sz="3200" dirty="0" err="1" smtClean="0"/>
              <a:t>bị</a:t>
            </a:r>
            <a:r>
              <a:rPr lang="en-US" sz="3200" dirty="0" smtClean="0"/>
              <a:t> </a:t>
            </a:r>
            <a:r>
              <a:rPr lang="en-US" sz="3200" dirty="0" err="1" smtClean="0"/>
              <a:t>ghi</a:t>
            </a:r>
            <a:r>
              <a:rPr lang="en-US" sz="3200" dirty="0" smtClean="0"/>
              <a:t> </a:t>
            </a:r>
            <a:r>
              <a:rPr lang="en-US" sz="3200" dirty="0" err="1" smtClean="0"/>
              <a:t>đè</a:t>
            </a:r>
            <a:r>
              <a:rPr lang="en-US" sz="3200" dirty="0" smtClean="0"/>
              <a:t> </a:t>
            </a:r>
            <a:r>
              <a:rPr lang="en-US" sz="3200" dirty="0" err="1" smtClean="0"/>
              <a:t>hoặc</a:t>
            </a:r>
            <a:r>
              <a:rPr lang="en-US" sz="3200" dirty="0" smtClean="0"/>
              <a:t> </a:t>
            </a:r>
            <a:r>
              <a:rPr lang="en-US" sz="3200" dirty="0" err="1" smtClean="0"/>
              <a:t>trùng</a:t>
            </a:r>
            <a:r>
              <a:rPr lang="en-US" sz="3200" dirty="0" smtClean="0"/>
              <a:t> </a:t>
            </a:r>
            <a:r>
              <a:rPr lang="en-US" sz="3200" dirty="0" err="1" smtClean="0"/>
              <a:t>lặp</a:t>
            </a:r>
            <a:endParaRPr lang="en-US" sz="3200" dirty="0" smtClean="0"/>
          </a:p>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11</a:t>
            </a:fld>
            <a:endParaRPr lang="en-US"/>
          </a:p>
        </p:txBody>
      </p:sp>
    </p:spTree>
    <p:extLst>
      <p:ext uri="{BB962C8B-B14F-4D97-AF65-F5344CB8AC3E}">
        <p14:creationId xmlns:p14="http://schemas.microsoft.com/office/powerpoint/2010/main" val="180373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Quản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lý</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nguồn</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5121276"/>
          </a:xfrm>
        </p:spPr>
        <p:txBody>
          <a:bodyPr>
            <a:normAutofit/>
          </a:bodyPr>
          <a:lstStyle/>
          <a:p>
            <a:pPr>
              <a:lnSpc>
                <a:spcPct val="100000"/>
              </a:lnSpc>
            </a:pPr>
            <a:r>
              <a:rPr lang="en-US" sz="3200" dirty="0" err="1" smtClean="0"/>
              <a:t>Các</a:t>
            </a:r>
            <a:r>
              <a:rPr lang="en-US" sz="3200" dirty="0" smtClean="0"/>
              <a:t> </a:t>
            </a:r>
            <a:r>
              <a:rPr lang="en-US" sz="3200" dirty="0" err="1" smtClean="0"/>
              <a:t>công</a:t>
            </a:r>
            <a:r>
              <a:rPr lang="en-US" sz="3200" dirty="0" smtClean="0"/>
              <a:t> </a:t>
            </a:r>
            <a:r>
              <a:rPr lang="en-US" sz="3200" dirty="0" err="1" smtClean="0"/>
              <a:t>cụ</a:t>
            </a:r>
            <a:r>
              <a:rPr lang="en-US" sz="3200" dirty="0" smtClean="0"/>
              <a:t> </a:t>
            </a:r>
            <a:r>
              <a:rPr lang="en-US" sz="3200" dirty="0" err="1" smtClean="0"/>
              <a:t>loại</a:t>
            </a:r>
            <a:r>
              <a:rPr lang="en-US" sz="3200" dirty="0" smtClean="0"/>
              <a:t> </a:t>
            </a:r>
            <a:r>
              <a:rPr lang="en-US" sz="3200" dirty="0" err="1" smtClean="0"/>
              <a:t>này</a:t>
            </a:r>
            <a:r>
              <a:rPr lang="en-US" sz="3200" dirty="0" smtClean="0"/>
              <a:t> </a:t>
            </a:r>
            <a:r>
              <a:rPr lang="en-US" sz="3200" dirty="0" err="1" smtClean="0"/>
              <a:t>phân</a:t>
            </a:r>
            <a:r>
              <a:rPr lang="en-US" sz="3200" dirty="0" smtClean="0"/>
              <a:t> </a:t>
            </a:r>
            <a:r>
              <a:rPr lang="en-US" sz="3200" dirty="0" err="1" smtClean="0"/>
              <a:t>làm</a:t>
            </a:r>
            <a:r>
              <a:rPr lang="en-US" sz="3200" dirty="0" smtClean="0"/>
              <a:t> 2 </a:t>
            </a:r>
            <a:r>
              <a:rPr lang="en-US" sz="3200" dirty="0" err="1" smtClean="0"/>
              <a:t>nhóm</a:t>
            </a:r>
            <a:r>
              <a:rPr lang="en-US" sz="3200" dirty="0" smtClean="0"/>
              <a:t>: </a:t>
            </a:r>
            <a:r>
              <a:rPr lang="en-US" sz="3200" dirty="0" err="1" smtClean="0"/>
              <a:t>Tập</a:t>
            </a:r>
            <a:r>
              <a:rPr lang="en-US" sz="3200" dirty="0" smtClean="0"/>
              <a:t> </a:t>
            </a:r>
            <a:r>
              <a:rPr lang="en-US" sz="3200" dirty="0" err="1" smtClean="0"/>
              <a:t>trung</a:t>
            </a:r>
            <a:r>
              <a:rPr lang="en-US" sz="3200" dirty="0" smtClean="0"/>
              <a:t> </a:t>
            </a:r>
            <a:r>
              <a:rPr lang="en-US" sz="3200" dirty="0" err="1" smtClean="0"/>
              <a:t>và</a:t>
            </a:r>
            <a:r>
              <a:rPr lang="en-US" sz="3200" dirty="0" smtClean="0"/>
              <a:t> </a:t>
            </a:r>
            <a:r>
              <a:rPr lang="en-US" sz="3200" dirty="0" err="1" smtClean="0"/>
              <a:t>phân</a:t>
            </a:r>
            <a:r>
              <a:rPr lang="en-US" sz="3200" dirty="0" smtClean="0"/>
              <a:t> </a:t>
            </a:r>
            <a:r>
              <a:rPr lang="en-US" sz="3200" dirty="0" err="1" smtClean="0"/>
              <a:t>tán</a:t>
            </a:r>
            <a:endParaRPr lang="en-US" sz="3200" dirty="0" smtClean="0"/>
          </a:p>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12</a:t>
            </a:fld>
            <a:endParaRPr lang="en-US"/>
          </a:p>
        </p:txBody>
      </p:sp>
      <p:pic>
        <p:nvPicPr>
          <p:cNvPr id="5" name="image05.png"/>
          <p:cNvPicPr/>
          <p:nvPr/>
        </p:nvPicPr>
        <p:blipFill>
          <a:blip r:embed="rId3"/>
          <a:srcRect/>
          <a:stretch>
            <a:fillRect/>
          </a:stretch>
        </p:blipFill>
        <p:spPr>
          <a:xfrm>
            <a:off x="1293223" y="2899365"/>
            <a:ext cx="4643120" cy="3410585"/>
          </a:xfrm>
          <a:prstGeom prst="rect">
            <a:avLst/>
          </a:prstGeom>
          <a:ln/>
        </p:spPr>
      </p:pic>
      <p:pic>
        <p:nvPicPr>
          <p:cNvPr id="6" name="image10.png"/>
          <p:cNvPicPr/>
          <p:nvPr/>
        </p:nvPicPr>
        <p:blipFill>
          <a:blip r:embed="rId4"/>
          <a:srcRect/>
          <a:stretch>
            <a:fillRect/>
          </a:stretch>
        </p:blipFill>
        <p:spPr>
          <a:xfrm>
            <a:off x="7001147" y="2143125"/>
            <a:ext cx="3792220" cy="4714875"/>
          </a:xfrm>
          <a:prstGeom prst="rect">
            <a:avLst/>
          </a:prstGeom>
          <a:ln/>
        </p:spPr>
      </p:pic>
      <p:sp>
        <p:nvSpPr>
          <p:cNvPr id="3" name="TextBox 2"/>
          <p:cNvSpPr txBox="1"/>
          <p:nvPr/>
        </p:nvSpPr>
        <p:spPr>
          <a:xfrm>
            <a:off x="2307771" y="6474153"/>
            <a:ext cx="3044423" cy="369332"/>
          </a:xfrm>
          <a:prstGeom prst="rect">
            <a:avLst/>
          </a:prstGeom>
          <a:noFill/>
        </p:spPr>
        <p:txBody>
          <a:bodyPr wrap="none" rtlCol="0">
            <a:spAutoFit/>
          </a:bodyPr>
          <a:lstStyle/>
          <a:p>
            <a:r>
              <a:rPr lang="en-US" dirty="0" err="1" smtClean="0"/>
              <a:t>Quản</a:t>
            </a:r>
            <a:r>
              <a:rPr lang="en-US" dirty="0" smtClean="0"/>
              <a:t> </a:t>
            </a:r>
            <a:r>
              <a:rPr lang="en-US" dirty="0" err="1" smtClean="0"/>
              <a:t>lý</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tập</a:t>
            </a:r>
            <a:r>
              <a:rPr lang="en-US" dirty="0" smtClean="0"/>
              <a:t> </a:t>
            </a:r>
            <a:r>
              <a:rPr lang="en-US" dirty="0" err="1" smtClean="0"/>
              <a:t>trung</a:t>
            </a:r>
            <a:endParaRPr lang="en-US" dirty="0"/>
          </a:p>
        </p:txBody>
      </p:sp>
      <p:sp>
        <p:nvSpPr>
          <p:cNvPr id="8" name="TextBox 7"/>
          <p:cNvSpPr txBox="1"/>
          <p:nvPr/>
        </p:nvSpPr>
        <p:spPr>
          <a:xfrm>
            <a:off x="9593943" y="3128609"/>
            <a:ext cx="1861508" cy="646331"/>
          </a:xfrm>
          <a:prstGeom prst="rect">
            <a:avLst/>
          </a:prstGeom>
          <a:noFill/>
        </p:spPr>
        <p:txBody>
          <a:bodyPr wrap="square" rtlCol="0">
            <a:spAutoFit/>
          </a:bodyPr>
          <a:lstStyle/>
          <a:p>
            <a:pPr algn="r"/>
            <a:r>
              <a:rPr lang="en-US" dirty="0" err="1" smtClean="0"/>
              <a:t>Quản</a:t>
            </a:r>
            <a:r>
              <a:rPr lang="en-US" dirty="0" smtClean="0"/>
              <a:t> </a:t>
            </a:r>
            <a:r>
              <a:rPr lang="en-US" dirty="0" err="1" smtClean="0"/>
              <a:t>lý</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phân</a:t>
            </a:r>
            <a:r>
              <a:rPr lang="en-US" dirty="0" smtClean="0"/>
              <a:t> </a:t>
            </a:r>
            <a:r>
              <a:rPr lang="en-US" dirty="0" err="1" smtClean="0"/>
              <a:t>tán</a:t>
            </a:r>
            <a:endParaRPr lang="en-US" dirty="0"/>
          </a:p>
        </p:txBody>
      </p:sp>
    </p:spTree>
    <p:extLst>
      <p:ext uri="{BB962C8B-B14F-4D97-AF65-F5344CB8AC3E}">
        <p14:creationId xmlns:p14="http://schemas.microsoft.com/office/powerpoint/2010/main" val="131250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Quản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lý</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nguồn</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5121276"/>
          </a:xfrm>
        </p:spPr>
        <p:txBody>
          <a:bodyPr>
            <a:normAutofit/>
          </a:bodyPr>
          <a:lstStyle/>
          <a:p>
            <a:pPr>
              <a:lnSpc>
                <a:spcPct val="100000"/>
              </a:lnSpc>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13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13804420"/>
              </p:ext>
            </p:extLst>
          </p:nvPr>
        </p:nvGraphicFramePr>
        <p:xfrm>
          <a:off x="0" y="1378856"/>
          <a:ext cx="12192000" cy="5486401"/>
        </p:xfrm>
        <a:graphic>
          <a:graphicData uri="http://schemas.openxmlformats.org/drawingml/2006/table">
            <a:tbl>
              <a:tblPr>
                <a:tableStyleId>{5C22544A-7EE6-4342-B048-85BDC9FD1C3A}</a:tableStyleId>
              </a:tblPr>
              <a:tblGrid>
                <a:gridCol w="1524000"/>
                <a:gridCol w="1175657"/>
                <a:gridCol w="7068457"/>
                <a:gridCol w="2423886"/>
              </a:tblGrid>
              <a:tr h="275501">
                <a:tc>
                  <a:txBody>
                    <a:bodyPr/>
                    <a:lstStyle/>
                    <a:p>
                      <a:pPr marL="0" marR="0" algn="ctr">
                        <a:lnSpc>
                          <a:spcPct val="150000"/>
                        </a:lnSpc>
                        <a:spcBef>
                          <a:spcPts val="0"/>
                        </a:spcBef>
                        <a:spcAft>
                          <a:spcPts val="0"/>
                        </a:spcAft>
                      </a:pPr>
                      <a:r>
                        <a:rPr lang="en-US" sz="1800" b="1" dirty="0" err="1">
                          <a:effectLst/>
                        </a:rPr>
                        <a:t>Công</a:t>
                      </a:r>
                      <a:r>
                        <a:rPr lang="en-US" sz="1800" b="1" dirty="0">
                          <a:effectLst/>
                        </a:rPr>
                        <a:t> </a:t>
                      </a:r>
                      <a:r>
                        <a:rPr lang="en-US" sz="1800" b="1" dirty="0" err="1">
                          <a:effectLst/>
                        </a:rPr>
                        <a:t>cụ</a:t>
                      </a:r>
                      <a:endParaRPr lang="en-US" sz="1800" b="1" dirty="0">
                        <a:solidFill>
                          <a:srgbClr val="000000"/>
                        </a:solidFill>
                        <a:effectLst/>
                        <a:latin typeface="Arial"/>
                        <a:ea typeface="Arial"/>
                      </a:endParaRPr>
                    </a:p>
                  </a:txBody>
                  <a:tcPr marL="35442" marR="35442" marT="35442" marB="35442"/>
                </a:tc>
                <a:tc>
                  <a:txBody>
                    <a:bodyPr/>
                    <a:lstStyle/>
                    <a:p>
                      <a:pPr marL="0" marR="0" algn="ctr">
                        <a:lnSpc>
                          <a:spcPct val="150000"/>
                        </a:lnSpc>
                        <a:spcBef>
                          <a:spcPts val="0"/>
                        </a:spcBef>
                        <a:spcAft>
                          <a:spcPts val="0"/>
                        </a:spcAft>
                      </a:pPr>
                      <a:r>
                        <a:rPr lang="en-US" sz="1800" b="1" dirty="0" err="1">
                          <a:effectLst/>
                        </a:rPr>
                        <a:t>Loại</a:t>
                      </a:r>
                      <a:endParaRPr lang="en-US" sz="1800" b="1" dirty="0">
                        <a:solidFill>
                          <a:srgbClr val="000000"/>
                        </a:solidFill>
                        <a:effectLst/>
                        <a:latin typeface="Arial"/>
                        <a:ea typeface="Arial"/>
                      </a:endParaRPr>
                    </a:p>
                  </a:txBody>
                  <a:tcPr marL="35442" marR="35442" marT="35442" marB="35442"/>
                </a:tc>
                <a:tc>
                  <a:txBody>
                    <a:bodyPr/>
                    <a:lstStyle/>
                    <a:p>
                      <a:pPr marL="0" marR="0" algn="ctr">
                        <a:lnSpc>
                          <a:spcPct val="150000"/>
                        </a:lnSpc>
                        <a:spcBef>
                          <a:spcPts val="0"/>
                        </a:spcBef>
                        <a:spcAft>
                          <a:spcPts val="0"/>
                        </a:spcAft>
                      </a:pPr>
                      <a:r>
                        <a:rPr lang="en-US" sz="1800" b="1" dirty="0" err="1">
                          <a:effectLst/>
                        </a:rPr>
                        <a:t>Mô</a:t>
                      </a:r>
                      <a:r>
                        <a:rPr lang="en-US" sz="1800" b="1" dirty="0">
                          <a:effectLst/>
                        </a:rPr>
                        <a:t> </a:t>
                      </a:r>
                      <a:r>
                        <a:rPr lang="en-US" sz="1800" b="1" dirty="0" err="1">
                          <a:effectLst/>
                        </a:rPr>
                        <a:t>tả</a:t>
                      </a:r>
                      <a:endParaRPr lang="en-US" sz="1800" b="1" dirty="0">
                        <a:solidFill>
                          <a:srgbClr val="000000"/>
                        </a:solidFill>
                        <a:effectLst/>
                        <a:latin typeface="Arial"/>
                        <a:ea typeface="Arial"/>
                      </a:endParaRPr>
                    </a:p>
                  </a:txBody>
                  <a:tcPr marL="35442" marR="35442" marT="35442" marB="35442"/>
                </a:tc>
                <a:tc>
                  <a:txBody>
                    <a:bodyPr/>
                    <a:lstStyle/>
                    <a:p>
                      <a:pPr marL="0" marR="0" algn="ctr">
                        <a:lnSpc>
                          <a:spcPct val="150000"/>
                        </a:lnSpc>
                        <a:spcBef>
                          <a:spcPts val="0"/>
                        </a:spcBef>
                        <a:spcAft>
                          <a:spcPts val="0"/>
                        </a:spcAft>
                      </a:pPr>
                      <a:r>
                        <a:rPr lang="en-US" sz="1800" b="1" dirty="0" err="1">
                          <a:effectLst/>
                        </a:rPr>
                        <a:t>Dự</a:t>
                      </a:r>
                      <a:r>
                        <a:rPr lang="en-US" sz="1800" b="1" dirty="0">
                          <a:effectLst/>
                        </a:rPr>
                        <a:t> </a:t>
                      </a:r>
                      <a:r>
                        <a:rPr lang="en-US" sz="1800" b="1" dirty="0" err="1">
                          <a:effectLst/>
                        </a:rPr>
                        <a:t>án</a:t>
                      </a:r>
                      <a:r>
                        <a:rPr lang="en-US" sz="1800" b="1" dirty="0">
                          <a:effectLst/>
                        </a:rPr>
                        <a:t> </a:t>
                      </a:r>
                      <a:r>
                        <a:rPr lang="en-US" sz="1800" b="1" dirty="0" err="1">
                          <a:effectLst/>
                        </a:rPr>
                        <a:t>sử</a:t>
                      </a:r>
                      <a:r>
                        <a:rPr lang="en-US" sz="1800" b="1" dirty="0">
                          <a:effectLst/>
                        </a:rPr>
                        <a:t> </a:t>
                      </a:r>
                      <a:r>
                        <a:rPr lang="en-US" sz="1800" b="1" dirty="0" err="1">
                          <a:effectLst/>
                        </a:rPr>
                        <a:t>dụng</a:t>
                      </a:r>
                      <a:endParaRPr lang="en-US" sz="1800" b="1" dirty="0">
                        <a:solidFill>
                          <a:srgbClr val="000000"/>
                        </a:solidFill>
                        <a:effectLst/>
                        <a:latin typeface="Arial"/>
                        <a:ea typeface="Arial"/>
                      </a:endParaRPr>
                    </a:p>
                  </a:txBody>
                  <a:tcPr marL="35442" marR="35442" marT="35442" marB="35442"/>
                </a:tc>
              </a:tr>
              <a:tr h="745531">
                <a:tc>
                  <a:txBody>
                    <a:bodyPr/>
                    <a:lstStyle/>
                    <a:p>
                      <a:pPr marL="0" marR="0" algn="ctr">
                        <a:lnSpc>
                          <a:spcPct val="150000"/>
                        </a:lnSpc>
                        <a:spcBef>
                          <a:spcPts val="0"/>
                        </a:spcBef>
                        <a:spcAft>
                          <a:spcPts val="0"/>
                        </a:spcAft>
                      </a:pPr>
                      <a:r>
                        <a:rPr lang="en-US" sz="1800" dirty="0">
                          <a:effectLst/>
                        </a:rPr>
                        <a:t>CVS</a:t>
                      </a:r>
                      <a:endParaRPr lang="en-US" sz="1800" dirty="0">
                        <a:solidFill>
                          <a:srgbClr val="000000"/>
                        </a:solidFill>
                        <a:effectLst/>
                        <a:latin typeface="Arial"/>
                        <a:ea typeface="Arial"/>
                      </a:endParaRPr>
                    </a:p>
                  </a:txBody>
                  <a:tcPr marL="35442" marR="35442" marT="35442" marB="35442"/>
                </a:tc>
                <a:tc>
                  <a:txBody>
                    <a:bodyPr/>
                    <a:lstStyle/>
                    <a:p>
                      <a:pPr marL="0" marR="0" algn="ctr">
                        <a:lnSpc>
                          <a:spcPct val="150000"/>
                        </a:lnSpc>
                        <a:spcBef>
                          <a:spcPts val="0"/>
                        </a:spcBef>
                        <a:spcAft>
                          <a:spcPts val="0"/>
                        </a:spcAft>
                      </a:pPr>
                      <a:r>
                        <a:rPr lang="en-US" sz="1800" dirty="0" err="1">
                          <a:effectLst/>
                        </a:rPr>
                        <a:t>Tập</a:t>
                      </a:r>
                      <a:r>
                        <a:rPr lang="en-US" sz="1800" dirty="0">
                          <a:effectLst/>
                        </a:rPr>
                        <a:t> </a:t>
                      </a:r>
                      <a:r>
                        <a:rPr lang="en-US" sz="1800" dirty="0" err="1">
                          <a:effectLst/>
                        </a:rPr>
                        <a:t>trung</a:t>
                      </a:r>
                      <a:endParaRPr lang="en-US" sz="1800" dirty="0">
                        <a:solidFill>
                          <a:srgbClr val="000000"/>
                        </a:solidFill>
                        <a:effectLst/>
                        <a:latin typeface="Arial"/>
                        <a:ea typeface="Arial"/>
                      </a:endParaRPr>
                    </a:p>
                  </a:txBody>
                  <a:tcPr marL="35442" marR="35442" marT="35442" marB="35442"/>
                </a:tc>
                <a:tc>
                  <a:txBody>
                    <a:bodyPr/>
                    <a:lstStyle/>
                    <a:p>
                      <a:pPr marL="0" marR="0" algn="just">
                        <a:lnSpc>
                          <a:spcPct val="150000"/>
                        </a:lnSpc>
                        <a:spcBef>
                          <a:spcPts val="0"/>
                        </a:spcBef>
                        <a:spcAft>
                          <a:spcPts val="0"/>
                        </a:spcAft>
                      </a:pPr>
                      <a:r>
                        <a:rPr lang="en-US" sz="1800" dirty="0" err="1">
                          <a:effectLst/>
                        </a:rPr>
                        <a:t>Đây</a:t>
                      </a:r>
                      <a:r>
                        <a:rPr lang="en-US" sz="1800" dirty="0">
                          <a:effectLst/>
                        </a:rPr>
                        <a:t> </a:t>
                      </a:r>
                      <a:r>
                        <a:rPr lang="en-US" sz="1800" dirty="0" err="1">
                          <a:effectLst/>
                        </a:rPr>
                        <a:t>là</a:t>
                      </a:r>
                      <a:r>
                        <a:rPr lang="en-US" sz="1800" dirty="0">
                          <a:effectLst/>
                        </a:rPr>
                        <a:t> </a:t>
                      </a:r>
                      <a:r>
                        <a:rPr lang="en-US" sz="1800" dirty="0" err="1">
                          <a:effectLst/>
                        </a:rPr>
                        <a:t>ứng</a:t>
                      </a:r>
                      <a:r>
                        <a:rPr lang="en-US" sz="1800" dirty="0">
                          <a:effectLst/>
                        </a:rPr>
                        <a:t> </a:t>
                      </a:r>
                      <a:r>
                        <a:rPr lang="en-US" sz="1800" dirty="0" err="1">
                          <a:effectLst/>
                        </a:rPr>
                        <a:t>dụng</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mã</a:t>
                      </a:r>
                      <a:r>
                        <a:rPr lang="en-US" sz="1800" dirty="0">
                          <a:effectLst/>
                        </a:rPr>
                        <a:t> </a:t>
                      </a:r>
                      <a:r>
                        <a:rPr lang="en-US" sz="1800" dirty="0" err="1">
                          <a:effectLst/>
                        </a:rPr>
                        <a:t>nguồn</a:t>
                      </a:r>
                      <a:r>
                        <a:rPr lang="en-US" sz="1800" dirty="0">
                          <a:effectLst/>
                        </a:rPr>
                        <a:t> </a:t>
                      </a:r>
                      <a:r>
                        <a:rPr lang="en-US" sz="1800" dirty="0" err="1">
                          <a:effectLst/>
                        </a:rPr>
                        <a:t>lâu</a:t>
                      </a:r>
                      <a:r>
                        <a:rPr lang="en-US" sz="1800" dirty="0">
                          <a:effectLst/>
                        </a:rPr>
                        <a:t> </a:t>
                      </a:r>
                      <a:r>
                        <a:rPr lang="en-US" sz="1800" dirty="0" err="1">
                          <a:effectLst/>
                        </a:rPr>
                        <a:t>đời</a:t>
                      </a:r>
                      <a:r>
                        <a:rPr lang="en-US" sz="1800" dirty="0">
                          <a:effectLst/>
                        </a:rPr>
                        <a:t> </a:t>
                      </a:r>
                      <a:r>
                        <a:rPr lang="en-US" sz="1800" dirty="0" err="1">
                          <a:effectLst/>
                        </a:rPr>
                        <a:t>nhất</a:t>
                      </a:r>
                      <a:r>
                        <a:rPr lang="en-US" sz="1800" dirty="0">
                          <a:effectLst/>
                        </a:rPr>
                        <a:t>. </a:t>
                      </a:r>
                      <a:r>
                        <a:rPr lang="en-US" sz="1800" dirty="0" err="1">
                          <a:effectLst/>
                        </a:rPr>
                        <a:t>Vẫn</a:t>
                      </a:r>
                      <a:r>
                        <a:rPr lang="en-US" sz="1800" dirty="0">
                          <a:effectLst/>
                        </a:rPr>
                        <a:t> </a:t>
                      </a:r>
                      <a:r>
                        <a:rPr lang="en-US" sz="1800" dirty="0" err="1">
                          <a:effectLst/>
                        </a:rPr>
                        <a:t>còn</a:t>
                      </a:r>
                      <a:r>
                        <a:rPr lang="en-US" sz="1800" dirty="0">
                          <a:effectLst/>
                        </a:rPr>
                        <a:t> </a:t>
                      </a:r>
                      <a:r>
                        <a:rPr lang="en-US" sz="1800" dirty="0" err="1">
                          <a:effectLst/>
                        </a:rPr>
                        <a:t>được</a:t>
                      </a:r>
                      <a:r>
                        <a:rPr lang="en-US" sz="1800" dirty="0">
                          <a:effectLst/>
                        </a:rPr>
                        <a:t> </a:t>
                      </a:r>
                      <a:r>
                        <a:rPr lang="en-US" sz="1800" dirty="0" err="1">
                          <a:effectLst/>
                        </a:rPr>
                        <a:t>sử</a:t>
                      </a:r>
                      <a:r>
                        <a:rPr lang="en-US" sz="1800" dirty="0">
                          <a:effectLst/>
                        </a:rPr>
                        <a:t> </a:t>
                      </a:r>
                      <a:r>
                        <a:rPr lang="en-US" sz="1800" dirty="0" err="1">
                          <a:effectLst/>
                        </a:rPr>
                        <a:t>dụng</a:t>
                      </a:r>
                      <a:r>
                        <a:rPr lang="en-US" sz="1800" dirty="0">
                          <a:effectLst/>
                        </a:rPr>
                        <a:t> </a:t>
                      </a:r>
                      <a:r>
                        <a:rPr lang="en-US" sz="1800" dirty="0" err="1">
                          <a:effectLst/>
                        </a:rPr>
                        <a:t>bởi</a:t>
                      </a:r>
                      <a:r>
                        <a:rPr lang="en-US" sz="1800" dirty="0">
                          <a:effectLst/>
                        </a:rPr>
                        <a:t> </a:t>
                      </a:r>
                      <a:r>
                        <a:rPr lang="en-US" sz="1800" dirty="0" err="1">
                          <a:effectLst/>
                        </a:rPr>
                        <a:t>một</a:t>
                      </a:r>
                      <a:r>
                        <a:rPr lang="en-US" sz="1800" dirty="0">
                          <a:effectLst/>
                        </a:rPr>
                        <a:t> </a:t>
                      </a:r>
                      <a:r>
                        <a:rPr lang="en-US" sz="1800" dirty="0" err="1">
                          <a:effectLst/>
                        </a:rPr>
                        <a:t>vài</a:t>
                      </a:r>
                      <a:r>
                        <a:rPr lang="en-US" sz="1800" dirty="0">
                          <a:effectLst/>
                        </a:rPr>
                        <a:t> </a:t>
                      </a:r>
                      <a:r>
                        <a:rPr lang="en-US" sz="1800" dirty="0" err="1">
                          <a:effectLst/>
                        </a:rPr>
                        <a:t>dự</a:t>
                      </a:r>
                      <a:r>
                        <a:rPr lang="en-US" sz="1800" dirty="0">
                          <a:effectLst/>
                        </a:rPr>
                        <a:t> </a:t>
                      </a:r>
                      <a:r>
                        <a:rPr lang="en-US" sz="1800" dirty="0" err="1">
                          <a:effectLst/>
                        </a:rPr>
                        <a:t>án</a:t>
                      </a:r>
                      <a:r>
                        <a:rPr lang="en-US" sz="1800" dirty="0">
                          <a:effectLst/>
                        </a:rPr>
                        <a:t>.</a:t>
                      </a:r>
                      <a:endParaRPr lang="en-US" sz="1800" dirty="0">
                        <a:solidFill>
                          <a:srgbClr val="000000"/>
                        </a:solidFill>
                        <a:effectLst/>
                        <a:latin typeface="Arial"/>
                        <a:ea typeface="Arial"/>
                      </a:endParaRPr>
                    </a:p>
                  </a:txBody>
                  <a:tcPr marL="35442" marR="35442" marT="35442" marB="35442"/>
                </a:tc>
                <a:tc>
                  <a:txBody>
                    <a:bodyPr/>
                    <a:lstStyle/>
                    <a:p>
                      <a:pPr marL="0" marR="0" algn="just">
                        <a:lnSpc>
                          <a:spcPct val="150000"/>
                        </a:lnSpc>
                        <a:spcBef>
                          <a:spcPts val="0"/>
                        </a:spcBef>
                        <a:spcAft>
                          <a:spcPts val="0"/>
                        </a:spcAft>
                      </a:pPr>
                      <a:r>
                        <a:rPr lang="en-US" sz="1800">
                          <a:effectLst/>
                        </a:rPr>
                        <a:t>OpenBSD</a:t>
                      </a:r>
                      <a:endParaRPr lang="en-US" sz="1800">
                        <a:solidFill>
                          <a:srgbClr val="000000"/>
                        </a:solidFill>
                        <a:effectLst/>
                        <a:latin typeface="Arial"/>
                        <a:ea typeface="Arial"/>
                      </a:endParaRPr>
                    </a:p>
                  </a:txBody>
                  <a:tcPr marL="35442" marR="35442" marT="35442" marB="35442"/>
                </a:tc>
              </a:tr>
              <a:tr h="980547">
                <a:tc>
                  <a:txBody>
                    <a:bodyPr/>
                    <a:lstStyle/>
                    <a:p>
                      <a:pPr marL="0" marR="0" algn="ctr">
                        <a:lnSpc>
                          <a:spcPct val="150000"/>
                        </a:lnSpc>
                        <a:spcBef>
                          <a:spcPts val="0"/>
                        </a:spcBef>
                        <a:spcAft>
                          <a:spcPts val="0"/>
                        </a:spcAft>
                      </a:pPr>
                      <a:r>
                        <a:rPr lang="en-US" sz="1800">
                          <a:effectLst/>
                        </a:rPr>
                        <a:t>SVN</a:t>
                      </a:r>
                      <a:br>
                        <a:rPr lang="en-US" sz="1800">
                          <a:effectLst/>
                        </a:rPr>
                      </a:br>
                      <a:r>
                        <a:rPr lang="en-US" sz="1800">
                          <a:effectLst/>
                        </a:rPr>
                        <a:t>(Subversion)</a:t>
                      </a:r>
                      <a:endParaRPr lang="en-US" sz="1800">
                        <a:solidFill>
                          <a:srgbClr val="000000"/>
                        </a:solidFill>
                        <a:effectLst/>
                        <a:latin typeface="Arial"/>
                        <a:ea typeface="Arial"/>
                      </a:endParaRPr>
                    </a:p>
                  </a:txBody>
                  <a:tcPr marL="35442" marR="35442" marT="35442" marB="35442"/>
                </a:tc>
                <a:tc>
                  <a:txBody>
                    <a:bodyPr/>
                    <a:lstStyle/>
                    <a:p>
                      <a:pPr marL="0" marR="0" algn="ctr">
                        <a:lnSpc>
                          <a:spcPct val="150000"/>
                        </a:lnSpc>
                        <a:spcBef>
                          <a:spcPts val="0"/>
                        </a:spcBef>
                        <a:spcAft>
                          <a:spcPts val="0"/>
                        </a:spcAft>
                      </a:pPr>
                      <a:r>
                        <a:rPr lang="en-US" sz="1800" dirty="0" err="1">
                          <a:effectLst/>
                        </a:rPr>
                        <a:t>Tập</a:t>
                      </a:r>
                      <a:r>
                        <a:rPr lang="en-US" sz="1800" dirty="0">
                          <a:effectLst/>
                        </a:rPr>
                        <a:t> </a:t>
                      </a:r>
                      <a:r>
                        <a:rPr lang="en-US" sz="1800" dirty="0" err="1">
                          <a:effectLst/>
                        </a:rPr>
                        <a:t>trung</a:t>
                      </a:r>
                      <a:endParaRPr lang="en-US" sz="1800" dirty="0">
                        <a:solidFill>
                          <a:srgbClr val="000000"/>
                        </a:solidFill>
                        <a:effectLst/>
                        <a:latin typeface="Arial"/>
                        <a:ea typeface="Arial"/>
                      </a:endParaRPr>
                    </a:p>
                  </a:txBody>
                  <a:tcPr marL="35442" marR="35442" marT="35442" marB="35442"/>
                </a:tc>
                <a:tc>
                  <a:txBody>
                    <a:bodyPr/>
                    <a:lstStyle/>
                    <a:p>
                      <a:pPr marL="0" marR="0" algn="just">
                        <a:lnSpc>
                          <a:spcPct val="150000"/>
                        </a:lnSpc>
                        <a:spcBef>
                          <a:spcPts val="0"/>
                        </a:spcBef>
                        <a:spcAft>
                          <a:spcPts val="0"/>
                        </a:spcAft>
                      </a:pPr>
                      <a:r>
                        <a:rPr lang="en-US" sz="1800" dirty="0" err="1">
                          <a:effectLst/>
                        </a:rPr>
                        <a:t>Công</a:t>
                      </a:r>
                      <a:r>
                        <a:rPr lang="en-US" sz="1800" dirty="0">
                          <a:effectLst/>
                        </a:rPr>
                        <a:t> </a:t>
                      </a:r>
                      <a:r>
                        <a:rPr lang="en-US" sz="1800" dirty="0" err="1">
                          <a:effectLst/>
                        </a:rPr>
                        <a:t>cụ</a:t>
                      </a:r>
                      <a:r>
                        <a:rPr lang="en-US" sz="1800" dirty="0">
                          <a:effectLst/>
                        </a:rPr>
                        <a:t> </a:t>
                      </a:r>
                      <a:r>
                        <a:rPr lang="en-US" sz="1800" dirty="0" err="1">
                          <a:effectLst/>
                        </a:rPr>
                        <a:t>được</a:t>
                      </a:r>
                      <a:r>
                        <a:rPr lang="en-US" sz="1800" dirty="0">
                          <a:effectLst/>
                        </a:rPr>
                        <a:t> </a:t>
                      </a:r>
                      <a:r>
                        <a:rPr lang="en-US" sz="1800" dirty="0" err="1">
                          <a:effectLst/>
                        </a:rPr>
                        <a:t>sử</a:t>
                      </a:r>
                      <a:r>
                        <a:rPr lang="en-US" sz="1800" dirty="0">
                          <a:effectLst/>
                        </a:rPr>
                        <a:t> </a:t>
                      </a:r>
                      <a:r>
                        <a:rPr lang="en-US" sz="1800" dirty="0" err="1">
                          <a:effectLst/>
                        </a:rPr>
                        <a:t>dụng</a:t>
                      </a:r>
                      <a:r>
                        <a:rPr lang="en-US" sz="1800" dirty="0">
                          <a:effectLst/>
                        </a:rPr>
                        <a:t> </a:t>
                      </a:r>
                      <a:r>
                        <a:rPr lang="en-US" sz="1800" dirty="0" err="1">
                          <a:effectLst/>
                        </a:rPr>
                        <a:t>phổ</a:t>
                      </a:r>
                      <a:r>
                        <a:rPr lang="en-US" sz="1800" dirty="0">
                          <a:effectLst/>
                        </a:rPr>
                        <a:t> </a:t>
                      </a:r>
                      <a:r>
                        <a:rPr lang="en-US" sz="1800" dirty="0" err="1">
                          <a:effectLst/>
                        </a:rPr>
                        <a:t>biển</a:t>
                      </a:r>
                      <a:r>
                        <a:rPr lang="en-US" sz="1800" dirty="0">
                          <a:effectLst/>
                        </a:rPr>
                        <a:t> </a:t>
                      </a:r>
                      <a:r>
                        <a:rPr lang="en-US" sz="1800" dirty="0" err="1">
                          <a:effectLst/>
                        </a:rPr>
                        <a:t>hiện</a:t>
                      </a:r>
                      <a:r>
                        <a:rPr lang="en-US" sz="1800" dirty="0">
                          <a:effectLst/>
                        </a:rPr>
                        <a:t> </a:t>
                      </a:r>
                      <a:r>
                        <a:rPr lang="en-US" sz="1800" dirty="0" err="1" smtClean="0">
                          <a:effectLst/>
                        </a:rPr>
                        <a:t>tại</a:t>
                      </a:r>
                      <a:r>
                        <a:rPr lang="en-US" sz="1800" baseline="0" dirty="0" smtClean="0">
                          <a:effectLst/>
                        </a:rPr>
                        <a:t>, </a:t>
                      </a:r>
                      <a:r>
                        <a:rPr lang="en-US" sz="1800" dirty="0" err="1" smtClean="0">
                          <a:effectLst/>
                        </a:rPr>
                        <a:t>đơn</a:t>
                      </a:r>
                      <a:r>
                        <a:rPr lang="en-US" sz="1800" dirty="0" smtClean="0">
                          <a:effectLst/>
                        </a:rPr>
                        <a:t> </a:t>
                      </a:r>
                      <a:r>
                        <a:rPr lang="en-US" sz="1800" dirty="0" err="1">
                          <a:effectLst/>
                        </a:rPr>
                        <a:t>giản</a:t>
                      </a:r>
                      <a:r>
                        <a:rPr lang="en-US" sz="1800" dirty="0">
                          <a:effectLst/>
                        </a:rPr>
                        <a:t> </a:t>
                      </a:r>
                      <a:r>
                        <a:rPr lang="en-US" sz="1800" dirty="0" err="1">
                          <a:effectLst/>
                        </a:rPr>
                        <a:t>để</a:t>
                      </a:r>
                      <a:r>
                        <a:rPr lang="en-US" sz="1800" dirty="0">
                          <a:effectLst/>
                        </a:rPr>
                        <a:t> </a:t>
                      </a:r>
                      <a:r>
                        <a:rPr lang="en-US" sz="1800" dirty="0" err="1">
                          <a:effectLst/>
                        </a:rPr>
                        <a:t>sử</a:t>
                      </a:r>
                      <a:r>
                        <a:rPr lang="en-US" sz="1800" dirty="0">
                          <a:effectLst/>
                        </a:rPr>
                        <a:t> </a:t>
                      </a:r>
                      <a:r>
                        <a:rPr lang="en-US" sz="1800" dirty="0" err="1">
                          <a:effectLst/>
                        </a:rPr>
                        <a:t>dụng</a:t>
                      </a:r>
                      <a:r>
                        <a:rPr lang="en-US" sz="1800" dirty="0">
                          <a:effectLst/>
                        </a:rPr>
                        <a:t>. </a:t>
                      </a:r>
                      <a:r>
                        <a:rPr lang="en-US" sz="1800" dirty="0" err="1">
                          <a:effectLst/>
                        </a:rPr>
                        <a:t>Sử</a:t>
                      </a:r>
                      <a:r>
                        <a:rPr lang="en-US" sz="1800" dirty="0">
                          <a:effectLst/>
                        </a:rPr>
                        <a:t> </a:t>
                      </a:r>
                      <a:r>
                        <a:rPr lang="en-US" sz="1800" dirty="0" err="1">
                          <a:effectLst/>
                        </a:rPr>
                        <a:t>dụng</a:t>
                      </a:r>
                      <a:r>
                        <a:rPr lang="en-US" sz="1800" dirty="0">
                          <a:effectLst/>
                        </a:rPr>
                        <a:t> </a:t>
                      </a:r>
                      <a:r>
                        <a:rPr lang="en-US" sz="1800" dirty="0" err="1">
                          <a:effectLst/>
                        </a:rPr>
                        <a:t>trên</a:t>
                      </a:r>
                      <a:r>
                        <a:rPr lang="en-US" sz="1800" dirty="0">
                          <a:effectLst/>
                        </a:rPr>
                        <a:t> window </a:t>
                      </a:r>
                      <a:r>
                        <a:rPr lang="en-US" sz="1800" dirty="0" err="1">
                          <a:effectLst/>
                        </a:rPr>
                        <a:t>với</a:t>
                      </a:r>
                      <a:r>
                        <a:rPr lang="en-US" sz="1800" dirty="0">
                          <a:effectLst/>
                        </a:rPr>
                        <a:t> Tortoise SVN, </a:t>
                      </a:r>
                      <a:r>
                        <a:rPr lang="en-US" sz="1800" dirty="0" err="1">
                          <a:effectLst/>
                        </a:rPr>
                        <a:t>trước</a:t>
                      </a:r>
                      <a:r>
                        <a:rPr lang="en-US" sz="1800" dirty="0">
                          <a:effectLst/>
                        </a:rPr>
                        <a:t> </a:t>
                      </a:r>
                      <a:r>
                        <a:rPr lang="en-US" sz="1800" dirty="0" err="1">
                          <a:effectLst/>
                        </a:rPr>
                        <a:t>đây</a:t>
                      </a:r>
                      <a:r>
                        <a:rPr lang="en-US" sz="1800" dirty="0">
                          <a:effectLst/>
                        </a:rPr>
                        <a:t> </a:t>
                      </a:r>
                      <a:r>
                        <a:rPr lang="en-US" sz="1800" dirty="0" err="1">
                          <a:effectLst/>
                        </a:rPr>
                        <a:t>được</a:t>
                      </a:r>
                      <a:r>
                        <a:rPr lang="en-US" sz="1800" dirty="0">
                          <a:effectLst/>
                        </a:rPr>
                        <a:t> </a:t>
                      </a:r>
                      <a:r>
                        <a:rPr lang="en-US" sz="1800" dirty="0" err="1">
                          <a:effectLst/>
                        </a:rPr>
                        <a:t>sử</a:t>
                      </a:r>
                      <a:r>
                        <a:rPr lang="en-US" sz="1800" dirty="0">
                          <a:effectLst/>
                        </a:rPr>
                        <a:t> </a:t>
                      </a:r>
                      <a:r>
                        <a:rPr lang="en-US" sz="1800" dirty="0" err="1">
                          <a:effectLst/>
                        </a:rPr>
                        <a:t>dụng</a:t>
                      </a:r>
                      <a:r>
                        <a:rPr lang="en-US" sz="1800" dirty="0">
                          <a:effectLst/>
                        </a:rPr>
                        <a:t> </a:t>
                      </a:r>
                      <a:r>
                        <a:rPr lang="en-US" sz="1800" dirty="0" err="1">
                          <a:effectLst/>
                        </a:rPr>
                        <a:t>bởi</a:t>
                      </a:r>
                      <a:r>
                        <a:rPr lang="en-US" sz="1800" dirty="0">
                          <a:effectLst/>
                        </a:rPr>
                        <a:t> google code.</a:t>
                      </a:r>
                      <a:endParaRPr lang="en-US" sz="1800" dirty="0">
                        <a:solidFill>
                          <a:srgbClr val="000000"/>
                        </a:solidFill>
                        <a:effectLst/>
                        <a:latin typeface="Arial"/>
                        <a:ea typeface="Arial"/>
                      </a:endParaRPr>
                    </a:p>
                  </a:txBody>
                  <a:tcPr marL="35442" marR="35442" marT="35442" marB="35442"/>
                </a:tc>
                <a:tc>
                  <a:txBody>
                    <a:bodyPr/>
                    <a:lstStyle/>
                    <a:p>
                      <a:pPr marL="0" marR="0" algn="just">
                        <a:lnSpc>
                          <a:spcPct val="150000"/>
                        </a:lnSpc>
                        <a:spcBef>
                          <a:spcPts val="0"/>
                        </a:spcBef>
                        <a:spcAft>
                          <a:spcPts val="0"/>
                        </a:spcAft>
                      </a:pPr>
                      <a:r>
                        <a:rPr lang="en-US" sz="1800" dirty="0">
                          <a:effectLst/>
                        </a:rPr>
                        <a:t>Apache, </a:t>
                      </a:r>
                      <a:r>
                        <a:rPr lang="en-US" sz="1800" dirty="0" err="1">
                          <a:effectLst/>
                        </a:rPr>
                        <a:t>Remine</a:t>
                      </a:r>
                      <a:r>
                        <a:rPr lang="en-US" sz="1800" dirty="0">
                          <a:effectLst/>
                        </a:rPr>
                        <a:t>, Struts</a:t>
                      </a:r>
                      <a:endParaRPr lang="en-US" sz="1800" dirty="0">
                        <a:solidFill>
                          <a:srgbClr val="000000"/>
                        </a:solidFill>
                        <a:effectLst/>
                        <a:latin typeface="Arial"/>
                        <a:ea typeface="Arial"/>
                      </a:endParaRPr>
                    </a:p>
                  </a:txBody>
                  <a:tcPr marL="35442" marR="35442" marT="35442" marB="35442"/>
                </a:tc>
              </a:tr>
              <a:tr h="745531">
                <a:tc>
                  <a:txBody>
                    <a:bodyPr/>
                    <a:lstStyle/>
                    <a:p>
                      <a:pPr marL="0" marR="0" algn="ctr">
                        <a:lnSpc>
                          <a:spcPct val="150000"/>
                        </a:lnSpc>
                        <a:spcBef>
                          <a:spcPts val="0"/>
                        </a:spcBef>
                        <a:spcAft>
                          <a:spcPts val="0"/>
                        </a:spcAft>
                      </a:pPr>
                      <a:r>
                        <a:rPr lang="en-US" sz="1800">
                          <a:effectLst/>
                        </a:rPr>
                        <a:t>Mercurial</a:t>
                      </a:r>
                      <a:endParaRPr lang="en-US" sz="1800">
                        <a:solidFill>
                          <a:srgbClr val="000000"/>
                        </a:solidFill>
                        <a:effectLst/>
                        <a:latin typeface="Arial"/>
                        <a:ea typeface="Arial"/>
                      </a:endParaRPr>
                    </a:p>
                  </a:txBody>
                  <a:tcPr marL="35442" marR="35442" marT="35442" marB="35442"/>
                </a:tc>
                <a:tc>
                  <a:txBody>
                    <a:bodyPr/>
                    <a:lstStyle/>
                    <a:p>
                      <a:pPr marL="0" marR="0" algn="ctr">
                        <a:lnSpc>
                          <a:spcPct val="150000"/>
                        </a:lnSpc>
                        <a:spcBef>
                          <a:spcPts val="0"/>
                        </a:spcBef>
                        <a:spcAft>
                          <a:spcPts val="0"/>
                        </a:spcAft>
                      </a:pPr>
                      <a:r>
                        <a:rPr lang="en-US" sz="1800">
                          <a:effectLst/>
                        </a:rPr>
                        <a:t>Phân tán</a:t>
                      </a:r>
                      <a:endParaRPr lang="en-US" sz="1800">
                        <a:solidFill>
                          <a:srgbClr val="000000"/>
                        </a:solidFill>
                        <a:effectLst/>
                        <a:latin typeface="Arial"/>
                        <a:ea typeface="Arial"/>
                      </a:endParaRPr>
                    </a:p>
                  </a:txBody>
                  <a:tcPr marL="35442" marR="35442" marT="35442" marB="35442"/>
                </a:tc>
                <a:tc>
                  <a:txBody>
                    <a:bodyPr/>
                    <a:lstStyle/>
                    <a:p>
                      <a:pPr marL="0" marR="0" algn="just">
                        <a:lnSpc>
                          <a:spcPct val="150000"/>
                        </a:lnSpc>
                        <a:spcBef>
                          <a:spcPts val="0"/>
                        </a:spcBef>
                        <a:spcAft>
                          <a:spcPts val="0"/>
                        </a:spcAft>
                      </a:pPr>
                      <a:r>
                        <a:rPr lang="en-US" sz="1800" dirty="0" err="1">
                          <a:effectLst/>
                        </a:rPr>
                        <a:t>Công</a:t>
                      </a:r>
                      <a:r>
                        <a:rPr lang="en-US" sz="1800" dirty="0">
                          <a:effectLst/>
                        </a:rPr>
                        <a:t> </a:t>
                      </a:r>
                      <a:r>
                        <a:rPr lang="en-US" sz="1800" dirty="0" err="1">
                          <a:effectLst/>
                        </a:rPr>
                        <a:t>cụ</a:t>
                      </a:r>
                      <a:r>
                        <a:rPr lang="en-US" sz="1800" dirty="0">
                          <a:effectLst/>
                        </a:rPr>
                        <a:t> </a:t>
                      </a:r>
                      <a:r>
                        <a:rPr lang="en-US" sz="1800" dirty="0" err="1">
                          <a:effectLst/>
                        </a:rPr>
                        <a:t>có</a:t>
                      </a:r>
                      <a:r>
                        <a:rPr lang="en-US" sz="1800" dirty="0">
                          <a:effectLst/>
                        </a:rPr>
                        <a:t> </a:t>
                      </a:r>
                      <a:r>
                        <a:rPr lang="en-US" sz="1800" dirty="0" err="1">
                          <a:effectLst/>
                        </a:rPr>
                        <a:t>các</a:t>
                      </a:r>
                      <a:r>
                        <a:rPr lang="en-US" sz="1800" dirty="0">
                          <a:effectLst/>
                        </a:rPr>
                        <a:t> </a:t>
                      </a:r>
                      <a:r>
                        <a:rPr lang="en-US" sz="1800" dirty="0" err="1">
                          <a:effectLst/>
                        </a:rPr>
                        <a:t>chức</a:t>
                      </a:r>
                      <a:r>
                        <a:rPr lang="en-US" sz="1800" dirty="0">
                          <a:effectLst/>
                        </a:rPr>
                        <a:t> </a:t>
                      </a:r>
                      <a:r>
                        <a:rPr lang="en-US" sz="1800" dirty="0" err="1">
                          <a:effectLst/>
                        </a:rPr>
                        <a:t>năng</a:t>
                      </a:r>
                      <a:r>
                        <a:rPr lang="en-US" sz="1800" dirty="0">
                          <a:effectLst/>
                        </a:rPr>
                        <a:t> </a:t>
                      </a:r>
                      <a:r>
                        <a:rPr lang="en-US" sz="1800" dirty="0" err="1">
                          <a:effectLst/>
                        </a:rPr>
                        <a:t>hoàn</a:t>
                      </a:r>
                      <a:r>
                        <a:rPr lang="en-US" sz="1800" dirty="0">
                          <a:effectLst/>
                        </a:rPr>
                        <a:t> </a:t>
                      </a:r>
                      <a:r>
                        <a:rPr lang="en-US" sz="1800" dirty="0" err="1">
                          <a:effectLst/>
                        </a:rPr>
                        <a:t>thiện</a:t>
                      </a:r>
                      <a:r>
                        <a:rPr lang="en-US" sz="1800" dirty="0">
                          <a:effectLst/>
                        </a:rPr>
                        <a:t> </a:t>
                      </a:r>
                      <a:r>
                        <a:rPr lang="en-US" sz="1800" dirty="0" err="1">
                          <a:effectLst/>
                        </a:rPr>
                        <a:t>và</a:t>
                      </a:r>
                      <a:r>
                        <a:rPr lang="en-US" sz="1800" dirty="0">
                          <a:effectLst/>
                        </a:rPr>
                        <a:t> </a:t>
                      </a:r>
                      <a:r>
                        <a:rPr lang="en-US" sz="1800" dirty="0" err="1">
                          <a:effectLst/>
                        </a:rPr>
                        <a:t>hỗ</a:t>
                      </a:r>
                      <a:r>
                        <a:rPr lang="en-US" sz="1800" dirty="0">
                          <a:effectLst/>
                        </a:rPr>
                        <a:t> </a:t>
                      </a:r>
                      <a:r>
                        <a:rPr lang="en-US" sz="1800" dirty="0" err="1">
                          <a:effectLst/>
                        </a:rPr>
                        <a:t>trợ</a:t>
                      </a:r>
                      <a:r>
                        <a:rPr lang="en-US" sz="1800" dirty="0">
                          <a:effectLst/>
                        </a:rPr>
                        <a:t> </a:t>
                      </a:r>
                      <a:r>
                        <a:rPr lang="en-US" sz="1800" dirty="0" err="1">
                          <a:effectLst/>
                        </a:rPr>
                        <a:t>mạnh</a:t>
                      </a:r>
                      <a:r>
                        <a:rPr lang="en-US" sz="1800" dirty="0">
                          <a:effectLst/>
                        </a:rPr>
                        <a:t> </a:t>
                      </a:r>
                      <a:r>
                        <a:rPr lang="en-US" sz="1800" dirty="0" err="1">
                          <a:effectLst/>
                        </a:rPr>
                        <a:t>mẽ</a:t>
                      </a:r>
                      <a:r>
                        <a:rPr lang="en-US" sz="1800" dirty="0">
                          <a:effectLst/>
                        </a:rPr>
                        <a:t>, </a:t>
                      </a:r>
                      <a:r>
                        <a:rPr lang="en-US" sz="1800" dirty="0" err="1">
                          <a:effectLst/>
                        </a:rPr>
                        <a:t>nó</a:t>
                      </a:r>
                      <a:r>
                        <a:rPr lang="en-US" sz="1800" dirty="0">
                          <a:effectLst/>
                        </a:rPr>
                        <a:t> </a:t>
                      </a:r>
                      <a:r>
                        <a:rPr lang="en-US" sz="1800" dirty="0" err="1">
                          <a:effectLst/>
                        </a:rPr>
                        <a:t>xuất</a:t>
                      </a:r>
                      <a:r>
                        <a:rPr lang="en-US" sz="1800" dirty="0">
                          <a:effectLst/>
                        </a:rPr>
                        <a:t> </a:t>
                      </a:r>
                      <a:r>
                        <a:rPr lang="en-US" sz="1800" dirty="0" err="1">
                          <a:effectLst/>
                        </a:rPr>
                        <a:t>hiện</a:t>
                      </a:r>
                      <a:r>
                        <a:rPr lang="en-US" sz="1800" dirty="0">
                          <a:effectLst/>
                        </a:rPr>
                        <a:t> </a:t>
                      </a:r>
                      <a:r>
                        <a:rPr lang="en-US" sz="1800" dirty="0" err="1">
                          <a:effectLst/>
                        </a:rPr>
                        <a:t>sau</a:t>
                      </a:r>
                      <a:r>
                        <a:rPr lang="en-US" sz="1800" dirty="0">
                          <a:effectLst/>
                        </a:rPr>
                        <a:t> </a:t>
                      </a:r>
                      <a:r>
                        <a:rPr lang="en-US" sz="1800" dirty="0" err="1">
                          <a:effectLst/>
                        </a:rPr>
                        <a:t>Git</a:t>
                      </a:r>
                      <a:r>
                        <a:rPr lang="en-US" sz="1800" dirty="0">
                          <a:effectLst/>
                        </a:rPr>
                        <a:t> </a:t>
                      </a:r>
                      <a:r>
                        <a:rPr lang="en-US" sz="1800" dirty="0" err="1">
                          <a:effectLst/>
                        </a:rPr>
                        <a:t>một</a:t>
                      </a:r>
                      <a:r>
                        <a:rPr lang="en-US" sz="1800" dirty="0">
                          <a:effectLst/>
                        </a:rPr>
                        <a:t> </a:t>
                      </a:r>
                      <a:r>
                        <a:rPr lang="en-US" sz="1800" dirty="0" err="1">
                          <a:effectLst/>
                        </a:rPr>
                        <a:t>thời</a:t>
                      </a:r>
                      <a:r>
                        <a:rPr lang="en-US" sz="1800" dirty="0">
                          <a:effectLst/>
                        </a:rPr>
                        <a:t> </a:t>
                      </a:r>
                      <a:r>
                        <a:rPr lang="en-US" sz="1800" dirty="0" err="1">
                          <a:effectLst/>
                        </a:rPr>
                        <a:t>gian</a:t>
                      </a:r>
                      <a:r>
                        <a:rPr lang="en-US" sz="1800" dirty="0">
                          <a:effectLst/>
                        </a:rPr>
                        <a:t> </a:t>
                      </a:r>
                      <a:r>
                        <a:rPr lang="en-US" sz="1800" dirty="0" err="1">
                          <a:effectLst/>
                        </a:rPr>
                        <a:t>ngắn</a:t>
                      </a:r>
                      <a:r>
                        <a:rPr lang="en-US" sz="1800" dirty="0">
                          <a:effectLst/>
                        </a:rPr>
                        <a:t> </a:t>
                      </a:r>
                      <a:r>
                        <a:rPr lang="en-US" sz="1800" dirty="0" err="1">
                          <a:effectLst/>
                        </a:rPr>
                        <a:t>và</a:t>
                      </a:r>
                      <a:r>
                        <a:rPr lang="en-US" sz="1800" dirty="0">
                          <a:effectLst/>
                        </a:rPr>
                        <a:t> </a:t>
                      </a:r>
                      <a:r>
                        <a:rPr lang="en-US" sz="1800" dirty="0" err="1">
                          <a:effectLst/>
                        </a:rPr>
                        <a:t>thường</a:t>
                      </a:r>
                      <a:r>
                        <a:rPr lang="en-US" sz="1800" dirty="0">
                          <a:effectLst/>
                        </a:rPr>
                        <a:t> </a:t>
                      </a:r>
                      <a:r>
                        <a:rPr lang="en-US" sz="1800" dirty="0" err="1">
                          <a:effectLst/>
                        </a:rPr>
                        <a:t>được</a:t>
                      </a:r>
                      <a:r>
                        <a:rPr lang="en-US" sz="1800" dirty="0">
                          <a:effectLst/>
                        </a:rPr>
                        <a:t> so </a:t>
                      </a:r>
                      <a:r>
                        <a:rPr lang="en-US" sz="1800" dirty="0" err="1">
                          <a:effectLst/>
                        </a:rPr>
                        <a:t>sánh</a:t>
                      </a:r>
                      <a:r>
                        <a:rPr lang="en-US" sz="1800" dirty="0">
                          <a:effectLst/>
                        </a:rPr>
                        <a:t> </a:t>
                      </a:r>
                      <a:r>
                        <a:rPr lang="en-US" sz="1800" dirty="0" err="1">
                          <a:effectLst/>
                        </a:rPr>
                        <a:t>với</a:t>
                      </a:r>
                      <a:r>
                        <a:rPr lang="en-US" sz="1800" dirty="0">
                          <a:effectLst/>
                        </a:rPr>
                        <a:t> </a:t>
                      </a:r>
                      <a:r>
                        <a:rPr lang="en-US" sz="1800" dirty="0" err="1">
                          <a:effectLst/>
                        </a:rPr>
                        <a:t>Git</a:t>
                      </a:r>
                      <a:endParaRPr lang="en-US" sz="1800" dirty="0">
                        <a:solidFill>
                          <a:srgbClr val="000000"/>
                        </a:solidFill>
                        <a:effectLst/>
                        <a:latin typeface="Arial"/>
                        <a:ea typeface="Arial"/>
                      </a:endParaRPr>
                    </a:p>
                  </a:txBody>
                  <a:tcPr marL="35442" marR="35442" marT="35442" marB="35442"/>
                </a:tc>
                <a:tc>
                  <a:txBody>
                    <a:bodyPr/>
                    <a:lstStyle/>
                    <a:p>
                      <a:pPr marL="0" marR="0" algn="just">
                        <a:lnSpc>
                          <a:spcPct val="150000"/>
                        </a:lnSpc>
                        <a:spcBef>
                          <a:spcPts val="0"/>
                        </a:spcBef>
                        <a:spcAft>
                          <a:spcPts val="0"/>
                        </a:spcAft>
                      </a:pPr>
                      <a:r>
                        <a:rPr lang="en-US" sz="1800" dirty="0" smtClean="0">
                          <a:effectLst/>
                        </a:rPr>
                        <a:t>Python</a:t>
                      </a:r>
                      <a:r>
                        <a:rPr lang="en-US" sz="1800" dirty="0">
                          <a:effectLst/>
                        </a:rPr>
                        <a:t>, OpenOffice.org</a:t>
                      </a:r>
                      <a:endParaRPr lang="en-US" sz="1800" dirty="0">
                        <a:solidFill>
                          <a:srgbClr val="000000"/>
                        </a:solidFill>
                        <a:effectLst/>
                        <a:latin typeface="Arial"/>
                        <a:ea typeface="Arial"/>
                      </a:endParaRPr>
                    </a:p>
                  </a:txBody>
                  <a:tcPr marL="35442" marR="35442" marT="35442" marB="35442"/>
                </a:tc>
              </a:tr>
              <a:tr h="745531">
                <a:tc>
                  <a:txBody>
                    <a:bodyPr/>
                    <a:lstStyle/>
                    <a:p>
                      <a:pPr marL="0" marR="0" algn="ctr">
                        <a:lnSpc>
                          <a:spcPct val="150000"/>
                        </a:lnSpc>
                        <a:spcBef>
                          <a:spcPts val="0"/>
                        </a:spcBef>
                        <a:spcAft>
                          <a:spcPts val="0"/>
                        </a:spcAft>
                      </a:pPr>
                      <a:r>
                        <a:rPr lang="en-US" sz="1800">
                          <a:effectLst/>
                        </a:rPr>
                        <a:t>Bazaar</a:t>
                      </a:r>
                      <a:endParaRPr lang="en-US" sz="1800">
                        <a:solidFill>
                          <a:srgbClr val="000000"/>
                        </a:solidFill>
                        <a:effectLst/>
                        <a:latin typeface="Arial"/>
                        <a:ea typeface="Arial"/>
                      </a:endParaRPr>
                    </a:p>
                  </a:txBody>
                  <a:tcPr marL="35442" marR="35442" marT="35442" marB="35442"/>
                </a:tc>
                <a:tc>
                  <a:txBody>
                    <a:bodyPr/>
                    <a:lstStyle/>
                    <a:p>
                      <a:pPr marL="0" marR="0" algn="ctr">
                        <a:lnSpc>
                          <a:spcPct val="150000"/>
                        </a:lnSpc>
                        <a:spcBef>
                          <a:spcPts val="0"/>
                        </a:spcBef>
                        <a:spcAft>
                          <a:spcPts val="0"/>
                        </a:spcAft>
                      </a:pPr>
                      <a:r>
                        <a:rPr lang="en-US" sz="1800">
                          <a:effectLst/>
                        </a:rPr>
                        <a:t>Phân tán</a:t>
                      </a:r>
                      <a:endParaRPr lang="en-US" sz="1800">
                        <a:solidFill>
                          <a:srgbClr val="000000"/>
                        </a:solidFill>
                        <a:effectLst/>
                        <a:latin typeface="Arial"/>
                        <a:ea typeface="Arial"/>
                      </a:endParaRPr>
                    </a:p>
                  </a:txBody>
                  <a:tcPr marL="35442" marR="35442" marT="35442" marB="35442"/>
                </a:tc>
                <a:tc>
                  <a:txBody>
                    <a:bodyPr/>
                    <a:lstStyle/>
                    <a:p>
                      <a:pPr marL="0" marR="0" algn="just">
                        <a:lnSpc>
                          <a:spcPct val="150000"/>
                        </a:lnSpc>
                        <a:spcBef>
                          <a:spcPts val="0"/>
                        </a:spcBef>
                        <a:spcAft>
                          <a:spcPts val="0"/>
                        </a:spcAft>
                      </a:pPr>
                      <a:r>
                        <a:rPr lang="en-US" sz="1800" dirty="0" smtClean="0">
                          <a:effectLst/>
                        </a:rPr>
                        <a:t>Bazaar </a:t>
                      </a:r>
                      <a:r>
                        <a:rPr lang="en-US" sz="1800" dirty="0" err="1">
                          <a:effectLst/>
                        </a:rPr>
                        <a:t>được</a:t>
                      </a:r>
                      <a:r>
                        <a:rPr lang="en-US" sz="1800" dirty="0">
                          <a:effectLst/>
                        </a:rPr>
                        <a:t> </a:t>
                      </a:r>
                      <a:r>
                        <a:rPr lang="en-US" sz="1800" dirty="0" err="1">
                          <a:effectLst/>
                        </a:rPr>
                        <a:t>phát</a:t>
                      </a:r>
                      <a:r>
                        <a:rPr lang="en-US" sz="1800" dirty="0">
                          <a:effectLst/>
                        </a:rPr>
                        <a:t> </a:t>
                      </a:r>
                      <a:r>
                        <a:rPr lang="en-US" sz="1800" dirty="0" err="1">
                          <a:effectLst/>
                        </a:rPr>
                        <a:t>triển</a:t>
                      </a:r>
                      <a:r>
                        <a:rPr lang="en-US" sz="1800" dirty="0">
                          <a:effectLst/>
                        </a:rPr>
                        <a:t> </a:t>
                      </a:r>
                      <a:r>
                        <a:rPr lang="en-US" sz="1800" dirty="0" err="1">
                          <a:effectLst/>
                        </a:rPr>
                        <a:t>bởi</a:t>
                      </a:r>
                      <a:r>
                        <a:rPr lang="en-US" sz="1800" dirty="0">
                          <a:effectLst/>
                        </a:rPr>
                        <a:t> Canonical (</a:t>
                      </a:r>
                      <a:r>
                        <a:rPr lang="en-US" sz="1800" dirty="0" err="1">
                          <a:effectLst/>
                        </a:rPr>
                        <a:t>nhà</a:t>
                      </a:r>
                      <a:r>
                        <a:rPr lang="en-US" sz="1800" dirty="0">
                          <a:effectLst/>
                        </a:rPr>
                        <a:t> </a:t>
                      </a:r>
                      <a:r>
                        <a:rPr lang="en-US" sz="1800" dirty="0" err="1">
                          <a:effectLst/>
                        </a:rPr>
                        <a:t>phát</a:t>
                      </a:r>
                      <a:r>
                        <a:rPr lang="en-US" sz="1800" dirty="0">
                          <a:effectLst/>
                        </a:rPr>
                        <a:t> </a:t>
                      </a:r>
                      <a:r>
                        <a:rPr lang="en-US" sz="1800" dirty="0" err="1">
                          <a:effectLst/>
                        </a:rPr>
                        <a:t>hành</a:t>
                      </a:r>
                      <a:r>
                        <a:rPr lang="en-US" sz="1800" dirty="0">
                          <a:effectLst/>
                        </a:rPr>
                        <a:t> Ubuntu). </a:t>
                      </a:r>
                      <a:r>
                        <a:rPr lang="en-US" sz="1800" dirty="0" err="1">
                          <a:effectLst/>
                        </a:rPr>
                        <a:t>Nó</a:t>
                      </a:r>
                      <a:r>
                        <a:rPr lang="en-US" sz="1800" dirty="0">
                          <a:effectLst/>
                        </a:rPr>
                        <a:t> </a:t>
                      </a:r>
                      <a:r>
                        <a:rPr lang="en-US" sz="1800" dirty="0" err="1">
                          <a:effectLst/>
                        </a:rPr>
                        <a:t>tập</a:t>
                      </a:r>
                      <a:r>
                        <a:rPr lang="en-US" sz="1800" dirty="0">
                          <a:effectLst/>
                        </a:rPr>
                        <a:t> </a:t>
                      </a:r>
                      <a:r>
                        <a:rPr lang="en-US" sz="1800" dirty="0" err="1">
                          <a:effectLst/>
                        </a:rPr>
                        <a:t>trung</a:t>
                      </a:r>
                      <a:r>
                        <a:rPr lang="en-US" sz="1800" dirty="0">
                          <a:effectLst/>
                        </a:rPr>
                        <a:t> </a:t>
                      </a:r>
                      <a:r>
                        <a:rPr lang="en-US" sz="1800" dirty="0" err="1">
                          <a:effectLst/>
                        </a:rPr>
                        <a:t>vào</a:t>
                      </a:r>
                      <a:r>
                        <a:rPr lang="en-US" sz="1800" dirty="0">
                          <a:effectLst/>
                        </a:rPr>
                        <a:t> </a:t>
                      </a:r>
                      <a:r>
                        <a:rPr lang="en-US" sz="1800" dirty="0" err="1">
                          <a:effectLst/>
                        </a:rPr>
                        <a:t>tính</a:t>
                      </a:r>
                      <a:r>
                        <a:rPr lang="en-US" sz="1800" dirty="0">
                          <a:effectLst/>
                        </a:rPr>
                        <a:t> </a:t>
                      </a:r>
                      <a:r>
                        <a:rPr lang="en-US" sz="1800" dirty="0" err="1">
                          <a:effectLst/>
                        </a:rPr>
                        <a:t>tiện</a:t>
                      </a:r>
                      <a:r>
                        <a:rPr lang="en-US" sz="1800" dirty="0">
                          <a:effectLst/>
                        </a:rPr>
                        <a:t> </a:t>
                      </a:r>
                      <a:r>
                        <a:rPr lang="en-US" sz="1800" dirty="0" err="1">
                          <a:effectLst/>
                        </a:rPr>
                        <a:t>dụng</a:t>
                      </a:r>
                      <a:r>
                        <a:rPr lang="en-US" sz="1800" dirty="0">
                          <a:effectLst/>
                        </a:rPr>
                        <a:t> </a:t>
                      </a:r>
                      <a:r>
                        <a:rPr lang="en-US" sz="1800" dirty="0" err="1">
                          <a:effectLst/>
                        </a:rPr>
                        <a:t>và</a:t>
                      </a:r>
                      <a:r>
                        <a:rPr lang="en-US" sz="1800" dirty="0">
                          <a:effectLst/>
                        </a:rPr>
                        <a:t> </a:t>
                      </a:r>
                      <a:r>
                        <a:rPr lang="en-US" sz="1800" dirty="0" err="1">
                          <a:effectLst/>
                        </a:rPr>
                        <a:t>tính</a:t>
                      </a:r>
                      <a:r>
                        <a:rPr lang="en-US" sz="1800" dirty="0">
                          <a:effectLst/>
                        </a:rPr>
                        <a:t> </a:t>
                      </a:r>
                      <a:r>
                        <a:rPr lang="en-US" sz="1800" dirty="0" err="1">
                          <a:effectLst/>
                        </a:rPr>
                        <a:t>mềm</a:t>
                      </a:r>
                      <a:r>
                        <a:rPr lang="en-US" sz="1800" dirty="0">
                          <a:effectLst/>
                        </a:rPr>
                        <a:t> </a:t>
                      </a:r>
                      <a:r>
                        <a:rPr lang="en-US" sz="1800" dirty="0" err="1">
                          <a:effectLst/>
                        </a:rPr>
                        <a:t>dẻo</a:t>
                      </a:r>
                      <a:r>
                        <a:rPr lang="en-US" sz="1800" dirty="0">
                          <a:effectLst/>
                        </a:rPr>
                        <a:t>.</a:t>
                      </a:r>
                      <a:endParaRPr lang="en-US" sz="1800" dirty="0">
                        <a:solidFill>
                          <a:srgbClr val="000000"/>
                        </a:solidFill>
                        <a:effectLst/>
                        <a:latin typeface="Arial"/>
                        <a:ea typeface="Arial"/>
                      </a:endParaRPr>
                    </a:p>
                  </a:txBody>
                  <a:tcPr marL="35442" marR="35442" marT="35442" marB="35442"/>
                </a:tc>
                <a:tc>
                  <a:txBody>
                    <a:bodyPr/>
                    <a:lstStyle/>
                    <a:p>
                      <a:pPr marL="0" marR="0" algn="just">
                        <a:lnSpc>
                          <a:spcPct val="150000"/>
                        </a:lnSpc>
                        <a:spcBef>
                          <a:spcPts val="0"/>
                        </a:spcBef>
                        <a:spcAft>
                          <a:spcPts val="0"/>
                        </a:spcAft>
                      </a:pPr>
                      <a:r>
                        <a:rPr lang="en-US" sz="1800" dirty="0">
                          <a:effectLst/>
                        </a:rPr>
                        <a:t>Ubuntu, MySQL, </a:t>
                      </a:r>
                      <a:r>
                        <a:rPr lang="en-US" sz="1800" dirty="0" err="1">
                          <a:effectLst/>
                        </a:rPr>
                        <a:t>Inkscape</a:t>
                      </a:r>
                      <a:endParaRPr lang="en-US" sz="1800" dirty="0">
                        <a:solidFill>
                          <a:srgbClr val="000000"/>
                        </a:solidFill>
                        <a:effectLst/>
                        <a:latin typeface="Arial"/>
                        <a:ea typeface="Arial"/>
                      </a:endParaRPr>
                    </a:p>
                  </a:txBody>
                  <a:tcPr marL="35442" marR="35442" marT="35442" marB="35442"/>
                </a:tc>
              </a:tr>
              <a:tr h="1067981">
                <a:tc>
                  <a:txBody>
                    <a:bodyPr/>
                    <a:lstStyle/>
                    <a:p>
                      <a:pPr marL="0" marR="0" algn="ctr">
                        <a:lnSpc>
                          <a:spcPct val="150000"/>
                        </a:lnSpc>
                        <a:spcBef>
                          <a:spcPts val="0"/>
                        </a:spcBef>
                        <a:spcAft>
                          <a:spcPts val="0"/>
                        </a:spcAft>
                      </a:pPr>
                      <a:r>
                        <a:rPr lang="en-US" sz="1800">
                          <a:effectLst/>
                        </a:rPr>
                        <a:t>Git</a:t>
                      </a:r>
                      <a:endParaRPr lang="en-US" sz="1800">
                        <a:solidFill>
                          <a:srgbClr val="000000"/>
                        </a:solidFill>
                        <a:effectLst/>
                        <a:latin typeface="Arial"/>
                        <a:ea typeface="Arial"/>
                      </a:endParaRPr>
                    </a:p>
                  </a:txBody>
                  <a:tcPr marL="35442" marR="35442" marT="35442" marB="35442"/>
                </a:tc>
                <a:tc>
                  <a:txBody>
                    <a:bodyPr/>
                    <a:lstStyle/>
                    <a:p>
                      <a:pPr marL="0" marR="0" algn="ctr">
                        <a:lnSpc>
                          <a:spcPct val="150000"/>
                        </a:lnSpc>
                        <a:spcBef>
                          <a:spcPts val="0"/>
                        </a:spcBef>
                        <a:spcAft>
                          <a:spcPts val="0"/>
                        </a:spcAft>
                      </a:pPr>
                      <a:r>
                        <a:rPr lang="en-US" sz="1800">
                          <a:effectLst/>
                        </a:rPr>
                        <a:t>Phân tán</a:t>
                      </a:r>
                      <a:endParaRPr lang="en-US" sz="1800">
                        <a:solidFill>
                          <a:srgbClr val="000000"/>
                        </a:solidFill>
                        <a:effectLst/>
                        <a:latin typeface="Arial"/>
                        <a:ea typeface="Arial"/>
                      </a:endParaRPr>
                    </a:p>
                  </a:txBody>
                  <a:tcPr marL="35442" marR="35442" marT="35442" marB="35442"/>
                </a:tc>
                <a:tc>
                  <a:txBody>
                    <a:bodyPr/>
                    <a:lstStyle/>
                    <a:p>
                      <a:pPr marL="0" marR="0" algn="just">
                        <a:lnSpc>
                          <a:spcPct val="150000"/>
                        </a:lnSpc>
                        <a:spcBef>
                          <a:spcPts val="0"/>
                        </a:spcBef>
                        <a:spcAft>
                          <a:spcPts val="0"/>
                        </a:spcAft>
                      </a:pPr>
                      <a:r>
                        <a:rPr lang="en-US" sz="1800" dirty="0" err="1" smtClean="0">
                          <a:effectLst/>
                        </a:rPr>
                        <a:t>Tạo</a:t>
                      </a:r>
                      <a:r>
                        <a:rPr lang="en-US" sz="1800" baseline="0" dirty="0" smtClean="0">
                          <a:effectLst/>
                        </a:rPr>
                        <a:t> </a:t>
                      </a:r>
                      <a:r>
                        <a:rPr lang="en-US" sz="1800" dirty="0" err="1" smtClean="0">
                          <a:effectLst/>
                        </a:rPr>
                        <a:t>ra</a:t>
                      </a:r>
                      <a:r>
                        <a:rPr lang="en-US" sz="1800" dirty="0" smtClean="0">
                          <a:effectLst/>
                        </a:rPr>
                        <a:t> </a:t>
                      </a:r>
                      <a:r>
                        <a:rPr lang="en-US" sz="1800" dirty="0" err="1">
                          <a:effectLst/>
                        </a:rPr>
                        <a:t>bởi</a:t>
                      </a:r>
                      <a:r>
                        <a:rPr lang="en-US" sz="1800" dirty="0">
                          <a:effectLst/>
                        </a:rPr>
                        <a:t> Linus </a:t>
                      </a:r>
                      <a:r>
                        <a:rPr lang="en-US" sz="1800" dirty="0" smtClean="0">
                          <a:effectLst/>
                        </a:rPr>
                        <a:t>Torvalds. </a:t>
                      </a:r>
                      <a:r>
                        <a:rPr lang="en-US" sz="1800" dirty="0" err="1">
                          <a:effectLst/>
                        </a:rPr>
                        <a:t>Ưu</a:t>
                      </a:r>
                      <a:r>
                        <a:rPr lang="en-US" sz="1800" dirty="0">
                          <a:effectLst/>
                        </a:rPr>
                        <a:t> </a:t>
                      </a:r>
                      <a:r>
                        <a:rPr lang="en-US" sz="1800" dirty="0" err="1">
                          <a:effectLst/>
                        </a:rPr>
                        <a:t>điểm</a:t>
                      </a:r>
                      <a:r>
                        <a:rPr lang="en-US" sz="1800" dirty="0">
                          <a:effectLst/>
                        </a:rPr>
                        <a:t> </a:t>
                      </a:r>
                      <a:r>
                        <a:rPr lang="en-US" sz="1800" dirty="0" err="1">
                          <a:effectLst/>
                        </a:rPr>
                        <a:t>về</a:t>
                      </a:r>
                      <a:r>
                        <a:rPr lang="en-US" sz="1800" dirty="0">
                          <a:effectLst/>
                        </a:rPr>
                        <a:t> </a:t>
                      </a:r>
                      <a:r>
                        <a:rPr lang="en-US" sz="1800" dirty="0" err="1">
                          <a:effectLst/>
                        </a:rPr>
                        <a:t>tốc</a:t>
                      </a:r>
                      <a:r>
                        <a:rPr lang="en-US" sz="1800" dirty="0">
                          <a:effectLst/>
                        </a:rPr>
                        <a:t> </a:t>
                      </a:r>
                      <a:r>
                        <a:rPr lang="en-US" sz="1800" dirty="0" err="1">
                          <a:effectLst/>
                        </a:rPr>
                        <a:t>độ</a:t>
                      </a:r>
                      <a:r>
                        <a:rPr lang="en-US" sz="1800" dirty="0">
                          <a:effectLst/>
                        </a:rPr>
                        <a:t> </a:t>
                      </a:r>
                      <a:r>
                        <a:rPr lang="en-US" sz="1800" dirty="0" err="1">
                          <a:effectLst/>
                        </a:rPr>
                        <a:t>và</a:t>
                      </a:r>
                      <a:r>
                        <a:rPr lang="en-US" sz="1800" dirty="0">
                          <a:effectLst/>
                        </a:rPr>
                        <a:t> </a:t>
                      </a:r>
                      <a:r>
                        <a:rPr lang="en-US" sz="1800" dirty="0" err="1">
                          <a:effectLst/>
                        </a:rPr>
                        <a:t>khả</a:t>
                      </a:r>
                      <a:r>
                        <a:rPr lang="en-US" sz="1800" dirty="0">
                          <a:effectLst/>
                        </a:rPr>
                        <a:t> </a:t>
                      </a:r>
                      <a:r>
                        <a:rPr lang="en-US" sz="1800" dirty="0" err="1">
                          <a:effectLst/>
                        </a:rPr>
                        <a:t>năng</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về</a:t>
                      </a:r>
                      <a:r>
                        <a:rPr lang="en-US" sz="1800" dirty="0">
                          <a:effectLst/>
                        </a:rPr>
                        <a:t> </a:t>
                      </a:r>
                      <a:r>
                        <a:rPr lang="en-US" sz="1800" dirty="0" err="1">
                          <a:effectLst/>
                        </a:rPr>
                        <a:t>các</a:t>
                      </a:r>
                      <a:r>
                        <a:rPr lang="en-US" sz="1800" dirty="0">
                          <a:effectLst/>
                        </a:rPr>
                        <a:t> </a:t>
                      </a:r>
                      <a:r>
                        <a:rPr lang="en-US" sz="1800" dirty="0" err="1">
                          <a:effectLst/>
                        </a:rPr>
                        <a:t>nhánh</a:t>
                      </a:r>
                      <a:r>
                        <a:rPr lang="en-US" sz="1800" dirty="0">
                          <a:effectLst/>
                        </a:rPr>
                        <a:t> </a:t>
                      </a:r>
                      <a:r>
                        <a:rPr lang="en-US" sz="1800" dirty="0" err="1">
                          <a:effectLst/>
                        </a:rPr>
                        <a:t>của</a:t>
                      </a:r>
                      <a:r>
                        <a:rPr lang="en-US" sz="1800" dirty="0">
                          <a:effectLst/>
                        </a:rPr>
                        <a:t> </a:t>
                      </a:r>
                      <a:r>
                        <a:rPr lang="en-US" sz="1800" dirty="0" err="1">
                          <a:effectLst/>
                        </a:rPr>
                        <a:t>phần</a:t>
                      </a:r>
                      <a:r>
                        <a:rPr lang="en-US" sz="1800" dirty="0">
                          <a:effectLst/>
                        </a:rPr>
                        <a:t> </a:t>
                      </a:r>
                      <a:r>
                        <a:rPr lang="en-US" sz="1800" dirty="0" err="1">
                          <a:effectLst/>
                        </a:rPr>
                        <a:t>mềm</a:t>
                      </a:r>
                      <a:r>
                        <a:rPr lang="en-US" sz="1800" dirty="0">
                          <a:effectLst/>
                        </a:rPr>
                        <a:t>. </a:t>
                      </a:r>
                      <a:endParaRPr lang="en-US" sz="1800" dirty="0">
                        <a:solidFill>
                          <a:srgbClr val="000000"/>
                        </a:solidFill>
                        <a:effectLst/>
                        <a:latin typeface="Arial"/>
                        <a:ea typeface="Arial"/>
                      </a:endParaRPr>
                    </a:p>
                  </a:txBody>
                  <a:tcPr marL="35442" marR="35442" marT="35442" marB="35442"/>
                </a:tc>
                <a:tc>
                  <a:txBody>
                    <a:bodyPr/>
                    <a:lstStyle/>
                    <a:p>
                      <a:pPr marL="0" marR="0" algn="just">
                        <a:lnSpc>
                          <a:spcPct val="150000"/>
                        </a:lnSpc>
                        <a:spcBef>
                          <a:spcPts val="0"/>
                        </a:spcBef>
                        <a:spcAft>
                          <a:spcPts val="0"/>
                        </a:spcAft>
                      </a:pPr>
                      <a:r>
                        <a:rPr lang="en-US" sz="1800" dirty="0" err="1">
                          <a:effectLst/>
                        </a:rPr>
                        <a:t>Phát</a:t>
                      </a:r>
                      <a:r>
                        <a:rPr lang="en-US" sz="1800" dirty="0">
                          <a:effectLst/>
                        </a:rPr>
                        <a:t> </a:t>
                      </a:r>
                      <a:r>
                        <a:rPr lang="en-US" sz="1800" dirty="0" err="1">
                          <a:effectLst/>
                        </a:rPr>
                        <a:t>triển</a:t>
                      </a:r>
                      <a:r>
                        <a:rPr lang="en-US" sz="1800" dirty="0">
                          <a:effectLst/>
                        </a:rPr>
                        <a:t> </a:t>
                      </a:r>
                      <a:r>
                        <a:rPr lang="en-US" sz="1800" dirty="0" err="1">
                          <a:effectLst/>
                        </a:rPr>
                        <a:t>Kernal</a:t>
                      </a:r>
                      <a:r>
                        <a:rPr lang="en-US" sz="1800" dirty="0">
                          <a:effectLst/>
                        </a:rPr>
                        <a:t> </a:t>
                      </a:r>
                      <a:r>
                        <a:rPr lang="en-US" sz="1800" dirty="0" err="1">
                          <a:effectLst/>
                        </a:rPr>
                        <a:t>của</a:t>
                      </a:r>
                      <a:r>
                        <a:rPr lang="en-US" sz="1800" dirty="0">
                          <a:effectLst/>
                        </a:rPr>
                        <a:t> </a:t>
                      </a:r>
                      <a:r>
                        <a:rPr lang="en-US" sz="1800" dirty="0" smtClean="0">
                          <a:effectLst/>
                        </a:rPr>
                        <a:t>Linux, </a:t>
                      </a:r>
                      <a:r>
                        <a:rPr lang="en-US" sz="1800" dirty="0">
                          <a:effectLst/>
                        </a:rPr>
                        <a:t>VLC, </a:t>
                      </a:r>
                      <a:r>
                        <a:rPr lang="en-US" sz="1800" dirty="0" smtClean="0">
                          <a:effectLst/>
                        </a:rPr>
                        <a:t>Android</a:t>
                      </a:r>
                      <a:endParaRPr lang="en-US" sz="1800" dirty="0">
                        <a:solidFill>
                          <a:srgbClr val="000000"/>
                        </a:solidFill>
                        <a:effectLst/>
                        <a:latin typeface="Arial"/>
                        <a:ea typeface="Arial"/>
                      </a:endParaRPr>
                    </a:p>
                  </a:txBody>
                  <a:tcPr marL="35442" marR="35442" marT="35442" marB="35442"/>
                </a:tc>
              </a:tr>
            </a:tbl>
          </a:graphicData>
        </a:graphic>
      </p:graphicFrame>
    </p:spTree>
    <p:extLst>
      <p:ext uri="{BB962C8B-B14F-4D97-AF65-F5344CB8AC3E}">
        <p14:creationId xmlns:p14="http://schemas.microsoft.com/office/powerpoint/2010/main" val="73647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Quản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lý</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tiến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độ</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công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việc</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5121276"/>
          </a:xfrm>
        </p:spPr>
        <p:txBody>
          <a:bodyPr>
            <a:normAutofit/>
          </a:bodyPr>
          <a:lstStyle/>
          <a:p>
            <a:pPr>
              <a:lnSpc>
                <a:spcPct val="150000"/>
              </a:lnSpc>
            </a:pPr>
            <a:r>
              <a:rPr lang="en-US" sz="2400" dirty="0" err="1" smtClean="0"/>
              <a:t>Một</a:t>
            </a:r>
            <a:r>
              <a:rPr lang="en-US" sz="2400" dirty="0" smtClean="0"/>
              <a:t> </a:t>
            </a:r>
            <a:r>
              <a:rPr lang="en-US" sz="2400" dirty="0" err="1" smtClean="0"/>
              <a:t>số</a:t>
            </a:r>
            <a:r>
              <a:rPr lang="en-US" sz="2400" dirty="0" smtClean="0"/>
              <a:t> </a:t>
            </a:r>
            <a:r>
              <a:rPr lang="en-US" sz="2400" dirty="0" err="1" smtClean="0"/>
              <a:t>nguyên</a:t>
            </a:r>
            <a:r>
              <a:rPr lang="en-US" sz="2400" dirty="0" smtClean="0"/>
              <a:t> </a:t>
            </a:r>
            <a:r>
              <a:rPr lang="en-US" sz="2400" dirty="0" err="1" smtClean="0"/>
              <a:t>nhân</a:t>
            </a:r>
            <a:r>
              <a:rPr lang="en-US" sz="2400" dirty="0" smtClean="0"/>
              <a:t> </a:t>
            </a:r>
            <a:r>
              <a:rPr lang="en-US" sz="2400" dirty="0" err="1" smtClean="0"/>
              <a:t>làm</a:t>
            </a:r>
            <a:r>
              <a:rPr lang="en-US" sz="2400" dirty="0" smtClean="0"/>
              <a:t> </a:t>
            </a:r>
            <a:r>
              <a:rPr lang="en-US" sz="2400" dirty="0" err="1" smtClean="0"/>
              <a:t>cho</a:t>
            </a:r>
            <a:r>
              <a:rPr lang="en-US" sz="2400" dirty="0" smtClean="0"/>
              <a:t> </a:t>
            </a:r>
            <a:r>
              <a:rPr lang="en-US" sz="2400" dirty="0" err="1" smtClean="0"/>
              <a:t>các</a:t>
            </a:r>
            <a:r>
              <a:rPr lang="en-US" sz="2400" dirty="0" smtClean="0"/>
              <a:t> </a:t>
            </a:r>
            <a:r>
              <a:rPr lang="en-US" sz="2400" dirty="0" err="1" smtClean="0"/>
              <a:t>dự</a:t>
            </a:r>
            <a:r>
              <a:rPr lang="en-US" sz="2400" dirty="0" smtClean="0"/>
              <a:t> </a:t>
            </a:r>
            <a:r>
              <a:rPr lang="en-US" sz="2400" dirty="0" err="1" smtClean="0"/>
              <a:t>án</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thường</a:t>
            </a:r>
            <a:r>
              <a:rPr lang="en-US" sz="2400" dirty="0" smtClean="0"/>
              <a:t> </a:t>
            </a:r>
            <a:r>
              <a:rPr lang="en-US" sz="2400" dirty="0" err="1" smtClean="0"/>
              <a:t>xuyên</a:t>
            </a:r>
            <a:r>
              <a:rPr lang="en-US" sz="2400" dirty="0" smtClean="0"/>
              <a:t> </a:t>
            </a:r>
            <a:r>
              <a:rPr lang="en-US" sz="2400" dirty="0" err="1" smtClean="0"/>
              <a:t>gặp</a:t>
            </a:r>
            <a:r>
              <a:rPr lang="en-US" sz="2400" dirty="0" smtClean="0"/>
              <a:t> </a:t>
            </a:r>
            <a:r>
              <a:rPr lang="en-US" sz="2400" dirty="0" err="1" smtClean="0"/>
              <a:t>phải</a:t>
            </a:r>
            <a:r>
              <a:rPr lang="en-US" sz="2400" dirty="0" smtClean="0"/>
              <a:t> </a:t>
            </a:r>
            <a:r>
              <a:rPr lang="en-US" sz="2400" dirty="0" err="1" smtClean="0"/>
              <a:t>tình</a:t>
            </a:r>
            <a:r>
              <a:rPr lang="en-US" sz="2400" dirty="0" smtClean="0"/>
              <a:t> </a:t>
            </a:r>
            <a:r>
              <a:rPr lang="en-US" sz="2400" dirty="0" err="1" smtClean="0"/>
              <a:t>trạng</a:t>
            </a:r>
            <a:r>
              <a:rPr lang="en-US" sz="2400" dirty="0" smtClean="0"/>
              <a:t> </a:t>
            </a:r>
            <a:r>
              <a:rPr lang="en-US" sz="2400" dirty="0" err="1" smtClean="0"/>
              <a:t>quá</a:t>
            </a:r>
            <a:r>
              <a:rPr lang="en-US" sz="2400" dirty="0" smtClean="0"/>
              <a:t> </a:t>
            </a:r>
            <a:r>
              <a:rPr lang="en-US" sz="2400" dirty="0" err="1" smtClean="0"/>
              <a:t>tải</a:t>
            </a:r>
            <a:r>
              <a:rPr lang="en-US" sz="2400" dirty="0" smtClean="0"/>
              <a:t> </a:t>
            </a:r>
            <a:r>
              <a:rPr lang="en-US" sz="2400" dirty="0" err="1" smtClean="0"/>
              <a:t>trong</a:t>
            </a:r>
            <a:r>
              <a:rPr lang="en-US" sz="2400" dirty="0" smtClean="0"/>
              <a:t> </a:t>
            </a:r>
            <a:r>
              <a:rPr lang="en-US" sz="2400" dirty="0" err="1" smtClean="0"/>
              <a:t>công</a:t>
            </a:r>
            <a:r>
              <a:rPr lang="en-US" sz="2400" dirty="0" smtClean="0"/>
              <a:t> </a:t>
            </a:r>
            <a:r>
              <a:rPr lang="en-US" sz="2400" dirty="0" err="1" smtClean="0"/>
              <a:t>việc</a:t>
            </a:r>
            <a:r>
              <a:rPr lang="en-US" sz="2400" dirty="0"/>
              <a:t> </a:t>
            </a:r>
            <a:r>
              <a:rPr lang="en-US" sz="2400" dirty="0" err="1" smtClean="0"/>
              <a:t>đó</a:t>
            </a:r>
            <a:r>
              <a:rPr lang="en-US" sz="2400" dirty="0" smtClean="0"/>
              <a:t> </a:t>
            </a:r>
            <a:r>
              <a:rPr lang="en-US" sz="2400" dirty="0" err="1" smtClean="0"/>
              <a:t>là</a:t>
            </a:r>
            <a:r>
              <a:rPr lang="en-US" sz="2400" dirty="0" smtClean="0"/>
              <a:t> </a:t>
            </a:r>
            <a:r>
              <a:rPr lang="en-US" sz="2400" dirty="0" err="1" smtClean="0"/>
              <a:t>việc</a:t>
            </a:r>
            <a:r>
              <a:rPr lang="en-US" sz="2400" dirty="0" smtClean="0"/>
              <a:t> </a:t>
            </a:r>
            <a:r>
              <a:rPr lang="en-US" sz="2400" dirty="0" err="1" smtClean="0"/>
              <a:t>phân</a:t>
            </a:r>
            <a:r>
              <a:rPr lang="en-US" sz="2400" dirty="0" smtClean="0"/>
              <a:t> </a:t>
            </a:r>
            <a:r>
              <a:rPr lang="en-US" sz="2400" dirty="0" err="1" smtClean="0"/>
              <a:t>bổ</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tiến</a:t>
            </a:r>
            <a:r>
              <a:rPr lang="en-US" sz="2400" dirty="0" smtClean="0"/>
              <a:t> </a:t>
            </a:r>
            <a:r>
              <a:rPr lang="en-US" sz="2400" dirty="0" err="1" smtClean="0"/>
              <a:t>độ</a:t>
            </a:r>
            <a:r>
              <a:rPr lang="en-US" sz="2400" dirty="0" smtClean="0"/>
              <a:t> </a:t>
            </a:r>
            <a:r>
              <a:rPr lang="en-US" sz="2400" dirty="0" err="1" smtClean="0"/>
              <a:t>công</a:t>
            </a:r>
            <a:r>
              <a:rPr lang="en-US" sz="2400" dirty="0" smtClean="0"/>
              <a:t> </a:t>
            </a:r>
            <a:r>
              <a:rPr lang="en-US" sz="2400" dirty="0" err="1" smtClean="0"/>
              <a:t>việc</a:t>
            </a:r>
            <a:r>
              <a:rPr lang="en-US" sz="2400" dirty="0" smtClean="0"/>
              <a:t> </a:t>
            </a:r>
            <a:r>
              <a:rPr lang="en-US" sz="2400" dirty="0" err="1" smtClean="0"/>
              <a:t>không</a:t>
            </a:r>
            <a:r>
              <a:rPr lang="en-US" sz="2400" dirty="0" smtClean="0"/>
              <a:t> </a:t>
            </a:r>
            <a:r>
              <a:rPr lang="en-US" sz="2400" dirty="0" err="1" smtClean="0"/>
              <a:t>phù</a:t>
            </a:r>
            <a:r>
              <a:rPr lang="en-US" sz="2400" dirty="0" smtClean="0"/>
              <a:t> </a:t>
            </a:r>
            <a:r>
              <a:rPr lang="en-US" sz="2400" dirty="0" err="1" smtClean="0"/>
              <a:t>hợp</a:t>
            </a:r>
            <a:endParaRPr lang="en-US" sz="2400" dirty="0" smtClean="0"/>
          </a:p>
          <a:p>
            <a:pPr>
              <a:lnSpc>
                <a:spcPct val="150000"/>
              </a:lnSpc>
            </a:pPr>
            <a:r>
              <a:rPr lang="en-US" sz="2400" dirty="0" err="1" smtClean="0"/>
              <a:t>Mô</a:t>
            </a:r>
            <a:r>
              <a:rPr lang="en-US" sz="2400" dirty="0" smtClean="0"/>
              <a:t> </a:t>
            </a:r>
            <a:r>
              <a:rPr lang="en-US" sz="2400" dirty="0" err="1" smtClean="0"/>
              <a:t>hình</a:t>
            </a:r>
            <a:r>
              <a:rPr lang="en-US" sz="2400" dirty="0" smtClean="0"/>
              <a:t> </a:t>
            </a:r>
            <a:r>
              <a:rPr lang="en-US" sz="2400" dirty="0" err="1" smtClean="0"/>
              <a:t>được</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phổ</a:t>
            </a:r>
            <a:r>
              <a:rPr lang="en-US" sz="2400" dirty="0" smtClean="0"/>
              <a:t> </a:t>
            </a:r>
            <a:r>
              <a:rPr lang="en-US" sz="2400" dirty="0" err="1" smtClean="0"/>
              <a:t>biển</a:t>
            </a:r>
            <a:r>
              <a:rPr lang="en-US" sz="2400" dirty="0" smtClean="0"/>
              <a:t> Kanban, </a:t>
            </a:r>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tại</a:t>
            </a:r>
            <a:r>
              <a:rPr lang="en-US" sz="2400" dirty="0" smtClean="0"/>
              <a:t> </a:t>
            </a:r>
            <a:r>
              <a:rPr lang="en-US" sz="2400" dirty="0" err="1" smtClean="0"/>
              <a:t>Nhật</a:t>
            </a:r>
            <a:r>
              <a:rPr lang="en-US" sz="2400" dirty="0" smtClean="0"/>
              <a:t> </a:t>
            </a:r>
            <a:r>
              <a:rPr lang="en-US" sz="2400" dirty="0" err="1" smtClean="0"/>
              <a:t>bản</a:t>
            </a:r>
            <a:r>
              <a:rPr lang="en-US" sz="2400" dirty="0" smtClean="0"/>
              <a:t> </a:t>
            </a:r>
            <a:r>
              <a:rPr lang="en-US" sz="2400" dirty="0" err="1" smtClean="0"/>
              <a:t>sau</a:t>
            </a:r>
            <a:r>
              <a:rPr lang="en-US" sz="2400" dirty="0" smtClean="0"/>
              <a:t> </a:t>
            </a:r>
            <a:r>
              <a:rPr lang="en-US" sz="2400" dirty="0" err="1" smtClean="0"/>
              <a:t>thế</a:t>
            </a:r>
            <a:r>
              <a:rPr lang="en-US" sz="2400" dirty="0" smtClean="0"/>
              <a:t> </a:t>
            </a:r>
            <a:r>
              <a:rPr lang="en-US" sz="2400" dirty="0" err="1" smtClean="0"/>
              <a:t>chiến</a:t>
            </a:r>
            <a:r>
              <a:rPr lang="en-US" sz="2400" dirty="0" smtClean="0"/>
              <a:t> II </a:t>
            </a:r>
            <a:r>
              <a:rPr lang="en-US" sz="2400" dirty="0" err="1" smtClean="0"/>
              <a:t>được</a:t>
            </a:r>
            <a:r>
              <a:rPr lang="en-US" sz="2400" dirty="0" smtClean="0"/>
              <a:t> </a:t>
            </a:r>
            <a:r>
              <a:rPr lang="en-US" sz="2400" dirty="0" err="1" smtClean="0"/>
              <a:t>áp</a:t>
            </a:r>
            <a:r>
              <a:rPr lang="en-US" sz="2400" dirty="0" smtClean="0"/>
              <a:t> </a:t>
            </a:r>
            <a:r>
              <a:rPr lang="en-US" sz="2400" dirty="0" err="1" smtClean="0"/>
              <a:t>dụng</a:t>
            </a:r>
            <a:r>
              <a:rPr lang="en-US" sz="2400" dirty="0" smtClean="0"/>
              <a:t> </a:t>
            </a:r>
            <a:r>
              <a:rPr lang="en-US" sz="2400" dirty="0" err="1" smtClean="0"/>
              <a:t>tại</a:t>
            </a:r>
            <a:r>
              <a:rPr lang="en-US" sz="2400" dirty="0" smtClean="0"/>
              <a:t> Toyota </a:t>
            </a:r>
            <a:r>
              <a:rPr lang="en-US" sz="2400" dirty="0" err="1" smtClean="0"/>
              <a:t>từ</a:t>
            </a:r>
            <a:r>
              <a:rPr lang="en-US" sz="2400" dirty="0" smtClean="0"/>
              <a:t> 1959</a:t>
            </a:r>
          </a:p>
        </p:txBody>
      </p:sp>
      <p:sp>
        <p:nvSpPr>
          <p:cNvPr id="2" name="Slide Number Placeholder 1"/>
          <p:cNvSpPr>
            <a:spLocks noGrp="1"/>
          </p:cNvSpPr>
          <p:nvPr>
            <p:ph type="sldNum" sz="quarter" idx="12"/>
          </p:nvPr>
        </p:nvSpPr>
        <p:spPr/>
        <p:txBody>
          <a:bodyPr/>
          <a:lstStyle/>
          <a:p>
            <a:fld id="{0FF54DE5-C571-48E8-A5BC-B369434E2F44}" type="slidenum">
              <a:rPr lang="en-US" smtClean="0"/>
              <a:t>14</a:t>
            </a:fld>
            <a:endParaRPr lang="en-US"/>
          </a:p>
        </p:txBody>
      </p:sp>
      <p:pic>
        <p:nvPicPr>
          <p:cNvPr id="6" name="image16.png"/>
          <p:cNvPicPr/>
          <p:nvPr/>
        </p:nvPicPr>
        <p:blipFill>
          <a:blip r:embed="rId3"/>
          <a:srcRect/>
          <a:stretch>
            <a:fillRect/>
          </a:stretch>
        </p:blipFill>
        <p:spPr>
          <a:xfrm>
            <a:off x="4090577" y="4656500"/>
            <a:ext cx="3529424" cy="1889443"/>
          </a:xfrm>
          <a:prstGeom prst="rect">
            <a:avLst/>
          </a:prstGeom>
          <a:ln/>
        </p:spPr>
      </p:pic>
    </p:spTree>
    <p:extLst>
      <p:ext uri="{BB962C8B-B14F-4D97-AF65-F5344CB8AC3E}">
        <p14:creationId xmlns:p14="http://schemas.microsoft.com/office/powerpoint/2010/main" val="400436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Quản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lý</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tiến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độ</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công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việc</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5121276"/>
          </a:xfrm>
        </p:spPr>
        <p:txBody>
          <a:bodyPr>
            <a:normAutofit fontScale="92500"/>
          </a:bodyPr>
          <a:lstStyle/>
          <a:p>
            <a:pPr>
              <a:lnSpc>
                <a:spcPct val="150000"/>
              </a:lnSpc>
            </a:pPr>
            <a:r>
              <a:rPr lang="en-US" sz="2400" dirty="0" err="1" smtClean="0"/>
              <a:t>Về</a:t>
            </a:r>
            <a:r>
              <a:rPr lang="en-US" sz="2400" dirty="0" smtClean="0"/>
              <a:t> </a:t>
            </a:r>
            <a:r>
              <a:rPr lang="en-US" sz="2400" dirty="0" err="1" smtClean="0"/>
              <a:t>nguyên</a:t>
            </a:r>
            <a:r>
              <a:rPr lang="en-US" sz="2400" dirty="0" smtClean="0"/>
              <a:t> </a:t>
            </a:r>
            <a:r>
              <a:rPr lang="en-US" sz="2400" dirty="0" err="1" smtClean="0"/>
              <a:t>tắc</a:t>
            </a:r>
            <a:r>
              <a:rPr lang="en-US" sz="2400" dirty="0" smtClean="0"/>
              <a:t> </a:t>
            </a:r>
            <a:r>
              <a:rPr lang="en-US" sz="2400" dirty="0" err="1" smtClean="0"/>
              <a:t>công</a:t>
            </a:r>
            <a:r>
              <a:rPr lang="en-US" sz="2400" dirty="0" smtClean="0"/>
              <a:t> </a:t>
            </a:r>
            <a:r>
              <a:rPr lang="en-US" sz="2400" dirty="0" err="1" smtClean="0"/>
              <a:t>việc</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được</a:t>
            </a:r>
            <a:r>
              <a:rPr lang="en-US" sz="2400" dirty="0" smtClean="0"/>
              <a:t> </a:t>
            </a:r>
            <a:r>
              <a:rPr lang="en-US" sz="2400" dirty="0" err="1" smtClean="0"/>
              <a:t>phân</a:t>
            </a:r>
            <a:r>
              <a:rPr lang="en-US" sz="2400" dirty="0" smtClean="0"/>
              <a:t> chia </a:t>
            </a:r>
            <a:r>
              <a:rPr lang="en-US" sz="2400" dirty="0" err="1" smtClean="0"/>
              <a:t>và</a:t>
            </a:r>
            <a:r>
              <a:rPr lang="en-US" sz="2400" dirty="0" smtClean="0"/>
              <a:t> </a:t>
            </a:r>
            <a:r>
              <a:rPr lang="en-US" sz="2400" dirty="0" err="1" smtClean="0"/>
              <a:t>lên</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được</a:t>
            </a:r>
            <a:r>
              <a:rPr lang="en-US" sz="2400" dirty="0" smtClean="0"/>
              <a:t> </a:t>
            </a:r>
            <a:r>
              <a:rPr lang="en-US" sz="2400" dirty="0" err="1" smtClean="0"/>
              <a:t>đặt</a:t>
            </a:r>
            <a:r>
              <a:rPr lang="en-US" sz="2400" dirty="0" smtClean="0"/>
              <a:t> </a:t>
            </a:r>
            <a:r>
              <a:rPr lang="en-US" sz="2400" dirty="0" err="1" smtClean="0"/>
              <a:t>trên</a:t>
            </a:r>
            <a:r>
              <a:rPr lang="en-US" sz="2400" dirty="0" smtClean="0"/>
              <a:t> 3 </a:t>
            </a:r>
            <a:r>
              <a:rPr lang="en-US" sz="2400" dirty="0" err="1" smtClean="0"/>
              <a:t>cột</a:t>
            </a:r>
            <a:r>
              <a:rPr lang="en-US" sz="2400" dirty="0" smtClean="0"/>
              <a:t>: To do (</a:t>
            </a:r>
            <a:r>
              <a:rPr lang="en-US" sz="2400" dirty="0" err="1" smtClean="0"/>
              <a:t>kế</a:t>
            </a:r>
            <a:r>
              <a:rPr lang="en-US" sz="2400" dirty="0" smtClean="0"/>
              <a:t> </a:t>
            </a:r>
            <a:r>
              <a:rPr lang="en-US" sz="2400" dirty="0" err="1" smtClean="0"/>
              <a:t>hoạch</a:t>
            </a:r>
            <a:r>
              <a:rPr lang="en-US" sz="2400" dirty="0" smtClean="0"/>
              <a:t>), Doing – Work in process (</a:t>
            </a:r>
            <a:r>
              <a:rPr lang="en-US" sz="2400" dirty="0" err="1" smtClean="0"/>
              <a:t>Đang</a:t>
            </a:r>
            <a:r>
              <a:rPr lang="en-US" sz="2400" dirty="0" smtClean="0"/>
              <a:t> </a:t>
            </a:r>
            <a:r>
              <a:rPr lang="en-US" sz="2400" dirty="0" err="1" smtClean="0"/>
              <a:t>thực</a:t>
            </a:r>
            <a:r>
              <a:rPr lang="en-US" sz="2400" dirty="0" smtClean="0"/>
              <a:t> </a:t>
            </a:r>
            <a:r>
              <a:rPr lang="en-US" sz="2400" dirty="0" err="1" smtClean="0"/>
              <a:t>hiện</a:t>
            </a:r>
            <a:r>
              <a:rPr lang="en-US" sz="2400" dirty="0" smtClean="0"/>
              <a:t>) – Done (</a:t>
            </a:r>
            <a:r>
              <a:rPr lang="en-US" sz="2400" dirty="0" err="1" smtClean="0"/>
              <a:t>Hoàn</a:t>
            </a:r>
            <a:r>
              <a:rPr lang="en-US" sz="2400" dirty="0" smtClean="0"/>
              <a:t> </a:t>
            </a:r>
            <a:r>
              <a:rPr lang="en-US" sz="2400" dirty="0" err="1" smtClean="0"/>
              <a:t>thành</a:t>
            </a:r>
            <a:r>
              <a:rPr lang="en-US" sz="2400" dirty="0" smtClean="0"/>
              <a:t>)</a:t>
            </a:r>
          </a:p>
          <a:p>
            <a:pPr>
              <a:lnSpc>
                <a:spcPct val="150000"/>
              </a:lnSpc>
            </a:pPr>
            <a:r>
              <a:rPr lang="en-US" sz="2400" dirty="0" err="1"/>
              <a:t>Đầu</a:t>
            </a:r>
            <a:r>
              <a:rPr lang="en-US" sz="2400" dirty="0"/>
              <a:t> </a:t>
            </a:r>
            <a:r>
              <a:rPr lang="en-US" sz="2400" dirty="0" err="1"/>
              <a:t>tiên</a:t>
            </a:r>
            <a:r>
              <a:rPr lang="en-US" sz="2400" dirty="0"/>
              <a:t>, </a:t>
            </a:r>
            <a:r>
              <a:rPr lang="en-US" sz="2400" dirty="0" err="1"/>
              <a:t>lập</a:t>
            </a:r>
            <a:r>
              <a:rPr lang="en-US" sz="2400" dirty="0"/>
              <a:t> </a:t>
            </a:r>
            <a:r>
              <a:rPr lang="en-US" sz="2400" dirty="0" err="1"/>
              <a:t>kế</a:t>
            </a:r>
            <a:r>
              <a:rPr lang="en-US" sz="2400" dirty="0"/>
              <a:t> </a:t>
            </a:r>
            <a:r>
              <a:rPr lang="en-US" sz="2400" dirty="0" err="1"/>
              <a:t>hoạch</a:t>
            </a:r>
            <a:r>
              <a:rPr lang="en-US" sz="2400" dirty="0"/>
              <a:t> </a:t>
            </a:r>
            <a:r>
              <a:rPr lang="en-US" sz="2400" dirty="0" err="1"/>
              <a:t>công</a:t>
            </a:r>
            <a:r>
              <a:rPr lang="en-US" sz="2400" dirty="0"/>
              <a:t> </a:t>
            </a:r>
            <a:r>
              <a:rPr lang="en-US" sz="2400" dirty="0" err="1"/>
              <a:t>việc</a:t>
            </a:r>
            <a:r>
              <a:rPr lang="en-US" sz="2400" dirty="0"/>
              <a:t> </a:t>
            </a:r>
            <a:r>
              <a:rPr lang="en-US" sz="2400" dirty="0" err="1"/>
              <a:t>trong</a:t>
            </a:r>
            <a:r>
              <a:rPr lang="en-US" sz="2400" dirty="0"/>
              <a:t> </a:t>
            </a:r>
            <a:r>
              <a:rPr lang="en-US" sz="2400" dirty="0" err="1"/>
              <a:t>ngày</a:t>
            </a:r>
            <a:r>
              <a:rPr lang="en-US" sz="2400" dirty="0"/>
              <a:t>/</a:t>
            </a:r>
            <a:r>
              <a:rPr lang="en-US" sz="2400" dirty="0" err="1"/>
              <a:t>tuần</a:t>
            </a:r>
            <a:r>
              <a:rPr lang="en-US" sz="2400" dirty="0"/>
              <a:t> </a:t>
            </a:r>
            <a:r>
              <a:rPr lang="en-US" sz="2400" dirty="0" err="1"/>
              <a:t>và</a:t>
            </a:r>
            <a:r>
              <a:rPr lang="en-US" sz="2400" dirty="0"/>
              <a:t> </a:t>
            </a:r>
            <a:r>
              <a:rPr lang="en-US" sz="2400" dirty="0" err="1"/>
              <a:t>đặt</a:t>
            </a:r>
            <a:r>
              <a:rPr lang="en-US" sz="2400" dirty="0"/>
              <a:t> </a:t>
            </a:r>
            <a:r>
              <a:rPr lang="en-US" sz="2400" dirty="0" err="1"/>
              <a:t>trên</a:t>
            </a:r>
            <a:r>
              <a:rPr lang="en-US" sz="2400" dirty="0"/>
              <a:t> </a:t>
            </a:r>
            <a:r>
              <a:rPr lang="en-US" sz="2400" dirty="0" err="1"/>
              <a:t>trạng</a:t>
            </a:r>
            <a:r>
              <a:rPr lang="en-US" sz="2400" dirty="0"/>
              <a:t> </a:t>
            </a:r>
            <a:r>
              <a:rPr lang="en-US" sz="2400" dirty="0" err="1"/>
              <a:t>thái</a:t>
            </a:r>
            <a:r>
              <a:rPr lang="en-US" sz="2400" dirty="0"/>
              <a:t> to </a:t>
            </a:r>
            <a:r>
              <a:rPr lang="en-US" sz="2400" dirty="0" smtClean="0"/>
              <a:t>do</a:t>
            </a:r>
          </a:p>
          <a:p>
            <a:pPr>
              <a:lnSpc>
                <a:spcPct val="150000"/>
              </a:lnSpc>
            </a:pPr>
            <a:r>
              <a:rPr lang="en-US" sz="2400" dirty="0" err="1"/>
              <a:t>Khi</a:t>
            </a:r>
            <a:r>
              <a:rPr lang="en-US" sz="2400" dirty="0"/>
              <a:t> </a:t>
            </a:r>
            <a:r>
              <a:rPr lang="en-US" sz="2400" dirty="0" err="1"/>
              <a:t>quyết</a:t>
            </a:r>
            <a:r>
              <a:rPr lang="en-US" sz="2400" dirty="0"/>
              <a:t> </a:t>
            </a:r>
            <a:r>
              <a:rPr lang="en-US" sz="2400" dirty="0" err="1"/>
              <a:t>định</a:t>
            </a:r>
            <a:r>
              <a:rPr lang="en-US" sz="2400" dirty="0"/>
              <a:t> </a:t>
            </a:r>
            <a:r>
              <a:rPr lang="en-US" sz="2400" dirty="0" err="1"/>
              <a:t>làm</a:t>
            </a:r>
            <a:r>
              <a:rPr lang="en-US" sz="2400" dirty="0"/>
              <a:t> </a:t>
            </a:r>
            <a:r>
              <a:rPr lang="en-US" sz="2400" dirty="0" err="1"/>
              <a:t>việc</a:t>
            </a:r>
            <a:r>
              <a:rPr lang="en-US" sz="2400" dirty="0"/>
              <a:t> </a:t>
            </a:r>
            <a:r>
              <a:rPr lang="en-US" sz="2400" dirty="0" err="1"/>
              <a:t>gì</a:t>
            </a:r>
            <a:r>
              <a:rPr lang="en-US" sz="2400" dirty="0"/>
              <a:t>, </a:t>
            </a:r>
            <a:r>
              <a:rPr lang="en-US" sz="2400" dirty="0" smtClean="0"/>
              <a:t> </a:t>
            </a:r>
            <a:r>
              <a:rPr lang="en-US" sz="2400" dirty="0" err="1"/>
              <a:t>sẽ</a:t>
            </a:r>
            <a:r>
              <a:rPr lang="en-US" sz="2400" dirty="0"/>
              <a:t> </a:t>
            </a:r>
            <a:r>
              <a:rPr lang="en-US" sz="2400" dirty="0" err="1"/>
              <a:t>chuyển</a:t>
            </a:r>
            <a:r>
              <a:rPr lang="en-US" sz="2400" dirty="0"/>
              <a:t> </a:t>
            </a:r>
            <a:r>
              <a:rPr lang="en-US" sz="2400" dirty="0" err="1"/>
              <a:t>công</a:t>
            </a:r>
            <a:r>
              <a:rPr lang="en-US" sz="2400" dirty="0"/>
              <a:t> </a:t>
            </a:r>
            <a:r>
              <a:rPr lang="en-US" sz="2400" dirty="0" err="1"/>
              <a:t>việc</a:t>
            </a:r>
            <a:r>
              <a:rPr lang="en-US" sz="2400" dirty="0"/>
              <a:t> sang </a:t>
            </a:r>
            <a:r>
              <a:rPr lang="en-US" sz="2400" dirty="0" err="1"/>
              <a:t>cột</a:t>
            </a:r>
            <a:r>
              <a:rPr lang="en-US" sz="2400" dirty="0"/>
              <a:t> Doing </a:t>
            </a:r>
            <a:r>
              <a:rPr lang="en-US" sz="2400" dirty="0" err="1"/>
              <a:t>và</a:t>
            </a:r>
            <a:r>
              <a:rPr lang="en-US" sz="2400" dirty="0"/>
              <a:t> </a:t>
            </a:r>
            <a:r>
              <a:rPr lang="en-US" sz="2400" dirty="0" err="1"/>
              <a:t>ghi</a:t>
            </a:r>
            <a:r>
              <a:rPr lang="en-US" sz="2400" dirty="0"/>
              <a:t> </a:t>
            </a:r>
            <a:r>
              <a:rPr lang="en-US" sz="2400" dirty="0" err="1"/>
              <a:t>thời</a:t>
            </a:r>
            <a:r>
              <a:rPr lang="en-US" sz="2400" dirty="0"/>
              <a:t> </a:t>
            </a:r>
            <a:r>
              <a:rPr lang="en-US" sz="2400" dirty="0" err="1"/>
              <a:t>gian</a:t>
            </a:r>
            <a:r>
              <a:rPr lang="en-US" sz="2400" dirty="0"/>
              <a:t> </a:t>
            </a:r>
            <a:r>
              <a:rPr lang="en-US" sz="2400" dirty="0" err="1"/>
              <a:t>lên</a:t>
            </a:r>
            <a:r>
              <a:rPr lang="en-US" sz="2400" dirty="0"/>
              <a:t> </a:t>
            </a:r>
            <a:r>
              <a:rPr lang="en-US" sz="2400" dirty="0" err="1"/>
              <a:t>trên</a:t>
            </a:r>
            <a:r>
              <a:rPr lang="en-US" sz="2400" dirty="0"/>
              <a:t> </a:t>
            </a:r>
            <a:r>
              <a:rPr lang="en-US" sz="2400" dirty="0" err="1"/>
              <a:t>từng</a:t>
            </a:r>
            <a:r>
              <a:rPr lang="en-US" sz="2400" dirty="0"/>
              <a:t> </a:t>
            </a:r>
            <a:r>
              <a:rPr lang="en-US" sz="2400" dirty="0" err="1"/>
              <a:t>công</a:t>
            </a:r>
            <a:r>
              <a:rPr lang="en-US" sz="2400" dirty="0"/>
              <a:t> </a:t>
            </a:r>
            <a:r>
              <a:rPr lang="en-US" sz="2400" dirty="0" err="1" smtClean="0"/>
              <a:t>việc</a:t>
            </a:r>
            <a:endParaRPr lang="en-US" sz="2400" dirty="0" smtClean="0"/>
          </a:p>
          <a:p>
            <a:pPr>
              <a:lnSpc>
                <a:spcPct val="150000"/>
              </a:lnSpc>
            </a:pPr>
            <a:r>
              <a:rPr lang="en-US" sz="2400" dirty="0" err="1"/>
              <a:t>Khi</a:t>
            </a:r>
            <a:r>
              <a:rPr lang="en-US" sz="2400" dirty="0"/>
              <a:t> </a:t>
            </a:r>
            <a:r>
              <a:rPr lang="en-US" sz="2400" dirty="0" err="1"/>
              <a:t>làm</a:t>
            </a:r>
            <a:r>
              <a:rPr lang="en-US" sz="2400" dirty="0"/>
              <a:t> </a:t>
            </a:r>
            <a:r>
              <a:rPr lang="en-US" sz="2400" dirty="0" err="1"/>
              <a:t>xong</a:t>
            </a:r>
            <a:r>
              <a:rPr lang="en-US" sz="2400" dirty="0"/>
              <a:t> </a:t>
            </a:r>
            <a:r>
              <a:rPr lang="en-US" sz="2400" dirty="0" err="1"/>
              <a:t>việc</a:t>
            </a:r>
            <a:r>
              <a:rPr lang="en-US" sz="2400" dirty="0"/>
              <a:t> </a:t>
            </a:r>
            <a:r>
              <a:rPr lang="en-US" sz="2400" dirty="0" err="1"/>
              <a:t>gì</a:t>
            </a:r>
            <a:r>
              <a:rPr lang="en-US" sz="2400" dirty="0"/>
              <a:t> </a:t>
            </a:r>
            <a:r>
              <a:rPr lang="en-US" sz="2400" dirty="0" err="1"/>
              <a:t>thì</a:t>
            </a:r>
            <a:r>
              <a:rPr lang="en-US" sz="2400" dirty="0"/>
              <a:t> </a:t>
            </a:r>
            <a:r>
              <a:rPr lang="en-US" sz="2400" dirty="0" err="1"/>
              <a:t>chuyển</a:t>
            </a:r>
            <a:r>
              <a:rPr lang="en-US" sz="2400" dirty="0"/>
              <a:t> sang </a:t>
            </a:r>
            <a:r>
              <a:rPr lang="en-US" sz="2400" dirty="0" err="1"/>
              <a:t>cột</a:t>
            </a:r>
            <a:r>
              <a:rPr lang="en-US" sz="2400" dirty="0"/>
              <a:t> Done, </a:t>
            </a:r>
            <a:r>
              <a:rPr lang="en-US" sz="2400" dirty="0" err="1"/>
              <a:t>lưu</a:t>
            </a:r>
            <a:r>
              <a:rPr lang="en-US" sz="2400" dirty="0"/>
              <a:t> </a:t>
            </a:r>
            <a:r>
              <a:rPr lang="en-US" sz="2400" dirty="0" err="1"/>
              <a:t>ngày</a:t>
            </a:r>
            <a:r>
              <a:rPr lang="en-US" sz="2400" dirty="0"/>
              <a:t> </a:t>
            </a:r>
            <a:r>
              <a:rPr lang="en-US" sz="2400" dirty="0" err="1"/>
              <a:t>hoàn</a:t>
            </a:r>
            <a:r>
              <a:rPr lang="en-US" sz="2400" dirty="0"/>
              <a:t> </a:t>
            </a:r>
            <a:r>
              <a:rPr lang="en-US" sz="2400" dirty="0" err="1"/>
              <a:t>thành</a:t>
            </a:r>
            <a:r>
              <a:rPr lang="en-US" sz="2400" dirty="0"/>
              <a:t> </a:t>
            </a:r>
            <a:r>
              <a:rPr lang="en-US" sz="2400" dirty="0" err="1"/>
              <a:t>trên</a:t>
            </a:r>
            <a:r>
              <a:rPr lang="en-US" sz="2400" dirty="0"/>
              <a:t> </a:t>
            </a:r>
            <a:r>
              <a:rPr lang="en-US" sz="2400" dirty="0" err="1"/>
              <a:t>từng</a:t>
            </a:r>
            <a:r>
              <a:rPr lang="en-US" sz="2400" dirty="0"/>
              <a:t> </a:t>
            </a:r>
            <a:r>
              <a:rPr lang="en-US" sz="2400" dirty="0" err="1"/>
              <a:t>công</a:t>
            </a:r>
            <a:r>
              <a:rPr lang="en-US" sz="2400" dirty="0"/>
              <a:t> </a:t>
            </a:r>
            <a:r>
              <a:rPr lang="en-US" sz="2400" dirty="0" err="1"/>
              <a:t>việc</a:t>
            </a:r>
            <a:r>
              <a:rPr lang="en-US" sz="2400" dirty="0"/>
              <a:t> </a:t>
            </a:r>
            <a:r>
              <a:rPr lang="en-US" sz="2400" dirty="0" err="1"/>
              <a:t>để</a:t>
            </a:r>
            <a:r>
              <a:rPr lang="en-US" sz="2400" dirty="0"/>
              <a:t> </a:t>
            </a:r>
            <a:r>
              <a:rPr lang="en-US" sz="2400" dirty="0" err="1"/>
              <a:t>phục</a:t>
            </a:r>
            <a:r>
              <a:rPr lang="en-US" sz="2400" dirty="0"/>
              <a:t> </a:t>
            </a:r>
            <a:r>
              <a:rPr lang="en-US" sz="2400" dirty="0" err="1"/>
              <a:t>vụ</a:t>
            </a:r>
            <a:r>
              <a:rPr lang="en-US" sz="2400" dirty="0"/>
              <a:t> </a:t>
            </a:r>
            <a:r>
              <a:rPr lang="en-US" sz="2400" dirty="0" err="1"/>
              <a:t>công</a:t>
            </a:r>
            <a:r>
              <a:rPr lang="en-US" sz="2400" dirty="0"/>
              <a:t> </a:t>
            </a:r>
            <a:r>
              <a:rPr lang="en-US" sz="2400" dirty="0" err="1"/>
              <a:t>tác</a:t>
            </a:r>
            <a:r>
              <a:rPr lang="en-US" sz="2400" dirty="0"/>
              <a:t> </a:t>
            </a:r>
            <a:r>
              <a:rPr lang="en-US" sz="2400" dirty="0" err="1"/>
              <a:t>báo</a:t>
            </a:r>
            <a:r>
              <a:rPr lang="en-US" sz="2400" dirty="0"/>
              <a:t> </a:t>
            </a:r>
            <a:r>
              <a:rPr lang="en-US" sz="2400" dirty="0" err="1"/>
              <a:t>cáo</a:t>
            </a:r>
            <a:r>
              <a:rPr lang="en-US" sz="2400" dirty="0"/>
              <a:t> </a:t>
            </a:r>
            <a:r>
              <a:rPr lang="en-US" sz="2400" dirty="0" err="1"/>
              <a:t>và</a:t>
            </a:r>
            <a:r>
              <a:rPr lang="en-US" sz="2400" dirty="0"/>
              <a:t> </a:t>
            </a:r>
            <a:r>
              <a:rPr lang="en-US" sz="2400" dirty="0" err="1"/>
              <a:t>đánh</a:t>
            </a:r>
            <a:r>
              <a:rPr lang="en-US" sz="2400" dirty="0"/>
              <a:t> </a:t>
            </a:r>
            <a:r>
              <a:rPr lang="en-US" sz="2400" dirty="0" err="1"/>
              <a:t>giá</a:t>
            </a:r>
            <a:r>
              <a:rPr lang="en-US" sz="2400" dirty="0"/>
              <a:t> </a:t>
            </a:r>
            <a:r>
              <a:rPr lang="en-US" sz="2400" dirty="0" err="1"/>
              <a:t>về</a:t>
            </a:r>
            <a:r>
              <a:rPr lang="en-US" sz="2400" dirty="0"/>
              <a:t> </a:t>
            </a:r>
            <a:r>
              <a:rPr lang="en-US" sz="2400" dirty="0" err="1"/>
              <a:t>sau</a:t>
            </a:r>
            <a:endParaRPr lang="en-US" sz="2400" dirty="0" smtClean="0"/>
          </a:p>
        </p:txBody>
      </p:sp>
      <p:sp>
        <p:nvSpPr>
          <p:cNvPr id="2" name="Slide Number Placeholder 1"/>
          <p:cNvSpPr>
            <a:spLocks noGrp="1"/>
          </p:cNvSpPr>
          <p:nvPr>
            <p:ph type="sldNum" sz="quarter" idx="12"/>
          </p:nvPr>
        </p:nvSpPr>
        <p:spPr/>
        <p:txBody>
          <a:bodyPr/>
          <a:lstStyle/>
          <a:p>
            <a:fld id="{0FF54DE5-C571-48E8-A5BC-B369434E2F44}" type="slidenum">
              <a:rPr lang="en-US" smtClean="0"/>
              <a:t>15</a:t>
            </a:fld>
            <a:endParaRPr lang="en-US"/>
          </a:p>
        </p:txBody>
      </p:sp>
    </p:spTree>
    <p:extLst>
      <p:ext uri="{BB962C8B-B14F-4D97-AF65-F5344CB8AC3E}">
        <p14:creationId xmlns:p14="http://schemas.microsoft.com/office/powerpoint/2010/main" val="182638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Quản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lý</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tiến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độ</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công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việc</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5121276"/>
          </a:xfrm>
        </p:spPr>
        <p:txBody>
          <a:bodyPr>
            <a:normAutofit fontScale="92500" lnSpcReduction="10000"/>
          </a:bodyPr>
          <a:lstStyle/>
          <a:p>
            <a:pPr>
              <a:lnSpc>
                <a:spcPct val="150000"/>
              </a:lnSpc>
            </a:pPr>
            <a:r>
              <a:rPr lang="en-US" sz="2800" dirty="0" err="1"/>
              <a:t>Sử</a:t>
            </a:r>
            <a:r>
              <a:rPr lang="en-US" sz="2800" dirty="0"/>
              <a:t> </a:t>
            </a:r>
            <a:r>
              <a:rPr lang="en-US" sz="2800" dirty="0" err="1"/>
              <a:t>dụng</a:t>
            </a:r>
            <a:r>
              <a:rPr lang="en-US" sz="2800" dirty="0"/>
              <a:t> </a:t>
            </a:r>
            <a:r>
              <a:rPr lang="en-US" sz="2800" dirty="0" smtClean="0"/>
              <a:t>Kanban </a:t>
            </a:r>
            <a:r>
              <a:rPr lang="en-US" sz="2800" dirty="0" err="1"/>
              <a:t>giúp</a:t>
            </a:r>
            <a:r>
              <a:rPr lang="en-US" sz="2800" dirty="0"/>
              <a:t>:</a:t>
            </a:r>
          </a:p>
          <a:p>
            <a:pPr lvl="1">
              <a:lnSpc>
                <a:spcPct val="150000"/>
              </a:lnSpc>
            </a:pPr>
            <a:r>
              <a:rPr lang="en-US" sz="2800" dirty="0" err="1"/>
              <a:t>Trực</a:t>
            </a:r>
            <a:r>
              <a:rPr lang="en-US" sz="2800" dirty="0"/>
              <a:t> </a:t>
            </a:r>
            <a:r>
              <a:rPr lang="en-US" sz="2800" dirty="0" err="1"/>
              <a:t>quan</a:t>
            </a:r>
            <a:r>
              <a:rPr lang="en-US" sz="2800" dirty="0"/>
              <a:t> </a:t>
            </a:r>
            <a:r>
              <a:rPr lang="en-US" sz="2800" dirty="0" err="1"/>
              <a:t>hóa</a:t>
            </a:r>
            <a:r>
              <a:rPr lang="en-US" sz="2800" dirty="0"/>
              <a:t> </a:t>
            </a:r>
            <a:r>
              <a:rPr lang="en-US" sz="2800" dirty="0" err="1"/>
              <a:t>công</a:t>
            </a:r>
            <a:r>
              <a:rPr lang="en-US" sz="2800" dirty="0"/>
              <a:t> </a:t>
            </a:r>
            <a:r>
              <a:rPr lang="en-US" sz="2800" dirty="0" err="1"/>
              <a:t>việc</a:t>
            </a:r>
            <a:endParaRPr lang="en-US" sz="2800" dirty="0"/>
          </a:p>
          <a:p>
            <a:pPr lvl="1">
              <a:lnSpc>
                <a:spcPct val="150000"/>
              </a:lnSpc>
            </a:pPr>
            <a:r>
              <a:rPr lang="en-US" sz="2800" dirty="0" err="1"/>
              <a:t>Giới</a:t>
            </a:r>
            <a:r>
              <a:rPr lang="en-US" sz="2800" dirty="0"/>
              <a:t> </a:t>
            </a:r>
            <a:r>
              <a:rPr lang="en-US" sz="2800" dirty="0" err="1"/>
              <a:t>hạn</a:t>
            </a:r>
            <a:r>
              <a:rPr lang="en-US" sz="2800" dirty="0"/>
              <a:t> </a:t>
            </a:r>
            <a:r>
              <a:rPr lang="en-US" sz="2800" dirty="0" err="1"/>
              <a:t>công</a:t>
            </a:r>
            <a:r>
              <a:rPr lang="en-US" sz="2800" dirty="0"/>
              <a:t> </a:t>
            </a:r>
            <a:r>
              <a:rPr lang="en-US" sz="2800" dirty="0" err="1"/>
              <a:t>việc</a:t>
            </a:r>
            <a:r>
              <a:rPr lang="en-US" sz="2800" dirty="0"/>
              <a:t> </a:t>
            </a:r>
            <a:r>
              <a:rPr lang="en-US" sz="2800" dirty="0" err="1"/>
              <a:t>đang</a:t>
            </a:r>
            <a:r>
              <a:rPr lang="en-US" sz="2800" dirty="0"/>
              <a:t> </a:t>
            </a:r>
            <a:r>
              <a:rPr lang="en-US" sz="2800" dirty="0" err="1"/>
              <a:t>làm</a:t>
            </a:r>
            <a:endParaRPr lang="en-US" sz="2800" dirty="0"/>
          </a:p>
          <a:p>
            <a:pPr lvl="1">
              <a:lnSpc>
                <a:spcPct val="150000"/>
              </a:lnSpc>
            </a:pPr>
            <a:r>
              <a:rPr lang="en-US" sz="2800" dirty="0" err="1"/>
              <a:t>Tập</a:t>
            </a:r>
            <a:r>
              <a:rPr lang="en-US" sz="2800" dirty="0"/>
              <a:t> </a:t>
            </a:r>
            <a:r>
              <a:rPr lang="en-US" sz="2800" dirty="0" err="1"/>
              <a:t>trung</a:t>
            </a:r>
            <a:r>
              <a:rPr lang="en-US" sz="2800" dirty="0"/>
              <a:t> </a:t>
            </a:r>
            <a:r>
              <a:rPr lang="en-US" sz="2800" dirty="0" err="1"/>
              <a:t>vào</a:t>
            </a:r>
            <a:r>
              <a:rPr lang="en-US" sz="2800" dirty="0"/>
              <a:t> </a:t>
            </a:r>
            <a:r>
              <a:rPr lang="en-US" sz="2800" dirty="0" err="1"/>
              <a:t>luồng</a:t>
            </a:r>
            <a:r>
              <a:rPr lang="en-US" sz="2800" dirty="0"/>
              <a:t> </a:t>
            </a:r>
            <a:r>
              <a:rPr lang="en-US" sz="2800" dirty="0" err="1"/>
              <a:t>công</a:t>
            </a:r>
            <a:r>
              <a:rPr lang="en-US" sz="2800" dirty="0"/>
              <a:t> </a:t>
            </a:r>
            <a:r>
              <a:rPr lang="en-US" sz="2800" dirty="0" err="1"/>
              <a:t>việc</a:t>
            </a:r>
            <a:endParaRPr lang="en-US" sz="2800" dirty="0"/>
          </a:p>
          <a:p>
            <a:pPr lvl="1">
              <a:lnSpc>
                <a:spcPct val="150000"/>
              </a:lnSpc>
            </a:pPr>
            <a:r>
              <a:rPr lang="en-US" sz="2800" dirty="0" err="1"/>
              <a:t>Cải</a:t>
            </a:r>
            <a:r>
              <a:rPr lang="en-US" sz="2800" dirty="0"/>
              <a:t> </a:t>
            </a:r>
            <a:r>
              <a:rPr lang="en-US" sz="2800" dirty="0" err="1"/>
              <a:t>tiến</a:t>
            </a:r>
            <a:r>
              <a:rPr lang="en-US" sz="2800" dirty="0"/>
              <a:t> </a:t>
            </a:r>
            <a:r>
              <a:rPr lang="en-US" sz="2800" dirty="0" err="1"/>
              <a:t>liên</a:t>
            </a:r>
            <a:r>
              <a:rPr lang="en-US" sz="2800" dirty="0"/>
              <a:t> </a:t>
            </a:r>
            <a:r>
              <a:rPr lang="en-US" sz="2800" dirty="0" err="1" smtClean="0"/>
              <a:t>tục</a:t>
            </a:r>
            <a:r>
              <a:rPr lang="en-US" sz="2800" dirty="0" smtClean="0"/>
              <a:t> </a:t>
            </a:r>
            <a:r>
              <a:rPr lang="en-US" sz="2800" dirty="0" err="1" smtClean="0"/>
              <a:t>hiệu</a:t>
            </a:r>
            <a:r>
              <a:rPr lang="en-US" sz="2800" dirty="0" smtClean="0"/>
              <a:t> </a:t>
            </a:r>
            <a:r>
              <a:rPr lang="en-US" sz="2800" dirty="0" err="1" smtClean="0"/>
              <a:t>quả</a:t>
            </a:r>
            <a:r>
              <a:rPr lang="en-US" sz="2800" dirty="0" smtClean="0"/>
              <a:t> </a:t>
            </a:r>
            <a:r>
              <a:rPr lang="en-US" sz="2800" dirty="0" err="1" smtClean="0"/>
              <a:t>công</a:t>
            </a:r>
            <a:r>
              <a:rPr lang="en-US" sz="2800" dirty="0" smtClean="0"/>
              <a:t> </a:t>
            </a:r>
            <a:r>
              <a:rPr lang="en-US" sz="2800" dirty="0" err="1" smtClean="0"/>
              <a:t>việc</a:t>
            </a:r>
            <a:endParaRPr lang="en-US" sz="2800" dirty="0" smtClean="0"/>
          </a:p>
          <a:p>
            <a:pPr>
              <a:lnSpc>
                <a:spcPct val="150000"/>
              </a:lnSpc>
            </a:pPr>
            <a:r>
              <a:rPr lang="en-US" sz="2800" dirty="0" err="1" smtClean="0"/>
              <a:t>Hiện</a:t>
            </a:r>
            <a:r>
              <a:rPr lang="en-US" sz="2800" dirty="0" smtClean="0"/>
              <a:t> </a:t>
            </a:r>
            <a:r>
              <a:rPr lang="en-US" sz="2800" dirty="0" err="1" smtClean="0"/>
              <a:t>tại</a:t>
            </a:r>
            <a:r>
              <a:rPr lang="en-US" sz="2800" dirty="0" smtClean="0"/>
              <a:t> </a:t>
            </a:r>
            <a:r>
              <a:rPr lang="en-US" sz="2800" dirty="0" err="1" smtClean="0"/>
              <a:t>có</a:t>
            </a:r>
            <a:r>
              <a:rPr lang="en-US" sz="2800" dirty="0" smtClean="0"/>
              <a:t> </a:t>
            </a:r>
            <a:r>
              <a:rPr lang="en-US" sz="2800" dirty="0" err="1" smtClean="0"/>
              <a:t>nhiều</a:t>
            </a:r>
            <a:r>
              <a:rPr lang="en-US" sz="2800" dirty="0" smtClean="0"/>
              <a:t> </a:t>
            </a:r>
            <a:r>
              <a:rPr lang="en-US" sz="2800" dirty="0" err="1" smtClean="0"/>
              <a:t>công</a:t>
            </a:r>
            <a:r>
              <a:rPr lang="en-US" sz="2800" dirty="0" smtClean="0"/>
              <a:t> </a:t>
            </a:r>
            <a:r>
              <a:rPr lang="en-US" sz="2800" dirty="0" err="1" smtClean="0"/>
              <a:t>cụ</a:t>
            </a:r>
            <a:r>
              <a:rPr lang="en-US" sz="2800" dirty="0" smtClean="0"/>
              <a:t> </a:t>
            </a:r>
            <a:r>
              <a:rPr lang="en-US" sz="2800" dirty="0" err="1" smtClean="0"/>
              <a:t>cho</a:t>
            </a:r>
            <a:r>
              <a:rPr lang="en-US" sz="2800" dirty="0" smtClean="0"/>
              <a:t> </a:t>
            </a:r>
            <a:r>
              <a:rPr lang="en-US" sz="2800" dirty="0" err="1" smtClean="0"/>
              <a:t>phép</a:t>
            </a:r>
            <a:r>
              <a:rPr lang="en-US" sz="2800" dirty="0" smtClean="0"/>
              <a:t> </a:t>
            </a:r>
            <a:r>
              <a:rPr lang="en-US" sz="2800" dirty="0" err="1" smtClean="0"/>
              <a:t>sử</a:t>
            </a:r>
            <a:r>
              <a:rPr lang="en-US" sz="2800" dirty="0" smtClean="0"/>
              <a:t> </a:t>
            </a:r>
            <a:r>
              <a:rPr lang="en-US" sz="2800" dirty="0" err="1" smtClean="0"/>
              <a:t>dụng</a:t>
            </a:r>
            <a:r>
              <a:rPr lang="en-US" sz="2800" dirty="0" smtClean="0"/>
              <a:t> Kanban </a:t>
            </a:r>
            <a:r>
              <a:rPr lang="en-US" sz="2800" dirty="0" err="1" smtClean="0"/>
              <a:t>chạy</a:t>
            </a:r>
            <a:r>
              <a:rPr lang="en-US" sz="2800" dirty="0" smtClean="0"/>
              <a:t> </a:t>
            </a:r>
            <a:r>
              <a:rPr lang="en-US" sz="2800" dirty="0" err="1" smtClean="0"/>
              <a:t>trên</a:t>
            </a:r>
            <a:r>
              <a:rPr lang="en-US" sz="2800" dirty="0" smtClean="0"/>
              <a:t> </a:t>
            </a:r>
            <a:r>
              <a:rPr lang="en-US" sz="2800" dirty="0" err="1" smtClean="0"/>
              <a:t>nhiều</a:t>
            </a:r>
            <a:r>
              <a:rPr lang="en-US" sz="2800" dirty="0" smtClean="0"/>
              <a:t> </a:t>
            </a:r>
            <a:r>
              <a:rPr lang="en-US" sz="2800" dirty="0" err="1" smtClean="0"/>
              <a:t>nền</a:t>
            </a:r>
            <a:r>
              <a:rPr lang="en-US" sz="2800" dirty="0" smtClean="0"/>
              <a:t> </a:t>
            </a:r>
            <a:r>
              <a:rPr lang="en-US" sz="2800" dirty="0" err="1" smtClean="0"/>
              <a:t>tảng</a:t>
            </a:r>
            <a:r>
              <a:rPr lang="en-US" sz="2800" dirty="0" smtClean="0"/>
              <a:t> </a:t>
            </a:r>
            <a:r>
              <a:rPr lang="en-US" sz="2800" dirty="0" err="1" smtClean="0"/>
              <a:t>khác</a:t>
            </a:r>
            <a:r>
              <a:rPr lang="en-US" sz="2800" dirty="0" smtClean="0"/>
              <a:t> </a:t>
            </a:r>
            <a:r>
              <a:rPr lang="en-US" sz="2800" dirty="0" err="1" smtClean="0"/>
              <a:t>nhau</a:t>
            </a:r>
            <a:r>
              <a:rPr lang="en-US" sz="2800" dirty="0"/>
              <a:t> </a:t>
            </a:r>
            <a:r>
              <a:rPr lang="en-US" sz="2800" dirty="0" err="1" smtClean="0"/>
              <a:t>từ</a:t>
            </a:r>
            <a:r>
              <a:rPr lang="en-US" sz="2800" dirty="0" smtClean="0"/>
              <a:t> Android, iOS, Window </a:t>
            </a:r>
            <a:r>
              <a:rPr lang="en-US" sz="2800" dirty="0" err="1" smtClean="0"/>
              <a:t>như</a:t>
            </a:r>
            <a:r>
              <a:rPr lang="en-US" sz="2800" dirty="0" smtClean="0"/>
              <a:t>: Trello, </a:t>
            </a:r>
            <a:r>
              <a:rPr lang="en-US" sz="2800" dirty="0" err="1" smtClean="0"/>
              <a:t>KanbanFlow</a:t>
            </a:r>
            <a:r>
              <a:rPr lang="en-US" sz="2800" dirty="0" smtClean="0"/>
              <a:t>, Pomodoro etc.</a:t>
            </a:r>
            <a:endParaRPr lang="en-US" sz="2800" dirty="0"/>
          </a:p>
          <a:p>
            <a:pPr marL="457200" lvl="1" indent="0">
              <a:lnSpc>
                <a:spcPct val="100000"/>
              </a:lnSpc>
              <a:buNone/>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16</a:t>
            </a:fld>
            <a:endParaRPr lang="en-US"/>
          </a:p>
        </p:txBody>
      </p:sp>
      <p:pic>
        <p:nvPicPr>
          <p:cNvPr id="5" name="image11.png"/>
          <p:cNvPicPr/>
          <p:nvPr/>
        </p:nvPicPr>
        <p:blipFill>
          <a:blip r:embed="rId3"/>
          <a:srcRect/>
          <a:stretch>
            <a:fillRect/>
          </a:stretch>
        </p:blipFill>
        <p:spPr>
          <a:xfrm>
            <a:off x="7348354" y="1489528"/>
            <a:ext cx="3682501" cy="2364014"/>
          </a:xfrm>
          <a:prstGeom prst="rect">
            <a:avLst/>
          </a:prstGeom>
          <a:ln/>
        </p:spPr>
      </p:pic>
    </p:spTree>
    <p:extLst>
      <p:ext uri="{BB962C8B-B14F-4D97-AF65-F5344CB8AC3E}">
        <p14:creationId xmlns:p14="http://schemas.microsoft.com/office/powerpoint/2010/main" val="172610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Chuẩn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199"/>
            <a:ext cx="9982200" cy="5011615"/>
          </a:xfrm>
        </p:spPr>
        <p:txBody>
          <a:bodyPr>
            <a:normAutofit/>
          </a:bodyPr>
          <a:lstStyle/>
          <a:p>
            <a:r>
              <a:rPr lang="en-US" sz="2400" dirty="0" err="1"/>
              <a:t>Việc</a:t>
            </a:r>
            <a:r>
              <a:rPr lang="en-US" sz="2400" dirty="0"/>
              <a:t> </a:t>
            </a:r>
            <a:r>
              <a:rPr lang="en-US" sz="2400" dirty="0" err="1"/>
              <a:t>mã</a:t>
            </a:r>
            <a:r>
              <a:rPr lang="en-US" sz="2400" dirty="0"/>
              <a:t> </a:t>
            </a:r>
            <a:r>
              <a:rPr lang="en-US" sz="2400" dirty="0" err="1"/>
              <a:t>hóa</a:t>
            </a:r>
            <a:r>
              <a:rPr lang="en-US" sz="2400" dirty="0"/>
              <a:t> </a:t>
            </a:r>
            <a:r>
              <a:rPr lang="en-US" sz="2400" dirty="0" err="1"/>
              <a:t>là</a:t>
            </a:r>
            <a:r>
              <a:rPr lang="en-US" sz="2400" dirty="0"/>
              <a:t> </a:t>
            </a:r>
            <a:r>
              <a:rPr lang="en-US" sz="2400" dirty="0" err="1"/>
              <a:t>công</a:t>
            </a:r>
            <a:r>
              <a:rPr lang="en-US" sz="2400" dirty="0"/>
              <a:t> </a:t>
            </a:r>
            <a:r>
              <a:rPr lang="en-US" sz="2400" dirty="0" err="1"/>
              <a:t>việc</a:t>
            </a:r>
            <a:r>
              <a:rPr lang="en-US" sz="2400" dirty="0"/>
              <a:t> </a:t>
            </a:r>
            <a:r>
              <a:rPr lang="en-US" sz="2400" dirty="0" err="1"/>
              <a:t>đỏi</a:t>
            </a:r>
            <a:r>
              <a:rPr lang="en-US" sz="2400" dirty="0"/>
              <a:t> </a:t>
            </a:r>
            <a:r>
              <a:rPr lang="en-US" sz="2400" dirty="0" err="1"/>
              <a:t>hỏi</a:t>
            </a:r>
            <a:r>
              <a:rPr lang="en-US" sz="2400" dirty="0"/>
              <a:t> </a:t>
            </a:r>
            <a:r>
              <a:rPr lang="en-US" sz="2400" dirty="0" err="1"/>
              <a:t>tính</a:t>
            </a:r>
            <a:r>
              <a:rPr lang="en-US" sz="2400" dirty="0"/>
              <a:t> logic </a:t>
            </a:r>
            <a:r>
              <a:rPr lang="en-US" sz="2400" dirty="0" err="1"/>
              <a:t>cao</a:t>
            </a:r>
            <a:r>
              <a:rPr lang="en-US" sz="2400" dirty="0"/>
              <a:t> </a:t>
            </a:r>
            <a:r>
              <a:rPr lang="en-US" sz="2400" dirty="0" err="1"/>
              <a:t>và</a:t>
            </a:r>
            <a:r>
              <a:rPr lang="en-US" sz="2400" dirty="0"/>
              <a:t> </a:t>
            </a:r>
            <a:r>
              <a:rPr lang="en-US" sz="2400" dirty="0" err="1"/>
              <a:t>phức</a:t>
            </a:r>
            <a:r>
              <a:rPr lang="en-US" sz="2400" dirty="0"/>
              <a:t> </a:t>
            </a:r>
            <a:r>
              <a:rPr lang="en-US" sz="2400" dirty="0" err="1"/>
              <a:t>tạp</a:t>
            </a:r>
            <a:r>
              <a:rPr lang="en-US" sz="2400" dirty="0"/>
              <a:t>. </a:t>
            </a:r>
            <a:r>
              <a:rPr lang="en-US" sz="2400" dirty="0" err="1" smtClean="0"/>
              <a:t>Một</a:t>
            </a:r>
            <a:r>
              <a:rPr lang="en-US" sz="2400" dirty="0" smtClean="0"/>
              <a:t> </a:t>
            </a:r>
            <a:r>
              <a:rPr lang="en-US" sz="2400" dirty="0" err="1"/>
              <a:t>chương</a:t>
            </a:r>
            <a:r>
              <a:rPr lang="en-US" sz="2400" dirty="0"/>
              <a:t> </a:t>
            </a:r>
            <a:r>
              <a:rPr lang="en-US" sz="2400" dirty="0" err="1"/>
              <a:t>trình</a:t>
            </a:r>
            <a:r>
              <a:rPr lang="en-US" sz="2400" dirty="0"/>
              <a:t> </a:t>
            </a:r>
            <a:r>
              <a:rPr lang="en-US" sz="2400" dirty="0" err="1"/>
              <a:t>tốt</a:t>
            </a:r>
            <a:r>
              <a:rPr lang="en-US" sz="2400" dirty="0"/>
              <a:t> </a:t>
            </a:r>
            <a:r>
              <a:rPr lang="en-US" sz="2400" dirty="0" err="1" smtClean="0"/>
              <a:t>phải</a:t>
            </a:r>
            <a:r>
              <a:rPr lang="en-US" sz="2400" dirty="0" smtClean="0"/>
              <a:t> </a:t>
            </a:r>
            <a:r>
              <a:rPr lang="en-US" sz="2400" dirty="0" err="1"/>
              <a:t>bắt</a:t>
            </a:r>
            <a:r>
              <a:rPr lang="en-US" sz="2400" dirty="0"/>
              <a:t> </a:t>
            </a:r>
            <a:r>
              <a:rPr lang="en-US" sz="2400" dirty="0" err="1"/>
              <a:t>đầu</a:t>
            </a:r>
            <a:r>
              <a:rPr lang="en-US" sz="2400" dirty="0"/>
              <a:t> </a:t>
            </a:r>
            <a:r>
              <a:rPr lang="en-US" sz="2400" dirty="0" err="1"/>
              <a:t>từ</a:t>
            </a:r>
            <a:r>
              <a:rPr lang="en-US" sz="2400" dirty="0"/>
              <a:t> </a:t>
            </a:r>
            <a:r>
              <a:rPr lang="en-US" sz="2400" dirty="0" err="1"/>
              <a:t>những</a:t>
            </a:r>
            <a:r>
              <a:rPr lang="en-US" sz="2400" dirty="0"/>
              <a:t> </a:t>
            </a:r>
            <a:r>
              <a:rPr lang="en-US" sz="2400" dirty="0" err="1"/>
              <a:t>đoạn</a:t>
            </a:r>
            <a:r>
              <a:rPr lang="en-US" sz="2400" dirty="0"/>
              <a:t> </a:t>
            </a:r>
            <a:r>
              <a:rPr lang="en-US" sz="2400" dirty="0" err="1"/>
              <a:t>mã</a:t>
            </a:r>
            <a:r>
              <a:rPr lang="en-US" sz="2400" dirty="0"/>
              <a:t> </a:t>
            </a:r>
            <a:r>
              <a:rPr lang="en-US" sz="2400" dirty="0" err="1"/>
              <a:t>tốt</a:t>
            </a:r>
            <a:r>
              <a:rPr lang="en-US" sz="2400" dirty="0"/>
              <a:t>, </a:t>
            </a:r>
            <a:r>
              <a:rPr lang="en-US" sz="2400" dirty="0" err="1"/>
              <a:t>việc</a:t>
            </a:r>
            <a:r>
              <a:rPr lang="en-US" sz="2400" dirty="0"/>
              <a:t> </a:t>
            </a:r>
            <a:r>
              <a:rPr lang="en-US" sz="2400" dirty="0" err="1"/>
              <a:t>này</a:t>
            </a:r>
            <a:r>
              <a:rPr lang="en-US" sz="2400" dirty="0"/>
              <a:t> </a:t>
            </a:r>
            <a:r>
              <a:rPr lang="en-US" sz="2400" dirty="0" err="1"/>
              <a:t>đỏi</a:t>
            </a:r>
            <a:r>
              <a:rPr lang="en-US" sz="2400" dirty="0"/>
              <a:t> </a:t>
            </a:r>
            <a:r>
              <a:rPr lang="en-US" sz="2400" dirty="0" err="1"/>
              <a:t>hỏi</a:t>
            </a:r>
            <a:r>
              <a:rPr lang="en-US" sz="2400" dirty="0"/>
              <a:t> </a:t>
            </a:r>
            <a:r>
              <a:rPr lang="en-US" sz="2400" dirty="0" err="1"/>
              <a:t>ngưởi</a:t>
            </a:r>
            <a:r>
              <a:rPr lang="en-US" sz="2400" dirty="0"/>
              <a:t> </a:t>
            </a:r>
            <a:r>
              <a:rPr lang="en-US" sz="2400" dirty="0" err="1"/>
              <a:t>lập</a:t>
            </a:r>
            <a:r>
              <a:rPr lang="en-US" sz="2400" dirty="0"/>
              <a:t> </a:t>
            </a:r>
            <a:r>
              <a:rPr lang="en-US" sz="2400" dirty="0" err="1"/>
              <a:t>trình</a:t>
            </a:r>
            <a:r>
              <a:rPr lang="en-US" sz="2400" dirty="0"/>
              <a:t> </a:t>
            </a:r>
            <a:r>
              <a:rPr lang="en-US" sz="2400" dirty="0" err="1"/>
              <a:t>mất</a:t>
            </a:r>
            <a:r>
              <a:rPr lang="en-US" sz="2400" dirty="0"/>
              <a:t> </a:t>
            </a:r>
            <a:r>
              <a:rPr lang="en-US" sz="2400" dirty="0" err="1"/>
              <a:t>nhiều</a:t>
            </a:r>
            <a:r>
              <a:rPr lang="en-US" sz="2400" dirty="0"/>
              <a:t> </a:t>
            </a:r>
            <a:r>
              <a:rPr lang="en-US" sz="2400" dirty="0" err="1"/>
              <a:t>thời</a:t>
            </a:r>
            <a:r>
              <a:rPr lang="en-US" sz="2400" dirty="0"/>
              <a:t> </a:t>
            </a:r>
            <a:r>
              <a:rPr lang="en-US" sz="2400" dirty="0" err="1"/>
              <a:t>gian</a:t>
            </a:r>
            <a:r>
              <a:rPr lang="en-US" sz="2400" dirty="0"/>
              <a:t> </a:t>
            </a:r>
            <a:r>
              <a:rPr lang="en-US" sz="2400" dirty="0" err="1"/>
              <a:t>và</a:t>
            </a:r>
            <a:r>
              <a:rPr lang="en-US" sz="2400" dirty="0"/>
              <a:t> </a:t>
            </a:r>
            <a:r>
              <a:rPr lang="en-US" sz="2400" dirty="0" err="1"/>
              <a:t>công</a:t>
            </a:r>
            <a:r>
              <a:rPr lang="en-US" sz="2400" dirty="0"/>
              <a:t> </a:t>
            </a:r>
            <a:r>
              <a:rPr lang="en-US" sz="2400" dirty="0" err="1" smtClean="0"/>
              <a:t>sức</a:t>
            </a:r>
            <a:r>
              <a:rPr lang="en-US" sz="2400" dirty="0" smtClean="0"/>
              <a:t>.</a:t>
            </a:r>
          </a:p>
          <a:p>
            <a:r>
              <a:rPr lang="en-US" sz="2400" dirty="0" err="1" smtClean="0"/>
              <a:t>Những</a:t>
            </a:r>
            <a:r>
              <a:rPr lang="en-US" sz="2400" dirty="0" smtClean="0"/>
              <a:t> </a:t>
            </a:r>
            <a:r>
              <a:rPr lang="en-US" sz="2400" dirty="0" err="1" smtClean="0"/>
              <a:t>người</a:t>
            </a:r>
            <a:r>
              <a:rPr lang="en-US" sz="2400" dirty="0" smtClean="0"/>
              <a:t> </a:t>
            </a:r>
            <a:r>
              <a:rPr lang="en-US" sz="2400" dirty="0" err="1" smtClean="0"/>
              <a:t>mới</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viết</a:t>
            </a:r>
            <a:r>
              <a:rPr lang="en-US" sz="2400" dirty="0" smtClean="0"/>
              <a:t> </a:t>
            </a:r>
            <a:r>
              <a:rPr lang="en-US" sz="2400" dirty="0" err="1" smtClean="0"/>
              <a:t>mã</a:t>
            </a:r>
            <a:r>
              <a:rPr lang="en-US" sz="2400" dirty="0" smtClean="0"/>
              <a:t> </a:t>
            </a:r>
            <a:r>
              <a:rPr lang="en-US" sz="2400" dirty="0" err="1" smtClean="0"/>
              <a:t>thường</a:t>
            </a:r>
            <a:r>
              <a:rPr lang="en-US" sz="2400" dirty="0" smtClean="0"/>
              <a:t> </a:t>
            </a:r>
            <a:r>
              <a:rPr lang="en-US" sz="2400" dirty="0" err="1" smtClean="0"/>
              <a:t>viết</a:t>
            </a:r>
            <a:r>
              <a:rPr lang="en-US" sz="2400" dirty="0" smtClean="0"/>
              <a:t> </a:t>
            </a:r>
            <a:r>
              <a:rPr lang="en-US" sz="2400" dirty="0" err="1" smtClean="0"/>
              <a:t>theo</a:t>
            </a:r>
            <a:r>
              <a:rPr lang="en-US" sz="2400" dirty="0" smtClean="0"/>
              <a:t> </a:t>
            </a:r>
            <a:r>
              <a:rPr lang="en-US" sz="2400" dirty="0" err="1" smtClean="0"/>
              <a:t>kiểu</a:t>
            </a:r>
            <a:r>
              <a:rPr lang="en-US" sz="2400" dirty="0" smtClean="0"/>
              <a:t> </a:t>
            </a:r>
            <a:r>
              <a:rPr lang="en-US" sz="2400" dirty="0" err="1" smtClean="0"/>
              <a:t>miễn</a:t>
            </a:r>
            <a:r>
              <a:rPr lang="en-US" sz="2400" dirty="0" smtClean="0"/>
              <a:t> </a:t>
            </a:r>
            <a:r>
              <a:rPr lang="en-US" sz="2400" dirty="0" err="1" smtClean="0"/>
              <a:t>sao</a:t>
            </a:r>
            <a:r>
              <a:rPr lang="en-US" sz="2400" dirty="0" smtClean="0"/>
              <a:t> </a:t>
            </a:r>
            <a:r>
              <a:rPr lang="en-US" sz="2400" dirty="0" err="1" smtClean="0"/>
              <a:t>chương</a:t>
            </a:r>
            <a:r>
              <a:rPr lang="en-US" sz="2400" dirty="0" smtClean="0"/>
              <a:t> </a:t>
            </a:r>
            <a:r>
              <a:rPr lang="en-US" sz="2400" dirty="0" err="1" smtClean="0"/>
              <a:t>trình</a:t>
            </a:r>
            <a:r>
              <a:rPr lang="en-US" sz="2400" dirty="0" smtClean="0"/>
              <a:t> </a:t>
            </a:r>
            <a:r>
              <a:rPr lang="en-US" sz="2400" dirty="0" err="1" smtClean="0"/>
              <a:t>chạy</a:t>
            </a:r>
            <a:r>
              <a:rPr lang="en-US" sz="2400" dirty="0" smtClean="0"/>
              <a:t> </a:t>
            </a:r>
            <a:r>
              <a:rPr lang="en-US" sz="2400" dirty="0" err="1" smtClean="0"/>
              <a:t>được</a:t>
            </a:r>
            <a:r>
              <a:rPr lang="en-US" sz="2400" dirty="0" smtClean="0"/>
              <a:t> -&gt; </a:t>
            </a:r>
            <a:r>
              <a:rPr lang="en-US" sz="2400" dirty="0" err="1" smtClean="0"/>
              <a:t>ít</a:t>
            </a:r>
            <a:r>
              <a:rPr lang="en-US" sz="2400" dirty="0" smtClean="0"/>
              <a:t> </a:t>
            </a:r>
            <a:r>
              <a:rPr lang="en-US" sz="2400" dirty="0" err="1" smtClean="0"/>
              <a:t>quan</a:t>
            </a:r>
            <a:r>
              <a:rPr lang="en-US" sz="2400" dirty="0" smtClean="0"/>
              <a:t> </a:t>
            </a:r>
            <a:r>
              <a:rPr lang="en-US" sz="2400" dirty="0" err="1" smtClean="0"/>
              <a:t>tấm</a:t>
            </a:r>
            <a:r>
              <a:rPr lang="en-US" sz="2400" dirty="0" smtClean="0"/>
              <a:t> </a:t>
            </a:r>
            <a:r>
              <a:rPr lang="en-US" sz="2400" dirty="0" err="1" smtClean="0"/>
              <a:t>đến</a:t>
            </a:r>
            <a:r>
              <a:rPr lang="en-US" sz="2400" dirty="0" smtClean="0"/>
              <a:t> </a:t>
            </a:r>
            <a:r>
              <a:rPr lang="en-US" sz="2400" dirty="0" err="1" smtClean="0"/>
              <a:t>phong</a:t>
            </a:r>
            <a:r>
              <a:rPr lang="en-US" sz="2400" dirty="0" smtClean="0"/>
              <a:t> </a:t>
            </a:r>
            <a:r>
              <a:rPr lang="en-US" sz="2400" dirty="0" err="1" smtClean="0"/>
              <a:t>cách</a:t>
            </a:r>
            <a:r>
              <a:rPr lang="en-US" sz="2400" dirty="0" smtClean="0"/>
              <a:t> </a:t>
            </a:r>
            <a:r>
              <a:rPr lang="en-US" sz="2400" dirty="0" err="1" smtClean="0"/>
              <a:t>viết</a:t>
            </a:r>
            <a:r>
              <a:rPr lang="en-US" sz="2400" dirty="0" smtClean="0"/>
              <a:t> </a:t>
            </a:r>
            <a:r>
              <a:rPr lang="en-US" sz="2400" dirty="0" err="1" smtClean="0"/>
              <a:t>mã</a:t>
            </a:r>
            <a:r>
              <a:rPr lang="en-US" sz="2400" dirty="0" smtClean="0"/>
              <a:t> </a:t>
            </a:r>
            <a:r>
              <a:rPr lang="en-US" sz="2400" dirty="0" err="1" smtClean="0"/>
              <a:t>và</a:t>
            </a:r>
            <a:r>
              <a:rPr lang="en-US" sz="2400" dirty="0" smtClean="0"/>
              <a:t> </a:t>
            </a:r>
            <a:r>
              <a:rPr lang="en-US" sz="2400" dirty="0" err="1" smtClean="0"/>
              <a:t>cách</a:t>
            </a:r>
            <a:r>
              <a:rPr lang="en-US" sz="2400" dirty="0" smtClean="0"/>
              <a:t> </a:t>
            </a:r>
            <a:r>
              <a:rPr lang="en-US" sz="2400" dirty="0" err="1" smtClean="0"/>
              <a:t>viết</a:t>
            </a:r>
            <a:r>
              <a:rPr lang="en-US" sz="2400" dirty="0" smtClean="0"/>
              <a:t> </a:t>
            </a:r>
            <a:r>
              <a:rPr lang="en-US" sz="2400" dirty="0" err="1" smtClean="0"/>
              <a:t>một</a:t>
            </a:r>
            <a:r>
              <a:rPr lang="en-US" sz="2400" dirty="0" smtClean="0"/>
              <a:t> </a:t>
            </a:r>
            <a:r>
              <a:rPr lang="en-US" sz="2400" dirty="0" err="1" smtClean="0"/>
              <a:t>chương</a:t>
            </a:r>
            <a:r>
              <a:rPr lang="en-US" sz="2400" dirty="0" smtClean="0"/>
              <a:t> </a:t>
            </a:r>
            <a:r>
              <a:rPr lang="en-US" sz="2400" dirty="0" err="1" smtClean="0"/>
              <a:t>trình</a:t>
            </a:r>
            <a:r>
              <a:rPr lang="en-US" sz="2400" dirty="0" smtClean="0"/>
              <a:t> </a:t>
            </a:r>
            <a:r>
              <a:rPr lang="en-US" sz="2400" dirty="0" err="1" smtClean="0"/>
              <a:t>tốt</a:t>
            </a:r>
            <a:r>
              <a:rPr lang="en-US" sz="2400" dirty="0" smtClean="0"/>
              <a:t>.</a:t>
            </a:r>
          </a:p>
          <a:p>
            <a:r>
              <a:rPr lang="en-US" sz="2400" dirty="0" err="1"/>
              <a:t>Hậu</a:t>
            </a:r>
            <a:r>
              <a:rPr lang="en-US" sz="2400" dirty="0"/>
              <a:t> </a:t>
            </a:r>
            <a:r>
              <a:rPr lang="en-US" sz="2400" dirty="0" err="1"/>
              <a:t>quả</a:t>
            </a:r>
            <a:r>
              <a:rPr lang="en-US" sz="2400" dirty="0"/>
              <a:t> </a:t>
            </a:r>
            <a:r>
              <a:rPr lang="en-US" sz="2400" dirty="0" err="1"/>
              <a:t>thường</a:t>
            </a:r>
            <a:r>
              <a:rPr lang="en-US" sz="2400" dirty="0"/>
              <a:t> </a:t>
            </a:r>
            <a:r>
              <a:rPr lang="en-US" sz="2400" dirty="0" err="1"/>
              <a:t>thấy</a:t>
            </a:r>
            <a:r>
              <a:rPr lang="en-US" sz="2400" dirty="0"/>
              <a:t> </a:t>
            </a:r>
            <a:r>
              <a:rPr lang="en-US" sz="2400" dirty="0" err="1"/>
              <a:t>từ</a:t>
            </a:r>
            <a:r>
              <a:rPr lang="en-US" sz="2400" dirty="0"/>
              <a:t> </a:t>
            </a:r>
            <a:r>
              <a:rPr lang="en-US" sz="2400" dirty="0" err="1"/>
              <a:t>những</a:t>
            </a:r>
            <a:r>
              <a:rPr lang="en-US" sz="2400" dirty="0"/>
              <a:t> </a:t>
            </a:r>
            <a:r>
              <a:rPr lang="en-US" sz="2400" dirty="0" err="1"/>
              <a:t>việc</a:t>
            </a:r>
            <a:r>
              <a:rPr lang="en-US" sz="2400" dirty="0"/>
              <a:t> </a:t>
            </a:r>
            <a:r>
              <a:rPr lang="en-US" sz="2400" dirty="0" err="1"/>
              <a:t>viết</a:t>
            </a:r>
            <a:r>
              <a:rPr lang="en-US" sz="2400" dirty="0"/>
              <a:t> </a:t>
            </a:r>
            <a:r>
              <a:rPr lang="en-US" sz="2400" dirty="0" err="1"/>
              <a:t>mã</a:t>
            </a:r>
            <a:r>
              <a:rPr lang="en-US" sz="2400" dirty="0"/>
              <a:t> </a:t>
            </a:r>
            <a:r>
              <a:rPr lang="en-US" sz="2400" dirty="0" err="1"/>
              <a:t>tự</a:t>
            </a:r>
            <a:r>
              <a:rPr lang="en-US" sz="2400" dirty="0"/>
              <a:t> do </a:t>
            </a:r>
            <a:r>
              <a:rPr lang="en-US" sz="2400" dirty="0" err="1"/>
              <a:t>như</a:t>
            </a:r>
            <a:r>
              <a:rPr lang="en-US" sz="2400" dirty="0"/>
              <a:t> </a:t>
            </a:r>
            <a:r>
              <a:rPr lang="en-US" sz="2400" dirty="0" err="1"/>
              <a:t>vậy</a:t>
            </a:r>
            <a:r>
              <a:rPr lang="en-US" sz="2400" dirty="0"/>
              <a:t> </a:t>
            </a:r>
            <a:r>
              <a:rPr lang="en-US" sz="2400" dirty="0" err="1"/>
              <a:t>là</a:t>
            </a:r>
            <a:r>
              <a:rPr lang="en-US" sz="2400" dirty="0"/>
              <a:t> </a:t>
            </a:r>
            <a:r>
              <a:rPr lang="en-US" sz="2400" dirty="0" err="1"/>
              <a:t>sự</a:t>
            </a:r>
            <a:r>
              <a:rPr lang="en-US" sz="2400" dirty="0"/>
              <a:t> </a:t>
            </a:r>
            <a:r>
              <a:rPr lang="en-US" sz="2400" dirty="0" err="1"/>
              <a:t>lộn</a:t>
            </a:r>
            <a:r>
              <a:rPr lang="en-US" sz="2400" dirty="0"/>
              <a:t> </a:t>
            </a:r>
            <a:r>
              <a:rPr lang="en-US" sz="2400" dirty="0" err="1"/>
              <a:t>xộn</a:t>
            </a:r>
            <a:r>
              <a:rPr lang="en-US" sz="2400" dirty="0"/>
              <a:t> </a:t>
            </a:r>
            <a:r>
              <a:rPr lang="en-US" sz="2400" dirty="0" err="1"/>
              <a:t>của</a:t>
            </a:r>
            <a:r>
              <a:rPr lang="en-US" sz="2400" dirty="0"/>
              <a:t> </a:t>
            </a:r>
            <a:r>
              <a:rPr lang="en-US" sz="2400" dirty="0" err="1"/>
              <a:t>mã</a:t>
            </a:r>
            <a:r>
              <a:rPr lang="en-US" sz="2400" dirty="0"/>
              <a:t> </a:t>
            </a:r>
            <a:r>
              <a:rPr lang="en-US" sz="2400" dirty="0" err="1"/>
              <a:t>trong</a:t>
            </a:r>
            <a:r>
              <a:rPr lang="en-US" sz="2400" dirty="0"/>
              <a:t> </a:t>
            </a:r>
            <a:r>
              <a:rPr lang="en-US" sz="2400" dirty="0" err="1"/>
              <a:t>ứng</a:t>
            </a:r>
            <a:r>
              <a:rPr lang="en-US" sz="2400" dirty="0"/>
              <a:t> </a:t>
            </a:r>
            <a:r>
              <a:rPr lang="en-US" sz="2400" dirty="0" err="1"/>
              <a:t>dụng</a:t>
            </a:r>
            <a:r>
              <a:rPr lang="en-US" sz="2400" dirty="0"/>
              <a:t> </a:t>
            </a:r>
            <a:r>
              <a:rPr lang="en-US" sz="2400" dirty="0" err="1"/>
              <a:t>và</a:t>
            </a:r>
            <a:r>
              <a:rPr lang="en-US" sz="2400" dirty="0"/>
              <a:t> </a:t>
            </a:r>
            <a:r>
              <a:rPr lang="en-US" sz="2400" dirty="0" err="1"/>
              <a:t>nó</a:t>
            </a:r>
            <a:r>
              <a:rPr lang="en-US" sz="2400" dirty="0"/>
              <a:t> </a:t>
            </a:r>
            <a:r>
              <a:rPr lang="en-US" sz="2400" dirty="0" err="1"/>
              <a:t>có</a:t>
            </a:r>
            <a:r>
              <a:rPr lang="en-US" sz="2400" dirty="0"/>
              <a:t> </a:t>
            </a:r>
            <a:r>
              <a:rPr lang="en-US" sz="2400" dirty="0" err="1"/>
              <a:t>thể</a:t>
            </a:r>
            <a:r>
              <a:rPr lang="en-US" sz="2400" dirty="0"/>
              <a:t> </a:t>
            </a:r>
            <a:r>
              <a:rPr lang="en-US" sz="2400" dirty="0" err="1"/>
              <a:t>gây</a:t>
            </a:r>
            <a:r>
              <a:rPr lang="en-US" sz="2400" dirty="0"/>
              <a:t> </a:t>
            </a:r>
            <a:r>
              <a:rPr lang="en-US" sz="2400" dirty="0" err="1"/>
              <a:t>nhiều</a:t>
            </a:r>
            <a:r>
              <a:rPr lang="en-US" sz="2400" dirty="0"/>
              <a:t> </a:t>
            </a:r>
            <a:r>
              <a:rPr lang="en-US" sz="2400" dirty="0" err="1"/>
              <a:t>phần</a:t>
            </a:r>
            <a:r>
              <a:rPr lang="en-US" sz="2400" dirty="0"/>
              <a:t> </a:t>
            </a:r>
            <a:r>
              <a:rPr lang="en-US" sz="2400" dirty="0" err="1"/>
              <a:t>toái</a:t>
            </a:r>
            <a:r>
              <a:rPr lang="en-US" sz="2400" dirty="0"/>
              <a:t> </a:t>
            </a:r>
            <a:r>
              <a:rPr lang="en-US" sz="2400" dirty="0" err="1"/>
              <a:t>sau</a:t>
            </a:r>
            <a:r>
              <a:rPr lang="en-US" sz="2400" dirty="0"/>
              <a:t> </a:t>
            </a:r>
            <a:r>
              <a:rPr lang="en-US" sz="2400" dirty="0" err="1"/>
              <a:t>này</a:t>
            </a:r>
            <a:r>
              <a:rPr lang="en-US" sz="2400" dirty="0"/>
              <a:t> </a:t>
            </a:r>
            <a:r>
              <a:rPr lang="en-US" sz="2400" dirty="0" err="1"/>
              <a:t>ví</a:t>
            </a:r>
            <a:r>
              <a:rPr lang="en-US" sz="2400" dirty="0"/>
              <a:t> </a:t>
            </a:r>
            <a:r>
              <a:rPr lang="en-US" sz="2400" dirty="0" err="1"/>
              <a:t>dụ</a:t>
            </a:r>
            <a:r>
              <a:rPr lang="en-US" sz="2400" dirty="0"/>
              <a:t> </a:t>
            </a:r>
            <a:r>
              <a:rPr lang="en-US" sz="2400" dirty="0" err="1"/>
              <a:t>như</a:t>
            </a:r>
            <a:r>
              <a:rPr lang="en-US" sz="2400" dirty="0"/>
              <a:t> </a:t>
            </a:r>
            <a:r>
              <a:rPr lang="en-US" sz="2400" dirty="0" err="1"/>
              <a:t>khi</a:t>
            </a:r>
            <a:r>
              <a:rPr lang="en-US" sz="2400" dirty="0"/>
              <a:t> </a:t>
            </a:r>
            <a:r>
              <a:rPr lang="en-US" sz="2400" dirty="0" err="1"/>
              <a:t>muốn</a:t>
            </a:r>
            <a:r>
              <a:rPr lang="en-US" sz="2400" dirty="0"/>
              <a:t> </a:t>
            </a:r>
            <a:r>
              <a:rPr lang="en-US" sz="2400" dirty="0" err="1"/>
              <a:t>phải</a:t>
            </a:r>
            <a:r>
              <a:rPr lang="en-US" sz="2400" dirty="0"/>
              <a:t> </a:t>
            </a:r>
            <a:r>
              <a:rPr lang="en-US" sz="2400" dirty="0" err="1"/>
              <a:t>thay</a:t>
            </a:r>
            <a:r>
              <a:rPr lang="en-US" sz="2400" dirty="0"/>
              <a:t> </a:t>
            </a:r>
            <a:r>
              <a:rPr lang="en-US" sz="2400" dirty="0" err="1"/>
              <a:t>đổi</a:t>
            </a:r>
            <a:r>
              <a:rPr lang="en-US" sz="2400" dirty="0"/>
              <a:t> </a:t>
            </a:r>
            <a:r>
              <a:rPr lang="en-US" sz="2400" dirty="0" err="1"/>
              <a:t>và</a:t>
            </a:r>
            <a:r>
              <a:rPr lang="en-US" sz="2400" dirty="0"/>
              <a:t> </a:t>
            </a:r>
            <a:r>
              <a:rPr lang="en-US" sz="2400" dirty="0" err="1"/>
              <a:t>chỉnh</a:t>
            </a:r>
            <a:r>
              <a:rPr lang="en-US" sz="2400" dirty="0"/>
              <a:t> </a:t>
            </a:r>
            <a:r>
              <a:rPr lang="en-US" sz="2400" dirty="0" err="1"/>
              <a:t>sửa</a:t>
            </a:r>
            <a:r>
              <a:rPr lang="en-US" sz="2400" dirty="0"/>
              <a:t> </a:t>
            </a:r>
            <a:r>
              <a:rPr lang="en-US" sz="2400" dirty="0" err="1"/>
              <a:t>mã</a:t>
            </a:r>
            <a:r>
              <a:rPr lang="en-US" sz="2400" dirty="0"/>
              <a:t>. </a:t>
            </a:r>
            <a:endParaRPr lang="en-US" sz="2400" dirty="0" smtClean="0"/>
          </a:p>
          <a:p>
            <a:r>
              <a:rPr lang="en-US" sz="2400" dirty="0" smtClean="0"/>
              <a:t>Do </a:t>
            </a:r>
            <a:r>
              <a:rPr lang="en-US" sz="2400" dirty="0" err="1" smtClean="0"/>
              <a:t>vậy</a:t>
            </a:r>
            <a:r>
              <a:rPr lang="en-US" sz="2400" dirty="0" smtClean="0"/>
              <a:t>, </a:t>
            </a:r>
            <a:r>
              <a:rPr lang="en-US" sz="2400" dirty="0" err="1" smtClean="0"/>
              <a:t>Các</a:t>
            </a:r>
            <a:r>
              <a:rPr lang="en-US" sz="2400" dirty="0" smtClean="0"/>
              <a:t> </a:t>
            </a:r>
            <a:r>
              <a:rPr lang="en-US" sz="2400" dirty="0" err="1" smtClean="0"/>
              <a:t>nhóm</a:t>
            </a:r>
            <a:r>
              <a:rPr lang="en-US" sz="2400" dirty="0" smtClean="0"/>
              <a:t> </a:t>
            </a:r>
            <a:r>
              <a:rPr lang="en-US" sz="2400" dirty="0" err="1" smtClean="0"/>
              <a:t>phát</a:t>
            </a:r>
            <a:r>
              <a:rPr lang="en-US" sz="2400" dirty="0" smtClean="0"/>
              <a:t> </a:t>
            </a:r>
            <a:r>
              <a:rPr lang="en-US" sz="2400" dirty="0" err="1"/>
              <a:t>triển</a:t>
            </a:r>
            <a:r>
              <a:rPr lang="en-US" sz="2400" dirty="0"/>
              <a:t> </a:t>
            </a:r>
            <a:r>
              <a:rPr lang="en-US" sz="2400" dirty="0" err="1"/>
              <a:t>luôn</a:t>
            </a:r>
            <a:r>
              <a:rPr lang="en-US" sz="2400" dirty="0"/>
              <a:t> </a:t>
            </a:r>
            <a:r>
              <a:rPr lang="en-US" sz="2400" dirty="0" err="1"/>
              <a:t>có</a:t>
            </a:r>
            <a:r>
              <a:rPr lang="en-US" sz="2400" dirty="0"/>
              <a:t> </a:t>
            </a:r>
            <a:r>
              <a:rPr lang="en-US" sz="2400" dirty="0" err="1"/>
              <a:t>những</a:t>
            </a:r>
            <a:r>
              <a:rPr lang="en-US" sz="2400" dirty="0"/>
              <a:t> </a:t>
            </a:r>
            <a:r>
              <a:rPr lang="en-US" sz="2400" dirty="0" err="1"/>
              <a:t>quy</a:t>
            </a:r>
            <a:r>
              <a:rPr lang="en-US" sz="2400" dirty="0"/>
              <a:t> </a:t>
            </a:r>
            <a:r>
              <a:rPr lang="en-US" sz="2400" dirty="0" err="1"/>
              <a:t>ước</a:t>
            </a:r>
            <a:r>
              <a:rPr lang="en-US" sz="2400" dirty="0"/>
              <a:t> </a:t>
            </a:r>
            <a:r>
              <a:rPr lang="en-US" sz="2400" dirty="0" err="1"/>
              <a:t>chung</a:t>
            </a:r>
            <a:r>
              <a:rPr lang="en-US" sz="2400" dirty="0"/>
              <a:t> </a:t>
            </a:r>
            <a:r>
              <a:rPr lang="en-US" sz="2400" dirty="0" err="1"/>
              <a:t>cho</a:t>
            </a:r>
            <a:r>
              <a:rPr lang="en-US" sz="2400" dirty="0"/>
              <a:t> </a:t>
            </a:r>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trong</a:t>
            </a:r>
            <a:r>
              <a:rPr lang="en-US" sz="2400" dirty="0"/>
              <a:t> </a:t>
            </a:r>
            <a:r>
              <a:rPr lang="en-US" sz="2400" dirty="0" err="1"/>
              <a:t>nhóm</a:t>
            </a:r>
            <a:r>
              <a:rPr lang="en-US" sz="2400" dirty="0"/>
              <a:t> </a:t>
            </a:r>
            <a:r>
              <a:rPr lang="en-US" sz="2400" dirty="0" err="1"/>
              <a:t>để</a:t>
            </a:r>
            <a:r>
              <a:rPr lang="en-US" sz="2400" dirty="0"/>
              <a:t> </a:t>
            </a:r>
            <a:r>
              <a:rPr lang="en-US" sz="2400" dirty="0" err="1"/>
              <a:t>có</a:t>
            </a:r>
            <a:r>
              <a:rPr lang="en-US" sz="2400" dirty="0"/>
              <a:t> </a:t>
            </a:r>
            <a:r>
              <a:rPr lang="en-US" sz="2400" dirty="0" err="1"/>
              <a:t>thể</a:t>
            </a:r>
            <a:r>
              <a:rPr lang="en-US" sz="2400" dirty="0"/>
              <a:t> </a:t>
            </a:r>
            <a:r>
              <a:rPr lang="en-US" sz="2400" dirty="0" err="1"/>
              <a:t>dễ</a:t>
            </a:r>
            <a:r>
              <a:rPr lang="en-US" sz="2400" dirty="0"/>
              <a:t> </a:t>
            </a:r>
            <a:r>
              <a:rPr lang="en-US" sz="2400" dirty="0" err="1"/>
              <a:t>dàng</a:t>
            </a:r>
            <a:r>
              <a:rPr lang="en-US" sz="2400" dirty="0"/>
              <a:t> </a:t>
            </a:r>
            <a:r>
              <a:rPr lang="en-US" sz="2400" dirty="0" err="1"/>
              <a:t>xây</a:t>
            </a:r>
            <a:r>
              <a:rPr lang="en-US" sz="2400" dirty="0"/>
              <a:t> </a:t>
            </a:r>
            <a:r>
              <a:rPr lang="en-US" sz="2400" dirty="0" err="1"/>
              <a:t>dựng</a:t>
            </a:r>
            <a:r>
              <a:rPr lang="en-US" sz="2400" dirty="0"/>
              <a:t> </a:t>
            </a:r>
            <a:r>
              <a:rPr lang="en-US" sz="2400" dirty="0" err="1"/>
              <a:t>các</a:t>
            </a:r>
            <a:r>
              <a:rPr lang="en-US" sz="2400" dirty="0"/>
              <a:t> </a:t>
            </a:r>
            <a:r>
              <a:rPr lang="en-US" sz="2400" dirty="0" err="1"/>
              <a:t>chức</a:t>
            </a:r>
            <a:r>
              <a:rPr lang="en-US" sz="2400" dirty="0"/>
              <a:t> </a:t>
            </a:r>
            <a:r>
              <a:rPr lang="en-US" sz="2400" dirty="0" err="1"/>
              <a:t>năng</a:t>
            </a:r>
            <a:r>
              <a:rPr lang="en-US" sz="2400" dirty="0"/>
              <a:t> </a:t>
            </a:r>
            <a:r>
              <a:rPr lang="en-US" sz="2400" dirty="0" err="1"/>
              <a:t>của</a:t>
            </a:r>
            <a:r>
              <a:rPr lang="en-US" sz="2400" dirty="0"/>
              <a:t> </a:t>
            </a:r>
            <a:r>
              <a:rPr lang="en-US" sz="2400" dirty="0" err="1"/>
              <a:t>phần</a:t>
            </a:r>
            <a:r>
              <a:rPr lang="en-US" sz="2400" dirty="0"/>
              <a:t> </a:t>
            </a:r>
            <a:r>
              <a:rPr lang="en-US" sz="2400" dirty="0" err="1" smtClean="0"/>
              <a:t>mềm</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17</a:t>
            </a:fld>
            <a:endParaRPr lang="en-US"/>
          </a:p>
        </p:txBody>
      </p:sp>
    </p:spTree>
    <p:extLst>
      <p:ext uri="{BB962C8B-B14F-4D97-AF65-F5344CB8AC3E}">
        <p14:creationId xmlns:p14="http://schemas.microsoft.com/office/powerpoint/2010/main" val="268063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Chuẩn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199"/>
            <a:ext cx="9982200" cy="5011615"/>
          </a:xfrm>
        </p:spPr>
        <p:txBody>
          <a:bodyPr>
            <a:normAutofit/>
          </a:bodyPr>
          <a:lstStyle/>
          <a:p>
            <a:r>
              <a:rPr lang="en-US" dirty="0" err="1" smtClean="0"/>
              <a:t>Các</a:t>
            </a:r>
            <a:r>
              <a:rPr lang="en-US" dirty="0" smtClean="0"/>
              <a:t> </a:t>
            </a:r>
            <a:r>
              <a:rPr lang="en-US" dirty="0" err="1" smtClean="0"/>
              <a:t>kiểu</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trong</a:t>
            </a:r>
            <a:r>
              <a:rPr lang="en-US" dirty="0" smtClean="0"/>
              <a:t> .NET:</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815323577"/>
              </p:ext>
            </p:extLst>
          </p:nvPr>
        </p:nvGraphicFramePr>
        <p:xfrm>
          <a:off x="1104900" y="2633027"/>
          <a:ext cx="9982200" cy="2804160"/>
        </p:xfrm>
        <a:graphic>
          <a:graphicData uri="http://schemas.openxmlformats.org/drawingml/2006/table">
            <a:tbl>
              <a:tblPr firstRow="1" firstCol="1" bandRow="1">
                <a:tableStyleId>{5C22544A-7EE6-4342-B048-85BDC9FD1C3A}</a:tableStyleId>
              </a:tblPr>
              <a:tblGrid>
                <a:gridCol w="1115786"/>
                <a:gridCol w="1465943"/>
                <a:gridCol w="7400471"/>
              </a:tblGrid>
              <a:tr h="227965">
                <a:tc>
                  <a:txBody>
                    <a:bodyPr/>
                    <a:lstStyle/>
                    <a:p>
                      <a:pPr marL="0" marR="0" algn="ctr">
                        <a:lnSpc>
                          <a:spcPct val="115000"/>
                        </a:lnSpc>
                        <a:spcBef>
                          <a:spcPts val="0"/>
                        </a:spcBef>
                        <a:spcAft>
                          <a:spcPts val="0"/>
                        </a:spcAft>
                      </a:pPr>
                      <a:r>
                        <a:rPr lang="en-US" sz="2000">
                          <a:effectLst/>
                        </a:rPr>
                        <a:t>Kiểu</a:t>
                      </a:r>
                      <a:endParaRPr lang="en-US" sz="2000">
                        <a:solidFill>
                          <a:srgbClr val="000000"/>
                        </a:solidFill>
                        <a:effectLst/>
                        <a:latin typeface="Arial"/>
                        <a:ea typeface="Arial"/>
                      </a:endParaRPr>
                    </a:p>
                  </a:txBody>
                  <a:tcPr marL="68580" marR="68580" marT="0" marB="0" anchor="b"/>
                </a:tc>
                <a:tc>
                  <a:txBody>
                    <a:bodyPr/>
                    <a:lstStyle/>
                    <a:p>
                      <a:pPr marL="0" marR="0" algn="ctr">
                        <a:lnSpc>
                          <a:spcPct val="115000"/>
                        </a:lnSpc>
                        <a:spcBef>
                          <a:spcPts val="0"/>
                        </a:spcBef>
                        <a:spcAft>
                          <a:spcPts val="0"/>
                        </a:spcAft>
                      </a:pPr>
                      <a:r>
                        <a:rPr lang="en-US" sz="2000">
                          <a:effectLst/>
                        </a:rPr>
                        <a:t>Ví dụ</a:t>
                      </a:r>
                      <a:endParaRPr lang="en-US" sz="2000">
                        <a:solidFill>
                          <a:srgbClr val="000000"/>
                        </a:solidFill>
                        <a:effectLst/>
                        <a:latin typeface="Arial"/>
                        <a:ea typeface="Arial"/>
                      </a:endParaRPr>
                    </a:p>
                  </a:txBody>
                  <a:tcPr marL="68580" marR="68580" marT="0" marB="0" anchor="b"/>
                </a:tc>
                <a:tc>
                  <a:txBody>
                    <a:bodyPr/>
                    <a:lstStyle/>
                    <a:p>
                      <a:pPr marL="0" marR="0" algn="ctr">
                        <a:lnSpc>
                          <a:spcPct val="115000"/>
                        </a:lnSpc>
                        <a:spcBef>
                          <a:spcPts val="0"/>
                        </a:spcBef>
                        <a:spcAft>
                          <a:spcPts val="0"/>
                        </a:spcAft>
                      </a:pPr>
                      <a:r>
                        <a:rPr lang="en-US" sz="2000">
                          <a:effectLst/>
                        </a:rPr>
                        <a:t>Mô tả</a:t>
                      </a:r>
                      <a:endParaRPr lang="en-US" sz="2000">
                        <a:solidFill>
                          <a:srgbClr val="000000"/>
                        </a:solidFill>
                        <a:effectLst/>
                        <a:latin typeface="Arial"/>
                        <a:ea typeface="Arial"/>
                      </a:endParaRPr>
                    </a:p>
                  </a:txBody>
                  <a:tcPr marL="68580" marR="68580" marT="0" marB="0" anchor="b"/>
                </a:tc>
              </a:tr>
              <a:tr h="0">
                <a:tc>
                  <a:txBody>
                    <a:bodyPr/>
                    <a:lstStyle/>
                    <a:p>
                      <a:pPr marL="0" marR="0" algn="just">
                        <a:lnSpc>
                          <a:spcPct val="115000"/>
                        </a:lnSpc>
                        <a:spcBef>
                          <a:spcPts val="0"/>
                        </a:spcBef>
                        <a:spcAft>
                          <a:spcPts val="0"/>
                        </a:spcAft>
                      </a:pPr>
                      <a:r>
                        <a:rPr lang="en-US" sz="2000">
                          <a:effectLst/>
                        </a:rPr>
                        <a:t>Pascal</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SinhVien</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Chữ cái đầu tiên trong từ định danh và chữ các đầu tiên của mỗi từ theo sau phải được viết hóa. Sử dụng Pascal Case để đặt tên cho một tên có từ 3 ký tự trở lên</a:t>
                      </a:r>
                      <a:endParaRPr lang="en-US" sz="2000">
                        <a:solidFill>
                          <a:srgbClr val="000000"/>
                        </a:solidFill>
                        <a:effectLst/>
                        <a:latin typeface="Arial"/>
                        <a:ea typeface="Arial"/>
                      </a:endParaRPr>
                    </a:p>
                  </a:txBody>
                  <a:tcPr marL="68580" marR="68580" marT="0" marB="0"/>
                </a:tc>
              </a:tr>
              <a:tr h="0">
                <a:tc>
                  <a:txBody>
                    <a:bodyPr/>
                    <a:lstStyle/>
                    <a:p>
                      <a:pPr marL="0" marR="0" algn="just">
                        <a:lnSpc>
                          <a:spcPct val="115000"/>
                        </a:lnSpc>
                        <a:spcBef>
                          <a:spcPts val="0"/>
                        </a:spcBef>
                        <a:spcAft>
                          <a:spcPts val="0"/>
                        </a:spcAft>
                      </a:pPr>
                      <a:r>
                        <a:rPr lang="en-US" sz="2000">
                          <a:effectLst/>
                        </a:rPr>
                        <a:t>Camel</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sinhVien</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Chữ cái đầu tiên trong từ định danh là chữ thường và chữ cái đầu tiên của mỗi từ nối theo sau phải được viết hoa</a:t>
                      </a:r>
                      <a:endParaRPr lang="en-US" sz="2000">
                        <a:solidFill>
                          <a:srgbClr val="000000"/>
                        </a:solidFill>
                        <a:effectLst/>
                        <a:latin typeface="Arial"/>
                        <a:ea typeface="Arial"/>
                      </a:endParaRPr>
                    </a:p>
                  </a:txBody>
                  <a:tcPr marL="68580" marR="68580" marT="0" marB="0"/>
                </a:tc>
              </a:tr>
              <a:tr h="0">
                <a:tc>
                  <a:txBody>
                    <a:bodyPr/>
                    <a:lstStyle/>
                    <a:p>
                      <a:pPr marL="0" marR="0" algn="just">
                        <a:lnSpc>
                          <a:spcPct val="115000"/>
                        </a:lnSpc>
                        <a:spcBef>
                          <a:spcPts val="0"/>
                        </a:spcBef>
                        <a:spcAft>
                          <a:spcPts val="0"/>
                        </a:spcAft>
                      </a:pPr>
                      <a:r>
                        <a:rPr lang="en-US" sz="2000">
                          <a:effectLst/>
                        </a:rPr>
                        <a:t>Uppercase</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SINHVIEN</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err="1">
                          <a:effectLst/>
                        </a:rPr>
                        <a:t>Tất</a:t>
                      </a:r>
                      <a:r>
                        <a:rPr lang="en-US" sz="2000" dirty="0">
                          <a:effectLst/>
                        </a:rPr>
                        <a:t> </a:t>
                      </a:r>
                      <a:r>
                        <a:rPr lang="en-US" sz="2000" dirty="0" err="1">
                          <a:effectLst/>
                        </a:rPr>
                        <a:t>cả</a:t>
                      </a:r>
                      <a:r>
                        <a:rPr lang="en-US" sz="2000" dirty="0">
                          <a:effectLst/>
                        </a:rPr>
                        <a:t> </a:t>
                      </a:r>
                      <a:r>
                        <a:rPr lang="en-US" sz="2000" dirty="0" err="1">
                          <a:effectLst/>
                        </a:rPr>
                        <a:t>các</a:t>
                      </a:r>
                      <a:r>
                        <a:rPr lang="en-US" sz="2000" dirty="0">
                          <a:effectLst/>
                        </a:rPr>
                        <a:t> </a:t>
                      </a:r>
                      <a:r>
                        <a:rPr lang="en-US" sz="2000" dirty="0" err="1">
                          <a:effectLst/>
                        </a:rPr>
                        <a:t>ký</a:t>
                      </a:r>
                      <a:r>
                        <a:rPr lang="en-US" sz="2000" dirty="0">
                          <a:effectLst/>
                        </a:rPr>
                        <a:t> </a:t>
                      </a:r>
                      <a:r>
                        <a:rPr lang="en-US" sz="2000" dirty="0" err="1">
                          <a:effectLst/>
                        </a:rPr>
                        <a:t>tự</a:t>
                      </a:r>
                      <a:r>
                        <a:rPr lang="en-US" sz="2000" dirty="0">
                          <a:effectLst/>
                        </a:rPr>
                        <a:t> </a:t>
                      </a:r>
                      <a:r>
                        <a:rPr lang="en-US" sz="2000" dirty="0" err="1">
                          <a:effectLst/>
                        </a:rPr>
                        <a:t>trong</a:t>
                      </a:r>
                      <a:r>
                        <a:rPr lang="en-US" sz="2000" dirty="0">
                          <a:effectLst/>
                        </a:rPr>
                        <a:t> </a:t>
                      </a:r>
                      <a:r>
                        <a:rPr lang="en-US" sz="2000" dirty="0" err="1">
                          <a:effectLst/>
                        </a:rPr>
                        <a:t>từ</a:t>
                      </a:r>
                      <a:r>
                        <a:rPr lang="en-US" sz="2000" dirty="0">
                          <a:effectLst/>
                        </a:rPr>
                        <a:t> </a:t>
                      </a:r>
                      <a:r>
                        <a:rPr lang="en-US" sz="2000" dirty="0" err="1">
                          <a:effectLst/>
                        </a:rPr>
                        <a:t>định</a:t>
                      </a:r>
                      <a:r>
                        <a:rPr lang="en-US" sz="2000" dirty="0">
                          <a:effectLst/>
                        </a:rPr>
                        <a:t> </a:t>
                      </a:r>
                      <a:r>
                        <a:rPr lang="en-US" sz="2000" dirty="0" err="1">
                          <a:effectLst/>
                        </a:rPr>
                        <a:t>danh</a:t>
                      </a:r>
                      <a:r>
                        <a:rPr lang="en-US" sz="2000" dirty="0">
                          <a:effectLst/>
                        </a:rPr>
                        <a:t> </a:t>
                      </a:r>
                      <a:r>
                        <a:rPr lang="en-US" sz="2000" dirty="0" err="1">
                          <a:effectLst/>
                        </a:rPr>
                        <a:t>phải</a:t>
                      </a:r>
                      <a:r>
                        <a:rPr lang="en-US" sz="2000" dirty="0">
                          <a:effectLst/>
                        </a:rPr>
                        <a:t> </a:t>
                      </a:r>
                      <a:r>
                        <a:rPr lang="en-US" sz="2000" dirty="0" err="1">
                          <a:effectLst/>
                        </a:rPr>
                        <a:t>được</a:t>
                      </a:r>
                      <a:r>
                        <a:rPr lang="en-US" sz="2000" dirty="0">
                          <a:effectLst/>
                        </a:rPr>
                        <a:t> </a:t>
                      </a:r>
                      <a:r>
                        <a:rPr lang="en-US" sz="2000" dirty="0" err="1">
                          <a:effectLst/>
                        </a:rPr>
                        <a:t>viết</a:t>
                      </a:r>
                      <a:r>
                        <a:rPr lang="en-US" sz="2000" dirty="0">
                          <a:effectLst/>
                        </a:rPr>
                        <a:t> </a:t>
                      </a:r>
                      <a:r>
                        <a:rPr lang="en-US" sz="2000" dirty="0" err="1">
                          <a:effectLst/>
                        </a:rPr>
                        <a:t>hoa</a:t>
                      </a:r>
                      <a:r>
                        <a:rPr lang="en-US" sz="2000" dirty="0">
                          <a:effectLst/>
                        </a:rPr>
                        <a:t>. </a:t>
                      </a:r>
                      <a:r>
                        <a:rPr lang="en-US" sz="2000" dirty="0" err="1">
                          <a:effectLst/>
                        </a:rPr>
                        <a:t>Sử</a:t>
                      </a:r>
                      <a:r>
                        <a:rPr lang="en-US" sz="2000" dirty="0">
                          <a:effectLst/>
                        </a:rPr>
                        <a:t> </a:t>
                      </a:r>
                      <a:r>
                        <a:rPr lang="en-US" sz="2000" dirty="0" err="1">
                          <a:effectLst/>
                        </a:rPr>
                        <a:t>dụng</a:t>
                      </a:r>
                      <a:r>
                        <a:rPr lang="en-US" sz="2000" dirty="0">
                          <a:effectLst/>
                        </a:rPr>
                        <a:t> </a:t>
                      </a:r>
                      <a:r>
                        <a:rPr lang="en-US" sz="2000" dirty="0" err="1">
                          <a:effectLst/>
                        </a:rPr>
                        <a:t>quy</a:t>
                      </a:r>
                      <a:r>
                        <a:rPr lang="en-US" sz="2000" dirty="0">
                          <a:effectLst/>
                        </a:rPr>
                        <a:t> </a:t>
                      </a:r>
                      <a:r>
                        <a:rPr lang="en-US" sz="2000" dirty="0" err="1">
                          <a:effectLst/>
                        </a:rPr>
                        <a:t>tắc</a:t>
                      </a:r>
                      <a:r>
                        <a:rPr lang="en-US" sz="2000" dirty="0">
                          <a:effectLst/>
                        </a:rPr>
                        <a:t> </a:t>
                      </a:r>
                      <a:r>
                        <a:rPr lang="en-US" sz="2000" dirty="0" err="1">
                          <a:effectLst/>
                        </a:rPr>
                        <a:t>này</a:t>
                      </a:r>
                      <a:r>
                        <a:rPr lang="en-US" sz="2000" dirty="0">
                          <a:effectLst/>
                        </a:rPr>
                        <a:t> </a:t>
                      </a:r>
                      <a:r>
                        <a:rPr lang="en-US" sz="2000" dirty="0" err="1">
                          <a:effectLst/>
                        </a:rPr>
                        <a:t>đối</a:t>
                      </a:r>
                      <a:r>
                        <a:rPr lang="en-US" sz="2000" dirty="0">
                          <a:effectLst/>
                        </a:rPr>
                        <a:t> </a:t>
                      </a:r>
                      <a:r>
                        <a:rPr lang="en-US" sz="2000" dirty="0" err="1">
                          <a:effectLst/>
                        </a:rPr>
                        <a:t>với</a:t>
                      </a:r>
                      <a:r>
                        <a:rPr lang="en-US" sz="2000" dirty="0">
                          <a:effectLst/>
                        </a:rPr>
                        <a:t> </a:t>
                      </a:r>
                      <a:r>
                        <a:rPr lang="en-US" sz="2000" dirty="0" err="1">
                          <a:effectLst/>
                        </a:rPr>
                        <a:t>tên</a:t>
                      </a:r>
                      <a:r>
                        <a:rPr lang="en-US" sz="2000" dirty="0">
                          <a:effectLst/>
                        </a:rPr>
                        <a:t> </a:t>
                      </a:r>
                      <a:r>
                        <a:rPr lang="en-US" sz="2000" dirty="0" err="1">
                          <a:effectLst/>
                        </a:rPr>
                        <a:t>định</a:t>
                      </a:r>
                      <a:r>
                        <a:rPr lang="en-US" sz="2000" dirty="0">
                          <a:effectLst/>
                        </a:rPr>
                        <a:t> </a:t>
                      </a:r>
                      <a:r>
                        <a:rPr lang="en-US" sz="2000" dirty="0" err="1">
                          <a:effectLst/>
                        </a:rPr>
                        <a:t>danh</a:t>
                      </a:r>
                      <a:r>
                        <a:rPr lang="en-US" sz="2000" dirty="0">
                          <a:effectLst/>
                        </a:rPr>
                        <a:t> </a:t>
                      </a:r>
                      <a:r>
                        <a:rPr lang="en-US" sz="2000" dirty="0" err="1">
                          <a:effectLst/>
                        </a:rPr>
                        <a:t>có</a:t>
                      </a:r>
                      <a:r>
                        <a:rPr lang="en-US" sz="2000" dirty="0">
                          <a:effectLst/>
                        </a:rPr>
                        <a:t> 2 </a:t>
                      </a:r>
                      <a:r>
                        <a:rPr lang="en-US" sz="2000" dirty="0" err="1">
                          <a:effectLst/>
                        </a:rPr>
                        <a:t>ký</a:t>
                      </a:r>
                      <a:r>
                        <a:rPr lang="en-US" sz="2000" dirty="0">
                          <a:effectLst/>
                        </a:rPr>
                        <a:t> </a:t>
                      </a:r>
                      <a:r>
                        <a:rPr lang="en-US" sz="2000" dirty="0" err="1">
                          <a:effectLst/>
                        </a:rPr>
                        <a:t>tự</a:t>
                      </a:r>
                      <a:r>
                        <a:rPr lang="en-US" sz="2000" dirty="0">
                          <a:effectLst/>
                        </a:rPr>
                        <a:t> </a:t>
                      </a:r>
                      <a:r>
                        <a:rPr lang="en-US" sz="2000" dirty="0" err="1">
                          <a:effectLst/>
                        </a:rPr>
                        <a:t>trở</a:t>
                      </a:r>
                      <a:r>
                        <a:rPr lang="en-US" sz="2000" dirty="0">
                          <a:effectLst/>
                        </a:rPr>
                        <a:t> </a:t>
                      </a:r>
                      <a:r>
                        <a:rPr lang="en-US" sz="2000" dirty="0" err="1">
                          <a:effectLst/>
                        </a:rPr>
                        <a:t>xuống</a:t>
                      </a:r>
                      <a:endParaRPr lang="en-US" sz="2000" dirty="0">
                        <a:solidFill>
                          <a:srgbClr val="000000"/>
                        </a:solidFill>
                        <a:effectLst/>
                        <a:latin typeface="Arial"/>
                        <a:ea typeface="Arial"/>
                      </a:endParaRPr>
                    </a:p>
                  </a:txBody>
                  <a:tcPr marL="68580" marR="68580" marT="0" marB="0"/>
                </a:tc>
              </a:tr>
            </a:tbl>
          </a:graphicData>
        </a:graphic>
      </p:graphicFrame>
    </p:spTree>
    <p:extLst>
      <p:ext uri="{BB962C8B-B14F-4D97-AF65-F5344CB8AC3E}">
        <p14:creationId xmlns:p14="http://schemas.microsoft.com/office/powerpoint/2010/main" val="7936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Chuẩn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367971"/>
            <a:ext cx="9982200" cy="5011615"/>
          </a:xfrm>
        </p:spPr>
        <p:txBody>
          <a:bodyPr>
            <a:normAutofit/>
          </a:bodyPr>
          <a:lstStyle/>
          <a:p>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19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17684861"/>
              </p:ext>
            </p:extLst>
          </p:nvPr>
        </p:nvGraphicFramePr>
        <p:xfrm>
          <a:off x="740230" y="1886860"/>
          <a:ext cx="11132457" cy="4082985"/>
        </p:xfrm>
        <a:graphic>
          <a:graphicData uri="http://schemas.openxmlformats.org/drawingml/2006/table">
            <a:tbl>
              <a:tblPr firstRow="1" firstCol="1" bandRow="1">
                <a:tableStyleId>{5C22544A-7EE6-4342-B048-85BDC9FD1C3A}</a:tableStyleId>
              </a:tblPr>
              <a:tblGrid>
                <a:gridCol w="3597941"/>
                <a:gridCol w="1904794"/>
                <a:gridCol w="2596163"/>
                <a:gridCol w="3033559"/>
              </a:tblGrid>
              <a:tr h="275266">
                <a:tc>
                  <a:txBody>
                    <a:bodyPr/>
                    <a:lstStyle/>
                    <a:p>
                      <a:pPr marL="0" marR="0" algn="ctr">
                        <a:lnSpc>
                          <a:spcPct val="115000"/>
                        </a:lnSpc>
                        <a:spcBef>
                          <a:spcPts val="0"/>
                        </a:spcBef>
                        <a:spcAft>
                          <a:spcPts val="0"/>
                        </a:spcAft>
                      </a:pPr>
                      <a:r>
                        <a:rPr lang="en-US" sz="1800" dirty="0" err="1">
                          <a:effectLst/>
                        </a:rPr>
                        <a:t>Loại</a:t>
                      </a:r>
                      <a:endParaRPr lang="en-US" sz="1800" dirty="0">
                        <a:solidFill>
                          <a:srgbClr val="000000"/>
                        </a:solidFill>
                        <a:effectLst/>
                        <a:latin typeface="Arial"/>
                        <a:ea typeface="Arial"/>
                      </a:endParaRPr>
                    </a:p>
                  </a:txBody>
                  <a:tcPr marL="68580" marR="68580" marT="0" marB="0" anchor="ctr"/>
                </a:tc>
                <a:tc>
                  <a:txBody>
                    <a:bodyPr/>
                    <a:lstStyle/>
                    <a:p>
                      <a:pPr marL="0" marR="0" algn="ctr">
                        <a:lnSpc>
                          <a:spcPct val="115000"/>
                        </a:lnSpc>
                        <a:spcBef>
                          <a:spcPts val="0"/>
                        </a:spcBef>
                        <a:spcAft>
                          <a:spcPts val="0"/>
                        </a:spcAft>
                      </a:pPr>
                      <a:r>
                        <a:rPr lang="en-US" sz="1800" dirty="0" err="1">
                          <a:effectLst/>
                        </a:rPr>
                        <a:t>Kiểu</a:t>
                      </a:r>
                      <a:r>
                        <a:rPr lang="en-US" sz="1800" dirty="0">
                          <a:effectLst/>
                        </a:rPr>
                        <a:t> </a:t>
                      </a:r>
                      <a:r>
                        <a:rPr lang="en-US" sz="1800" dirty="0" err="1">
                          <a:effectLst/>
                        </a:rPr>
                        <a:t>đặt</a:t>
                      </a:r>
                      <a:r>
                        <a:rPr lang="en-US" sz="1800" dirty="0">
                          <a:effectLst/>
                        </a:rPr>
                        <a:t> </a:t>
                      </a:r>
                      <a:r>
                        <a:rPr lang="en-US" sz="1800" dirty="0" err="1">
                          <a:effectLst/>
                        </a:rPr>
                        <a:t>tên</a:t>
                      </a:r>
                      <a:endParaRPr lang="en-US" sz="1800" dirty="0">
                        <a:solidFill>
                          <a:srgbClr val="000000"/>
                        </a:solidFill>
                        <a:effectLst/>
                        <a:latin typeface="Arial"/>
                        <a:ea typeface="Arial"/>
                      </a:endParaRPr>
                    </a:p>
                  </a:txBody>
                  <a:tcPr marL="68580" marR="68580" marT="0" marB="0" anchor="ctr"/>
                </a:tc>
                <a:tc>
                  <a:txBody>
                    <a:bodyPr/>
                    <a:lstStyle/>
                    <a:p>
                      <a:pPr marL="0" marR="0" algn="ctr">
                        <a:lnSpc>
                          <a:spcPct val="115000"/>
                        </a:lnSpc>
                        <a:spcBef>
                          <a:spcPts val="0"/>
                        </a:spcBef>
                        <a:spcAft>
                          <a:spcPts val="0"/>
                        </a:spcAft>
                      </a:pPr>
                      <a:r>
                        <a:rPr lang="en-US" sz="1800">
                          <a:effectLst/>
                        </a:rPr>
                        <a:t>Ví dụ</a:t>
                      </a:r>
                      <a:endParaRPr lang="en-US" sz="1800">
                        <a:solidFill>
                          <a:srgbClr val="000000"/>
                        </a:solidFill>
                        <a:effectLst/>
                        <a:latin typeface="Arial"/>
                        <a:ea typeface="Arial"/>
                      </a:endParaRPr>
                    </a:p>
                  </a:txBody>
                  <a:tcPr marL="68580" marR="68580" marT="0" marB="0" anchor="ctr"/>
                </a:tc>
                <a:tc>
                  <a:txBody>
                    <a:bodyPr/>
                    <a:lstStyle/>
                    <a:p>
                      <a:pPr marL="0" marR="0" algn="ctr">
                        <a:lnSpc>
                          <a:spcPct val="115000"/>
                        </a:lnSpc>
                        <a:spcBef>
                          <a:spcPts val="0"/>
                        </a:spcBef>
                        <a:spcAft>
                          <a:spcPts val="0"/>
                        </a:spcAft>
                      </a:pPr>
                      <a:r>
                        <a:rPr lang="en-US" sz="1800">
                          <a:effectLst/>
                        </a:rPr>
                        <a:t>Ghi chú</a:t>
                      </a:r>
                      <a:endParaRPr lang="en-US" sz="1800">
                        <a:solidFill>
                          <a:srgbClr val="000000"/>
                        </a:solidFill>
                        <a:effectLst/>
                        <a:latin typeface="Arial"/>
                        <a:ea typeface="Arial"/>
                      </a:endParaRPr>
                    </a:p>
                  </a:txBody>
                  <a:tcPr marL="68580" marR="68580" marT="0" marB="0" anchor="ctr"/>
                </a:tc>
              </a:tr>
              <a:tr h="254221">
                <a:tc>
                  <a:txBody>
                    <a:bodyPr/>
                    <a:lstStyle/>
                    <a:p>
                      <a:pPr marL="0" marR="0">
                        <a:lnSpc>
                          <a:spcPct val="115000"/>
                        </a:lnSpc>
                        <a:spcBef>
                          <a:spcPts val="0"/>
                        </a:spcBef>
                        <a:spcAft>
                          <a:spcPts val="0"/>
                        </a:spcAft>
                      </a:pPr>
                      <a:r>
                        <a:rPr lang="en-US" sz="1800" dirty="0" err="1">
                          <a:effectLst/>
                        </a:rPr>
                        <a:t>Tên</a:t>
                      </a:r>
                      <a:r>
                        <a:rPr lang="en-US" sz="1800" dirty="0">
                          <a:effectLst/>
                        </a:rPr>
                        <a:t> </a:t>
                      </a:r>
                      <a:r>
                        <a:rPr lang="en-US" sz="1800" dirty="0" err="1">
                          <a:effectLst/>
                        </a:rPr>
                        <a:t>dự</a:t>
                      </a:r>
                      <a:r>
                        <a:rPr lang="en-US" sz="1800" dirty="0">
                          <a:effectLst/>
                        </a:rPr>
                        <a:t> </a:t>
                      </a:r>
                      <a:r>
                        <a:rPr lang="en-US" sz="1800" dirty="0" err="1">
                          <a:effectLst/>
                        </a:rPr>
                        <a:t>án</a:t>
                      </a:r>
                      <a:r>
                        <a:rPr lang="en-US" sz="1800" dirty="0">
                          <a:effectLst/>
                        </a:rPr>
                        <a:t> (Project file)</a:t>
                      </a:r>
                      <a:endParaRPr lang="en-US" sz="1800" dirty="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Pascal</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QuanLySinhVien</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 </a:t>
                      </a:r>
                      <a:endParaRPr lang="en-US" sz="1800">
                        <a:solidFill>
                          <a:srgbClr val="000000"/>
                        </a:solidFill>
                        <a:effectLst/>
                        <a:latin typeface="Arial"/>
                        <a:ea typeface="Arial"/>
                      </a:endParaRPr>
                    </a:p>
                  </a:txBody>
                  <a:tcPr marL="68580" marR="68580" marT="0" marB="0" anchor="ctr"/>
                </a:tc>
              </a:tr>
              <a:tr h="397146">
                <a:tc>
                  <a:txBody>
                    <a:bodyPr/>
                    <a:lstStyle/>
                    <a:p>
                      <a:pPr marL="0" marR="0">
                        <a:lnSpc>
                          <a:spcPct val="115000"/>
                        </a:lnSpc>
                        <a:spcBef>
                          <a:spcPts val="0"/>
                        </a:spcBef>
                        <a:spcAft>
                          <a:spcPts val="0"/>
                        </a:spcAft>
                      </a:pPr>
                      <a:r>
                        <a:rPr lang="fr-FR" sz="1800" dirty="0" err="1">
                          <a:effectLst/>
                        </a:rPr>
                        <a:t>Tên</a:t>
                      </a:r>
                      <a:r>
                        <a:rPr lang="fr-FR" sz="1800" dirty="0">
                          <a:effectLst/>
                        </a:rPr>
                        <a:t> file </a:t>
                      </a:r>
                      <a:r>
                        <a:rPr lang="fr-FR" sz="1800" dirty="0" err="1">
                          <a:effectLst/>
                        </a:rPr>
                        <a:t>mã</a:t>
                      </a:r>
                      <a:r>
                        <a:rPr lang="fr-FR" sz="1800" dirty="0">
                          <a:effectLst/>
                        </a:rPr>
                        <a:t> </a:t>
                      </a:r>
                      <a:r>
                        <a:rPr lang="fr-FR" sz="1800" dirty="0" err="1">
                          <a:effectLst/>
                        </a:rPr>
                        <a:t>nguồn</a:t>
                      </a:r>
                      <a:r>
                        <a:rPr lang="fr-FR" sz="1800" dirty="0">
                          <a:effectLst/>
                        </a:rPr>
                        <a:t> (Source File)</a:t>
                      </a:r>
                      <a:endParaRPr lang="en-US" sz="1800" dirty="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fr-FR" sz="1800">
                          <a:effectLst/>
                        </a:rPr>
                        <a:t>Pascal</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fr-FR" sz="1800">
                          <a:effectLst/>
                        </a:rPr>
                        <a:t>SinhVien.cs</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fr-FR" sz="1800">
                          <a:effectLst/>
                        </a:rPr>
                        <a:t> </a:t>
                      </a:r>
                      <a:endParaRPr lang="en-US" sz="1800">
                        <a:solidFill>
                          <a:srgbClr val="000000"/>
                        </a:solidFill>
                        <a:effectLst/>
                        <a:latin typeface="Arial"/>
                        <a:ea typeface="Arial"/>
                      </a:endParaRPr>
                    </a:p>
                  </a:txBody>
                  <a:tcPr marL="68580" marR="68580" marT="0" marB="0" anchor="ctr"/>
                </a:tc>
              </a:tr>
              <a:tr h="254221">
                <a:tc>
                  <a:txBody>
                    <a:bodyPr/>
                    <a:lstStyle/>
                    <a:p>
                      <a:pPr marL="0" marR="0">
                        <a:lnSpc>
                          <a:spcPct val="115000"/>
                        </a:lnSpc>
                        <a:spcBef>
                          <a:spcPts val="0"/>
                        </a:spcBef>
                        <a:spcAft>
                          <a:spcPts val="0"/>
                        </a:spcAft>
                      </a:pPr>
                      <a:r>
                        <a:rPr lang="en-US" sz="1800">
                          <a:effectLst/>
                        </a:rPr>
                        <a:t>Tên biến (Variable)</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dirty="0">
                          <a:effectLst/>
                        </a:rPr>
                        <a:t>Camel</a:t>
                      </a:r>
                      <a:endParaRPr lang="en-US" sz="1800" dirty="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hoTen</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 </a:t>
                      </a:r>
                      <a:endParaRPr lang="en-US" sz="1800">
                        <a:solidFill>
                          <a:srgbClr val="000000"/>
                        </a:solidFill>
                        <a:effectLst/>
                        <a:latin typeface="Arial"/>
                        <a:ea typeface="Arial"/>
                      </a:endParaRPr>
                    </a:p>
                  </a:txBody>
                  <a:tcPr marL="68580" marR="68580" marT="0" marB="0" anchor="ctr"/>
                </a:tc>
              </a:tr>
              <a:tr h="505136">
                <a:tc>
                  <a:txBody>
                    <a:bodyPr/>
                    <a:lstStyle/>
                    <a:p>
                      <a:pPr marL="0" marR="0">
                        <a:lnSpc>
                          <a:spcPct val="115000"/>
                        </a:lnSpc>
                        <a:spcBef>
                          <a:spcPts val="0"/>
                        </a:spcBef>
                        <a:spcAft>
                          <a:spcPts val="0"/>
                        </a:spcAft>
                      </a:pPr>
                      <a:r>
                        <a:rPr lang="en-US" sz="1800">
                          <a:effectLst/>
                        </a:rPr>
                        <a:t>Hằng số (Constant)</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Uppercase</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dirty="0">
                          <a:effectLst/>
                        </a:rPr>
                        <a:t>SO_PI</a:t>
                      </a:r>
                      <a:endParaRPr lang="en-US" sz="1800" dirty="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Có gạch chân giữa các từ</a:t>
                      </a:r>
                      <a:endParaRPr lang="en-US" sz="1800">
                        <a:solidFill>
                          <a:srgbClr val="000000"/>
                        </a:solidFill>
                        <a:effectLst/>
                        <a:latin typeface="Arial"/>
                        <a:ea typeface="Arial"/>
                      </a:endParaRPr>
                    </a:p>
                  </a:txBody>
                  <a:tcPr marL="68580" marR="68580" marT="0" marB="0" anchor="ctr"/>
                </a:tc>
              </a:tr>
              <a:tr h="254221">
                <a:tc>
                  <a:txBody>
                    <a:bodyPr/>
                    <a:lstStyle/>
                    <a:p>
                      <a:pPr marL="0" marR="0">
                        <a:lnSpc>
                          <a:spcPct val="115000"/>
                        </a:lnSpc>
                        <a:spcBef>
                          <a:spcPts val="0"/>
                        </a:spcBef>
                        <a:spcAft>
                          <a:spcPts val="0"/>
                        </a:spcAft>
                      </a:pPr>
                      <a:r>
                        <a:rPr lang="en-US" sz="1800">
                          <a:effectLst/>
                        </a:rPr>
                        <a:t>Tên class, enum, Delegate</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Pascal</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dirty="0" err="1">
                          <a:effectLst/>
                        </a:rPr>
                        <a:t>SinhVien</a:t>
                      </a:r>
                      <a:r>
                        <a:rPr lang="en-US" sz="1800" dirty="0">
                          <a:effectLst/>
                        </a:rPr>
                        <a:t>, </a:t>
                      </a:r>
                      <a:r>
                        <a:rPr lang="en-US" sz="1800" dirty="0" err="1">
                          <a:effectLst/>
                        </a:rPr>
                        <a:t>XepLoai</a:t>
                      </a:r>
                      <a:endParaRPr lang="en-US" sz="1800" dirty="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 </a:t>
                      </a:r>
                      <a:endParaRPr lang="en-US" sz="1800">
                        <a:solidFill>
                          <a:srgbClr val="000000"/>
                        </a:solidFill>
                        <a:effectLst/>
                        <a:latin typeface="Arial"/>
                        <a:ea typeface="Arial"/>
                      </a:endParaRPr>
                    </a:p>
                  </a:txBody>
                  <a:tcPr marL="68580" marR="68580" marT="0" marB="0" anchor="ctr"/>
                </a:tc>
              </a:tr>
              <a:tr h="254221">
                <a:tc>
                  <a:txBody>
                    <a:bodyPr/>
                    <a:lstStyle/>
                    <a:p>
                      <a:pPr marL="0" marR="0">
                        <a:lnSpc>
                          <a:spcPct val="115000"/>
                        </a:lnSpc>
                        <a:spcBef>
                          <a:spcPts val="0"/>
                        </a:spcBef>
                        <a:spcAft>
                          <a:spcPts val="0"/>
                        </a:spcAft>
                      </a:pPr>
                      <a:r>
                        <a:rPr lang="en-US" sz="1800">
                          <a:effectLst/>
                        </a:rPr>
                        <a:t>Tham số (Parameter)</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Camel</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dirty="0" err="1">
                          <a:effectLst/>
                        </a:rPr>
                        <a:t>tenKhachHang</a:t>
                      </a:r>
                      <a:endParaRPr lang="en-US" sz="1800" dirty="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 </a:t>
                      </a:r>
                      <a:endParaRPr lang="en-US" sz="1800">
                        <a:solidFill>
                          <a:srgbClr val="000000"/>
                        </a:solidFill>
                        <a:effectLst/>
                        <a:latin typeface="Arial"/>
                        <a:ea typeface="Arial"/>
                      </a:endParaRPr>
                    </a:p>
                  </a:txBody>
                  <a:tcPr marL="68580" marR="68580" marT="0" marB="0" anchor="ctr"/>
                </a:tc>
              </a:tr>
              <a:tr h="254221">
                <a:tc>
                  <a:txBody>
                    <a:bodyPr/>
                    <a:lstStyle/>
                    <a:p>
                      <a:pPr marL="0" marR="0">
                        <a:lnSpc>
                          <a:spcPct val="115000"/>
                        </a:lnSpc>
                        <a:spcBef>
                          <a:spcPts val="0"/>
                        </a:spcBef>
                        <a:spcAft>
                          <a:spcPts val="0"/>
                        </a:spcAft>
                      </a:pPr>
                      <a:r>
                        <a:rPr lang="en-US" sz="1800">
                          <a:effectLst/>
                        </a:rPr>
                        <a:t>Thuộc tính (Property)</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Pascal</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dirty="0" err="1">
                          <a:effectLst/>
                        </a:rPr>
                        <a:t>NgaySinh</a:t>
                      </a:r>
                      <a:endParaRPr lang="en-US" sz="1800" dirty="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 </a:t>
                      </a:r>
                      <a:endParaRPr lang="en-US" sz="1800">
                        <a:solidFill>
                          <a:srgbClr val="000000"/>
                        </a:solidFill>
                        <a:effectLst/>
                        <a:latin typeface="Arial"/>
                        <a:ea typeface="Arial"/>
                      </a:endParaRPr>
                    </a:p>
                  </a:txBody>
                  <a:tcPr marL="68580" marR="68580" marT="0" marB="0" anchor="ctr"/>
                </a:tc>
              </a:tr>
              <a:tr h="327489">
                <a:tc>
                  <a:txBody>
                    <a:bodyPr/>
                    <a:lstStyle/>
                    <a:p>
                      <a:pPr marL="0" marR="0">
                        <a:lnSpc>
                          <a:spcPct val="115000"/>
                        </a:lnSpc>
                        <a:spcBef>
                          <a:spcPts val="0"/>
                        </a:spcBef>
                        <a:spcAft>
                          <a:spcPts val="0"/>
                        </a:spcAft>
                      </a:pPr>
                      <a:r>
                        <a:rPr lang="en-US" sz="1800">
                          <a:effectLst/>
                        </a:rPr>
                        <a:t>Phương thức (method)</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Pascal</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dirty="0" err="1">
                          <a:effectLst/>
                        </a:rPr>
                        <a:t>TinhDiemTrungBinh</a:t>
                      </a:r>
                      <a:r>
                        <a:rPr lang="en-US" sz="1800" dirty="0">
                          <a:effectLst/>
                        </a:rPr>
                        <a:t>()</a:t>
                      </a:r>
                      <a:endParaRPr lang="en-US" sz="1800" dirty="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dirty="0">
                          <a:effectLst/>
                        </a:rPr>
                        <a:t> </a:t>
                      </a:r>
                      <a:endParaRPr lang="en-US" sz="1800" dirty="0">
                        <a:solidFill>
                          <a:srgbClr val="000000"/>
                        </a:solidFill>
                        <a:effectLst/>
                        <a:latin typeface="Arial"/>
                        <a:ea typeface="Arial"/>
                      </a:endParaRPr>
                    </a:p>
                  </a:txBody>
                  <a:tcPr marL="68580" marR="68580" marT="0" marB="0" anchor="ctr"/>
                </a:tc>
              </a:tr>
              <a:tr h="508442">
                <a:tc>
                  <a:txBody>
                    <a:bodyPr/>
                    <a:lstStyle/>
                    <a:p>
                      <a:pPr marL="0" marR="0">
                        <a:lnSpc>
                          <a:spcPct val="115000"/>
                        </a:lnSpc>
                        <a:spcBef>
                          <a:spcPts val="0"/>
                        </a:spcBef>
                        <a:spcAft>
                          <a:spcPts val="0"/>
                        </a:spcAft>
                      </a:pPr>
                      <a:r>
                        <a:rPr lang="en-US" sz="1800">
                          <a:effectLst/>
                        </a:rPr>
                        <a:t>Sự kiện (event)</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Pascal</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ClickEventHandler</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dirty="0" err="1">
                          <a:effectLst/>
                        </a:rPr>
                        <a:t>Thường</a:t>
                      </a:r>
                      <a:r>
                        <a:rPr lang="en-US" sz="1800" dirty="0">
                          <a:effectLst/>
                        </a:rPr>
                        <a:t> </a:t>
                      </a:r>
                      <a:r>
                        <a:rPr lang="en-US" sz="1800" dirty="0" err="1">
                          <a:effectLst/>
                        </a:rPr>
                        <a:t>có</a:t>
                      </a:r>
                      <a:r>
                        <a:rPr lang="en-US" sz="1800" dirty="0">
                          <a:effectLst/>
                        </a:rPr>
                        <a:t> </a:t>
                      </a:r>
                      <a:r>
                        <a:rPr lang="en-US" sz="1800" dirty="0" err="1">
                          <a:effectLst/>
                        </a:rPr>
                        <a:t>hậu</a:t>
                      </a:r>
                      <a:r>
                        <a:rPr lang="en-US" sz="1800" dirty="0">
                          <a:effectLst/>
                        </a:rPr>
                        <a:t> </a:t>
                      </a:r>
                      <a:r>
                        <a:rPr lang="en-US" sz="1800" dirty="0" err="1">
                          <a:effectLst/>
                        </a:rPr>
                        <a:t>tố</a:t>
                      </a:r>
                      <a:r>
                        <a:rPr lang="en-US" sz="1800" dirty="0">
                          <a:effectLst/>
                        </a:rPr>
                        <a:t> </a:t>
                      </a:r>
                      <a:r>
                        <a:rPr lang="en-US" sz="1800" dirty="0" err="1">
                          <a:effectLst/>
                        </a:rPr>
                        <a:t>EventHandler</a:t>
                      </a:r>
                      <a:endParaRPr lang="en-US" sz="1800" dirty="0">
                        <a:solidFill>
                          <a:srgbClr val="000000"/>
                        </a:solidFill>
                        <a:effectLst/>
                        <a:latin typeface="Arial"/>
                        <a:ea typeface="Arial"/>
                      </a:endParaRPr>
                    </a:p>
                  </a:txBody>
                  <a:tcPr marL="68580" marR="68580" marT="0" marB="0" anchor="ctr"/>
                </a:tc>
              </a:tr>
              <a:tr h="329470">
                <a:tc>
                  <a:txBody>
                    <a:bodyPr/>
                    <a:lstStyle/>
                    <a:p>
                      <a:pPr marL="0" marR="0">
                        <a:lnSpc>
                          <a:spcPct val="115000"/>
                        </a:lnSpc>
                        <a:spcBef>
                          <a:spcPts val="0"/>
                        </a:spcBef>
                        <a:spcAft>
                          <a:spcPts val="0"/>
                        </a:spcAft>
                      </a:pPr>
                      <a:r>
                        <a:rPr lang="en-US" sz="1800" dirty="0" err="1">
                          <a:effectLst/>
                        </a:rPr>
                        <a:t>Giao</a:t>
                      </a:r>
                      <a:r>
                        <a:rPr lang="en-US" sz="1800" dirty="0">
                          <a:effectLst/>
                        </a:rPr>
                        <a:t> </a:t>
                      </a:r>
                      <a:r>
                        <a:rPr lang="en-US" sz="1800" dirty="0" err="1">
                          <a:effectLst/>
                        </a:rPr>
                        <a:t>diện</a:t>
                      </a:r>
                      <a:r>
                        <a:rPr lang="en-US" sz="1800" dirty="0">
                          <a:effectLst/>
                        </a:rPr>
                        <a:t> (Interface)</a:t>
                      </a:r>
                      <a:endParaRPr lang="en-US" sz="1800" dirty="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Pascal</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a:effectLst/>
                        </a:rPr>
                        <a:t>IHinhHoc</a:t>
                      </a:r>
                      <a:endParaRPr lang="en-US" sz="1800">
                        <a:solidFill>
                          <a:srgbClr val="000000"/>
                        </a:solidFill>
                        <a:effectLst/>
                        <a:latin typeface="Arial"/>
                        <a:ea typeface="Arial"/>
                      </a:endParaRPr>
                    </a:p>
                  </a:txBody>
                  <a:tcPr marL="68580" marR="68580" marT="0" marB="0" anchor="ctr"/>
                </a:tc>
                <a:tc>
                  <a:txBody>
                    <a:bodyPr/>
                    <a:lstStyle/>
                    <a:p>
                      <a:pPr marL="0" marR="0">
                        <a:lnSpc>
                          <a:spcPct val="115000"/>
                        </a:lnSpc>
                        <a:spcBef>
                          <a:spcPts val="0"/>
                        </a:spcBef>
                        <a:spcAft>
                          <a:spcPts val="0"/>
                        </a:spcAft>
                      </a:pPr>
                      <a:r>
                        <a:rPr lang="en-US" sz="1800" dirty="0" err="1">
                          <a:effectLst/>
                        </a:rPr>
                        <a:t>Thường</a:t>
                      </a:r>
                      <a:r>
                        <a:rPr lang="en-US" sz="1800" dirty="0">
                          <a:effectLst/>
                        </a:rPr>
                        <a:t> </a:t>
                      </a:r>
                      <a:r>
                        <a:rPr lang="en-US" sz="1800" dirty="0" err="1">
                          <a:effectLst/>
                        </a:rPr>
                        <a:t>có</a:t>
                      </a:r>
                      <a:r>
                        <a:rPr lang="en-US" sz="1800" dirty="0">
                          <a:effectLst/>
                        </a:rPr>
                        <a:t> </a:t>
                      </a:r>
                      <a:r>
                        <a:rPr lang="en-US" sz="1800" dirty="0" err="1">
                          <a:effectLst/>
                        </a:rPr>
                        <a:t>tiền</a:t>
                      </a:r>
                      <a:r>
                        <a:rPr lang="en-US" sz="1800" dirty="0">
                          <a:effectLst/>
                        </a:rPr>
                        <a:t> </a:t>
                      </a:r>
                      <a:r>
                        <a:rPr lang="en-US" sz="1800" dirty="0" err="1">
                          <a:effectLst/>
                        </a:rPr>
                        <a:t>tố</a:t>
                      </a:r>
                      <a:r>
                        <a:rPr lang="en-US" sz="1800" dirty="0">
                          <a:effectLst/>
                        </a:rPr>
                        <a:t> I</a:t>
                      </a:r>
                      <a:endParaRPr lang="en-US" sz="1800" dirty="0">
                        <a:solidFill>
                          <a:srgbClr val="000000"/>
                        </a:solidFill>
                        <a:effectLst/>
                        <a:latin typeface="Arial"/>
                        <a:ea typeface="Arial"/>
                      </a:endParaRPr>
                    </a:p>
                  </a:txBody>
                  <a:tcPr marL="68580" marR="68580" marT="0" marB="0" anchor="ctr"/>
                </a:tc>
              </a:tr>
            </a:tbl>
          </a:graphicData>
        </a:graphic>
      </p:graphicFrame>
    </p:spTree>
    <p:extLst>
      <p:ext uri="{BB962C8B-B14F-4D97-AF65-F5344CB8AC3E}">
        <p14:creationId xmlns:p14="http://schemas.microsoft.com/office/powerpoint/2010/main" val="2452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197" y="2292094"/>
            <a:ext cx="11110587" cy="2219691"/>
          </a:xfrm>
        </p:spPr>
        <p:txBody>
          <a:bodyPr/>
          <a:lstStyle/>
          <a:p>
            <a:pPr>
              <a:lnSpc>
                <a:spcPct val="100000"/>
              </a:lnSpc>
            </a:pPr>
            <a:r>
              <a:rPr lang="en-US" dirty="0" err="1" smtClean="0"/>
              <a:t>Chương</a:t>
            </a:r>
            <a:r>
              <a:rPr lang="en-US" dirty="0" smtClean="0"/>
              <a:t> </a:t>
            </a:r>
            <a:r>
              <a:rPr lang="en-US" dirty="0" smtClean="0"/>
              <a:t>6.</a:t>
            </a:r>
            <a:br>
              <a:rPr lang="en-US" dirty="0" smtClean="0"/>
            </a:br>
            <a:r>
              <a:rPr lang="en-US" dirty="0" smtClean="0"/>
              <a:t>XÂY DỰNG </a:t>
            </a:r>
            <a:r>
              <a:rPr lang="en-US" dirty="0" err="1" smtClean="0"/>
              <a:t>phần</a:t>
            </a:r>
            <a:r>
              <a:rPr lang="en-US" dirty="0" smtClean="0"/>
              <a:t> </a:t>
            </a:r>
            <a:r>
              <a:rPr lang="en-US" dirty="0" err="1" smtClean="0"/>
              <a:t>mềm</a:t>
            </a:r>
            <a:endParaRPr lang="en-US" dirty="0"/>
          </a:p>
        </p:txBody>
      </p:sp>
      <p:sp>
        <p:nvSpPr>
          <p:cNvPr id="3" name="Subtitle 2"/>
          <p:cNvSpPr>
            <a:spLocks noGrp="1"/>
          </p:cNvSpPr>
          <p:nvPr>
            <p:ph type="subTitle" idx="1"/>
          </p:nvPr>
        </p:nvSpPr>
        <p:spPr>
          <a:xfrm>
            <a:off x="576196" y="4511784"/>
            <a:ext cx="11110588" cy="955565"/>
          </a:xfrm>
        </p:spPr>
        <p:txBody>
          <a:bodyPr/>
          <a:lstStyle/>
          <a:p>
            <a:r>
              <a:rPr lang="en-US" dirty="0" smtClean="0"/>
              <a:t>Lê Ngọc Luyện</a:t>
            </a:r>
            <a:endParaRPr lang="en-US" dirty="0"/>
          </a:p>
        </p:txBody>
      </p:sp>
    </p:spTree>
    <p:extLst>
      <p:ext uri="{BB962C8B-B14F-4D97-AF65-F5344CB8AC3E}">
        <p14:creationId xmlns:p14="http://schemas.microsoft.com/office/powerpoint/2010/main" val="296738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Chuẩn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199"/>
            <a:ext cx="9982200" cy="5011615"/>
          </a:xfrm>
        </p:spPr>
        <p:txBody>
          <a:bodyPr>
            <a:normAutofit/>
          </a:bodyPr>
          <a:lstStyle/>
          <a:p>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quy</a:t>
            </a:r>
            <a:r>
              <a:rPr lang="en-US" dirty="0" smtClean="0"/>
              <a:t> </a:t>
            </a:r>
            <a:r>
              <a:rPr lang="en-US" dirty="0" err="1" smtClean="0"/>
              <a:t>tắt</a:t>
            </a:r>
            <a:r>
              <a:rPr lang="en-US" dirty="0" smtClean="0"/>
              <a:t> </a:t>
            </a:r>
            <a:r>
              <a:rPr lang="en-US" dirty="0" err="1" smtClean="0"/>
              <a:t>đặt</a:t>
            </a:r>
            <a:r>
              <a:rPr lang="en-US" dirty="0" smtClean="0"/>
              <a:t> </a:t>
            </a:r>
            <a:r>
              <a:rPr lang="en-US" dirty="0" err="1" smtClean="0"/>
              <a:t>tiên</a:t>
            </a:r>
            <a:r>
              <a:rPr lang="en-US" dirty="0" smtClean="0"/>
              <a:t> </a:t>
            </a:r>
            <a:r>
              <a:rPr lang="en-US" dirty="0" err="1" smtClean="0"/>
              <a:t>tố</a:t>
            </a:r>
            <a:r>
              <a:rPr lang="en-US" dirty="0" smtClean="0"/>
              <a:t> </a:t>
            </a:r>
            <a:r>
              <a:rPr lang="en-US" dirty="0" err="1" smtClean="0"/>
              <a:t>cho</a:t>
            </a:r>
            <a:r>
              <a:rPr lang="en-US" dirty="0" smtClean="0"/>
              <a:t> </a:t>
            </a:r>
            <a:r>
              <a:rPr lang="en-US" dirty="0" err="1" smtClean="0"/>
              <a:t>một</a:t>
            </a:r>
            <a:r>
              <a:rPr lang="en-US" dirty="0" smtClean="0"/>
              <a:t> </a:t>
            </a:r>
            <a:r>
              <a:rPr lang="en-US" dirty="0" err="1" smtClean="0"/>
              <a:t>số</a:t>
            </a:r>
            <a:r>
              <a:rPr lang="en-US" dirty="0" smtClean="0"/>
              <a:t> </a:t>
            </a:r>
            <a:r>
              <a:rPr lang="en-US" dirty="0" err="1" smtClean="0"/>
              <a:t>điều</a:t>
            </a:r>
            <a:r>
              <a:rPr lang="en-US" dirty="0" smtClean="0"/>
              <a:t> </a:t>
            </a:r>
            <a:r>
              <a:rPr lang="en-US" dirty="0" err="1" smtClean="0"/>
              <a:t>khiển</a:t>
            </a:r>
            <a:endParaRPr lang="en-US" dirty="0" smtClean="0"/>
          </a:p>
          <a:p>
            <a:endParaRPr lang="en-US" dirty="0" smtClean="0"/>
          </a:p>
          <a:p>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20</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876175042"/>
              </p:ext>
            </p:extLst>
          </p:nvPr>
        </p:nvGraphicFramePr>
        <p:xfrm>
          <a:off x="1360940" y="2478583"/>
          <a:ext cx="9553802" cy="3505200"/>
        </p:xfrm>
        <a:graphic>
          <a:graphicData uri="http://schemas.openxmlformats.org/drawingml/2006/table">
            <a:tbl>
              <a:tblPr firstRow="1" firstCol="1" bandRow="1">
                <a:tableStyleId>{5C22544A-7EE6-4342-B048-85BDC9FD1C3A}</a:tableStyleId>
              </a:tblPr>
              <a:tblGrid>
                <a:gridCol w="762651"/>
                <a:gridCol w="3906260"/>
                <a:gridCol w="1953129"/>
                <a:gridCol w="2931762"/>
              </a:tblGrid>
              <a:tr h="343807">
                <a:tc>
                  <a:txBody>
                    <a:bodyPr/>
                    <a:lstStyle/>
                    <a:p>
                      <a:pPr marL="0" marR="0" algn="ctr">
                        <a:lnSpc>
                          <a:spcPct val="115000"/>
                        </a:lnSpc>
                        <a:spcBef>
                          <a:spcPts val="0"/>
                        </a:spcBef>
                        <a:spcAft>
                          <a:spcPts val="0"/>
                        </a:spcAft>
                      </a:pPr>
                      <a:r>
                        <a:rPr lang="en-US" sz="2000" dirty="0">
                          <a:effectLst/>
                        </a:rPr>
                        <a:t>STT</a:t>
                      </a:r>
                      <a:endParaRPr lang="en-US" sz="2000" dirty="0">
                        <a:solidFill>
                          <a:srgbClr val="000000"/>
                        </a:solidFill>
                        <a:effectLst/>
                        <a:latin typeface="Arial"/>
                        <a:ea typeface="Arial"/>
                      </a:endParaRPr>
                    </a:p>
                  </a:txBody>
                  <a:tcPr marL="68580" marR="68580" marT="0" marB="0" anchor="ctr"/>
                </a:tc>
                <a:tc>
                  <a:txBody>
                    <a:bodyPr/>
                    <a:lstStyle/>
                    <a:p>
                      <a:pPr marL="0" marR="0" algn="ctr">
                        <a:lnSpc>
                          <a:spcPct val="115000"/>
                        </a:lnSpc>
                        <a:spcBef>
                          <a:spcPts val="0"/>
                        </a:spcBef>
                        <a:spcAft>
                          <a:spcPts val="0"/>
                        </a:spcAft>
                      </a:pPr>
                      <a:r>
                        <a:rPr lang="en-US" sz="2000">
                          <a:effectLst/>
                        </a:rPr>
                        <a:t>Tên điểu khiển</a:t>
                      </a:r>
                      <a:endParaRPr lang="en-US" sz="2000">
                        <a:solidFill>
                          <a:srgbClr val="000000"/>
                        </a:solidFill>
                        <a:effectLst/>
                        <a:latin typeface="Arial"/>
                        <a:ea typeface="Arial"/>
                      </a:endParaRPr>
                    </a:p>
                  </a:txBody>
                  <a:tcPr marL="68580" marR="68580" marT="0" marB="0" anchor="ctr"/>
                </a:tc>
                <a:tc>
                  <a:txBody>
                    <a:bodyPr/>
                    <a:lstStyle/>
                    <a:p>
                      <a:pPr marL="0" marR="0" algn="ctr">
                        <a:lnSpc>
                          <a:spcPct val="115000"/>
                        </a:lnSpc>
                        <a:spcBef>
                          <a:spcPts val="0"/>
                        </a:spcBef>
                        <a:spcAft>
                          <a:spcPts val="0"/>
                        </a:spcAft>
                      </a:pPr>
                      <a:r>
                        <a:rPr lang="en-US" sz="2000" dirty="0" err="1">
                          <a:effectLst/>
                        </a:rPr>
                        <a:t>Tiền</a:t>
                      </a:r>
                      <a:r>
                        <a:rPr lang="en-US" sz="2000" dirty="0">
                          <a:effectLst/>
                        </a:rPr>
                        <a:t> </a:t>
                      </a:r>
                      <a:r>
                        <a:rPr lang="en-US" sz="2000" dirty="0" err="1">
                          <a:effectLst/>
                        </a:rPr>
                        <a:t>tố</a:t>
                      </a:r>
                      <a:endParaRPr lang="en-US" sz="2000" dirty="0">
                        <a:solidFill>
                          <a:srgbClr val="000000"/>
                        </a:solidFill>
                        <a:effectLst/>
                        <a:latin typeface="Arial"/>
                        <a:ea typeface="Arial"/>
                      </a:endParaRPr>
                    </a:p>
                  </a:txBody>
                  <a:tcPr marL="68580" marR="68580" marT="0" marB="0" anchor="ctr"/>
                </a:tc>
                <a:tc>
                  <a:txBody>
                    <a:bodyPr/>
                    <a:lstStyle/>
                    <a:p>
                      <a:pPr marL="0" marR="0" algn="ctr">
                        <a:lnSpc>
                          <a:spcPct val="115000"/>
                        </a:lnSpc>
                        <a:spcBef>
                          <a:spcPts val="0"/>
                        </a:spcBef>
                        <a:spcAft>
                          <a:spcPts val="0"/>
                        </a:spcAft>
                      </a:pPr>
                      <a:r>
                        <a:rPr lang="en-US" sz="2000">
                          <a:effectLst/>
                        </a:rPr>
                        <a:t>Ví dụ</a:t>
                      </a:r>
                      <a:endParaRPr lang="en-US" sz="2000">
                        <a:solidFill>
                          <a:srgbClr val="000000"/>
                        </a:solidFill>
                        <a:effectLst/>
                        <a:latin typeface="Arial"/>
                        <a:ea typeface="Arial"/>
                      </a:endParaRPr>
                    </a:p>
                  </a:txBody>
                  <a:tcPr marL="68580" marR="68580" marT="0" marB="0" anchor="ctr"/>
                </a:tc>
              </a:tr>
              <a:tr h="310008">
                <a:tc>
                  <a:txBody>
                    <a:bodyPr/>
                    <a:lstStyle/>
                    <a:p>
                      <a:pPr marL="0" marR="0" algn="ctr">
                        <a:lnSpc>
                          <a:spcPct val="115000"/>
                        </a:lnSpc>
                        <a:spcBef>
                          <a:spcPts val="0"/>
                        </a:spcBef>
                        <a:spcAft>
                          <a:spcPts val="0"/>
                        </a:spcAft>
                      </a:pPr>
                      <a:r>
                        <a:rPr lang="en-US" sz="2000" dirty="0">
                          <a:effectLst/>
                        </a:rPr>
                        <a:t>1</a:t>
                      </a:r>
                      <a:endParaRPr lang="en-US" sz="2000" dirty="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a:effectLst/>
                        </a:rPr>
                        <a:t>Panel</a:t>
                      </a:r>
                      <a:endParaRPr lang="en-US" sz="2000" dirty="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pnl</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pnlGroup</a:t>
                      </a:r>
                      <a:endParaRPr lang="en-US" sz="2000">
                        <a:solidFill>
                          <a:srgbClr val="000000"/>
                        </a:solidFill>
                        <a:effectLst/>
                        <a:latin typeface="Arial"/>
                        <a:ea typeface="Arial"/>
                      </a:endParaRPr>
                    </a:p>
                  </a:txBody>
                  <a:tcPr marL="68580" marR="68580" marT="0" marB="0"/>
                </a:tc>
              </a:tr>
              <a:tr h="310008">
                <a:tc>
                  <a:txBody>
                    <a:bodyPr/>
                    <a:lstStyle/>
                    <a:p>
                      <a:pPr marL="0" marR="0" algn="ctr">
                        <a:lnSpc>
                          <a:spcPct val="115000"/>
                        </a:lnSpc>
                        <a:spcBef>
                          <a:spcPts val="0"/>
                        </a:spcBef>
                        <a:spcAft>
                          <a:spcPts val="0"/>
                        </a:spcAft>
                      </a:pPr>
                      <a:r>
                        <a:rPr lang="en-US" sz="2000">
                          <a:effectLst/>
                        </a:rPr>
                        <a:t>2</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err="1">
                          <a:effectLst/>
                        </a:rPr>
                        <a:t>CheckBox</a:t>
                      </a:r>
                      <a:endParaRPr lang="en-US" sz="2000" dirty="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chk</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chkReadOnly</a:t>
                      </a:r>
                      <a:endParaRPr lang="en-US" sz="2000">
                        <a:solidFill>
                          <a:srgbClr val="000000"/>
                        </a:solidFill>
                        <a:effectLst/>
                        <a:latin typeface="Arial"/>
                        <a:ea typeface="Arial"/>
                      </a:endParaRPr>
                    </a:p>
                  </a:txBody>
                  <a:tcPr marL="68580" marR="68580" marT="0" marB="0"/>
                </a:tc>
              </a:tr>
              <a:tr h="343807">
                <a:tc>
                  <a:txBody>
                    <a:bodyPr/>
                    <a:lstStyle/>
                    <a:p>
                      <a:pPr marL="0" marR="0" algn="ctr">
                        <a:lnSpc>
                          <a:spcPct val="115000"/>
                        </a:lnSpc>
                        <a:spcBef>
                          <a:spcPts val="0"/>
                        </a:spcBef>
                        <a:spcAft>
                          <a:spcPts val="0"/>
                        </a:spcAft>
                      </a:pPr>
                      <a:r>
                        <a:rPr lang="en-US" sz="2000">
                          <a:effectLst/>
                        </a:rPr>
                        <a:t>3</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err="1">
                          <a:effectLst/>
                        </a:rPr>
                        <a:t>ComboBox</a:t>
                      </a:r>
                      <a:r>
                        <a:rPr lang="en-US" sz="2000" dirty="0">
                          <a:effectLst/>
                        </a:rPr>
                        <a:t>, Drop-</a:t>
                      </a:r>
                      <a:r>
                        <a:rPr lang="en-US" sz="2000" dirty="0" err="1">
                          <a:effectLst/>
                        </a:rPr>
                        <a:t>DownListBox</a:t>
                      </a:r>
                      <a:endParaRPr lang="en-US" sz="2000" dirty="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cbo</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err="1">
                          <a:effectLst/>
                        </a:rPr>
                        <a:t>cboCountry</a:t>
                      </a:r>
                      <a:endParaRPr lang="en-US" sz="2000" dirty="0">
                        <a:solidFill>
                          <a:srgbClr val="000000"/>
                        </a:solidFill>
                        <a:effectLst/>
                        <a:latin typeface="Arial"/>
                        <a:ea typeface="Arial"/>
                      </a:endParaRPr>
                    </a:p>
                  </a:txBody>
                  <a:tcPr marL="68580" marR="68580" marT="0" marB="0"/>
                </a:tc>
              </a:tr>
              <a:tr h="310008">
                <a:tc>
                  <a:txBody>
                    <a:bodyPr/>
                    <a:lstStyle/>
                    <a:p>
                      <a:pPr marL="0" marR="0" algn="ctr">
                        <a:lnSpc>
                          <a:spcPct val="115000"/>
                        </a:lnSpc>
                        <a:spcBef>
                          <a:spcPts val="0"/>
                        </a:spcBef>
                        <a:spcAft>
                          <a:spcPts val="0"/>
                        </a:spcAft>
                      </a:pPr>
                      <a:r>
                        <a:rPr lang="en-US" sz="2000">
                          <a:effectLst/>
                        </a:rPr>
                        <a:t>4</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a:effectLst/>
                        </a:rPr>
                        <a:t>Command Button</a:t>
                      </a:r>
                      <a:endParaRPr lang="en-US" sz="2000" dirty="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btn</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btnExit</a:t>
                      </a:r>
                      <a:endParaRPr lang="en-US" sz="2000">
                        <a:solidFill>
                          <a:srgbClr val="000000"/>
                        </a:solidFill>
                        <a:effectLst/>
                        <a:latin typeface="Arial"/>
                        <a:ea typeface="Arial"/>
                      </a:endParaRPr>
                    </a:p>
                  </a:txBody>
                  <a:tcPr marL="68580" marR="68580" marT="0" marB="0"/>
                </a:tc>
              </a:tr>
              <a:tr h="310008">
                <a:tc>
                  <a:txBody>
                    <a:bodyPr/>
                    <a:lstStyle/>
                    <a:p>
                      <a:pPr marL="0" marR="0" algn="ctr">
                        <a:lnSpc>
                          <a:spcPct val="115000"/>
                        </a:lnSpc>
                        <a:spcBef>
                          <a:spcPts val="0"/>
                        </a:spcBef>
                        <a:spcAft>
                          <a:spcPts val="0"/>
                        </a:spcAft>
                      </a:pPr>
                      <a:r>
                        <a:rPr lang="en-US" sz="2000">
                          <a:effectLst/>
                        </a:rPr>
                        <a:t>5</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a:effectLst/>
                        </a:rPr>
                        <a:t>Common dialog</a:t>
                      </a:r>
                      <a:endParaRPr lang="en-US" sz="2000" dirty="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err="1">
                          <a:effectLst/>
                        </a:rPr>
                        <a:t>dlg</a:t>
                      </a:r>
                      <a:endParaRPr lang="en-US" sz="2000" dirty="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dlgFileOpen</a:t>
                      </a:r>
                      <a:endParaRPr lang="en-US" sz="2000">
                        <a:solidFill>
                          <a:srgbClr val="000000"/>
                        </a:solidFill>
                        <a:effectLst/>
                        <a:latin typeface="Arial"/>
                        <a:ea typeface="Arial"/>
                      </a:endParaRPr>
                    </a:p>
                  </a:txBody>
                  <a:tcPr marL="68580" marR="68580" marT="0" marB="0"/>
                </a:tc>
              </a:tr>
              <a:tr h="310008">
                <a:tc>
                  <a:txBody>
                    <a:bodyPr/>
                    <a:lstStyle/>
                    <a:p>
                      <a:pPr marL="0" marR="0" algn="ctr">
                        <a:lnSpc>
                          <a:spcPct val="115000"/>
                        </a:lnSpc>
                        <a:spcBef>
                          <a:spcPts val="0"/>
                        </a:spcBef>
                        <a:spcAft>
                          <a:spcPts val="0"/>
                        </a:spcAft>
                      </a:pPr>
                      <a:r>
                        <a:rPr lang="en-US" sz="2000">
                          <a:effectLst/>
                        </a:rPr>
                        <a:t>6</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Data</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err="1">
                          <a:effectLst/>
                        </a:rPr>
                        <a:t>dat</a:t>
                      </a:r>
                      <a:endParaRPr lang="en-US" sz="2000" dirty="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datBiblio</a:t>
                      </a:r>
                      <a:endParaRPr lang="en-US" sz="2000">
                        <a:solidFill>
                          <a:srgbClr val="000000"/>
                        </a:solidFill>
                        <a:effectLst/>
                        <a:latin typeface="Arial"/>
                        <a:ea typeface="Arial"/>
                      </a:endParaRPr>
                    </a:p>
                  </a:txBody>
                  <a:tcPr marL="68580" marR="68580" marT="0" marB="0"/>
                </a:tc>
              </a:tr>
              <a:tr h="343807">
                <a:tc>
                  <a:txBody>
                    <a:bodyPr/>
                    <a:lstStyle/>
                    <a:p>
                      <a:pPr marL="0" marR="0" algn="ctr">
                        <a:lnSpc>
                          <a:spcPct val="115000"/>
                        </a:lnSpc>
                        <a:spcBef>
                          <a:spcPts val="0"/>
                        </a:spcBef>
                        <a:spcAft>
                          <a:spcPts val="0"/>
                        </a:spcAft>
                      </a:pPr>
                      <a:r>
                        <a:rPr lang="en-US" sz="2000">
                          <a:effectLst/>
                        </a:rPr>
                        <a:t>7</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Data-Bound Combo Box</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err="1">
                          <a:effectLst/>
                        </a:rPr>
                        <a:t>cbo</a:t>
                      </a:r>
                      <a:endParaRPr lang="en-US" sz="2000" dirty="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err="1">
                          <a:effectLst/>
                        </a:rPr>
                        <a:t>cboLanguage</a:t>
                      </a:r>
                      <a:endParaRPr lang="en-US" sz="2000" dirty="0">
                        <a:solidFill>
                          <a:srgbClr val="000000"/>
                        </a:solidFill>
                        <a:effectLst/>
                        <a:latin typeface="Arial"/>
                        <a:ea typeface="Arial"/>
                      </a:endParaRPr>
                    </a:p>
                  </a:txBody>
                  <a:tcPr marL="68580" marR="68580" marT="0" marB="0"/>
                </a:tc>
              </a:tr>
              <a:tr h="343807">
                <a:tc>
                  <a:txBody>
                    <a:bodyPr/>
                    <a:lstStyle/>
                    <a:p>
                      <a:pPr marL="0" marR="0" algn="ctr">
                        <a:lnSpc>
                          <a:spcPct val="115000"/>
                        </a:lnSpc>
                        <a:spcBef>
                          <a:spcPts val="0"/>
                        </a:spcBef>
                        <a:spcAft>
                          <a:spcPts val="0"/>
                        </a:spcAft>
                      </a:pPr>
                      <a:r>
                        <a:rPr lang="en-US" sz="2000">
                          <a:effectLst/>
                        </a:rPr>
                        <a:t>8</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Data-Bound grid</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grd</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err="1">
                          <a:effectLst/>
                        </a:rPr>
                        <a:t>grdQueryResult</a:t>
                      </a:r>
                      <a:endParaRPr lang="en-US" sz="2000" dirty="0">
                        <a:solidFill>
                          <a:srgbClr val="000000"/>
                        </a:solidFill>
                        <a:effectLst/>
                        <a:latin typeface="Arial"/>
                        <a:ea typeface="Arial"/>
                      </a:endParaRPr>
                    </a:p>
                  </a:txBody>
                  <a:tcPr marL="68580" marR="68580" marT="0" marB="0"/>
                </a:tc>
              </a:tr>
              <a:tr h="343807">
                <a:tc>
                  <a:txBody>
                    <a:bodyPr/>
                    <a:lstStyle/>
                    <a:p>
                      <a:pPr marL="0" marR="0" algn="ctr">
                        <a:lnSpc>
                          <a:spcPct val="115000"/>
                        </a:lnSpc>
                        <a:spcBef>
                          <a:spcPts val="0"/>
                        </a:spcBef>
                        <a:spcAft>
                          <a:spcPts val="0"/>
                        </a:spcAft>
                      </a:pPr>
                      <a:r>
                        <a:rPr lang="en-US" sz="2000">
                          <a:effectLst/>
                        </a:rPr>
                        <a:t>9</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a:effectLst/>
                        </a:rPr>
                        <a:t>Data-Bound List Box</a:t>
                      </a:r>
                      <a:endParaRPr lang="en-US" sz="200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err="1">
                          <a:effectLst/>
                        </a:rPr>
                        <a:t>lst</a:t>
                      </a:r>
                      <a:endParaRPr lang="en-US" sz="2000" dirty="0">
                        <a:solidFill>
                          <a:srgbClr val="000000"/>
                        </a:solidFill>
                        <a:effectLst/>
                        <a:latin typeface="Arial"/>
                        <a:ea typeface="Arial"/>
                      </a:endParaRPr>
                    </a:p>
                  </a:txBody>
                  <a:tcPr marL="68580" marR="68580" marT="0" marB="0"/>
                </a:tc>
                <a:tc>
                  <a:txBody>
                    <a:bodyPr/>
                    <a:lstStyle/>
                    <a:p>
                      <a:pPr marL="0" marR="0" algn="just">
                        <a:lnSpc>
                          <a:spcPct val="115000"/>
                        </a:lnSpc>
                        <a:spcBef>
                          <a:spcPts val="0"/>
                        </a:spcBef>
                        <a:spcAft>
                          <a:spcPts val="0"/>
                        </a:spcAft>
                      </a:pPr>
                      <a:r>
                        <a:rPr lang="en-US" sz="2000" dirty="0" err="1">
                          <a:effectLst/>
                        </a:rPr>
                        <a:t>lstJobType</a:t>
                      </a:r>
                      <a:endParaRPr lang="en-US" sz="2000" dirty="0">
                        <a:solidFill>
                          <a:srgbClr val="000000"/>
                        </a:solidFill>
                        <a:effectLst/>
                        <a:latin typeface="Arial"/>
                        <a:ea typeface="Arial"/>
                      </a:endParaRPr>
                    </a:p>
                  </a:txBody>
                  <a:tcPr marL="68580" marR="68580" marT="0" marB="0"/>
                </a:tc>
              </a:tr>
            </a:tbl>
          </a:graphicData>
        </a:graphic>
      </p:graphicFrame>
      <p:sp>
        <p:nvSpPr>
          <p:cNvPr id="5" name="TextBox 4"/>
          <p:cNvSpPr txBox="1"/>
          <p:nvPr/>
        </p:nvSpPr>
        <p:spPr>
          <a:xfrm>
            <a:off x="3962401" y="6481411"/>
            <a:ext cx="5327099" cy="369332"/>
          </a:xfrm>
          <a:prstGeom prst="rect">
            <a:avLst/>
          </a:prstGeom>
          <a:noFill/>
        </p:spPr>
        <p:txBody>
          <a:bodyPr wrap="none" rtlCol="0">
            <a:spAutoFit/>
          </a:bodyPr>
          <a:lstStyle/>
          <a:p>
            <a:r>
              <a:rPr lang="en-US" dirty="0" err="1" smtClean="0"/>
              <a:t>Xem</a:t>
            </a:r>
            <a:r>
              <a:rPr lang="en-US" dirty="0" smtClean="0"/>
              <a:t> </a:t>
            </a:r>
            <a:r>
              <a:rPr lang="en-US" dirty="0" err="1" smtClean="0"/>
              <a:t>thêm</a:t>
            </a:r>
            <a:r>
              <a:rPr lang="en-US" dirty="0" smtClean="0"/>
              <a:t> </a:t>
            </a:r>
            <a:r>
              <a:rPr lang="en-US" dirty="0" err="1" smtClean="0"/>
              <a:t>trong</a:t>
            </a:r>
            <a:r>
              <a:rPr lang="en-US" dirty="0" smtClean="0"/>
              <a:t> </a:t>
            </a:r>
            <a:r>
              <a:rPr lang="en-US" dirty="0" err="1" smtClean="0"/>
              <a:t>giáo</a:t>
            </a:r>
            <a:r>
              <a:rPr lang="en-US" dirty="0" smtClean="0"/>
              <a:t> </a:t>
            </a:r>
            <a:r>
              <a:rPr lang="en-US" dirty="0" err="1" smtClean="0"/>
              <a:t>trình</a:t>
            </a:r>
            <a:r>
              <a:rPr lang="en-US" dirty="0" smtClean="0"/>
              <a:t> </a:t>
            </a:r>
            <a:r>
              <a:rPr lang="en-US" dirty="0" err="1" smtClean="0"/>
              <a:t>về</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khiển</a:t>
            </a:r>
            <a:endParaRPr lang="en-US" dirty="0"/>
          </a:p>
        </p:txBody>
      </p:sp>
    </p:spTree>
    <p:extLst>
      <p:ext uri="{BB962C8B-B14F-4D97-AF65-F5344CB8AC3E}">
        <p14:creationId xmlns:p14="http://schemas.microsoft.com/office/powerpoint/2010/main" val="194245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Chuẩn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199"/>
            <a:ext cx="9982200" cy="5011615"/>
          </a:xfrm>
        </p:spPr>
        <p:txBody>
          <a:bodyPr>
            <a:normAutofit/>
          </a:bodyPr>
          <a:lstStyle/>
          <a:p>
            <a:r>
              <a:rPr lang="en-US" sz="2400" dirty="0" err="1" smtClean="0"/>
              <a:t>Để</a:t>
            </a:r>
            <a:r>
              <a:rPr lang="en-US" sz="2400" dirty="0" smtClean="0"/>
              <a:t> </a:t>
            </a:r>
            <a:r>
              <a:rPr lang="en-US" sz="2400" dirty="0" err="1" smtClean="0"/>
              <a:t>viết</a:t>
            </a:r>
            <a:r>
              <a:rPr lang="en-US" sz="2400" dirty="0" smtClean="0"/>
              <a:t> comment, </a:t>
            </a:r>
            <a:r>
              <a:rPr lang="en-US" sz="2400" dirty="0" err="1" smtClean="0"/>
              <a:t>sự</a:t>
            </a:r>
            <a:r>
              <a:rPr lang="en-US" sz="2400" dirty="0" smtClean="0"/>
              <a:t> </a:t>
            </a:r>
            <a:r>
              <a:rPr lang="en-US" sz="2400" dirty="0" err="1"/>
              <a:t>dụng</a:t>
            </a:r>
            <a:r>
              <a:rPr lang="en-US" sz="2400" dirty="0"/>
              <a:t> </a:t>
            </a:r>
            <a:r>
              <a:rPr lang="en-US" sz="2400" dirty="0" err="1"/>
              <a:t>ngôn</a:t>
            </a:r>
            <a:r>
              <a:rPr lang="en-US" sz="2400" dirty="0"/>
              <a:t> </a:t>
            </a:r>
            <a:r>
              <a:rPr lang="en-US" sz="2400" dirty="0" err="1"/>
              <a:t>ngữ</a:t>
            </a:r>
            <a:r>
              <a:rPr lang="en-US" sz="2400" dirty="0"/>
              <a:t> </a:t>
            </a:r>
            <a:r>
              <a:rPr lang="en-US" sz="2400" dirty="0" err="1"/>
              <a:t>quy</a:t>
            </a:r>
            <a:r>
              <a:rPr lang="en-US" sz="2400" dirty="0"/>
              <a:t> </a:t>
            </a:r>
            <a:r>
              <a:rPr lang="en-US" sz="2400" dirty="0" err="1"/>
              <a:t>ước</a:t>
            </a:r>
            <a:r>
              <a:rPr lang="en-US" sz="2400" dirty="0"/>
              <a:t> (</a:t>
            </a:r>
            <a:r>
              <a:rPr lang="en-US" sz="2400" dirty="0" err="1"/>
              <a:t>tiếng</a:t>
            </a:r>
            <a:r>
              <a:rPr lang="en-US" sz="2400" dirty="0"/>
              <a:t> </a:t>
            </a:r>
            <a:r>
              <a:rPr lang="en-US" sz="2400" dirty="0" err="1"/>
              <a:t>việt</a:t>
            </a:r>
            <a:r>
              <a:rPr lang="en-US" sz="2400" dirty="0"/>
              <a:t> </a:t>
            </a:r>
            <a:r>
              <a:rPr lang="en-US" sz="2400" dirty="0" err="1"/>
              <a:t>hoặc</a:t>
            </a:r>
            <a:r>
              <a:rPr lang="en-US" sz="2400" dirty="0"/>
              <a:t> </a:t>
            </a:r>
            <a:r>
              <a:rPr lang="en-US" sz="2400" dirty="0" err="1"/>
              <a:t>tiếng</a:t>
            </a:r>
            <a:r>
              <a:rPr lang="en-US" sz="2400" dirty="0"/>
              <a:t> </a:t>
            </a:r>
            <a:r>
              <a:rPr lang="en-US" sz="2400" dirty="0" err="1"/>
              <a:t>anh</a:t>
            </a:r>
            <a:r>
              <a:rPr lang="en-US" sz="2400" dirty="0"/>
              <a:t>) </a:t>
            </a:r>
            <a:r>
              <a:rPr lang="en-US" sz="2400" dirty="0" err="1"/>
              <a:t>phụ</a:t>
            </a:r>
            <a:r>
              <a:rPr lang="en-US" sz="2400" dirty="0"/>
              <a:t> </a:t>
            </a:r>
            <a:r>
              <a:rPr lang="en-US" sz="2400" dirty="0" err="1"/>
              <a:t>thuộc</a:t>
            </a:r>
            <a:r>
              <a:rPr lang="en-US" sz="2400" dirty="0"/>
              <a:t> </a:t>
            </a:r>
            <a:r>
              <a:rPr lang="en-US" sz="2400" dirty="0" err="1"/>
              <a:t>vào</a:t>
            </a:r>
            <a:r>
              <a:rPr lang="en-US" sz="2400" dirty="0"/>
              <a:t> </a:t>
            </a:r>
            <a:r>
              <a:rPr lang="en-US" sz="2400" dirty="0" err="1"/>
              <a:t>quy</a:t>
            </a:r>
            <a:r>
              <a:rPr lang="en-US" sz="2400" dirty="0"/>
              <a:t> </a:t>
            </a:r>
            <a:r>
              <a:rPr lang="en-US" sz="2400" dirty="0" err="1"/>
              <a:t>định</a:t>
            </a:r>
            <a:r>
              <a:rPr lang="en-US" sz="2400" dirty="0"/>
              <a:t> </a:t>
            </a:r>
            <a:r>
              <a:rPr lang="en-US" sz="2400" dirty="0" err="1"/>
              <a:t>của</a:t>
            </a:r>
            <a:r>
              <a:rPr lang="en-US" sz="2400" dirty="0"/>
              <a:t> </a:t>
            </a:r>
            <a:r>
              <a:rPr lang="en-US" sz="2400" dirty="0" err="1"/>
              <a:t>nhóm</a:t>
            </a:r>
            <a:r>
              <a:rPr lang="en-US" sz="2400" dirty="0"/>
              <a:t> </a:t>
            </a:r>
            <a:r>
              <a:rPr lang="en-US" sz="2400" dirty="0" err="1"/>
              <a:t>hoặc</a:t>
            </a:r>
            <a:r>
              <a:rPr lang="en-US" sz="2400" dirty="0"/>
              <a:t> </a:t>
            </a:r>
            <a:r>
              <a:rPr lang="en-US" sz="2400" dirty="0" err="1"/>
              <a:t>công</a:t>
            </a:r>
            <a:r>
              <a:rPr lang="en-US" sz="2400" dirty="0"/>
              <a:t> ty </a:t>
            </a:r>
            <a:r>
              <a:rPr lang="en-US" sz="2400" dirty="0" err="1"/>
              <a:t>về</a:t>
            </a:r>
            <a:r>
              <a:rPr lang="en-US" sz="2400" dirty="0"/>
              <a:t> </a:t>
            </a:r>
            <a:r>
              <a:rPr lang="en-US" sz="2400" dirty="0" err="1"/>
              <a:t>ngôn</a:t>
            </a:r>
            <a:r>
              <a:rPr lang="en-US" sz="2400" dirty="0"/>
              <a:t> </a:t>
            </a:r>
            <a:r>
              <a:rPr lang="en-US" sz="2400" dirty="0" err="1"/>
              <a:t>ngữ</a:t>
            </a:r>
            <a:r>
              <a:rPr lang="en-US" sz="2400" dirty="0"/>
              <a:t> </a:t>
            </a:r>
            <a:r>
              <a:rPr lang="en-US" sz="2400" dirty="0" err="1"/>
              <a:t>sử</a:t>
            </a:r>
            <a:r>
              <a:rPr lang="en-US" sz="2400" dirty="0"/>
              <a:t> </a:t>
            </a:r>
            <a:r>
              <a:rPr lang="en-US" sz="2400" dirty="0" err="1"/>
              <a:t>dụng</a:t>
            </a:r>
            <a:r>
              <a:rPr lang="en-US" sz="2400" dirty="0" smtClean="0"/>
              <a:t>.</a:t>
            </a:r>
          </a:p>
          <a:p>
            <a:pPr lvl="0"/>
            <a:r>
              <a:rPr lang="en-US" sz="2400" dirty="0"/>
              <a:t>Comment </a:t>
            </a:r>
            <a:r>
              <a:rPr lang="en-US" sz="2400" dirty="0" err="1"/>
              <a:t>cho</a:t>
            </a:r>
            <a:r>
              <a:rPr lang="en-US" sz="2400" dirty="0"/>
              <a:t> module, class: </a:t>
            </a:r>
            <a:r>
              <a:rPr lang="en-US" sz="2400" dirty="0" err="1"/>
              <a:t>mỗi</a:t>
            </a:r>
            <a:r>
              <a:rPr lang="en-US" sz="2400" dirty="0"/>
              <a:t> module, class </a:t>
            </a:r>
            <a:r>
              <a:rPr lang="en-US" sz="2400" dirty="0" err="1"/>
              <a:t>cần</a:t>
            </a:r>
            <a:r>
              <a:rPr lang="en-US" sz="2400" dirty="0"/>
              <a:t> </a:t>
            </a:r>
            <a:r>
              <a:rPr lang="en-US" sz="2400" dirty="0" err="1"/>
              <a:t>có</a:t>
            </a:r>
            <a:r>
              <a:rPr lang="en-US" sz="2400" dirty="0"/>
              <a:t> </a:t>
            </a:r>
            <a:r>
              <a:rPr lang="en-US" sz="2400" dirty="0" err="1"/>
              <a:t>mô</a:t>
            </a:r>
            <a:r>
              <a:rPr lang="en-US" sz="2400" dirty="0"/>
              <a:t> </a:t>
            </a:r>
            <a:r>
              <a:rPr lang="en-US" sz="2400" dirty="0" err="1"/>
              <a:t>tả</a:t>
            </a:r>
            <a:r>
              <a:rPr lang="en-US" sz="2400" dirty="0"/>
              <a:t> </a:t>
            </a:r>
            <a:r>
              <a:rPr lang="en-US" sz="2400" dirty="0" err="1"/>
              <a:t>ngắn</a:t>
            </a:r>
            <a:r>
              <a:rPr lang="en-US" sz="2400" dirty="0"/>
              <a:t> </a:t>
            </a:r>
            <a:r>
              <a:rPr lang="en-US" sz="2400" dirty="0" err="1"/>
              <a:t>về</a:t>
            </a:r>
            <a:r>
              <a:rPr lang="en-US" sz="2400" dirty="0"/>
              <a:t> </a:t>
            </a:r>
            <a:r>
              <a:rPr lang="en-US" sz="2400" dirty="0" err="1"/>
              <a:t>mục</a:t>
            </a:r>
            <a:r>
              <a:rPr lang="en-US" sz="2400" dirty="0"/>
              <a:t> </a:t>
            </a:r>
            <a:r>
              <a:rPr lang="en-US" sz="2400" dirty="0" err="1"/>
              <a:t>đích</a:t>
            </a:r>
            <a:r>
              <a:rPr lang="en-US" sz="2400" dirty="0"/>
              <a:t> </a:t>
            </a:r>
            <a:r>
              <a:rPr lang="en-US" sz="2400" dirty="0" err="1"/>
              <a:t>của</a:t>
            </a:r>
            <a:r>
              <a:rPr lang="en-US" sz="2400" dirty="0"/>
              <a:t> module hay class </a:t>
            </a:r>
            <a:r>
              <a:rPr lang="en-US" sz="2400" dirty="0" err="1"/>
              <a:t>đó</a:t>
            </a:r>
            <a:r>
              <a:rPr lang="en-US" sz="2400" dirty="0"/>
              <a:t>. </a:t>
            </a:r>
            <a:r>
              <a:rPr lang="en-US" sz="2400" dirty="0" err="1"/>
              <a:t>Nội</a:t>
            </a:r>
            <a:r>
              <a:rPr lang="en-US" sz="2400" dirty="0"/>
              <a:t> dung </a:t>
            </a:r>
            <a:r>
              <a:rPr lang="en-US" sz="2400" dirty="0" err="1"/>
              <a:t>gồm</a:t>
            </a:r>
            <a:r>
              <a:rPr lang="en-US" sz="2400" dirty="0"/>
              <a:t>:</a:t>
            </a:r>
          </a:p>
          <a:p>
            <a:pPr lvl="1"/>
            <a:r>
              <a:rPr lang="en-US" sz="2400" dirty="0" err="1"/>
              <a:t>Mục</a:t>
            </a:r>
            <a:r>
              <a:rPr lang="en-US" sz="2400" dirty="0"/>
              <a:t> </a:t>
            </a:r>
            <a:r>
              <a:rPr lang="en-US" sz="2400" dirty="0" err="1"/>
              <a:t>đích</a:t>
            </a:r>
            <a:r>
              <a:rPr lang="en-US" sz="2400" dirty="0"/>
              <a:t>: module hay class </a:t>
            </a:r>
            <a:r>
              <a:rPr lang="en-US" sz="2400" dirty="0" err="1"/>
              <a:t>thực</a:t>
            </a:r>
            <a:r>
              <a:rPr lang="en-US" sz="2400" dirty="0"/>
              <a:t> </a:t>
            </a:r>
            <a:r>
              <a:rPr lang="en-US" sz="2400" dirty="0" err="1"/>
              <a:t>hiện</a:t>
            </a:r>
            <a:r>
              <a:rPr lang="en-US" sz="2400" dirty="0"/>
              <a:t> </a:t>
            </a:r>
            <a:r>
              <a:rPr lang="en-US" sz="2400" dirty="0" err="1"/>
              <a:t>những</a:t>
            </a:r>
            <a:r>
              <a:rPr lang="en-US" sz="2400" dirty="0"/>
              <a:t> </a:t>
            </a:r>
            <a:r>
              <a:rPr lang="en-US" sz="2400" dirty="0" err="1"/>
              <a:t>công</a:t>
            </a:r>
            <a:r>
              <a:rPr lang="en-US" sz="2400" dirty="0"/>
              <a:t> </a:t>
            </a:r>
            <a:r>
              <a:rPr lang="en-US" sz="2400" dirty="0" err="1"/>
              <a:t>việc</a:t>
            </a:r>
            <a:r>
              <a:rPr lang="en-US" sz="2400" dirty="0"/>
              <a:t> </a:t>
            </a:r>
            <a:r>
              <a:rPr lang="en-US" sz="2400" dirty="0" err="1"/>
              <a:t>gì</a:t>
            </a:r>
            <a:endParaRPr lang="en-US" sz="2400" dirty="0"/>
          </a:p>
          <a:p>
            <a:pPr lvl="1"/>
            <a:r>
              <a:rPr lang="en-US" sz="2400" dirty="0" err="1"/>
              <a:t>Người</a:t>
            </a:r>
            <a:r>
              <a:rPr lang="en-US" sz="2400" dirty="0"/>
              <a:t> </a:t>
            </a:r>
            <a:r>
              <a:rPr lang="en-US" sz="2400" dirty="0" err="1"/>
              <a:t>lập</a:t>
            </a:r>
            <a:r>
              <a:rPr lang="en-US" sz="2400" dirty="0"/>
              <a:t>: </a:t>
            </a:r>
            <a:r>
              <a:rPr lang="en-US" sz="2400" dirty="0" err="1"/>
              <a:t>người</a:t>
            </a:r>
            <a:r>
              <a:rPr lang="en-US" sz="2400" dirty="0"/>
              <a:t> </a:t>
            </a:r>
            <a:r>
              <a:rPr lang="en-US" sz="2400" dirty="0" err="1"/>
              <a:t>tạo</a:t>
            </a:r>
            <a:r>
              <a:rPr lang="en-US" sz="2400" dirty="0"/>
              <a:t> module hay class</a:t>
            </a:r>
          </a:p>
          <a:p>
            <a:pPr lvl="1"/>
            <a:r>
              <a:rPr lang="en-US" sz="2400" dirty="0" err="1"/>
              <a:t>Những</a:t>
            </a:r>
            <a:r>
              <a:rPr lang="en-US" sz="2400" dirty="0"/>
              <a:t> </a:t>
            </a:r>
            <a:r>
              <a:rPr lang="en-US" sz="2400" dirty="0" err="1"/>
              <a:t>biến</a:t>
            </a:r>
            <a:r>
              <a:rPr lang="en-US" sz="2400" dirty="0"/>
              <a:t>/</a:t>
            </a:r>
            <a:r>
              <a:rPr lang="en-US" sz="2400" dirty="0" err="1"/>
              <a:t>hàm</a:t>
            </a:r>
            <a:r>
              <a:rPr lang="en-US" sz="2400" dirty="0"/>
              <a:t> </a:t>
            </a:r>
            <a:r>
              <a:rPr lang="en-US" sz="2400" dirty="0" err="1"/>
              <a:t>quan</a:t>
            </a:r>
            <a:r>
              <a:rPr lang="en-US" sz="2400" dirty="0"/>
              <a:t> </a:t>
            </a:r>
            <a:r>
              <a:rPr lang="en-US" sz="2400" dirty="0" err="1"/>
              <a:t>trọng</a:t>
            </a:r>
            <a:r>
              <a:rPr lang="en-US" sz="2400" dirty="0"/>
              <a:t> (</a:t>
            </a:r>
            <a:r>
              <a:rPr lang="en-US" sz="2400" dirty="0" err="1"/>
              <a:t>không</a:t>
            </a:r>
            <a:r>
              <a:rPr lang="en-US" sz="2400" dirty="0"/>
              <a:t> </a:t>
            </a:r>
            <a:r>
              <a:rPr lang="en-US" sz="2400" dirty="0" err="1"/>
              <a:t>bắt</a:t>
            </a:r>
            <a:r>
              <a:rPr lang="en-US" sz="2400" dirty="0"/>
              <a:t> </a:t>
            </a:r>
            <a:r>
              <a:rPr lang="en-US" sz="2400" dirty="0" err="1"/>
              <a:t>buộc</a:t>
            </a:r>
            <a:r>
              <a:rPr lang="en-US" sz="2400" dirty="0"/>
              <a:t>): </a:t>
            </a:r>
            <a:r>
              <a:rPr lang="en-US" sz="2400" dirty="0" err="1"/>
              <a:t>liệt</a:t>
            </a:r>
            <a:r>
              <a:rPr lang="en-US" sz="2400" dirty="0"/>
              <a:t> </a:t>
            </a:r>
            <a:r>
              <a:rPr lang="en-US" sz="2400" dirty="0" err="1"/>
              <a:t>kê</a:t>
            </a:r>
            <a:r>
              <a:rPr lang="en-US" sz="2400" dirty="0"/>
              <a:t> </a:t>
            </a:r>
            <a:r>
              <a:rPr lang="en-US" sz="2400" dirty="0" err="1"/>
              <a:t>tên</a:t>
            </a:r>
            <a:r>
              <a:rPr lang="en-US" sz="2400" dirty="0"/>
              <a:t> </a:t>
            </a:r>
            <a:r>
              <a:rPr lang="en-US" sz="2400" dirty="0" err="1"/>
              <a:t>các</a:t>
            </a:r>
            <a:r>
              <a:rPr lang="en-US" sz="2400" dirty="0"/>
              <a:t> </a:t>
            </a:r>
            <a:r>
              <a:rPr lang="en-US" sz="2400" dirty="0" err="1"/>
              <a:t>biến</a:t>
            </a:r>
            <a:r>
              <a:rPr lang="en-US" sz="2400" dirty="0"/>
              <a:t> </a:t>
            </a:r>
            <a:r>
              <a:rPr lang="en-US" sz="2400" dirty="0" err="1"/>
              <a:t>và</a:t>
            </a:r>
            <a:r>
              <a:rPr lang="en-US" sz="2400" dirty="0"/>
              <a:t> </a:t>
            </a:r>
            <a:r>
              <a:rPr lang="en-US" sz="2400" dirty="0" err="1"/>
              <a:t>hàm</a:t>
            </a:r>
            <a:r>
              <a:rPr lang="en-US" sz="2400" dirty="0"/>
              <a:t> </a:t>
            </a:r>
            <a:r>
              <a:rPr lang="en-US" sz="2400" dirty="0" err="1"/>
              <a:t>quan</a:t>
            </a:r>
            <a:r>
              <a:rPr lang="en-US" sz="2400" dirty="0"/>
              <a:t> </a:t>
            </a:r>
            <a:r>
              <a:rPr lang="en-US" sz="2400" dirty="0" err="1"/>
              <a:t>trọng</a:t>
            </a:r>
            <a:r>
              <a:rPr lang="en-US" sz="2400" dirty="0"/>
              <a:t> </a:t>
            </a:r>
            <a:r>
              <a:rPr lang="en-US" sz="2400" dirty="0" err="1"/>
              <a:t>trong</a:t>
            </a:r>
            <a:r>
              <a:rPr lang="en-US" sz="2400" dirty="0"/>
              <a:t> module/class.</a:t>
            </a:r>
          </a:p>
          <a:p>
            <a:endParaRPr lang="en-US" dirty="0"/>
          </a:p>
          <a:p>
            <a:pPr lvl="1"/>
            <a:endParaRPr lang="en-US" dirty="0"/>
          </a:p>
          <a:p>
            <a:pPr lvl="1"/>
            <a:endParaRPr lang="en-US" dirty="0" smtClean="0"/>
          </a:p>
          <a:p>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21</a:t>
            </a:fld>
            <a:endParaRPr lang="en-US"/>
          </a:p>
        </p:txBody>
      </p:sp>
    </p:spTree>
    <p:extLst>
      <p:ext uri="{BB962C8B-B14F-4D97-AF65-F5344CB8AC3E}">
        <p14:creationId xmlns:p14="http://schemas.microsoft.com/office/powerpoint/2010/main" val="25260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Chuẩn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199"/>
            <a:ext cx="9982200" cy="5011615"/>
          </a:xfrm>
        </p:spPr>
        <p:txBody>
          <a:bodyPr>
            <a:normAutofit lnSpcReduction="10000"/>
          </a:bodyPr>
          <a:lstStyle/>
          <a:p>
            <a:pPr lvl="0"/>
            <a:r>
              <a:rPr lang="en-US" sz="2400" dirty="0"/>
              <a:t>Comment </a:t>
            </a:r>
            <a:r>
              <a:rPr lang="en-US" sz="2400" dirty="0" err="1"/>
              <a:t>cho</a:t>
            </a:r>
            <a:r>
              <a:rPr lang="en-US" sz="2400" dirty="0"/>
              <a:t> method </a:t>
            </a:r>
            <a:r>
              <a:rPr lang="en-US" sz="2400" dirty="0" err="1"/>
              <a:t>hoặc</a:t>
            </a:r>
            <a:r>
              <a:rPr lang="en-US" sz="2400" dirty="0"/>
              <a:t> event: </a:t>
            </a:r>
            <a:r>
              <a:rPr lang="en-US" sz="2400" dirty="0" smtClean="0"/>
              <a:t>comment </a:t>
            </a:r>
            <a:r>
              <a:rPr lang="en-US" sz="2400" dirty="0" err="1"/>
              <a:t>cho</a:t>
            </a:r>
            <a:r>
              <a:rPr lang="en-US" sz="2400" dirty="0"/>
              <a:t> method/event </a:t>
            </a:r>
            <a:r>
              <a:rPr lang="en-US" sz="2400" dirty="0" err="1" smtClean="0"/>
              <a:t>gồm</a:t>
            </a:r>
            <a:r>
              <a:rPr lang="en-US" sz="2400" dirty="0" smtClean="0"/>
              <a:t>:</a:t>
            </a:r>
            <a:endParaRPr lang="en-US" sz="2400" dirty="0"/>
          </a:p>
          <a:p>
            <a:pPr lvl="1"/>
            <a:r>
              <a:rPr lang="en-US" sz="2400" dirty="0" err="1"/>
              <a:t>Phần</a:t>
            </a:r>
            <a:r>
              <a:rPr lang="en-US" sz="2400" dirty="0"/>
              <a:t> 1 (</a:t>
            </a:r>
            <a:r>
              <a:rPr lang="en-US" sz="2400" dirty="0" err="1"/>
              <a:t>không</a:t>
            </a:r>
            <a:r>
              <a:rPr lang="en-US" sz="2400" dirty="0"/>
              <a:t> </a:t>
            </a:r>
            <a:r>
              <a:rPr lang="en-US" sz="2400" dirty="0" err="1"/>
              <a:t>bắt</a:t>
            </a:r>
            <a:r>
              <a:rPr lang="en-US" sz="2400" dirty="0"/>
              <a:t> </a:t>
            </a:r>
            <a:r>
              <a:rPr lang="en-US" sz="2400" dirty="0" err="1"/>
              <a:t>buộc</a:t>
            </a:r>
            <a:r>
              <a:rPr lang="en-US" sz="2400" dirty="0"/>
              <a:t>): </a:t>
            </a:r>
            <a:r>
              <a:rPr lang="en-US" sz="2400" dirty="0" err="1"/>
              <a:t>mô</a:t>
            </a:r>
            <a:r>
              <a:rPr lang="en-US" sz="2400" dirty="0"/>
              <a:t> </a:t>
            </a:r>
            <a:r>
              <a:rPr lang="en-US" sz="2400" dirty="0" err="1"/>
              <a:t>tả</a:t>
            </a:r>
            <a:r>
              <a:rPr lang="en-US" sz="2400" dirty="0"/>
              <a:t> </a:t>
            </a:r>
            <a:r>
              <a:rPr lang="en-US" sz="2400" dirty="0" err="1"/>
              <a:t>mục</a:t>
            </a:r>
            <a:r>
              <a:rPr lang="en-US" sz="2400" dirty="0"/>
              <a:t> </a:t>
            </a:r>
            <a:r>
              <a:rPr lang="en-US" sz="2400" dirty="0" err="1"/>
              <a:t>đích</a:t>
            </a:r>
            <a:r>
              <a:rPr lang="en-US" sz="2400" dirty="0"/>
              <a:t> </a:t>
            </a:r>
            <a:r>
              <a:rPr lang="en-US" sz="2400" dirty="0" err="1"/>
              <a:t>và</a:t>
            </a:r>
            <a:r>
              <a:rPr lang="en-US" sz="2400" dirty="0"/>
              <a:t> </a:t>
            </a:r>
            <a:r>
              <a:rPr lang="en-US" sz="2400" dirty="0" err="1"/>
              <a:t>diễn</a:t>
            </a:r>
            <a:r>
              <a:rPr lang="en-US" sz="2400" dirty="0"/>
              <a:t> </a:t>
            </a:r>
            <a:r>
              <a:rPr lang="en-US" sz="2400" dirty="0" err="1"/>
              <a:t>giải</a:t>
            </a:r>
            <a:r>
              <a:rPr lang="en-US" sz="2400" dirty="0"/>
              <a:t> </a:t>
            </a:r>
            <a:r>
              <a:rPr lang="en-US" sz="2400" dirty="0" err="1"/>
              <a:t>ngắn</a:t>
            </a:r>
            <a:r>
              <a:rPr lang="en-US" sz="2400" dirty="0"/>
              <a:t> </a:t>
            </a:r>
            <a:r>
              <a:rPr lang="en-US" sz="2400" dirty="0" err="1"/>
              <a:t>gọn</a:t>
            </a:r>
            <a:r>
              <a:rPr lang="en-US" sz="2400" dirty="0"/>
              <a:t> ý </a:t>
            </a:r>
            <a:r>
              <a:rPr lang="en-US" sz="2400" dirty="0" err="1"/>
              <a:t>nghĩa</a:t>
            </a:r>
            <a:r>
              <a:rPr lang="en-US" sz="2400" dirty="0"/>
              <a:t> </a:t>
            </a:r>
            <a:r>
              <a:rPr lang="en-US" sz="2400" dirty="0" err="1"/>
              <a:t>các</a:t>
            </a:r>
            <a:r>
              <a:rPr lang="en-US" sz="2400" dirty="0"/>
              <a:t> </a:t>
            </a:r>
            <a:r>
              <a:rPr lang="en-US" sz="2400" dirty="0" err="1"/>
              <a:t>tham</a:t>
            </a:r>
            <a:r>
              <a:rPr lang="en-US" sz="2400" dirty="0"/>
              <a:t> </a:t>
            </a:r>
            <a:r>
              <a:rPr lang="en-US" sz="2400" dirty="0" err="1"/>
              <a:t>số</a:t>
            </a:r>
            <a:r>
              <a:rPr lang="en-US" sz="2400" dirty="0"/>
              <a:t> </a:t>
            </a:r>
            <a:r>
              <a:rPr lang="en-US" sz="2400" dirty="0" err="1"/>
              <a:t>đầu</a:t>
            </a:r>
            <a:r>
              <a:rPr lang="en-US" sz="2400" dirty="0"/>
              <a:t> </a:t>
            </a:r>
            <a:r>
              <a:rPr lang="en-US" sz="2400" dirty="0" err="1"/>
              <a:t>vào</a:t>
            </a:r>
            <a:r>
              <a:rPr lang="en-US" sz="2400" dirty="0"/>
              <a:t>, </a:t>
            </a:r>
            <a:r>
              <a:rPr lang="en-US" sz="2400" dirty="0" err="1"/>
              <a:t>đầu</a:t>
            </a:r>
            <a:r>
              <a:rPr lang="en-US" sz="2400" dirty="0"/>
              <a:t> </a:t>
            </a:r>
            <a:r>
              <a:rPr lang="en-US" sz="2400" dirty="0" err="1"/>
              <a:t>ra.</a:t>
            </a:r>
            <a:r>
              <a:rPr lang="en-US" sz="2400" dirty="0"/>
              <a:t> </a:t>
            </a:r>
            <a:r>
              <a:rPr lang="en-US" sz="2400" dirty="0" err="1"/>
              <a:t>Lưu</a:t>
            </a:r>
            <a:r>
              <a:rPr lang="en-US" sz="2400" dirty="0"/>
              <a:t> ý: </a:t>
            </a:r>
            <a:r>
              <a:rPr lang="en-US" sz="2400" dirty="0" err="1"/>
              <a:t>mô</a:t>
            </a:r>
            <a:r>
              <a:rPr lang="en-US" sz="2400" dirty="0"/>
              <a:t> </a:t>
            </a:r>
            <a:r>
              <a:rPr lang="en-US" sz="2400" dirty="0" err="1"/>
              <a:t>tả</a:t>
            </a:r>
            <a:r>
              <a:rPr lang="en-US" sz="2400" dirty="0"/>
              <a:t> method </a:t>
            </a:r>
            <a:r>
              <a:rPr lang="en-US" sz="2400" dirty="0" err="1"/>
              <a:t>đó</a:t>
            </a:r>
            <a:r>
              <a:rPr lang="en-US" sz="2400" dirty="0"/>
              <a:t> </a:t>
            </a:r>
            <a:r>
              <a:rPr lang="en-US" sz="2400" dirty="0" err="1"/>
              <a:t>làm</a:t>
            </a:r>
            <a:r>
              <a:rPr lang="en-US" sz="2400" dirty="0"/>
              <a:t> </a:t>
            </a:r>
            <a:r>
              <a:rPr lang="en-US" sz="2400" dirty="0" err="1"/>
              <a:t>gì</a:t>
            </a:r>
            <a:r>
              <a:rPr lang="en-US" sz="2400" dirty="0"/>
              <a:t> (What), </a:t>
            </a:r>
            <a:r>
              <a:rPr lang="en-US" sz="2400" dirty="0" err="1"/>
              <a:t>không</a:t>
            </a:r>
            <a:r>
              <a:rPr lang="en-US" sz="2400" dirty="0"/>
              <a:t> </a:t>
            </a:r>
            <a:r>
              <a:rPr lang="en-US" sz="2400" dirty="0" err="1"/>
              <a:t>mô</a:t>
            </a:r>
            <a:r>
              <a:rPr lang="en-US" sz="2400" dirty="0"/>
              <a:t> </a:t>
            </a:r>
            <a:r>
              <a:rPr lang="en-US" sz="2400" dirty="0" err="1"/>
              <a:t>tả</a:t>
            </a:r>
            <a:r>
              <a:rPr lang="en-US" sz="2400" dirty="0"/>
              <a:t> method </a:t>
            </a:r>
            <a:r>
              <a:rPr lang="en-US" sz="2400" dirty="0" err="1"/>
              <a:t>đó</a:t>
            </a:r>
            <a:r>
              <a:rPr lang="en-US" sz="2400" dirty="0"/>
              <a:t> </a:t>
            </a:r>
            <a:r>
              <a:rPr lang="en-US" sz="2400" dirty="0" err="1"/>
              <a:t>thực</a:t>
            </a:r>
            <a:r>
              <a:rPr lang="en-US" sz="2400" dirty="0"/>
              <a:t> </a:t>
            </a:r>
            <a:r>
              <a:rPr lang="en-US" sz="2400" dirty="0" err="1"/>
              <a:t>hiện</a:t>
            </a:r>
            <a:r>
              <a:rPr lang="en-US" sz="2400" dirty="0"/>
              <a:t> </a:t>
            </a:r>
            <a:r>
              <a:rPr lang="en-US" sz="2400" dirty="0" err="1"/>
              <a:t>thế</a:t>
            </a:r>
            <a:r>
              <a:rPr lang="en-US" sz="2400" dirty="0"/>
              <a:t> </a:t>
            </a:r>
            <a:r>
              <a:rPr lang="en-US" sz="2400" dirty="0" err="1"/>
              <a:t>nào</a:t>
            </a:r>
            <a:r>
              <a:rPr lang="en-US" sz="2400" dirty="0"/>
              <a:t> (how). </a:t>
            </a:r>
            <a:r>
              <a:rPr lang="en-US" sz="2400" dirty="0" err="1"/>
              <a:t>Người</a:t>
            </a:r>
            <a:r>
              <a:rPr lang="en-US" sz="2400" dirty="0"/>
              <a:t> </a:t>
            </a:r>
            <a:r>
              <a:rPr lang="en-US" sz="2400" dirty="0" err="1"/>
              <a:t>lập</a:t>
            </a:r>
            <a:r>
              <a:rPr lang="en-US" sz="2400" dirty="0"/>
              <a:t> </a:t>
            </a:r>
            <a:r>
              <a:rPr lang="en-US" sz="2400" dirty="0" err="1"/>
              <a:t>trình</a:t>
            </a:r>
            <a:r>
              <a:rPr lang="en-US" sz="2400" dirty="0"/>
              <a:t> </a:t>
            </a:r>
            <a:r>
              <a:rPr lang="en-US" sz="2400" dirty="0" err="1"/>
              <a:t>có</a:t>
            </a:r>
            <a:r>
              <a:rPr lang="en-US" sz="2400" dirty="0"/>
              <a:t> </a:t>
            </a:r>
            <a:r>
              <a:rPr lang="en-US" sz="2400" dirty="0" err="1"/>
              <a:t>thể</a:t>
            </a:r>
            <a:r>
              <a:rPr lang="en-US" sz="2400" dirty="0"/>
              <a:t> </a:t>
            </a:r>
            <a:r>
              <a:rPr lang="en-US" sz="2400" dirty="0" err="1"/>
              <a:t>không</a:t>
            </a:r>
            <a:r>
              <a:rPr lang="en-US" sz="2400" dirty="0"/>
              <a:t> </a:t>
            </a:r>
            <a:r>
              <a:rPr lang="en-US" sz="2400" dirty="0" err="1"/>
              <a:t>cần</a:t>
            </a:r>
            <a:r>
              <a:rPr lang="en-US" sz="2400" dirty="0"/>
              <a:t> </a:t>
            </a:r>
            <a:r>
              <a:rPr lang="en-US" sz="2400" dirty="0" err="1"/>
              <a:t>viết</a:t>
            </a:r>
            <a:r>
              <a:rPr lang="en-US" sz="2400" dirty="0"/>
              <a:t> </a:t>
            </a:r>
            <a:r>
              <a:rPr lang="en-US" sz="2400" dirty="0" err="1"/>
              <a:t>phần</a:t>
            </a:r>
            <a:r>
              <a:rPr lang="en-US" sz="2400" dirty="0"/>
              <a:t> </a:t>
            </a:r>
            <a:r>
              <a:rPr lang="en-US" sz="2400" dirty="0" err="1"/>
              <a:t>mô</a:t>
            </a:r>
            <a:r>
              <a:rPr lang="en-US" sz="2400" dirty="0"/>
              <a:t> </a:t>
            </a:r>
            <a:r>
              <a:rPr lang="en-US" sz="2400" dirty="0" err="1"/>
              <a:t>tả</a:t>
            </a:r>
            <a:r>
              <a:rPr lang="en-US" sz="2400" dirty="0"/>
              <a:t> </a:t>
            </a:r>
            <a:r>
              <a:rPr lang="en-US" sz="2400" dirty="0" err="1"/>
              <a:t>mục</a:t>
            </a:r>
            <a:r>
              <a:rPr lang="en-US" sz="2400" dirty="0"/>
              <a:t> </a:t>
            </a:r>
            <a:r>
              <a:rPr lang="en-US" sz="2400" dirty="0" err="1"/>
              <a:t>đích</a:t>
            </a:r>
            <a:r>
              <a:rPr lang="en-US" sz="2400" dirty="0"/>
              <a:t> </a:t>
            </a:r>
            <a:r>
              <a:rPr lang="en-US" sz="2400" dirty="0" err="1"/>
              <a:t>này</a:t>
            </a:r>
            <a:r>
              <a:rPr lang="en-US" sz="2400" dirty="0"/>
              <a:t> </a:t>
            </a:r>
            <a:r>
              <a:rPr lang="en-US" sz="2400" dirty="0" err="1"/>
              <a:t>với</a:t>
            </a:r>
            <a:r>
              <a:rPr lang="en-US" sz="2400" dirty="0"/>
              <a:t> </a:t>
            </a:r>
            <a:r>
              <a:rPr lang="en-US" sz="2400" dirty="0" err="1"/>
              <a:t>các</a:t>
            </a:r>
            <a:r>
              <a:rPr lang="en-US" sz="2400" dirty="0"/>
              <a:t> </a:t>
            </a:r>
            <a:r>
              <a:rPr lang="en-US" sz="2400" dirty="0" err="1"/>
              <a:t>mehod</a:t>
            </a:r>
            <a:r>
              <a:rPr lang="en-US" sz="2400" dirty="0"/>
              <a:t>/event </a:t>
            </a:r>
            <a:r>
              <a:rPr lang="en-US" sz="2400" dirty="0" err="1"/>
              <a:t>đơn</a:t>
            </a:r>
            <a:r>
              <a:rPr lang="en-US" sz="2400" dirty="0"/>
              <a:t> </a:t>
            </a:r>
            <a:r>
              <a:rPr lang="en-US" sz="2400" dirty="0" err="1"/>
              <a:t>giản</a:t>
            </a:r>
            <a:r>
              <a:rPr lang="en-US" sz="2400" dirty="0"/>
              <a:t>.</a:t>
            </a:r>
          </a:p>
          <a:p>
            <a:pPr lvl="1"/>
            <a:r>
              <a:rPr lang="en-US" sz="2400" dirty="0" err="1"/>
              <a:t>Phần</a:t>
            </a:r>
            <a:r>
              <a:rPr lang="en-US" sz="2400" dirty="0"/>
              <a:t> 2 (</a:t>
            </a:r>
            <a:r>
              <a:rPr lang="en-US" sz="2400" dirty="0" err="1"/>
              <a:t>bắt</a:t>
            </a:r>
            <a:r>
              <a:rPr lang="en-US" sz="2400" dirty="0"/>
              <a:t> </a:t>
            </a:r>
            <a:r>
              <a:rPr lang="en-US" sz="2400" dirty="0" err="1"/>
              <a:t>buộc</a:t>
            </a:r>
            <a:r>
              <a:rPr lang="en-US" sz="2400" dirty="0"/>
              <a:t>): </a:t>
            </a:r>
            <a:r>
              <a:rPr lang="en-US" sz="2400" dirty="0" err="1"/>
              <a:t>ghi</a:t>
            </a:r>
            <a:r>
              <a:rPr lang="en-US" sz="2400" dirty="0"/>
              <a:t> </a:t>
            </a:r>
            <a:r>
              <a:rPr lang="en-US" sz="2400" dirty="0" err="1"/>
              <a:t>thông</a:t>
            </a:r>
            <a:r>
              <a:rPr lang="en-US" sz="2400" dirty="0"/>
              <a:t> tin </a:t>
            </a:r>
            <a:r>
              <a:rPr lang="en-US" sz="2400" dirty="0" err="1"/>
              <a:t>về</a:t>
            </a:r>
            <a:r>
              <a:rPr lang="en-US" sz="2400" dirty="0"/>
              <a:t> </a:t>
            </a:r>
            <a:r>
              <a:rPr lang="en-US" sz="2400" dirty="0" err="1"/>
              <a:t>lịch</a:t>
            </a:r>
            <a:r>
              <a:rPr lang="en-US" sz="2400" dirty="0"/>
              <a:t> </a:t>
            </a:r>
            <a:r>
              <a:rPr lang="en-US" sz="2400" dirty="0" err="1"/>
              <a:t>sử</a:t>
            </a:r>
            <a:r>
              <a:rPr lang="en-US" sz="2400" dirty="0"/>
              <a:t> </a:t>
            </a:r>
            <a:r>
              <a:rPr lang="en-US" sz="2400" dirty="0" err="1"/>
              <a:t>tạo</a:t>
            </a:r>
            <a:r>
              <a:rPr lang="en-US" sz="2400" dirty="0"/>
              <a:t> </a:t>
            </a:r>
            <a:r>
              <a:rPr lang="en-US" sz="2400" dirty="0" err="1"/>
              <a:t>và</a:t>
            </a:r>
            <a:r>
              <a:rPr lang="en-US" sz="2400" dirty="0"/>
              <a:t> </a:t>
            </a:r>
            <a:r>
              <a:rPr lang="en-US" sz="2400" dirty="0" err="1"/>
              <a:t>sử</a:t>
            </a:r>
            <a:r>
              <a:rPr lang="en-US" sz="2400" dirty="0"/>
              <a:t> method/event </a:t>
            </a:r>
            <a:r>
              <a:rPr lang="en-US" sz="2400" dirty="0" err="1"/>
              <a:t>đó</a:t>
            </a:r>
            <a:r>
              <a:rPr lang="en-US" sz="2400" dirty="0"/>
              <a:t> (</a:t>
            </a:r>
            <a:r>
              <a:rPr lang="en-US" sz="2400" dirty="0" err="1"/>
              <a:t>người</a:t>
            </a:r>
            <a:r>
              <a:rPr lang="en-US" sz="2400" dirty="0"/>
              <a:t> </a:t>
            </a:r>
            <a:r>
              <a:rPr lang="en-US" sz="2400" dirty="0" err="1"/>
              <a:t>tạo</a:t>
            </a:r>
            <a:r>
              <a:rPr lang="en-US" sz="2400" dirty="0"/>
              <a:t>/</a:t>
            </a:r>
            <a:r>
              <a:rPr lang="en-US" sz="2400" dirty="0" err="1"/>
              <a:t>ngày</a:t>
            </a:r>
            <a:r>
              <a:rPr lang="en-US" sz="2400" dirty="0"/>
              <a:t> </a:t>
            </a:r>
            <a:r>
              <a:rPr lang="en-US" sz="2400" dirty="0" err="1"/>
              <a:t>tạo</a:t>
            </a:r>
            <a:r>
              <a:rPr lang="en-US" sz="2400" dirty="0"/>
              <a:t>, </a:t>
            </a:r>
            <a:r>
              <a:rPr lang="en-US" sz="2400" dirty="0" err="1"/>
              <a:t>người</a:t>
            </a:r>
            <a:r>
              <a:rPr lang="en-US" sz="2400" dirty="0"/>
              <a:t> </a:t>
            </a:r>
            <a:r>
              <a:rPr lang="en-US" sz="2400" dirty="0" err="1"/>
              <a:t>sửa</a:t>
            </a:r>
            <a:r>
              <a:rPr lang="en-US" sz="2400" dirty="0"/>
              <a:t>/</a:t>
            </a:r>
            <a:r>
              <a:rPr lang="en-US" sz="2400" dirty="0" err="1"/>
              <a:t>ngày</a:t>
            </a:r>
            <a:r>
              <a:rPr lang="en-US" sz="2400" dirty="0"/>
              <a:t> </a:t>
            </a:r>
            <a:r>
              <a:rPr lang="en-US" sz="2400" dirty="0" err="1"/>
              <a:t>sửa</a:t>
            </a:r>
            <a:r>
              <a:rPr lang="en-US" sz="2400" dirty="0"/>
              <a:t>). </a:t>
            </a:r>
            <a:r>
              <a:rPr lang="en-US" sz="2400" dirty="0" err="1"/>
              <a:t>Thông</a:t>
            </a:r>
            <a:r>
              <a:rPr lang="en-US" sz="2400" dirty="0"/>
              <a:t> tin </a:t>
            </a:r>
            <a:r>
              <a:rPr lang="en-US" sz="2400" dirty="0" err="1"/>
              <a:t>này</a:t>
            </a:r>
            <a:r>
              <a:rPr lang="en-US" sz="2400" dirty="0"/>
              <a:t> </a:t>
            </a:r>
            <a:r>
              <a:rPr lang="en-US" sz="2400" dirty="0" err="1"/>
              <a:t>bắt</a:t>
            </a:r>
            <a:r>
              <a:rPr lang="en-US" sz="2400" dirty="0"/>
              <a:t> </a:t>
            </a:r>
            <a:r>
              <a:rPr lang="en-US" sz="2400" dirty="0" err="1"/>
              <a:t>buộc</a:t>
            </a:r>
            <a:r>
              <a:rPr lang="en-US" sz="2400" dirty="0"/>
              <a:t> </a:t>
            </a:r>
            <a:r>
              <a:rPr lang="en-US" sz="2400" dirty="0" err="1"/>
              <a:t>phải</a:t>
            </a:r>
            <a:r>
              <a:rPr lang="en-US" sz="2400" dirty="0"/>
              <a:t> </a:t>
            </a:r>
            <a:r>
              <a:rPr lang="en-US" sz="2400" dirty="0" err="1"/>
              <a:t>có</a:t>
            </a:r>
            <a:r>
              <a:rPr lang="en-US" sz="2400" dirty="0"/>
              <a:t> </a:t>
            </a:r>
            <a:r>
              <a:rPr lang="en-US" sz="2400" dirty="0" err="1"/>
              <a:t>với</a:t>
            </a:r>
            <a:r>
              <a:rPr lang="en-US" sz="2400" dirty="0"/>
              <a:t> </a:t>
            </a:r>
            <a:r>
              <a:rPr lang="en-US" sz="2400" dirty="0" err="1"/>
              <a:t>mọi</a:t>
            </a:r>
            <a:r>
              <a:rPr lang="en-US" sz="2400" dirty="0"/>
              <a:t> method/event</a:t>
            </a:r>
            <a:r>
              <a:rPr lang="en-US" sz="2400" dirty="0" smtClean="0"/>
              <a:t>.</a:t>
            </a:r>
          </a:p>
          <a:p>
            <a:r>
              <a:rPr lang="en-US" sz="2400" dirty="0"/>
              <a:t>Comment </a:t>
            </a:r>
            <a:r>
              <a:rPr lang="en-US" sz="2400" dirty="0" err="1"/>
              <a:t>cho</a:t>
            </a:r>
            <a:r>
              <a:rPr lang="en-US" sz="2400" dirty="0"/>
              <a:t> </a:t>
            </a:r>
            <a:r>
              <a:rPr lang="en-US" sz="2400" dirty="0" err="1"/>
              <a:t>đoạn</a:t>
            </a:r>
            <a:r>
              <a:rPr lang="en-US" sz="2400" dirty="0"/>
              <a:t> code: </a:t>
            </a:r>
            <a:r>
              <a:rPr lang="en-US" sz="2400" dirty="0" err="1"/>
              <a:t>những</a:t>
            </a:r>
            <a:r>
              <a:rPr lang="en-US" sz="2400" dirty="0"/>
              <a:t> </a:t>
            </a:r>
            <a:r>
              <a:rPr lang="en-US" sz="2400" dirty="0" err="1"/>
              <a:t>đoạn</a:t>
            </a:r>
            <a:r>
              <a:rPr lang="en-US" sz="2400" dirty="0"/>
              <a:t> </a:t>
            </a:r>
            <a:r>
              <a:rPr lang="en-US" sz="2400" dirty="0" err="1"/>
              <a:t>mã</a:t>
            </a:r>
            <a:r>
              <a:rPr lang="en-US" sz="2400" dirty="0"/>
              <a:t> </a:t>
            </a:r>
            <a:r>
              <a:rPr lang="en-US" sz="2400" dirty="0" err="1"/>
              <a:t>phức</a:t>
            </a:r>
            <a:r>
              <a:rPr lang="en-US" sz="2400" dirty="0"/>
              <a:t> </a:t>
            </a:r>
            <a:r>
              <a:rPr lang="en-US" sz="2400" dirty="0" err="1"/>
              <a:t>tạp</a:t>
            </a:r>
            <a:r>
              <a:rPr lang="en-US" sz="2400" dirty="0"/>
              <a:t> </a:t>
            </a:r>
            <a:r>
              <a:rPr lang="en-US" sz="2400" dirty="0" err="1"/>
              <a:t>cần</a:t>
            </a:r>
            <a:r>
              <a:rPr lang="en-US" sz="2400" dirty="0"/>
              <a:t> </a:t>
            </a:r>
            <a:r>
              <a:rPr lang="en-US" sz="2400" dirty="0" err="1"/>
              <a:t>có</a:t>
            </a:r>
            <a:r>
              <a:rPr lang="en-US" sz="2400" dirty="0"/>
              <a:t> comment </a:t>
            </a:r>
            <a:r>
              <a:rPr lang="en-US" sz="2400" dirty="0" err="1"/>
              <a:t>gắn</a:t>
            </a:r>
            <a:r>
              <a:rPr lang="en-US" sz="2400" dirty="0"/>
              <a:t> </a:t>
            </a:r>
            <a:r>
              <a:rPr lang="en-US" sz="2400" dirty="0" err="1"/>
              <a:t>liền</a:t>
            </a:r>
            <a:r>
              <a:rPr lang="en-US" sz="2400" dirty="0"/>
              <a:t> </a:t>
            </a:r>
            <a:r>
              <a:rPr lang="en-US" sz="2400" dirty="0" err="1"/>
              <a:t>bên</a:t>
            </a:r>
            <a:r>
              <a:rPr lang="en-US" sz="2400" dirty="0"/>
              <a:t> </a:t>
            </a:r>
            <a:r>
              <a:rPr lang="en-US" sz="2400" dirty="0" err="1"/>
              <a:t>trên</a:t>
            </a:r>
            <a:r>
              <a:rPr lang="en-US" sz="2400" dirty="0"/>
              <a:t> </a:t>
            </a:r>
            <a:r>
              <a:rPr lang="en-US" sz="2400" dirty="0" err="1"/>
              <a:t>để</a:t>
            </a:r>
            <a:r>
              <a:rPr lang="en-US" sz="2400" dirty="0"/>
              <a:t> </a:t>
            </a:r>
            <a:r>
              <a:rPr lang="en-US" sz="2400" dirty="0" err="1"/>
              <a:t>chú</a:t>
            </a:r>
            <a:r>
              <a:rPr lang="en-US" sz="2400" dirty="0"/>
              <a:t> </a:t>
            </a:r>
            <a:r>
              <a:rPr lang="en-US" sz="2400" dirty="0" err="1"/>
              <a:t>thích</a:t>
            </a:r>
            <a:r>
              <a:rPr lang="en-US" sz="2400" dirty="0"/>
              <a:t>. </a:t>
            </a:r>
            <a:r>
              <a:rPr lang="en-US" sz="2400" dirty="0" err="1"/>
              <a:t>Những</a:t>
            </a:r>
            <a:r>
              <a:rPr lang="en-US" sz="2400" dirty="0"/>
              <a:t> </a:t>
            </a:r>
            <a:r>
              <a:rPr lang="en-US" sz="2400" dirty="0" err="1"/>
              <a:t>đoạn</a:t>
            </a:r>
            <a:r>
              <a:rPr lang="en-US" sz="2400" dirty="0"/>
              <a:t> </a:t>
            </a:r>
            <a:r>
              <a:rPr lang="en-US" sz="2400" dirty="0" err="1"/>
              <a:t>mã</a:t>
            </a:r>
            <a:r>
              <a:rPr lang="en-US" sz="2400" dirty="0"/>
              <a:t> </a:t>
            </a:r>
            <a:r>
              <a:rPr lang="en-US" sz="2400" dirty="0" err="1"/>
              <a:t>sửa</a:t>
            </a:r>
            <a:r>
              <a:rPr lang="en-US" sz="2400" dirty="0"/>
              <a:t> </a:t>
            </a:r>
            <a:r>
              <a:rPr lang="en-US" sz="2400" dirty="0" err="1"/>
              <a:t>đổi</a:t>
            </a:r>
            <a:r>
              <a:rPr lang="en-US" sz="2400" dirty="0"/>
              <a:t> (modified), </a:t>
            </a:r>
            <a:r>
              <a:rPr lang="en-US" sz="2400" dirty="0" err="1"/>
              <a:t>bổ</a:t>
            </a:r>
            <a:r>
              <a:rPr lang="en-US" sz="2400" dirty="0"/>
              <a:t> sung (added) </a:t>
            </a:r>
            <a:r>
              <a:rPr lang="en-US" sz="2400" dirty="0" err="1"/>
              <a:t>hoặc</a:t>
            </a:r>
            <a:r>
              <a:rPr lang="en-US" sz="2400" dirty="0"/>
              <a:t> </a:t>
            </a:r>
            <a:r>
              <a:rPr lang="en-US" sz="2400" dirty="0" err="1"/>
              <a:t>xóa</a:t>
            </a:r>
            <a:r>
              <a:rPr lang="en-US" sz="2400" dirty="0"/>
              <a:t> </a:t>
            </a:r>
            <a:r>
              <a:rPr lang="en-US" sz="2400" dirty="0" err="1"/>
              <a:t>bỏ</a:t>
            </a:r>
            <a:r>
              <a:rPr lang="en-US" sz="2400" dirty="0"/>
              <a:t> (removed) </a:t>
            </a:r>
            <a:r>
              <a:rPr lang="en-US" sz="2400" dirty="0" err="1"/>
              <a:t>bởi</a:t>
            </a:r>
            <a:r>
              <a:rPr lang="en-US" sz="2400" dirty="0"/>
              <a:t> </a:t>
            </a:r>
            <a:r>
              <a:rPr lang="en-US" sz="2400" dirty="0" err="1"/>
              <a:t>người</a:t>
            </a:r>
            <a:r>
              <a:rPr lang="en-US" sz="2400" dirty="0"/>
              <a:t> </a:t>
            </a:r>
            <a:r>
              <a:rPr lang="en-US" sz="2400" dirty="0" err="1"/>
              <a:t>không</a:t>
            </a:r>
            <a:r>
              <a:rPr lang="en-US" sz="2400" dirty="0"/>
              <a:t> </a:t>
            </a:r>
            <a:r>
              <a:rPr lang="en-US" sz="2400" dirty="0" err="1"/>
              <a:t>phải</a:t>
            </a:r>
            <a:r>
              <a:rPr lang="en-US" sz="2400" dirty="0"/>
              <a:t> </a:t>
            </a:r>
            <a:r>
              <a:rPr lang="en-US" sz="2400" dirty="0" err="1"/>
              <a:t>là</a:t>
            </a:r>
            <a:r>
              <a:rPr lang="en-US" sz="2400" dirty="0"/>
              <a:t> </a:t>
            </a:r>
            <a:r>
              <a:rPr lang="en-US" sz="2400" dirty="0" err="1"/>
              <a:t>ngưởi</a:t>
            </a:r>
            <a:r>
              <a:rPr lang="en-US" sz="2400" dirty="0"/>
              <a:t> </a:t>
            </a:r>
            <a:r>
              <a:rPr lang="en-US" sz="2400" dirty="0" err="1"/>
              <a:t>tạo</a:t>
            </a:r>
            <a:r>
              <a:rPr lang="en-US" sz="2400" dirty="0"/>
              <a:t> </a:t>
            </a:r>
            <a:r>
              <a:rPr lang="en-US" sz="2400" dirty="0" err="1"/>
              <a:t>ra</a:t>
            </a:r>
            <a:r>
              <a:rPr lang="en-US" sz="2400" dirty="0"/>
              <a:t> </a:t>
            </a:r>
            <a:r>
              <a:rPr lang="en-US" sz="2400" dirty="0" err="1"/>
              <a:t>cần</a:t>
            </a:r>
            <a:r>
              <a:rPr lang="en-US" sz="2400" dirty="0"/>
              <a:t> </a:t>
            </a:r>
            <a:r>
              <a:rPr lang="en-US" sz="2400" dirty="0" err="1"/>
              <a:t>có</a:t>
            </a:r>
            <a:r>
              <a:rPr lang="en-US" sz="2400" dirty="0"/>
              <a:t> comment </a:t>
            </a:r>
            <a:r>
              <a:rPr lang="en-US" sz="2400" dirty="0" err="1"/>
              <a:t>rõ</a:t>
            </a:r>
            <a:r>
              <a:rPr lang="en-US" sz="2400" dirty="0"/>
              <a:t> </a:t>
            </a:r>
            <a:r>
              <a:rPr lang="en-US" sz="2400" dirty="0" err="1"/>
              <a:t>ngay</a:t>
            </a:r>
            <a:r>
              <a:rPr lang="en-US" sz="2400" dirty="0"/>
              <a:t> </a:t>
            </a:r>
            <a:r>
              <a:rPr lang="en-US" sz="2400" dirty="0" err="1"/>
              <a:t>tại</a:t>
            </a:r>
            <a:r>
              <a:rPr lang="en-US" sz="2400" dirty="0"/>
              <a:t> </a:t>
            </a:r>
            <a:r>
              <a:rPr lang="en-US" sz="2400" dirty="0" err="1"/>
              <a:t>nơi</a:t>
            </a:r>
            <a:r>
              <a:rPr lang="en-US" sz="2400" dirty="0"/>
              <a:t> </a:t>
            </a:r>
            <a:r>
              <a:rPr lang="en-US" sz="2400" dirty="0" err="1"/>
              <a:t>sửa</a:t>
            </a:r>
            <a:r>
              <a:rPr lang="en-US" sz="2400" dirty="0"/>
              <a:t> </a:t>
            </a:r>
            <a:r>
              <a:rPr lang="en-US" sz="2400" dirty="0" err="1"/>
              <a:t>đổi</a:t>
            </a:r>
            <a:r>
              <a:rPr lang="en-US" sz="2400" dirty="0"/>
              <a:t>, </a:t>
            </a:r>
            <a:r>
              <a:rPr lang="en-US" sz="2400" dirty="0" err="1"/>
              <a:t>bổ</a:t>
            </a:r>
            <a:r>
              <a:rPr lang="en-US" sz="2400" dirty="0"/>
              <a:t> sung: </a:t>
            </a:r>
            <a:r>
              <a:rPr lang="en-US" sz="2400" dirty="0" err="1"/>
              <a:t>người</a:t>
            </a:r>
            <a:r>
              <a:rPr lang="en-US" sz="2400" dirty="0"/>
              <a:t> </a:t>
            </a:r>
            <a:r>
              <a:rPr lang="en-US" sz="2400" dirty="0" err="1"/>
              <a:t>sửa</a:t>
            </a:r>
            <a:r>
              <a:rPr lang="en-US" sz="2400" dirty="0"/>
              <a:t>, </a:t>
            </a:r>
            <a:r>
              <a:rPr lang="en-US" sz="2400" dirty="0" err="1"/>
              <a:t>ngày</a:t>
            </a:r>
            <a:r>
              <a:rPr lang="en-US" sz="2400" dirty="0"/>
              <a:t> </a:t>
            </a:r>
            <a:r>
              <a:rPr lang="en-US" sz="2400" dirty="0" err="1"/>
              <a:t>sửa</a:t>
            </a:r>
            <a:r>
              <a:rPr lang="en-US" sz="2400" dirty="0"/>
              <a:t>, </a:t>
            </a:r>
            <a:r>
              <a:rPr lang="en-US" sz="2400" dirty="0" err="1"/>
              <a:t>mục</a:t>
            </a:r>
            <a:r>
              <a:rPr lang="en-US" sz="2400" dirty="0"/>
              <a:t> </a:t>
            </a:r>
            <a:r>
              <a:rPr lang="en-US" sz="2400" dirty="0" err="1"/>
              <a:t>đích</a:t>
            </a:r>
            <a:endParaRPr lang="en-US" sz="2400" dirty="0"/>
          </a:p>
          <a:p>
            <a:pPr lvl="0"/>
            <a:endParaRPr lang="en-US" dirty="0"/>
          </a:p>
          <a:p>
            <a:pPr lvl="1"/>
            <a:endParaRPr lang="en-US" dirty="0" smtClean="0"/>
          </a:p>
          <a:p>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22</a:t>
            </a:fld>
            <a:endParaRPr lang="en-US"/>
          </a:p>
        </p:txBody>
      </p:sp>
    </p:spTree>
    <p:extLst>
      <p:ext uri="{BB962C8B-B14F-4D97-AF65-F5344CB8AC3E}">
        <p14:creationId xmlns:p14="http://schemas.microsoft.com/office/powerpoint/2010/main" val="409016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Chuẩn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199"/>
            <a:ext cx="9982200" cy="5011615"/>
          </a:xfrm>
        </p:spPr>
        <p:txBody>
          <a:bodyPr>
            <a:normAutofit/>
          </a:bodyPr>
          <a:lstStyle/>
          <a:p>
            <a:pPr lvl="1"/>
            <a:r>
              <a:rPr lang="en-US" sz="2400" dirty="0" err="1"/>
              <a:t>Ví</a:t>
            </a:r>
            <a:r>
              <a:rPr lang="en-US" sz="2400" dirty="0"/>
              <a:t> </a:t>
            </a:r>
            <a:r>
              <a:rPr lang="en-US" sz="2400" dirty="0" err="1"/>
              <a:t>dụ</a:t>
            </a:r>
            <a:r>
              <a:rPr lang="en-US" sz="2400" dirty="0"/>
              <a:t> comment </a:t>
            </a:r>
            <a:r>
              <a:rPr lang="en-US" sz="2400" dirty="0" err="1"/>
              <a:t>cho</a:t>
            </a:r>
            <a:r>
              <a:rPr lang="en-US" sz="2400" dirty="0"/>
              <a:t> method/event </a:t>
            </a:r>
            <a:r>
              <a:rPr lang="en-US" sz="2400" dirty="0" err="1"/>
              <a:t>đơn</a:t>
            </a:r>
            <a:r>
              <a:rPr lang="en-US" sz="2400" dirty="0"/>
              <a:t> </a:t>
            </a:r>
            <a:r>
              <a:rPr lang="en-US" sz="2400" dirty="0" err="1"/>
              <a:t>giản</a:t>
            </a:r>
            <a:r>
              <a:rPr lang="en-US" sz="2400" dirty="0" smtClean="0"/>
              <a:t>:</a:t>
            </a:r>
          </a:p>
          <a:p>
            <a:pPr lvl="1"/>
            <a:endParaRPr lang="en-US" sz="2400" dirty="0"/>
          </a:p>
          <a:p>
            <a:pPr lvl="1"/>
            <a:endParaRPr lang="en-US" sz="2400" dirty="0" smtClean="0"/>
          </a:p>
          <a:p>
            <a:pPr marL="457200" lvl="1" indent="0">
              <a:buNone/>
            </a:pPr>
            <a:endParaRPr lang="en-US" sz="2400" dirty="0"/>
          </a:p>
          <a:p>
            <a:pPr marL="457200" lvl="1" indent="0">
              <a:buNone/>
            </a:pPr>
            <a:endParaRPr lang="en-US" sz="2400" dirty="0"/>
          </a:p>
          <a:p>
            <a:pPr lvl="1"/>
            <a:r>
              <a:rPr lang="en-US" sz="2400" dirty="0" err="1"/>
              <a:t>Ví</a:t>
            </a:r>
            <a:r>
              <a:rPr lang="en-US" sz="2400" dirty="0"/>
              <a:t> </a:t>
            </a:r>
            <a:r>
              <a:rPr lang="en-US" sz="2400" dirty="0" err="1"/>
              <a:t>dụ</a:t>
            </a:r>
            <a:r>
              <a:rPr lang="en-US" sz="2400" dirty="0"/>
              <a:t> comment </a:t>
            </a:r>
            <a:r>
              <a:rPr lang="en-US" sz="2400" dirty="0" err="1"/>
              <a:t>cho</a:t>
            </a:r>
            <a:r>
              <a:rPr lang="en-US" sz="2400" dirty="0"/>
              <a:t> method/event </a:t>
            </a:r>
            <a:r>
              <a:rPr lang="en-US" sz="2400" dirty="0" err="1"/>
              <a:t>phức</a:t>
            </a:r>
            <a:r>
              <a:rPr lang="en-US" sz="2400" dirty="0"/>
              <a:t> </a:t>
            </a:r>
            <a:r>
              <a:rPr lang="en-US" sz="2400" dirty="0" err="1"/>
              <a:t>tạp</a:t>
            </a:r>
            <a:r>
              <a:rPr lang="en-US" sz="2400" dirty="0"/>
              <a:t>:</a:t>
            </a:r>
          </a:p>
          <a:p>
            <a:pPr lvl="1"/>
            <a:endParaRPr lang="en-US" dirty="0"/>
          </a:p>
          <a:p>
            <a:pPr lvl="1"/>
            <a:endParaRPr lang="en-US" dirty="0" smtClean="0"/>
          </a:p>
          <a:p>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23</a:t>
            </a:fld>
            <a:endParaRPr lang="en-US"/>
          </a:p>
        </p:txBody>
      </p:sp>
      <p:pic>
        <p:nvPicPr>
          <p:cNvPr id="5" name="Picture 4"/>
          <p:cNvPicPr/>
          <p:nvPr/>
        </p:nvPicPr>
        <p:blipFill>
          <a:blip r:embed="rId2"/>
          <a:stretch>
            <a:fillRect/>
          </a:stretch>
        </p:blipFill>
        <p:spPr>
          <a:xfrm>
            <a:off x="3345543" y="4030255"/>
            <a:ext cx="4572000" cy="2484120"/>
          </a:xfrm>
          <a:prstGeom prst="rect">
            <a:avLst/>
          </a:prstGeom>
        </p:spPr>
      </p:pic>
      <p:pic>
        <p:nvPicPr>
          <p:cNvPr id="6" name="Picture 5"/>
          <p:cNvPicPr/>
          <p:nvPr/>
        </p:nvPicPr>
        <p:blipFill>
          <a:blip r:embed="rId3"/>
          <a:stretch>
            <a:fillRect/>
          </a:stretch>
        </p:blipFill>
        <p:spPr>
          <a:xfrm>
            <a:off x="3376975" y="1994081"/>
            <a:ext cx="4509135" cy="1609090"/>
          </a:xfrm>
          <a:prstGeom prst="rect">
            <a:avLst/>
          </a:prstGeom>
        </p:spPr>
      </p:pic>
    </p:spTree>
    <p:extLst>
      <p:ext uri="{BB962C8B-B14F-4D97-AF65-F5344CB8AC3E}">
        <p14:creationId xmlns:p14="http://schemas.microsoft.com/office/powerpoint/2010/main" val="137634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Chuẩn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hóa</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199"/>
            <a:ext cx="9982200" cy="5011615"/>
          </a:xfrm>
        </p:spPr>
        <p:txBody>
          <a:bodyPr>
            <a:normAutofit/>
          </a:bodyPr>
          <a:lstStyle/>
          <a:p>
            <a:r>
              <a:rPr lang="en-US" sz="2400" dirty="0" err="1" smtClean="0"/>
              <a:t>Quy</a:t>
            </a:r>
            <a:r>
              <a:rPr lang="en-US" sz="2400" dirty="0" smtClean="0"/>
              <a:t> </a:t>
            </a:r>
            <a:r>
              <a:rPr lang="en-US" sz="2400" dirty="0" err="1" smtClean="0"/>
              <a:t>tắt</a:t>
            </a:r>
            <a:r>
              <a:rPr lang="en-US" sz="2400" dirty="0" smtClean="0"/>
              <a:t> </a:t>
            </a:r>
            <a:r>
              <a:rPr lang="en-US" sz="2400" dirty="0" err="1" smtClean="0"/>
              <a:t>phân</a:t>
            </a:r>
            <a:r>
              <a:rPr lang="en-US" sz="2400" dirty="0" smtClean="0"/>
              <a:t> </a:t>
            </a:r>
            <a:r>
              <a:rPr lang="en-US" sz="2400" dirty="0" err="1" smtClean="0"/>
              <a:t>nhóm</a:t>
            </a:r>
            <a:endParaRPr lang="en-US" sz="2400" dirty="0"/>
          </a:p>
          <a:p>
            <a:pPr lvl="1"/>
            <a:r>
              <a:rPr lang="en-US" sz="2400" dirty="0" err="1" smtClean="0"/>
              <a:t>Sử</a:t>
            </a:r>
            <a:r>
              <a:rPr lang="en-US" sz="2400" dirty="0" smtClean="0"/>
              <a:t> </a:t>
            </a:r>
            <a:r>
              <a:rPr lang="en-US" sz="2400" dirty="0" err="1"/>
              <a:t>dụng</a:t>
            </a:r>
            <a:r>
              <a:rPr lang="en-US" sz="2400" dirty="0"/>
              <a:t> region </a:t>
            </a:r>
            <a:r>
              <a:rPr lang="en-US" sz="2400" dirty="0" err="1"/>
              <a:t>phân</a:t>
            </a:r>
            <a:r>
              <a:rPr lang="en-US" sz="2400" dirty="0"/>
              <a:t> </a:t>
            </a:r>
            <a:r>
              <a:rPr lang="en-US" sz="2400" dirty="0" err="1"/>
              <a:t>nhóm</a:t>
            </a:r>
            <a:r>
              <a:rPr lang="en-US" sz="2400" dirty="0"/>
              <a:t> </a:t>
            </a:r>
            <a:r>
              <a:rPr lang="en-US" sz="2400" dirty="0" err="1"/>
              <a:t>mã</a:t>
            </a:r>
            <a:r>
              <a:rPr lang="en-US" sz="2400" dirty="0"/>
              <a:t> </a:t>
            </a:r>
            <a:r>
              <a:rPr lang="en-US" sz="2400" dirty="0" err="1"/>
              <a:t>để</a:t>
            </a:r>
            <a:r>
              <a:rPr lang="en-US" sz="2400" dirty="0"/>
              <a:t> </a:t>
            </a:r>
            <a:r>
              <a:rPr lang="en-US" sz="2400" dirty="0" err="1"/>
              <a:t>thuận</a:t>
            </a:r>
            <a:r>
              <a:rPr lang="en-US" sz="2400" dirty="0"/>
              <a:t> </a:t>
            </a:r>
            <a:r>
              <a:rPr lang="en-US" sz="2400" dirty="0" err="1"/>
              <a:t>tiện</a:t>
            </a:r>
            <a:r>
              <a:rPr lang="en-US" sz="2400" dirty="0"/>
              <a:t> </a:t>
            </a:r>
            <a:r>
              <a:rPr lang="en-US" sz="2400" dirty="0" err="1"/>
              <a:t>cho</a:t>
            </a:r>
            <a:r>
              <a:rPr lang="en-US" sz="2400" dirty="0"/>
              <a:t> </a:t>
            </a:r>
            <a:r>
              <a:rPr lang="en-US" sz="2400" dirty="0" err="1"/>
              <a:t>việc</a:t>
            </a:r>
            <a:r>
              <a:rPr lang="en-US" sz="2400" dirty="0"/>
              <a:t> </a:t>
            </a:r>
            <a:r>
              <a:rPr lang="en-US" sz="2400" dirty="0" err="1"/>
              <a:t>sửa</a:t>
            </a:r>
            <a:r>
              <a:rPr lang="en-US" sz="2400" dirty="0"/>
              <a:t> </a:t>
            </a:r>
            <a:r>
              <a:rPr lang="en-US" sz="2400" dirty="0" err="1"/>
              <a:t>đổi</a:t>
            </a:r>
            <a:r>
              <a:rPr lang="en-US" sz="2400" dirty="0"/>
              <a:t>, </a:t>
            </a:r>
            <a:r>
              <a:rPr lang="en-US" sz="2400" dirty="0" err="1"/>
              <a:t>bảo</a:t>
            </a:r>
            <a:r>
              <a:rPr lang="en-US" sz="2400" dirty="0"/>
              <a:t> </a:t>
            </a:r>
            <a:r>
              <a:rPr lang="en-US" sz="2400" dirty="0" err="1"/>
              <a:t>trì</a:t>
            </a:r>
            <a:r>
              <a:rPr lang="en-US" sz="2400" dirty="0"/>
              <a:t>. </a:t>
            </a:r>
            <a:r>
              <a:rPr lang="en-US" sz="2400" dirty="0" err="1"/>
              <a:t>Phân</a:t>
            </a:r>
            <a:r>
              <a:rPr lang="en-US" sz="2400" dirty="0"/>
              <a:t> </a:t>
            </a:r>
            <a:r>
              <a:rPr lang="en-US" sz="2400" dirty="0" err="1"/>
              <a:t>nhóm</a:t>
            </a:r>
            <a:r>
              <a:rPr lang="en-US" sz="2400" dirty="0"/>
              <a:t> </a:t>
            </a:r>
            <a:r>
              <a:rPr lang="en-US" sz="2400" dirty="0" err="1"/>
              <a:t>mã</a:t>
            </a:r>
            <a:r>
              <a:rPr lang="en-US" sz="2400" dirty="0"/>
              <a:t> </a:t>
            </a:r>
            <a:r>
              <a:rPr lang="en-US" sz="2400" dirty="0" err="1"/>
              <a:t>theo</a:t>
            </a:r>
            <a:r>
              <a:rPr lang="en-US" sz="2400" dirty="0"/>
              <a:t> </a:t>
            </a:r>
            <a:r>
              <a:rPr lang="en-US" sz="2400" dirty="0" err="1"/>
              <a:t>cấu</a:t>
            </a:r>
            <a:r>
              <a:rPr lang="en-US" sz="2400" dirty="0"/>
              <a:t> </a:t>
            </a:r>
            <a:r>
              <a:rPr lang="en-US" sz="2400" dirty="0" err="1"/>
              <a:t>trúc</a:t>
            </a:r>
            <a:r>
              <a:rPr lang="en-US" sz="2400" dirty="0"/>
              <a:t> </a:t>
            </a:r>
            <a:r>
              <a:rPr lang="en-US" sz="2400" dirty="0" err="1"/>
              <a:t>như</a:t>
            </a:r>
            <a:r>
              <a:rPr lang="en-US" sz="2400" dirty="0"/>
              <a:t> </a:t>
            </a:r>
            <a:r>
              <a:rPr lang="en-US" sz="2400" dirty="0" err="1"/>
              <a:t>sau</a:t>
            </a:r>
            <a:r>
              <a:rPr lang="en-US" sz="2400" dirty="0"/>
              <a:t> (</a:t>
            </a:r>
            <a:r>
              <a:rPr lang="en-US" sz="2400" dirty="0" err="1"/>
              <a:t>theo</a:t>
            </a:r>
            <a:r>
              <a:rPr lang="en-US" sz="2400" dirty="0"/>
              <a:t> </a:t>
            </a:r>
            <a:r>
              <a:rPr lang="en-US" sz="2400" dirty="0" err="1"/>
              <a:t>thứ</a:t>
            </a:r>
            <a:r>
              <a:rPr lang="en-US" sz="2400" dirty="0"/>
              <a:t> </a:t>
            </a:r>
            <a:r>
              <a:rPr lang="en-US" sz="2400" dirty="0" err="1"/>
              <a:t>tự</a:t>
            </a:r>
            <a:r>
              <a:rPr lang="en-US" sz="2400" dirty="0"/>
              <a:t> </a:t>
            </a:r>
            <a:r>
              <a:rPr lang="en-US" sz="2400" dirty="0" err="1"/>
              <a:t>bắt</a:t>
            </a:r>
            <a:r>
              <a:rPr lang="en-US" sz="2400" dirty="0"/>
              <a:t> </a:t>
            </a:r>
            <a:r>
              <a:rPr lang="en-US" sz="2400" dirty="0" err="1"/>
              <a:t>buộc</a:t>
            </a:r>
            <a:r>
              <a:rPr lang="en-US" sz="2400" dirty="0"/>
              <a:t>, </a:t>
            </a:r>
            <a:r>
              <a:rPr lang="en-US" sz="2400" dirty="0" err="1"/>
              <a:t>nhưng</a:t>
            </a:r>
            <a:r>
              <a:rPr lang="en-US" sz="2400" dirty="0"/>
              <a:t> </a:t>
            </a:r>
            <a:r>
              <a:rPr lang="en-US" sz="2400" dirty="0" err="1"/>
              <a:t>không</a:t>
            </a:r>
            <a:r>
              <a:rPr lang="en-US" sz="2400" dirty="0"/>
              <a:t> </a:t>
            </a:r>
            <a:r>
              <a:rPr lang="en-US" sz="2400" dirty="0" err="1"/>
              <a:t>bắt</a:t>
            </a:r>
            <a:r>
              <a:rPr lang="en-US" sz="2400" dirty="0"/>
              <a:t> </a:t>
            </a:r>
            <a:r>
              <a:rPr lang="en-US" sz="2400" dirty="0" err="1"/>
              <a:t>buộc</a:t>
            </a:r>
            <a:r>
              <a:rPr lang="en-US" sz="2400" dirty="0"/>
              <a:t> </a:t>
            </a:r>
            <a:r>
              <a:rPr lang="en-US" sz="2400" dirty="0" err="1"/>
              <a:t>có</a:t>
            </a:r>
            <a:r>
              <a:rPr lang="en-US" sz="2400" dirty="0"/>
              <a:t> </a:t>
            </a:r>
            <a:r>
              <a:rPr lang="en-US" sz="2400" dirty="0" err="1"/>
              <a:t>đủ</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region): Declaration, Constructor, Property, Method/Function, Event.</a:t>
            </a:r>
            <a:endParaRPr lang="en-US" sz="2400" dirty="0"/>
          </a:p>
          <a:p>
            <a:r>
              <a:rPr lang="en-US" sz="2400" dirty="0" err="1" smtClean="0"/>
              <a:t>Quy</a:t>
            </a:r>
            <a:r>
              <a:rPr lang="en-US" sz="2400" dirty="0" smtClean="0"/>
              <a:t> </a:t>
            </a:r>
            <a:r>
              <a:rPr lang="en-US" sz="2400" dirty="0" err="1" smtClean="0"/>
              <a:t>tăc</a:t>
            </a:r>
            <a:r>
              <a:rPr lang="en-US" sz="2400" dirty="0" smtClean="0"/>
              <a:t> </a:t>
            </a:r>
            <a:r>
              <a:rPr lang="en-US" sz="2400" dirty="0" err="1" smtClean="0"/>
              <a:t>xử</a:t>
            </a:r>
            <a:r>
              <a:rPr lang="en-US" sz="2400" dirty="0" smtClean="0"/>
              <a:t> </a:t>
            </a:r>
            <a:r>
              <a:rPr lang="en-US" sz="2400" dirty="0" err="1" smtClean="0"/>
              <a:t>lý</a:t>
            </a:r>
            <a:r>
              <a:rPr lang="en-US" sz="2400" dirty="0" smtClean="0"/>
              <a:t> </a:t>
            </a:r>
            <a:r>
              <a:rPr lang="en-US" sz="2400" dirty="0" err="1" smtClean="0"/>
              <a:t>biệt</a:t>
            </a:r>
            <a:r>
              <a:rPr lang="en-US" sz="2400" dirty="0" smtClean="0"/>
              <a:t> </a:t>
            </a:r>
            <a:r>
              <a:rPr lang="en-US" sz="2400" dirty="0" err="1" smtClean="0"/>
              <a:t>lệ</a:t>
            </a:r>
            <a:endParaRPr lang="en-US" sz="2400" dirty="0" smtClean="0"/>
          </a:p>
          <a:p>
            <a:pPr lvl="1"/>
            <a:r>
              <a:rPr lang="en-US" sz="2400" dirty="0" err="1"/>
              <a:t>Bắt</a:t>
            </a:r>
            <a:r>
              <a:rPr lang="en-US" sz="2400" dirty="0"/>
              <a:t> </a:t>
            </a:r>
            <a:r>
              <a:rPr lang="en-US" sz="2400" dirty="0" err="1"/>
              <a:t>buộc</a:t>
            </a:r>
            <a:r>
              <a:rPr lang="en-US" sz="2400" dirty="0"/>
              <a:t> </a:t>
            </a:r>
            <a:r>
              <a:rPr lang="en-US" sz="2400" dirty="0" err="1"/>
              <a:t>bẫy</a:t>
            </a:r>
            <a:r>
              <a:rPr lang="en-US" sz="2400" dirty="0"/>
              <a:t> </a:t>
            </a:r>
            <a:r>
              <a:rPr lang="en-US" sz="2400" dirty="0" err="1"/>
              <a:t>lỗi</a:t>
            </a:r>
            <a:r>
              <a:rPr lang="en-US" sz="2400" dirty="0"/>
              <a:t> </a:t>
            </a:r>
            <a:r>
              <a:rPr lang="en-US" sz="2400" dirty="0" err="1"/>
              <a:t>bằng</a:t>
            </a:r>
            <a:r>
              <a:rPr lang="en-US" sz="2400" dirty="0"/>
              <a:t> </a:t>
            </a:r>
            <a:r>
              <a:rPr lang="en-US" sz="2400" dirty="0" err="1"/>
              <a:t>cách</a:t>
            </a:r>
            <a:r>
              <a:rPr lang="en-US" sz="2400" dirty="0"/>
              <a:t> </a:t>
            </a:r>
            <a:r>
              <a:rPr lang="en-US" sz="2400" dirty="0" err="1"/>
              <a:t>sử</a:t>
            </a:r>
            <a:r>
              <a:rPr lang="en-US" sz="2400" dirty="0"/>
              <a:t> </a:t>
            </a:r>
            <a:r>
              <a:rPr lang="en-US" sz="2400" dirty="0" err="1"/>
              <a:t>dụng</a:t>
            </a:r>
            <a:r>
              <a:rPr lang="en-US" sz="2400" dirty="0"/>
              <a:t> </a:t>
            </a:r>
            <a:r>
              <a:rPr lang="en-US" sz="2400" dirty="0" err="1"/>
              <a:t>khối</a:t>
            </a:r>
            <a:r>
              <a:rPr lang="en-US" sz="2400" dirty="0"/>
              <a:t> </a:t>
            </a:r>
            <a:r>
              <a:rPr lang="en-US" sz="2400" dirty="0" err="1"/>
              <a:t>lệnh</a:t>
            </a:r>
            <a:r>
              <a:rPr lang="en-US" sz="2400" dirty="0"/>
              <a:t> try … catch </a:t>
            </a:r>
            <a:r>
              <a:rPr lang="en-US" sz="2400" dirty="0" err="1"/>
              <a:t>hoặc</a:t>
            </a:r>
            <a:r>
              <a:rPr lang="en-US" sz="2400" dirty="0"/>
              <a:t> using </a:t>
            </a:r>
            <a:r>
              <a:rPr lang="en-US" sz="2400" dirty="0" err="1"/>
              <a:t>trong</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xử</a:t>
            </a:r>
            <a:r>
              <a:rPr lang="en-US" sz="2400" dirty="0"/>
              <a:t> </a:t>
            </a:r>
            <a:r>
              <a:rPr lang="en-US" sz="2400" dirty="0" err="1"/>
              <a:t>lý</a:t>
            </a:r>
            <a:r>
              <a:rPr lang="en-US" sz="2400" dirty="0"/>
              <a:t> </a:t>
            </a:r>
            <a:r>
              <a:rPr lang="en-US" sz="2400" dirty="0" err="1"/>
              <a:t>sự</a:t>
            </a:r>
            <a:r>
              <a:rPr lang="en-US" sz="2400" dirty="0"/>
              <a:t> </a:t>
            </a:r>
            <a:r>
              <a:rPr lang="en-US" sz="2400" dirty="0" err="1"/>
              <a:t>kiện</a:t>
            </a:r>
            <a:r>
              <a:rPr lang="en-US" sz="2400" dirty="0"/>
              <a:t> </a:t>
            </a:r>
            <a:r>
              <a:rPr lang="en-US" sz="2400" dirty="0" err="1"/>
              <a:t>của</a:t>
            </a:r>
            <a:r>
              <a:rPr lang="en-US" sz="2400" dirty="0"/>
              <a:t> form </a:t>
            </a:r>
            <a:r>
              <a:rPr lang="en-US" sz="2400" dirty="0" err="1"/>
              <a:t>và</a:t>
            </a:r>
            <a:r>
              <a:rPr lang="en-US" sz="2400" dirty="0"/>
              <a:t> control </a:t>
            </a:r>
            <a:r>
              <a:rPr lang="en-US" sz="2400" dirty="0" err="1"/>
              <a:t>trên</a:t>
            </a:r>
            <a:r>
              <a:rPr lang="en-US" sz="2400" dirty="0"/>
              <a:t> form, </a:t>
            </a:r>
            <a:r>
              <a:rPr lang="en-US" sz="2400" dirty="0" err="1"/>
              <a:t>trong</a:t>
            </a:r>
            <a:r>
              <a:rPr lang="en-US" sz="2400" dirty="0"/>
              <a:t> </a:t>
            </a:r>
            <a:r>
              <a:rPr lang="en-US" sz="2400" dirty="0" err="1"/>
              <a:t>các</a:t>
            </a:r>
            <a:r>
              <a:rPr lang="en-US" sz="2400" dirty="0"/>
              <a:t> </a:t>
            </a:r>
            <a:r>
              <a:rPr lang="en-US" sz="2400" dirty="0" err="1"/>
              <a:t>xử</a:t>
            </a:r>
            <a:r>
              <a:rPr lang="en-US" sz="2400" dirty="0"/>
              <a:t> </a:t>
            </a:r>
            <a:r>
              <a:rPr lang="en-US" sz="2400" dirty="0" err="1"/>
              <a:t>lý</a:t>
            </a:r>
            <a:r>
              <a:rPr lang="en-US" sz="2400" dirty="0"/>
              <a:t> </a:t>
            </a:r>
            <a:r>
              <a:rPr lang="en-US" sz="2400" dirty="0" err="1"/>
              <a:t>kết</a:t>
            </a:r>
            <a:r>
              <a:rPr lang="en-US" sz="2400" dirty="0"/>
              <a:t> </a:t>
            </a:r>
            <a:r>
              <a:rPr lang="en-US" sz="2400" dirty="0" err="1"/>
              <a:t>nối</a:t>
            </a:r>
            <a:r>
              <a:rPr lang="en-US" sz="2400" dirty="0"/>
              <a:t> </a:t>
            </a:r>
            <a:r>
              <a:rPr lang="en-US" sz="2400" dirty="0" err="1"/>
              <a:t>với</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trong</a:t>
            </a:r>
            <a:r>
              <a:rPr lang="en-US" sz="2400" dirty="0"/>
              <a:t> </a:t>
            </a:r>
            <a:r>
              <a:rPr lang="en-US" sz="2400" dirty="0" err="1"/>
              <a:t>việc</a:t>
            </a:r>
            <a:r>
              <a:rPr lang="en-US" sz="2400" dirty="0"/>
              <a:t> </a:t>
            </a:r>
            <a:r>
              <a:rPr lang="en-US" sz="2400" dirty="0" err="1"/>
              <a:t>đọc</a:t>
            </a:r>
            <a:r>
              <a:rPr lang="en-US" sz="2400" dirty="0"/>
              <a:t> </a:t>
            </a:r>
            <a:r>
              <a:rPr lang="en-US" sz="2400" dirty="0" err="1"/>
              <a:t>ghi</a:t>
            </a:r>
            <a:r>
              <a:rPr lang="en-US" sz="2400" dirty="0"/>
              <a:t> </a:t>
            </a:r>
            <a:r>
              <a:rPr lang="en-US" sz="2400" dirty="0" err="1"/>
              <a:t>thông</a:t>
            </a:r>
            <a:r>
              <a:rPr lang="en-US" sz="2400" dirty="0"/>
              <a:t> tin </a:t>
            </a:r>
            <a:r>
              <a:rPr lang="en-US" sz="2400" dirty="0" err="1"/>
              <a:t>vào</a:t>
            </a:r>
            <a:r>
              <a:rPr lang="en-US" sz="2400" dirty="0"/>
              <a:t> </a:t>
            </a:r>
            <a:r>
              <a:rPr lang="en-US" sz="2400" dirty="0" err="1"/>
              <a:t>các</a:t>
            </a:r>
            <a:r>
              <a:rPr lang="en-US" sz="2400" dirty="0"/>
              <a:t> </a:t>
            </a:r>
            <a:r>
              <a:rPr lang="en-US" sz="2400" dirty="0" err="1"/>
              <a:t>tập</a:t>
            </a:r>
            <a:r>
              <a:rPr lang="en-US" sz="2400" dirty="0"/>
              <a:t> tin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các</a:t>
            </a:r>
            <a:r>
              <a:rPr lang="en-US" sz="2400" dirty="0"/>
              <a:t> </a:t>
            </a:r>
            <a:r>
              <a:rPr lang="en-US" sz="2400" dirty="0" err="1"/>
              <a:t>đối</a:t>
            </a:r>
            <a:r>
              <a:rPr lang="en-US" sz="2400" dirty="0"/>
              <a:t> </a:t>
            </a:r>
            <a:r>
              <a:rPr lang="en-US" sz="2400" dirty="0" err="1"/>
              <a:t>tượng</a:t>
            </a:r>
            <a:r>
              <a:rPr lang="en-US" sz="2400" dirty="0"/>
              <a:t> </a:t>
            </a:r>
            <a:r>
              <a:rPr lang="en-US" sz="2400" dirty="0" err="1"/>
              <a:t>nhập</a:t>
            </a:r>
            <a:r>
              <a:rPr lang="en-US" sz="2400" dirty="0"/>
              <a:t> </a:t>
            </a:r>
            <a:r>
              <a:rPr lang="en-US" sz="2400" dirty="0" err="1"/>
              <a:t>xuất</a:t>
            </a:r>
            <a:r>
              <a:rPr lang="en-US" sz="2400" dirty="0"/>
              <a:t> </a:t>
            </a:r>
            <a:r>
              <a:rPr lang="en-US" sz="2400" dirty="0" err="1"/>
              <a:t>dữ</a:t>
            </a:r>
            <a:r>
              <a:rPr lang="en-US" sz="2400" dirty="0"/>
              <a:t> </a:t>
            </a:r>
            <a:r>
              <a:rPr lang="en-US" sz="2400" dirty="0" err="1"/>
              <a:t>liệu</a:t>
            </a:r>
            <a:r>
              <a:rPr lang="en-US" sz="2400" dirty="0"/>
              <a:t> .vv. . </a:t>
            </a:r>
            <a:endParaRPr lang="en-US" sz="2400" dirty="0" smtClean="0"/>
          </a:p>
          <a:p>
            <a:pPr lvl="1"/>
            <a:r>
              <a:rPr lang="en-US" sz="2400" dirty="0" err="1" smtClean="0"/>
              <a:t>Không</a:t>
            </a:r>
            <a:r>
              <a:rPr lang="en-US" sz="2400" dirty="0" smtClean="0"/>
              <a:t> </a:t>
            </a:r>
            <a:r>
              <a:rPr lang="en-US" sz="2400" dirty="0" err="1"/>
              <a:t>sử</a:t>
            </a:r>
            <a:r>
              <a:rPr lang="en-US" sz="2400" dirty="0"/>
              <a:t> </a:t>
            </a:r>
            <a:r>
              <a:rPr lang="en-US" sz="2400" dirty="0" err="1"/>
              <a:t>dụng</a:t>
            </a:r>
            <a:r>
              <a:rPr lang="en-US" sz="2400" dirty="0"/>
              <a:t> </a:t>
            </a:r>
            <a:r>
              <a:rPr lang="en-US" sz="2400" dirty="0" err="1"/>
              <a:t>khối</a:t>
            </a:r>
            <a:r>
              <a:rPr lang="en-US" sz="2400" dirty="0"/>
              <a:t> </a:t>
            </a:r>
            <a:r>
              <a:rPr lang="en-US" sz="2400" dirty="0" err="1"/>
              <a:t>lệnh</a:t>
            </a:r>
            <a:r>
              <a:rPr lang="en-US" sz="2400" dirty="0"/>
              <a:t> </a:t>
            </a:r>
            <a:r>
              <a:rPr lang="en-US" sz="2400" dirty="0" err="1"/>
              <a:t>lệnh</a:t>
            </a:r>
            <a:r>
              <a:rPr lang="en-US" sz="2400" dirty="0"/>
              <a:t> try … catch </a:t>
            </a:r>
            <a:r>
              <a:rPr lang="en-US" sz="2400" dirty="0" err="1"/>
              <a:t>để</a:t>
            </a:r>
            <a:r>
              <a:rPr lang="en-US" sz="2400" dirty="0"/>
              <a:t> </a:t>
            </a:r>
            <a:r>
              <a:rPr lang="en-US" sz="2400" dirty="0" err="1"/>
              <a:t>che</a:t>
            </a:r>
            <a:r>
              <a:rPr lang="en-US" sz="2400" dirty="0"/>
              <a:t> </a:t>
            </a:r>
            <a:r>
              <a:rPr lang="en-US" sz="2400" dirty="0" err="1"/>
              <a:t>dấu</a:t>
            </a:r>
            <a:r>
              <a:rPr lang="en-US" sz="2400" dirty="0"/>
              <a:t> </a:t>
            </a:r>
            <a:r>
              <a:rPr lang="en-US" sz="2400" dirty="0" err="1"/>
              <a:t>lỗi</a:t>
            </a:r>
            <a:r>
              <a:rPr lang="en-US" sz="2400" dirty="0"/>
              <a:t> </a:t>
            </a:r>
            <a:r>
              <a:rPr lang="en-US" sz="2400" dirty="0" err="1"/>
              <a:t>tức</a:t>
            </a:r>
            <a:r>
              <a:rPr lang="en-US" sz="2400" dirty="0"/>
              <a:t> </a:t>
            </a:r>
            <a:r>
              <a:rPr lang="en-US" sz="2400" dirty="0" err="1"/>
              <a:t>là</a:t>
            </a:r>
            <a:r>
              <a:rPr lang="en-US" sz="2400" dirty="0"/>
              <a:t> </a:t>
            </a:r>
            <a:r>
              <a:rPr lang="en-US" sz="2400" dirty="0" err="1"/>
              <a:t>không</a:t>
            </a:r>
            <a:r>
              <a:rPr lang="en-US" sz="2400" dirty="0"/>
              <a:t> </a:t>
            </a:r>
            <a:r>
              <a:rPr lang="en-US" sz="2400" dirty="0" err="1"/>
              <a:t>xử</a:t>
            </a:r>
            <a:r>
              <a:rPr lang="en-US" sz="2400" dirty="0"/>
              <a:t> </a:t>
            </a:r>
            <a:r>
              <a:rPr lang="en-US" sz="2400" dirty="0" err="1"/>
              <a:t>lý</a:t>
            </a:r>
            <a:r>
              <a:rPr lang="en-US" sz="2400" dirty="0"/>
              <a:t> </a:t>
            </a:r>
            <a:r>
              <a:rPr lang="en-US" sz="2400" dirty="0" err="1"/>
              <a:t>gì</a:t>
            </a:r>
            <a:r>
              <a:rPr lang="en-US" sz="2400" dirty="0"/>
              <a:t> </a:t>
            </a:r>
            <a:r>
              <a:rPr lang="en-US" sz="2400" dirty="0" err="1"/>
              <a:t>sau</a:t>
            </a:r>
            <a:r>
              <a:rPr lang="en-US" sz="2400" dirty="0"/>
              <a:t> </a:t>
            </a:r>
            <a:r>
              <a:rPr lang="en-US" sz="2400" dirty="0" err="1"/>
              <a:t>từ</a:t>
            </a:r>
            <a:r>
              <a:rPr lang="en-US" sz="2400" dirty="0"/>
              <a:t> </a:t>
            </a:r>
            <a:r>
              <a:rPr lang="en-US" sz="2400" dirty="0" err="1"/>
              <a:t>khóa</a:t>
            </a:r>
            <a:r>
              <a:rPr lang="en-US" sz="2400" dirty="0"/>
              <a:t> catch</a:t>
            </a:r>
          </a:p>
          <a:p>
            <a:pPr marL="457200" lvl="1" indent="0">
              <a:buNone/>
            </a:pP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24</a:t>
            </a:fld>
            <a:endParaRPr lang="en-US"/>
          </a:p>
        </p:txBody>
      </p:sp>
    </p:spTree>
    <p:extLst>
      <p:ext uri="{BB962C8B-B14F-4D97-AF65-F5344CB8AC3E}">
        <p14:creationId xmlns:p14="http://schemas.microsoft.com/office/powerpoint/2010/main" val="216539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Mẫu</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thiết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kế</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là</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gì</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Content Placeholder 5"/>
          <p:cNvSpPr>
            <a:spLocks noGrp="1"/>
          </p:cNvSpPr>
          <p:nvPr>
            <p:ph idx="1"/>
          </p:nvPr>
        </p:nvSpPr>
        <p:spPr/>
        <p:txBody>
          <a:bodyPr>
            <a:normAutofit/>
          </a:bodyPr>
          <a:lstStyle/>
          <a:p>
            <a:r>
              <a:rPr lang="en-US" sz="2400" dirty="0" err="1" smtClean="0"/>
              <a:t>Mẫu</a:t>
            </a:r>
            <a:r>
              <a:rPr lang="en-US" sz="2400" dirty="0" smtClean="0"/>
              <a:t> </a:t>
            </a:r>
            <a:r>
              <a:rPr lang="en-US" sz="2400" dirty="0" err="1"/>
              <a:t>thiết</a:t>
            </a:r>
            <a:r>
              <a:rPr lang="en-US" sz="2400" dirty="0"/>
              <a:t> </a:t>
            </a:r>
            <a:r>
              <a:rPr lang="en-US" sz="2400" dirty="0" err="1"/>
              <a:t>kế</a:t>
            </a:r>
            <a:r>
              <a:rPr lang="en-US" sz="2400" dirty="0"/>
              <a:t> (design pattern) </a:t>
            </a:r>
            <a:r>
              <a:rPr lang="en-US" sz="2400" dirty="0" err="1"/>
              <a:t>là</a:t>
            </a:r>
            <a:r>
              <a:rPr lang="en-US" sz="2400" dirty="0"/>
              <a:t> </a:t>
            </a:r>
            <a:r>
              <a:rPr lang="en-US" sz="2400" dirty="0" err="1"/>
              <a:t>một</a:t>
            </a:r>
            <a:r>
              <a:rPr lang="en-US" sz="2400" dirty="0"/>
              <a:t> </a:t>
            </a:r>
            <a:r>
              <a:rPr lang="en-US" sz="2400" dirty="0" err="1"/>
              <a:t>giải</a:t>
            </a:r>
            <a:r>
              <a:rPr lang="en-US" sz="2400" dirty="0"/>
              <a:t> </a:t>
            </a:r>
            <a:r>
              <a:rPr lang="en-US" sz="2400" dirty="0" err="1"/>
              <a:t>pháp</a:t>
            </a:r>
            <a:r>
              <a:rPr lang="en-US" sz="2400" dirty="0"/>
              <a:t> </a:t>
            </a:r>
            <a:r>
              <a:rPr lang="en-US" sz="2400" dirty="0" err="1"/>
              <a:t>tổng</a:t>
            </a:r>
            <a:r>
              <a:rPr lang="en-US" sz="2400" dirty="0"/>
              <a:t> </a:t>
            </a:r>
            <a:r>
              <a:rPr lang="en-US" sz="2400" dirty="0" err="1"/>
              <a:t>thể</a:t>
            </a:r>
            <a:r>
              <a:rPr lang="en-US" sz="2400" dirty="0"/>
              <a:t> </a:t>
            </a:r>
            <a:r>
              <a:rPr lang="en-US" sz="2400" dirty="0" err="1"/>
              <a:t>cho</a:t>
            </a:r>
            <a:r>
              <a:rPr lang="en-US" sz="2400" dirty="0"/>
              <a:t> </a:t>
            </a:r>
            <a:r>
              <a:rPr lang="en-US" sz="2400" dirty="0" err="1"/>
              <a:t>các</a:t>
            </a:r>
            <a:r>
              <a:rPr lang="en-US" sz="2400" dirty="0"/>
              <a:t> </a:t>
            </a:r>
            <a:r>
              <a:rPr lang="en-US" sz="2400" dirty="0" err="1"/>
              <a:t>vấn</a:t>
            </a:r>
            <a:r>
              <a:rPr lang="en-US" sz="2400" dirty="0"/>
              <a:t> </a:t>
            </a:r>
            <a:r>
              <a:rPr lang="en-US" sz="2400" dirty="0" err="1"/>
              <a:t>đề</a:t>
            </a:r>
            <a:r>
              <a:rPr lang="en-US" sz="2400" dirty="0"/>
              <a:t> </a:t>
            </a:r>
            <a:r>
              <a:rPr lang="en-US" sz="2400" dirty="0" err="1"/>
              <a:t>chung</a:t>
            </a:r>
            <a:r>
              <a:rPr lang="en-US" sz="2400" dirty="0"/>
              <a:t> </a:t>
            </a:r>
            <a:r>
              <a:rPr lang="en-US" sz="2400" dirty="0" err="1"/>
              <a:t>trong</a:t>
            </a:r>
            <a:r>
              <a:rPr lang="en-US" sz="2400" dirty="0"/>
              <a:t> </a:t>
            </a:r>
            <a:r>
              <a:rPr lang="en-US" sz="2400" dirty="0" err="1"/>
              <a:t>thiết</a:t>
            </a:r>
            <a:r>
              <a:rPr lang="en-US" sz="2400" dirty="0"/>
              <a:t> </a:t>
            </a:r>
            <a:r>
              <a:rPr lang="en-US" sz="2400" dirty="0" err="1"/>
              <a:t>kế</a:t>
            </a:r>
            <a:r>
              <a:rPr lang="en-US" sz="2400" dirty="0"/>
              <a:t> </a:t>
            </a:r>
            <a:r>
              <a:rPr lang="en-US" sz="2400" dirty="0" err="1"/>
              <a:t>phần</a:t>
            </a:r>
            <a:r>
              <a:rPr lang="en-US" sz="2400" dirty="0"/>
              <a:t> </a:t>
            </a:r>
            <a:r>
              <a:rPr lang="en-US" sz="2400" dirty="0" err="1" smtClean="0"/>
              <a:t>mềm</a:t>
            </a:r>
            <a:r>
              <a:rPr lang="en-US" sz="2400" dirty="0" smtClean="0"/>
              <a:t>. </a:t>
            </a:r>
            <a:r>
              <a:rPr lang="en-US" sz="2400" dirty="0" err="1" smtClean="0"/>
              <a:t>một</a:t>
            </a:r>
            <a:r>
              <a:rPr lang="en-US" sz="2400" dirty="0" smtClean="0"/>
              <a:t> </a:t>
            </a:r>
            <a:r>
              <a:rPr lang="en-US" sz="2400" dirty="0" err="1"/>
              <a:t>mô</a:t>
            </a:r>
            <a:r>
              <a:rPr lang="en-US" sz="2400" dirty="0"/>
              <a:t> </a:t>
            </a:r>
            <a:r>
              <a:rPr lang="en-US" sz="2400" dirty="0" err="1"/>
              <a:t>tả</a:t>
            </a:r>
            <a:r>
              <a:rPr lang="en-US" sz="2400" dirty="0"/>
              <a:t> hay </a:t>
            </a:r>
            <a:r>
              <a:rPr lang="en-US" sz="2400" dirty="0" err="1"/>
              <a:t>là</a:t>
            </a:r>
            <a:r>
              <a:rPr lang="en-US" sz="2400" dirty="0"/>
              <a:t> </a:t>
            </a:r>
            <a:r>
              <a:rPr lang="en-US" sz="2400" dirty="0" err="1"/>
              <a:t>mẫu</a:t>
            </a:r>
            <a:r>
              <a:rPr lang="en-US" sz="2400" dirty="0"/>
              <a:t> (template) </a:t>
            </a:r>
            <a:r>
              <a:rPr lang="en-US" sz="2400" dirty="0" err="1"/>
              <a:t>mô</a:t>
            </a:r>
            <a:r>
              <a:rPr lang="en-US" sz="2400" dirty="0"/>
              <a:t> </a:t>
            </a:r>
            <a:r>
              <a:rPr lang="en-US" sz="2400" dirty="0" err="1"/>
              <a:t>tả</a:t>
            </a:r>
            <a:r>
              <a:rPr lang="en-US" sz="2400" dirty="0"/>
              <a:t> </a:t>
            </a:r>
            <a:r>
              <a:rPr lang="en-US" sz="2400" dirty="0" err="1"/>
              <a:t>cách</a:t>
            </a:r>
            <a:r>
              <a:rPr lang="en-US" sz="2400" dirty="0"/>
              <a:t> </a:t>
            </a:r>
            <a:r>
              <a:rPr lang="en-US" sz="2400" dirty="0" err="1"/>
              <a:t>giải</a:t>
            </a:r>
            <a:r>
              <a:rPr lang="en-US" sz="2400" dirty="0"/>
              <a:t> </a:t>
            </a:r>
            <a:r>
              <a:rPr lang="en-US" sz="2400" dirty="0" err="1"/>
              <a:t>quyết</a:t>
            </a:r>
            <a:r>
              <a:rPr lang="en-US" sz="2400" dirty="0"/>
              <a:t> </a:t>
            </a:r>
            <a:r>
              <a:rPr lang="en-US" sz="2400" dirty="0" err="1"/>
              <a:t>một</a:t>
            </a:r>
            <a:r>
              <a:rPr lang="en-US" sz="2400" dirty="0"/>
              <a:t> </a:t>
            </a:r>
            <a:r>
              <a:rPr lang="en-US" sz="2400" dirty="0" err="1"/>
              <a:t>vấn</a:t>
            </a:r>
            <a:r>
              <a:rPr lang="en-US" sz="2400" dirty="0"/>
              <a:t> </a:t>
            </a:r>
            <a:r>
              <a:rPr lang="en-US" sz="2400" dirty="0" err="1"/>
              <a:t>đề</a:t>
            </a:r>
            <a:r>
              <a:rPr lang="en-US" sz="2400" dirty="0"/>
              <a:t> </a:t>
            </a:r>
            <a:r>
              <a:rPr lang="en-US" sz="2400" dirty="0" err="1"/>
              <a:t>mà</a:t>
            </a:r>
            <a:r>
              <a:rPr lang="en-US" sz="2400" dirty="0"/>
              <a:t>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dùng</a:t>
            </a:r>
            <a:r>
              <a:rPr lang="en-US" sz="2400" dirty="0"/>
              <a:t> </a:t>
            </a:r>
            <a:r>
              <a:rPr lang="en-US" sz="2400" dirty="0" err="1"/>
              <a:t>trong</a:t>
            </a:r>
            <a:r>
              <a:rPr lang="en-US" sz="2400" dirty="0"/>
              <a:t> </a:t>
            </a:r>
            <a:r>
              <a:rPr lang="en-US" sz="2400" dirty="0" err="1"/>
              <a:t>nhiều</a:t>
            </a:r>
            <a:r>
              <a:rPr lang="en-US" sz="2400" dirty="0"/>
              <a:t> </a:t>
            </a:r>
            <a:r>
              <a:rPr lang="en-US" sz="2400" dirty="0" err="1"/>
              <a:t>tình</a:t>
            </a:r>
            <a:r>
              <a:rPr lang="en-US" sz="2400" dirty="0"/>
              <a:t> </a:t>
            </a:r>
            <a:r>
              <a:rPr lang="en-US" sz="2400" dirty="0" err="1"/>
              <a:t>huống</a:t>
            </a:r>
            <a:r>
              <a:rPr lang="en-US" sz="2400" dirty="0"/>
              <a:t> </a:t>
            </a:r>
            <a:r>
              <a:rPr lang="en-US" sz="2400" dirty="0" err="1"/>
              <a:t>khác</a:t>
            </a:r>
            <a:r>
              <a:rPr lang="en-US" sz="2400" dirty="0"/>
              <a:t> </a:t>
            </a:r>
            <a:r>
              <a:rPr lang="en-US" sz="2400" dirty="0" err="1" smtClean="0"/>
              <a:t>nhau</a:t>
            </a:r>
            <a:r>
              <a:rPr lang="en-US" sz="2400" dirty="0" smtClean="0"/>
              <a:t>.</a:t>
            </a:r>
          </a:p>
          <a:p>
            <a:r>
              <a:rPr lang="en-US" sz="2400" dirty="0" err="1"/>
              <a:t>Các</a:t>
            </a:r>
            <a:r>
              <a:rPr lang="en-US" sz="2400" dirty="0"/>
              <a:t> </a:t>
            </a:r>
            <a:r>
              <a:rPr lang="en-US" sz="2400" dirty="0" err="1"/>
              <a:t>mẫu</a:t>
            </a:r>
            <a:r>
              <a:rPr lang="en-US" sz="2400" dirty="0"/>
              <a:t> </a:t>
            </a:r>
            <a:r>
              <a:rPr lang="en-US" sz="2400" dirty="0" err="1"/>
              <a:t>thiết</a:t>
            </a:r>
            <a:r>
              <a:rPr lang="en-US" sz="2400" dirty="0"/>
              <a:t> </a:t>
            </a:r>
            <a:r>
              <a:rPr lang="en-US" sz="2400" dirty="0" err="1"/>
              <a:t>kế</a:t>
            </a:r>
            <a:r>
              <a:rPr lang="en-US" sz="2400" dirty="0"/>
              <a:t> </a:t>
            </a:r>
            <a:r>
              <a:rPr lang="en-US" sz="2400" dirty="0" err="1"/>
              <a:t>có</a:t>
            </a:r>
            <a:r>
              <a:rPr lang="en-US" sz="2400" dirty="0"/>
              <a:t> </a:t>
            </a:r>
            <a:r>
              <a:rPr lang="en-US" sz="2400" dirty="0" err="1"/>
              <a:t>thể</a:t>
            </a:r>
            <a:r>
              <a:rPr lang="en-US" sz="2400" dirty="0"/>
              <a:t> </a:t>
            </a:r>
            <a:r>
              <a:rPr lang="en-US" sz="2400" dirty="0" err="1"/>
              <a:t>giúp</a:t>
            </a:r>
            <a:r>
              <a:rPr lang="en-US" sz="2400" dirty="0"/>
              <a:t> </a:t>
            </a:r>
            <a:r>
              <a:rPr lang="en-US" sz="2400" dirty="0" err="1"/>
              <a:t>tăng</a:t>
            </a:r>
            <a:r>
              <a:rPr lang="en-US" sz="2400" dirty="0"/>
              <a:t> </a:t>
            </a:r>
            <a:r>
              <a:rPr lang="en-US" sz="2400" dirty="0" err="1"/>
              <a:t>tốc</a:t>
            </a:r>
            <a:r>
              <a:rPr lang="en-US" sz="2400" dirty="0"/>
              <a:t> </a:t>
            </a:r>
            <a:r>
              <a:rPr lang="en-US" sz="2400" dirty="0" err="1"/>
              <a:t>quá</a:t>
            </a:r>
            <a:r>
              <a:rPr lang="en-US" sz="2400" dirty="0"/>
              <a:t> </a:t>
            </a:r>
            <a:r>
              <a:rPr lang="en-US" sz="2400" dirty="0" err="1"/>
              <a:t>trình</a:t>
            </a:r>
            <a:r>
              <a:rPr lang="en-US" sz="2400" dirty="0"/>
              <a:t> </a:t>
            </a:r>
            <a:r>
              <a:rPr lang="en-US" sz="2400" dirty="0" err="1"/>
              <a:t>phát</a:t>
            </a:r>
            <a:r>
              <a:rPr lang="en-US" sz="2400" dirty="0"/>
              <a:t> </a:t>
            </a:r>
            <a:r>
              <a:rPr lang="en-US" sz="2400" dirty="0" err="1"/>
              <a:t>triển</a:t>
            </a:r>
            <a:r>
              <a:rPr lang="en-US" sz="2400" dirty="0"/>
              <a:t> </a:t>
            </a:r>
            <a:r>
              <a:rPr lang="en-US" sz="2400" dirty="0" err="1"/>
              <a:t>phần</a:t>
            </a:r>
            <a:r>
              <a:rPr lang="en-US" sz="2400" dirty="0"/>
              <a:t> </a:t>
            </a:r>
            <a:r>
              <a:rPr lang="en-US" sz="2400" dirty="0" err="1"/>
              <a:t>mềm</a:t>
            </a:r>
            <a:r>
              <a:rPr lang="en-US" sz="2400" dirty="0"/>
              <a:t> </a:t>
            </a:r>
            <a:r>
              <a:rPr lang="en-US" sz="2400" dirty="0" err="1"/>
              <a:t>bằng</a:t>
            </a:r>
            <a:r>
              <a:rPr lang="en-US" sz="2400" dirty="0"/>
              <a:t> </a:t>
            </a:r>
            <a:r>
              <a:rPr lang="en-US" sz="2400" dirty="0" err="1"/>
              <a:t>cách</a:t>
            </a:r>
            <a:r>
              <a:rPr lang="en-US" sz="2400" dirty="0"/>
              <a:t> </a:t>
            </a:r>
            <a:r>
              <a:rPr lang="en-US" sz="2400" dirty="0" err="1"/>
              <a:t>cung</a:t>
            </a:r>
            <a:r>
              <a:rPr lang="en-US" sz="2400" dirty="0"/>
              <a:t> </a:t>
            </a:r>
            <a:r>
              <a:rPr lang="en-US" sz="2400" dirty="0" err="1"/>
              <a:t>cấp</a:t>
            </a:r>
            <a:r>
              <a:rPr lang="en-US" sz="2400" dirty="0"/>
              <a:t> </a:t>
            </a:r>
            <a:r>
              <a:rPr lang="en-US" sz="2400" dirty="0" err="1"/>
              <a:t>các</a:t>
            </a:r>
            <a:r>
              <a:rPr lang="en-US" sz="2400" dirty="0"/>
              <a:t> </a:t>
            </a:r>
            <a:r>
              <a:rPr lang="en-US" sz="2400" dirty="0" err="1"/>
              <a:t>mô</a:t>
            </a:r>
            <a:r>
              <a:rPr lang="en-US" sz="2400" dirty="0"/>
              <a:t> </a:t>
            </a:r>
            <a:r>
              <a:rPr lang="en-US" sz="2400" dirty="0" err="1"/>
              <a:t>hình</a:t>
            </a:r>
            <a:r>
              <a:rPr lang="en-US" sz="2400" dirty="0"/>
              <a:t> </a:t>
            </a:r>
            <a:r>
              <a:rPr lang="en-US" sz="2400" dirty="0" err="1"/>
              <a:t>phát</a:t>
            </a:r>
            <a:r>
              <a:rPr lang="en-US" sz="2400" dirty="0"/>
              <a:t> </a:t>
            </a:r>
            <a:r>
              <a:rPr lang="en-US" sz="2400" dirty="0" err="1"/>
              <a:t>triển</a:t>
            </a:r>
            <a:r>
              <a:rPr lang="en-US" sz="2400" dirty="0"/>
              <a:t> </a:t>
            </a:r>
            <a:r>
              <a:rPr lang="en-US" sz="2400" dirty="0" err="1"/>
              <a:t>đã</a:t>
            </a:r>
            <a:r>
              <a:rPr lang="en-US" sz="2400" dirty="0"/>
              <a:t> </a:t>
            </a:r>
            <a:r>
              <a:rPr lang="en-US" sz="2400" dirty="0" err="1"/>
              <a:t>được</a:t>
            </a:r>
            <a:r>
              <a:rPr lang="en-US" sz="2400" dirty="0"/>
              <a:t> </a:t>
            </a:r>
            <a:r>
              <a:rPr lang="en-US" sz="2400" dirty="0" err="1"/>
              <a:t>chứng</a:t>
            </a:r>
            <a:r>
              <a:rPr lang="en-US" sz="2400" dirty="0"/>
              <a:t> </a:t>
            </a:r>
            <a:r>
              <a:rPr lang="en-US" sz="2400" dirty="0" err="1"/>
              <a:t>thực</a:t>
            </a:r>
            <a:r>
              <a:rPr lang="en-US" sz="2400" dirty="0"/>
              <a:t> </a:t>
            </a:r>
            <a:r>
              <a:rPr lang="en-US" sz="2400" dirty="0" err="1"/>
              <a:t>và</a:t>
            </a:r>
            <a:r>
              <a:rPr lang="en-US" sz="2400" dirty="0"/>
              <a:t> </a:t>
            </a:r>
            <a:r>
              <a:rPr lang="en-US" sz="2400" dirty="0" err="1"/>
              <a:t>kiểm</a:t>
            </a:r>
            <a:r>
              <a:rPr lang="en-US" sz="2400" dirty="0"/>
              <a:t> </a:t>
            </a:r>
            <a:r>
              <a:rPr lang="en-US" sz="2400" dirty="0" err="1" smtClean="0"/>
              <a:t>chứng</a:t>
            </a:r>
            <a:r>
              <a:rPr lang="en-US" sz="2400" dirty="0" smtClean="0"/>
              <a:t>.</a:t>
            </a:r>
          </a:p>
          <a:p>
            <a:r>
              <a:rPr lang="en-US" sz="2400" dirty="0" err="1"/>
              <a:t>Các</a:t>
            </a:r>
            <a:r>
              <a:rPr lang="en-US" sz="2400" dirty="0"/>
              <a:t> </a:t>
            </a:r>
            <a:r>
              <a:rPr lang="en-US" sz="2400" dirty="0" err="1"/>
              <a:t>mẫu</a:t>
            </a:r>
            <a:r>
              <a:rPr lang="en-US" sz="2400" dirty="0"/>
              <a:t> </a:t>
            </a:r>
            <a:r>
              <a:rPr lang="en-US" sz="2400" dirty="0" err="1"/>
              <a:t>thiết</a:t>
            </a:r>
            <a:r>
              <a:rPr lang="en-US" sz="2400" dirty="0"/>
              <a:t> </a:t>
            </a:r>
            <a:r>
              <a:rPr lang="en-US" sz="2400" dirty="0" err="1"/>
              <a:t>kế</a:t>
            </a:r>
            <a:r>
              <a:rPr lang="en-US" sz="2400" dirty="0"/>
              <a:t> </a:t>
            </a:r>
            <a:r>
              <a:rPr lang="en-US" sz="2400" dirty="0" err="1"/>
              <a:t>cung</a:t>
            </a:r>
            <a:r>
              <a:rPr lang="en-US" sz="2400" dirty="0"/>
              <a:t> </a:t>
            </a:r>
            <a:r>
              <a:rPr lang="en-US" sz="2400" dirty="0" err="1"/>
              <a:t>cấp</a:t>
            </a:r>
            <a:r>
              <a:rPr lang="en-US" sz="2400" dirty="0"/>
              <a:t> </a:t>
            </a:r>
            <a:r>
              <a:rPr lang="en-US" sz="2400" dirty="0" err="1"/>
              <a:t>các</a:t>
            </a:r>
            <a:r>
              <a:rPr lang="en-US" sz="2400" dirty="0"/>
              <a:t> </a:t>
            </a:r>
            <a:r>
              <a:rPr lang="en-US" sz="2400" dirty="0" err="1"/>
              <a:t>giải</a:t>
            </a:r>
            <a:r>
              <a:rPr lang="en-US" sz="2400" dirty="0"/>
              <a:t> </a:t>
            </a:r>
            <a:r>
              <a:rPr lang="en-US" sz="2400" dirty="0" err="1"/>
              <a:t>pháp</a:t>
            </a:r>
            <a:r>
              <a:rPr lang="en-US" sz="2400" dirty="0"/>
              <a:t> </a:t>
            </a:r>
            <a:r>
              <a:rPr lang="en-US" sz="2400" dirty="0" err="1"/>
              <a:t>chung</a:t>
            </a:r>
            <a:r>
              <a:rPr lang="en-US" sz="2400" dirty="0"/>
              <a:t>, </a:t>
            </a:r>
            <a:r>
              <a:rPr lang="en-US" sz="2400" dirty="0" err="1"/>
              <a:t>được</a:t>
            </a:r>
            <a:r>
              <a:rPr lang="en-US" sz="2400" dirty="0"/>
              <a:t> </a:t>
            </a:r>
            <a:r>
              <a:rPr lang="en-US" sz="2400" dirty="0" err="1"/>
              <a:t>viết</a:t>
            </a:r>
            <a:r>
              <a:rPr lang="en-US" sz="2400" dirty="0"/>
              <a:t> </a:t>
            </a:r>
            <a:r>
              <a:rPr lang="en-US" sz="2400" dirty="0" err="1"/>
              <a:t>tài</a:t>
            </a:r>
            <a:r>
              <a:rPr lang="en-US" sz="2400" dirty="0"/>
              <a:t> </a:t>
            </a:r>
            <a:r>
              <a:rPr lang="en-US" sz="2400" dirty="0" err="1"/>
              <a:t>liệu</a:t>
            </a:r>
            <a:r>
              <a:rPr lang="en-US" sz="2400" dirty="0"/>
              <a:t> </a:t>
            </a:r>
            <a:r>
              <a:rPr lang="en-US" sz="2400" dirty="0" err="1"/>
              <a:t>dưới</a:t>
            </a:r>
            <a:r>
              <a:rPr lang="en-US" sz="2400" dirty="0"/>
              <a:t> </a:t>
            </a:r>
            <a:r>
              <a:rPr lang="en-US" sz="2400" dirty="0" err="1"/>
              <a:t>một</a:t>
            </a:r>
            <a:r>
              <a:rPr lang="en-US" sz="2400" dirty="0"/>
              <a:t> </a:t>
            </a:r>
            <a:r>
              <a:rPr lang="en-US" sz="2400" dirty="0" err="1"/>
              <a:t>định</a:t>
            </a:r>
            <a:r>
              <a:rPr lang="en-US" sz="2400" dirty="0"/>
              <a:t> </a:t>
            </a:r>
            <a:r>
              <a:rPr lang="en-US" sz="2400" dirty="0" err="1"/>
              <a:t>dạng</a:t>
            </a:r>
            <a:r>
              <a:rPr lang="en-US" sz="2400" dirty="0"/>
              <a:t> </a:t>
            </a:r>
            <a:r>
              <a:rPr lang="en-US" sz="2400" dirty="0" err="1"/>
              <a:t>mà</a:t>
            </a:r>
            <a:r>
              <a:rPr lang="en-US" sz="2400" dirty="0"/>
              <a:t> </a:t>
            </a:r>
            <a:r>
              <a:rPr lang="en-US" sz="2400" dirty="0" err="1"/>
              <a:t>không</a:t>
            </a:r>
            <a:r>
              <a:rPr lang="en-US" sz="2400" dirty="0"/>
              <a:t> </a:t>
            </a:r>
            <a:r>
              <a:rPr lang="en-US" sz="2400" dirty="0" err="1"/>
              <a:t>gắn</a:t>
            </a:r>
            <a:r>
              <a:rPr lang="en-US" sz="2400" dirty="0"/>
              <a:t> </a:t>
            </a:r>
            <a:r>
              <a:rPr lang="en-US" sz="2400" dirty="0" err="1"/>
              <a:t>liền</a:t>
            </a:r>
            <a:r>
              <a:rPr lang="en-US" sz="2400" dirty="0"/>
              <a:t> </a:t>
            </a:r>
            <a:r>
              <a:rPr lang="en-US" sz="2400" dirty="0" err="1"/>
              <a:t>với</a:t>
            </a:r>
            <a:r>
              <a:rPr lang="en-US" sz="2400" dirty="0"/>
              <a:t> </a:t>
            </a:r>
            <a:r>
              <a:rPr lang="en-US" sz="2400" dirty="0" err="1"/>
              <a:t>một</a:t>
            </a:r>
            <a:r>
              <a:rPr lang="en-US" sz="2400" dirty="0"/>
              <a:t> </a:t>
            </a:r>
            <a:r>
              <a:rPr lang="en-US" sz="2400" dirty="0" err="1"/>
              <a:t>vấn</a:t>
            </a:r>
            <a:r>
              <a:rPr lang="en-US" sz="2400" dirty="0"/>
              <a:t> </a:t>
            </a:r>
            <a:r>
              <a:rPr lang="en-US" sz="2400" dirty="0" err="1"/>
              <a:t>đề</a:t>
            </a:r>
            <a:r>
              <a:rPr lang="en-US" sz="2400" dirty="0"/>
              <a:t> </a:t>
            </a:r>
            <a:r>
              <a:rPr lang="en-US" sz="2400" dirty="0" err="1"/>
              <a:t>cụ</a:t>
            </a:r>
            <a:r>
              <a:rPr lang="en-US" sz="2400" dirty="0"/>
              <a:t> </a:t>
            </a:r>
            <a:r>
              <a:rPr lang="en-US" sz="2400" dirty="0" err="1"/>
              <a:t>thể</a:t>
            </a:r>
            <a:r>
              <a:rPr lang="en-US" sz="2400" dirty="0"/>
              <a:t> </a:t>
            </a:r>
            <a:r>
              <a:rPr lang="en-US" sz="2400" dirty="0" err="1" smtClean="0"/>
              <a:t>nào</a:t>
            </a:r>
            <a:r>
              <a:rPr lang="en-US" sz="2400" dirty="0" smtClean="0"/>
              <a:t>.</a:t>
            </a:r>
          </a:p>
          <a:p>
            <a:r>
              <a:rPr lang="en-US" sz="2400" dirty="0" err="1"/>
              <a:t>Việc</a:t>
            </a:r>
            <a:r>
              <a:rPr lang="en-US" sz="2400" dirty="0"/>
              <a:t> </a:t>
            </a:r>
            <a:r>
              <a:rPr lang="en-US" sz="2400" dirty="0" err="1"/>
              <a:t>vận</a:t>
            </a:r>
            <a:r>
              <a:rPr lang="en-US" sz="2400" dirty="0"/>
              <a:t> </a:t>
            </a:r>
            <a:r>
              <a:rPr lang="en-US" sz="2400" dirty="0" err="1"/>
              <a:t>dụng</a:t>
            </a:r>
            <a:r>
              <a:rPr lang="en-US" sz="2400" dirty="0"/>
              <a:t> </a:t>
            </a:r>
            <a:r>
              <a:rPr lang="en-US" sz="2400" dirty="0" err="1"/>
              <a:t>các</a:t>
            </a:r>
            <a:r>
              <a:rPr lang="en-US" sz="2400" dirty="0"/>
              <a:t> </a:t>
            </a:r>
            <a:r>
              <a:rPr lang="en-US" sz="2400" dirty="0" err="1"/>
              <a:t>mẫu</a:t>
            </a:r>
            <a:r>
              <a:rPr lang="en-US" sz="2400" dirty="0"/>
              <a:t> </a:t>
            </a:r>
            <a:r>
              <a:rPr lang="en-US" sz="2400" dirty="0" err="1"/>
              <a:t>thiết</a:t>
            </a:r>
            <a:r>
              <a:rPr lang="en-US" sz="2400" dirty="0"/>
              <a:t> </a:t>
            </a:r>
            <a:r>
              <a:rPr lang="en-US" sz="2400" dirty="0" err="1"/>
              <a:t>kế</a:t>
            </a:r>
            <a:r>
              <a:rPr lang="en-US" sz="2400" dirty="0"/>
              <a:t> </a:t>
            </a:r>
            <a:r>
              <a:rPr lang="en-US" sz="2400" dirty="0" err="1"/>
              <a:t>vào</a:t>
            </a:r>
            <a:r>
              <a:rPr lang="en-US" sz="2400" dirty="0"/>
              <a:t> </a:t>
            </a:r>
            <a:r>
              <a:rPr lang="en-US" sz="2400" dirty="0" err="1"/>
              <a:t>chức</a:t>
            </a:r>
            <a:r>
              <a:rPr lang="en-US" sz="2400" dirty="0"/>
              <a:t> </a:t>
            </a:r>
            <a:r>
              <a:rPr lang="en-US" sz="2400" dirty="0" err="1"/>
              <a:t>năng</a:t>
            </a:r>
            <a:r>
              <a:rPr lang="en-US" sz="2400" dirty="0"/>
              <a:t> </a:t>
            </a:r>
            <a:r>
              <a:rPr lang="en-US" sz="2400" dirty="0" err="1"/>
              <a:t>cụ</a:t>
            </a:r>
            <a:r>
              <a:rPr lang="en-US" sz="2400" dirty="0"/>
              <a:t> </a:t>
            </a:r>
            <a:r>
              <a:rPr lang="en-US" sz="2400" dirty="0" err="1"/>
              <a:t>thể</a:t>
            </a:r>
            <a:r>
              <a:rPr lang="en-US" sz="2400" dirty="0"/>
              <a:t> </a:t>
            </a:r>
            <a:r>
              <a:rPr lang="en-US" sz="2400" dirty="0" err="1"/>
              <a:t>của</a:t>
            </a:r>
            <a:r>
              <a:rPr lang="en-US" sz="2400" dirty="0"/>
              <a:t> </a:t>
            </a:r>
            <a:r>
              <a:rPr lang="en-US" sz="2400" dirty="0" err="1"/>
              <a:t>phần</a:t>
            </a:r>
            <a:r>
              <a:rPr lang="en-US" sz="2400" dirty="0"/>
              <a:t> </a:t>
            </a:r>
            <a:r>
              <a:rPr lang="en-US" sz="2400" dirty="0" err="1"/>
              <a:t>mềm</a:t>
            </a:r>
            <a:r>
              <a:rPr lang="en-US" sz="2400" dirty="0"/>
              <a:t> </a:t>
            </a:r>
            <a:r>
              <a:rPr lang="en-US" sz="2400" dirty="0" err="1"/>
              <a:t>sẽ</a:t>
            </a:r>
            <a:r>
              <a:rPr lang="en-US" sz="2400" dirty="0"/>
              <a:t> </a:t>
            </a:r>
            <a:r>
              <a:rPr lang="en-US" sz="2400" dirty="0" err="1"/>
              <a:t>phụ</a:t>
            </a:r>
            <a:r>
              <a:rPr lang="en-US" sz="2400" dirty="0"/>
              <a:t> </a:t>
            </a:r>
            <a:r>
              <a:rPr lang="en-US" sz="2400" dirty="0" err="1"/>
              <a:t>thuộc</a:t>
            </a:r>
            <a:r>
              <a:rPr lang="en-US" sz="2400" dirty="0"/>
              <a:t> </a:t>
            </a:r>
            <a:r>
              <a:rPr lang="en-US" sz="2400" dirty="0" err="1"/>
              <a:t>vào</a:t>
            </a:r>
            <a:r>
              <a:rPr lang="en-US" sz="2400" dirty="0"/>
              <a:t> </a:t>
            </a:r>
            <a:r>
              <a:rPr lang="en-US" sz="2400" dirty="0" err="1"/>
              <a:t>cách</a:t>
            </a:r>
            <a:r>
              <a:rPr lang="en-US" sz="2400" dirty="0"/>
              <a:t> </a:t>
            </a:r>
            <a:r>
              <a:rPr lang="en-US" sz="2400" dirty="0" err="1"/>
              <a:t>nhìn</a:t>
            </a:r>
            <a:r>
              <a:rPr lang="en-US" sz="2400" dirty="0"/>
              <a:t> </a:t>
            </a:r>
            <a:r>
              <a:rPr lang="en-US" sz="2400" dirty="0" err="1"/>
              <a:t>nhận</a:t>
            </a:r>
            <a:r>
              <a:rPr lang="en-US" sz="2400" dirty="0"/>
              <a:t> </a:t>
            </a:r>
            <a:r>
              <a:rPr lang="en-US" sz="2400" dirty="0" err="1"/>
              <a:t>và</a:t>
            </a:r>
            <a:r>
              <a:rPr lang="en-US" sz="2400" dirty="0"/>
              <a:t> </a:t>
            </a:r>
            <a:r>
              <a:rPr lang="en-US" sz="2400" dirty="0" err="1"/>
              <a:t>kinh</a:t>
            </a:r>
            <a:r>
              <a:rPr lang="en-US" sz="2400" dirty="0"/>
              <a:t> </a:t>
            </a:r>
            <a:r>
              <a:rPr lang="en-US" sz="2400" dirty="0" err="1"/>
              <a:t>nghiệm</a:t>
            </a:r>
            <a:r>
              <a:rPr lang="en-US" sz="2400" dirty="0"/>
              <a:t> </a:t>
            </a:r>
            <a:r>
              <a:rPr lang="en-US" sz="2400" dirty="0" err="1"/>
              <a:t>của</a:t>
            </a:r>
            <a:r>
              <a:rPr lang="en-US" sz="2400" dirty="0"/>
              <a:t> </a:t>
            </a:r>
            <a:r>
              <a:rPr lang="en-US" sz="2400" dirty="0" err="1"/>
              <a:t>người</a:t>
            </a:r>
            <a:r>
              <a:rPr lang="en-US" sz="2400" dirty="0"/>
              <a:t> </a:t>
            </a:r>
            <a:r>
              <a:rPr lang="en-US" sz="2400" dirty="0" err="1"/>
              <a:t>lập</a:t>
            </a:r>
            <a:r>
              <a:rPr lang="en-US" sz="2400" dirty="0"/>
              <a:t> </a:t>
            </a:r>
            <a:r>
              <a:rPr lang="en-US" sz="2400" dirty="0" err="1" smtClean="0"/>
              <a:t>trình</a:t>
            </a:r>
            <a:r>
              <a:rPr lang="en-US" sz="2400" dirty="0" smtClean="0"/>
              <a:t>.</a:t>
            </a:r>
            <a:endParaRPr lang="en-US" sz="2400" dirty="0"/>
          </a:p>
        </p:txBody>
      </p:sp>
      <p:sp>
        <p:nvSpPr>
          <p:cNvPr id="3" name="Slide Number Placeholder 2"/>
          <p:cNvSpPr>
            <a:spLocks noGrp="1"/>
          </p:cNvSpPr>
          <p:nvPr>
            <p:ph type="sldNum" sz="quarter" idx="12"/>
          </p:nvPr>
        </p:nvSpPr>
        <p:spPr/>
        <p:txBody>
          <a:bodyPr/>
          <a:lstStyle/>
          <a:p>
            <a:fld id="{0FF54DE5-C571-48E8-A5BC-B369434E2F44}" type="slidenum">
              <a:rPr lang="en-US" smtClean="0"/>
              <a:t>25</a:t>
            </a:fld>
            <a:endParaRPr lang="en-US"/>
          </a:p>
        </p:txBody>
      </p:sp>
    </p:spTree>
    <p:extLst>
      <p:ext uri="{BB962C8B-B14F-4D97-AF65-F5344CB8AC3E}">
        <p14:creationId xmlns:p14="http://schemas.microsoft.com/office/powerpoint/2010/main" val="339143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Phân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loại</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mẫu</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thiết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kế</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Content Placeholder 5"/>
          <p:cNvSpPr>
            <a:spLocks noGrp="1"/>
          </p:cNvSpPr>
          <p:nvPr>
            <p:ph idx="1"/>
          </p:nvPr>
        </p:nvSpPr>
        <p:spPr/>
        <p:txBody>
          <a:bodyPr>
            <a:normAutofit lnSpcReduction="10000"/>
          </a:bodyPr>
          <a:lstStyle/>
          <a:p>
            <a:pPr lvl="0"/>
            <a:r>
              <a:rPr lang="en-US" sz="2400" dirty="0" err="1"/>
              <a:t>Các</a:t>
            </a:r>
            <a:r>
              <a:rPr lang="en-US" sz="2400" dirty="0"/>
              <a:t> </a:t>
            </a:r>
            <a:r>
              <a:rPr lang="en-US" sz="2400" dirty="0" err="1"/>
              <a:t>mẫu</a:t>
            </a:r>
            <a:r>
              <a:rPr lang="en-US" sz="2400" dirty="0"/>
              <a:t> </a:t>
            </a:r>
            <a:r>
              <a:rPr lang="en-US" sz="2400" dirty="0" err="1"/>
              <a:t>cơ</a:t>
            </a:r>
            <a:r>
              <a:rPr lang="en-US" sz="2400" dirty="0"/>
              <a:t> </a:t>
            </a:r>
            <a:r>
              <a:rPr lang="en-US" sz="2400" dirty="0" err="1"/>
              <a:t>sở</a:t>
            </a:r>
            <a:r>
              <a:rPr lang="en-US" sz="2400" dirty="0"/>
              <a:t> (Fundamental pattern): Interface, Abstract Parent Class, Private Method, Accessor Methods, Monitor</a:t>
            </a:r>
          </a:p>
          <a:p>
            <a:pPr lvl="0"/>
            <a:r>
              <a:rPr lang="en-US" sz="2400" dirty="0" err="1"/>
              <a:t>Các</a:t>
            </a:r>
            <a:r>
              <a:rPr lang="en-US" sz="2400" dirty="0"/>
              <a:t> </a:t>
            </a:r>
            <a:r>
              <a:rPr lang="en-US" sz="2400" dirty="0" err="1"/>
              <a:t>mẫu</a:t>
            </a:r>
            <a:r>
              <a:rPr lang="en-US" sz="2400" dirty="0"/>
              <a:t> </a:t>
            </a:r>
            <a:r>
              <a:rPr lang="en-US" sz="2400" dirty="0" err="1"/>
              <a:t>tạo</a:t>
            </a:r>
            <a:r>
              <a:rPr lang="en-US" sz="2400" dirty="0"/>
              <a:t> </a:t>
            </a:r>
            <a:r>
              <a:rPr lang="en-US" sz="2400" dirty="0" err="1"/>
              <a:t>lập</a:t>
            </a:r>
            <a:r>
              <a:rPr lang="en-US" sz="2400" dirty="0"/>
              <a:t> (Creational pattern): Factory, Singleton, Abstract, Prototype, Builder</a:t>
            </a:r>
          </a:p>
          <a:p>
            <a:pPr lvl="0"/>
            <a:r>
              <a:rPr lang="en-US" sz="2400" dirty="0" err="1"/>
              <a:t>Các</a:t>
            </a:r>
            <a:r>
              <a:rPr lang="en-US" sz="2400" dirty="0"/>
              <a:t> </a:t>
            </a:r>
            <a:r>
              <a:rPr lang="en-US" sz="2400" dirty="0" err="1"/>
              <a:t>mẫu</a:t>
            </a:r>
            <a:r>
              <a:rPr lang="en-US" sz="2400" dirty="0"/>
              <a:t> </a:t>
            </a:r>
            <a:r>
              <a:rPr lang="en-US" sz="2400" dirty="0" err="1"/>
              <a:t>cấu</a:t>
            </a:r>
            <a:r>
              <a:rPr lang="en-US" sz="2400" dirty="0"/>
              <a:t> </a:t>
            </a:r>
            <a:r>
              <a:rPr lang="en-US" sz="2400" dirty="0" err="1"/>
              <a:t>trúc</a:t>
            </a:r>
            <a:r>
              <a:rPr lang="en-US" sz="2400" dirty="0"/>
              <a:t> (Structural pattern): Decorator, Adapter, Chain of Responsibility, Façade, Proxy, Bridge, Virtual Proxy, Counting Proxy</a:t>
            </a:r>
          </a:p>
          <a:p>
            <a:pPr lvl="0"/>
            <a:r>
              <a:rPr lang="en-US" sz="2400" dirty="0" err="1"/>
              <a:t>Các</a:t>
            </a:r>
            <a:r>
              <a:rPr lang="en-US" sz="2400" dirty="0"/>
              <a:t> </a:t>
            </a:r>
            <a:r>
              <a:rPr lang="en-US" sz="2400" dirty="0" err="1"/>
              <a:t>mẫu</a:t>
            </a:r>
            <a:r>
              <a:rPr lang="en-US" sz="2400" dirty="0"/>
              <a:t> </a:t>
            </a:r>
            <a:r>
              <a:rPr lang="en-US" sz="2400" dirty="0" err="1"/>
              <a:t>ứng</a:t>
            </a:r>
            <a:r>
              <a:rPr lang="en-US" sz="2400" dirty="0"/>
              <a:t> </a:t>
            </a:r>
            <a:r>
              <a:rPr lang="en-US" sz="2400" dirty="0" err="1"/>
              <a:t>xử</a:t>
            </a:r>
            <a:r>
              <a:rPr lang="en-US" sz="2400" dirty="0"/>
              <a:t> (Behavioral pattern): Command, Mediator, Memento, Observer, Interpreter, State, Strategy, Null Object, Template Method,</a:t>
            </a:r>
          </a:p>
          <a:p>
            <a:pPr lvl="0"/>
            <a:r>
              <a:rPr lang="en-US" sz="2400" dirty="0" err="1"/>
              <a:t>Các</a:t>
            </a:r>
            <a:r>
              <a:rPr lang="en-US" sz="2400" dirty="0"/>
              <a:t> </a:t>
            </a:r>
            <a:r>
              <a:rPr lang="en-US" sz="2400" dirty="0" err="1"/>
              <a:t>mẫu</a:t>
            </a:r>
            <a:r>
              <a:rPr lang="en-US" sz="2400" dirty="0"/>
              <a:t> </a:t>
            </a:r>
            <a:r>
              <a:rPr lang="en-US" sz="2400" dirty="0" err="1"/>
              <a:t>đồng</a:t>
            </a:r>
            <a:r>
              <a:rPr lang="en-US" sz="2400" dirty="0"/>
              <a:t> </a:t>
            </a:r>
            <a:r>
              <a:rPr lang="en-US" sz="2400" dirty="0" err="1"/>
              <a:t>thời</a:t>
            </a:r>
            <a:r>
              <a:rPr lang="en-US" sz="2400" dirty="0"/>
              <a:t> (Concurrency pattern): Critical Section, Consistent Lock, Guard Suspension, Read-Write lock</a:t>
            </a:r>
          </a:p>
          <a:p>
            <a:pPr lvl="0"/>
            <a:r>
              <a:rPr lang="en-US" sz="2400" dirty="0" err="1"/>
              <a:t>Các</a:t>
            </a:r>
            <a:r>
              <a:rPr lang="en-US" sz="2400" dirty="0"/>
              <a:t> </a:t>
            </a:r>
            <a:r>
              <a:rPr lang="en-US" sz="2400" dirty="0" err="1"/>
              <a:t>mẫu</a:t>
            </a:r>
            <a:r>
              <a:rPr lang="en-US" sz="2400" dirty="0"/>
              <a:t> </a:t>
            </a:r>
            <a:r>
              <a:rPr lang="en-US" sz="2400" dirty="0" err="1"/>
              <a:t>tập</a:t>
            </a:r>
            <a:r>
              <a:rPr lang="en-US" sz="2400" dirty="0"/>
              <a:t> </a:t>
            </a:r>
            <a:r>
              <a:rPr lang="en-US" sz="2400" dirty="0" err="1"/>
              <a:t>hợp</a:t>
            </a:r>
            <a:r>
              <a:rPr lang="en-US" sz="2400" dirty="0"/>
              <a:t> (</a:t>
            </a:r>
            <a:r>
              <a:rPr lang="en-US" sz="2400" dirty="0" err="1"/>
              <a:t>Collectional</a:t>
            </a:r>
            <a:r>
              <a:rPr lang="en-US" sz="2400" dirty="0"/>
              <a:t> Patterns): Composite, Iterator, </a:t>
            </a:r>
            <a:r>
              <a:rPr lang="en-US" sz="2400" dirty="0" smtClean="0"/>
              <a:t>Flyweight</a:t>
            </a:r>
            <a:endParaRPr lang="en-US" sz="2400" dirty="0"/>
          </a:p>
        </p:txBody>
      </p:sp>
      <p:sp>
        <p:nvSpPr>
          <p:cNvPr id="3" name="Slide Number Placeholder 2"/>
          <p:cNvSpPr>
            <a:spLocks noGrp="1"/>
          </p:cNvSpPr>
          <p:nvPr>
            <p:ph type="sldNum" sz="quarter" idx="12"/>
          </p:nvPr>
        </p:nvSpPr>
        <p:spPr/>
        <p:txBody>
          <a:bodyPr/>
          <a:lstStyle/>
          <a:p>
            <a:fld id="{0FF54DE5-C571-48E8-A5BC-B369434E2F44}" type="slidenum">
              <a:rPr lang="en-US" smtClean="0"/>
              <a:t>26</a:t>
            </a:fld>
            <a:endParaRPr lang="en-US"/>
          </a:p>
        </p:txBody>
      </p:sp>
    </p:spTree>
    <p:extLst>
      <p:ext uri="{BB962C8B-B14F-4D97-AF65-F5344CB8AC3E}">
        <p14:creationId xmlns:p14="http://schemas.microsoft.com/office/powerpoint/2010/main" val="241539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Sử</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mẫu</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thiết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kế</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Content Placeholder 5"/>
          <p:cNvSpPr>
            <a:spLocks noGrp="1"/>
          </p:cNvSpPr>
          <p:nvPr>
            <p:ph idx="1"/>
          </p:nvPr>
        </p:nvSpPr>
        <p:spPr/>
        <p:txBody>
          <a:bodyPr>
            <a:normAutofit fontScale="92500" lnSpcReduction="10000"/>
          </a:bodyPr>
          <a:lstStyle/>
          <a:p>
            <a:pPr lvl="0">
              <a:lnSpc>
                <a:spcPct val="150000"/>
              </a:lnSpc>
            </a:pPr>
            <a:r>
              <a:rPr lang="en-US" sz="2400" dirty="0" err="1" smtClean="0"/>
              <a:t>Ví</a:t>
            </a:r>
            <a:r>
              <a:rPr lang="en-US" sz="2400" dirty="0" smtClean="0"/>
              <a:t> </a:t>
            </a:r>
            <a:r>
              <a:rPr lang="en-US" sz="2400" dirty="0" err="1" smtClean="0"/>
              <a:t>dụ</a:t>
            </a:r>
            <a:r>
              <a:rPr lang="en-US" sz="2400" dirty="0" smtClean="0"/>
              <a:t> </a:t>
            </a:r>
            <a:r>
              <a:rPr lang="en-US" sz="2400" dirty="0" err="1" smtClean="0"/>
              <a:t>mẫu</a:t>
            </a:r>
            <a:r>
              <a:rPr lang="en-US" sz="2400" dirty="0" smtClean="0"/>
              <a:t> </a:t>
            </a:r>
            <a:r>
              <a:rPr lang="en-US" sz="2400" dirty="0" err="1" smtClean="0"/>
              <a:t>thiết</a:t>
            </a:r>
            <a:r>
              <a:rPr lang="en-US" sz="2400" dirty="0" smtClean="0"/>
              <a:t> </a:t>
            </a:r>
            <a:r>
              <a:rPr lang="en-US" sz="2400" dirty="0" err="1" smtClean="0"/>
              <a:t>kế</a:t>
            </a:r>
            <a:r>
              <a:rPr lang="en-US" sz="2400" dirty="0" smtClean="0"/>
              <a:t> Singleton </a:t>
            </a:r>
            <a:r>
              <a:rPr lang="en-US" sz="2400" dirty="0" err="1" smtClean="0"/>
              <a:t>sử</a:t>
            </a:r>
            <a:r>
              <a:rPr lang="en-US" sz="2400" dirty="0" smtClean="0"/>
              <a:t> </a:t>
            </a:r>
            <a:r>
              <a:rPr lang="en-US" sz="2400" dirty="0" err="1" smtClean="0"/>
              <a:t>dụng</a:t>
            </a:r>
            <a:r>
              <a:rPr lang="en-US" sz="2400" dirty="0" smtClean="0"/>
              <a:t> </a:t>
            </a:r>
            <a:r>
              <a:rPr lang="en-US" sz="2400" dirty="0" err="1" smtClean="0"/>
              <a:t>khi</a:t>
            </a:r>
            <a:r>
              <a:rPr lang="en-US" sz="2400" dirty="0" smtClean="0"/>
              <a:t> </a:t>
            </a:r>
            <a:r>
              <a:rPr lang="en-US" sz="2400" dirty="0" err="1" smtClean="0"/>
              <a:t>một</a:t>
            </a:r>
            <a:r>
              <a:rPr lang="en-US" sz="2400" dirty="0" smtClean="0"/>
              <a:t> </a:t>
            </a:r>
            <a:r>
              <a:rPr lang="en-US" sz="2400" dirty="0" err="1" smtClean="0"/>
              <a:t>lớp</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chỉ</a:t>
            </a:r>
            <a:r>
              <a:rPr lang="en-US" sz="2400" dirty="0" smtClean="0"/>
              <a:t> </a:t>
            </a:r>
            <a:r>
              <a:rPr lang="en-US" sz="2400" dirty="0" err="1" smtClean="0"/>
              <a:t>có</a:t>
            </a:r>
            <a:r>
              <a:rPr lang="en-US" sz="2400" dirty="0" smtClean="0"/>
              <a:t> </a:t>
            </a:r>
            <a:r>
              <a:rPr lang="en-US" sz="2400" dirty="0" err="1" smtClean="0"/>
              <a:t>duy</a:t>
            </a:r>
            <a:r>
              <a:rPr lang="en-US" sz="2400" dirty="0" smtClean="0"/>
              <a:t> </a:t>
            </a:r>
            <a:r>
              <a:rPr lang="en-US" sz="2400" dirty="0" err="1" smtClean="0"/>
              <a:t>nhất</a:t>
            </a:r>
            <a:r>
              <a:rPr lang="en-US" sz="2400" dirty="0" smtClean="0"/>
              <a:t> </a:t>
            </a:r>
            <a:r>
              <a:rPr lang="en-US" sz="2400" dirty="0" err="1" smtClean="0"/>
              <a:t>một</a:t>
            </a:r>
            <a:r>
              <a:rPr lang="en-US" sz="2400" dirty="0" smtClean="0"/>
              <a:t> </a:t>
            </a:r>
            <a:r>
              <a:rPr lang="en-US" sz="2400" dirty="0" err="1" smtClean="0"/>
              <a:t>thể</a:t>
            </a:r>
            <a:r>
              <a:rPr lang="en-US" sz="2400" dirty="0" smtClean="0"/>
              <a:t> </a:t>
            </a:r>
            <a:r>
              <a:rPr lang="en-US" sz="2400" dirty="0" err="1" smtClean="0"/>
              <a:t>hiện</a:t>
            </a:r>
            <a:r>
              <a:rPr lang="en-US" sz="2400" dirty="0" smtClean="0"/>
              <a:t> (instance) </a:t>
            </a:r>
            <a:r>
              <a:rPr lang="en-US" sz="2400" dirty="0" err="1" smtClean="0"/>
              <a:t>được</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xuyên</a:t>
            </a:r>
            <a:r>
              <a:rPr lang="en-US" sz="2400" dirty="0" smtClean="0"/>
              <a:t> </a:t>
            </a:r>
            <a:r>
              <a:rPr lang="en-US" sz="2400" dirty="0" err="1" smtClean="0"/>
              <a:t>suốt</a:t>
            </a:r>
            <a:r>
              <a:rPr lang="en-US" sz="2400" dirty="0" smtClean="0"/>
              <a:t> </a:t>
            </a:r>
            <a:r>
              <a:rPr lang="en-US" sz="2400" dirty="0" err="1" smtClean="0"/>
              <a:t>trong</a:t>
            </a:r>
            <a:r>
              <a:rPr lang="en-US" sz="2400" dirty="0" smtClean="0"/>
              <a:t> </a:t>
            </a:r>
            <a:r>
              <a:rPr lang="en-US" sz="2400" dirty="0" err="1" smtClean="0"/>
              <a:t>chương</a:t>
            </a:r>
            <a:r>
              <a:rPr lang="en-US" sz="2400" dirty="0" smtClean="0"/>
              <a:t> </a:t>
            </a:r>
            <a:r>
              <a:rPr lang="en-US" sz="2400" dirty="0" err="1" smtClean="0"/>
              <a:t>trình</a:t>
            </a:r>
            <a:r>
              <a:rPr lang="en-US" sz="2400" dirty="0" smtClean="0"/>
              <a:t>.</a:t>
            </a:r>
          </a:p>
          <a:p>
            <a:pPr lvl="0">
              <a:lnSpc>
                <a:spcPct val="150000"/>
              </a:lnSpc>
            </a:pPr>
            <a:r>
              <a:rPr lang="en-US" sz="2400" dirty="0" err="1" smtClean="0"/>
              <a:t>Lợi</a:t>
            </a:r>
            <a:r>
              <a:rPr lang="en-US" sz="2400" dirty="0" smtClean="0"/>
              <a:t> </a:t>
            </a:r>
            <a:r>
              <a:rPr lang="en-US" sz="2400" dirty="0" err="1" smtClean="0"/>
              <a:t>ích</a:t>
            </a:r>
            <a:r>
              <a:rPr lang="en-US" sz="2400" dirty="0" smtClean="0"/>
              <a:t>: </a:t>
            </a:r>
            <a:r>
              <a:rPr lang="en-US" sz="2400" dirty="0" err="1" smtClean="0"/>
              <a:t>tiết</a:t>
            </a:r>
            <a:r>
              <a:rPr lang="en-US" sz="2400" dirty="0" smtClean="0"/>
              <a:t> </a:t>
            </a:r>
            <a:r>
              <a:rPr lang="en-US" sz="2400" dirty="0" err="1" smtClean="0"/>
              <a:t>kiệm</a:t>
            </a:r>
            <a:r>
              <a:rPr lang="en-US" sz="2400" dirty="0" smtClean="0"/>
              <a:t> </a:t>
            </a:r>
            <a:r>
              <a:rPr lang="en-US" sz="2400" dirty="0" err="1" smtClean="0"/>
              <a:t>không</a:t>
            </a:r>
            <a:r>
              <a:rPr lang="en-US" sz="2400" dirty="0" smtClean="0"/>
              <a:t> </a:t>
            </a:r>
            <a:r>
              <a:rPr lang="en-US" sz="2400" dirty="0" err="1" smtClean="0"/>
              <a:t>gian</a:t>
            </a:r>
            <a:r>
              <a:rPr lang="en-US" sz="2400" dirty="0" smtClean="0"/>
              <a:t> </a:t>
            </a:r>
            <a:r>
              <a:rPr lang="en-US" sz="2400" dirty="0" err="1" smtClean="0"/>
              <a:t>bộ</a:t>
            </a:r>
            <a:r>
              <a:rPr lang="en-US" sz="2400" dirty="0" smtClean="0"/>
              <a:t> </a:t>
            </a:r>
            <a:r>
              <a:rPr lang="en-US" sz="2400" dirty="0" err="1" smtClean="0"/>
              <a:t>nhớ</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tối</a:t>
            </a:r>
            <a:r>
              <a:rPr lang="en-US" sz="2400" dirty="0" smtClean="0"/>
              <a:t> </a:t>
            </a:r>
            <a:r>
              <a:rPr lang="en-US" sz="2400" dirty="0" err="1" smtClean="0"/>
              <a:t>uus</a:t>
            </a:r>
            <a:r>
              <a:rPr lang="en-US" sz="2400" dirty="0" smtClean="0"/>
              <a:t> </a:t>
            </a:r>
            <a:r>
              <a:rPr lang="en-US" sz="2400" dirty="0" err="1" smtClean="0"/>
              <a:t>hóa</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en-US" sz="2400" dirty="0" err="1" smtClean="0"/>
              <a:t>thực</a:t>
            </a:r>
            <a:r>
              <a:rPr lang="en-US" sz="2400" dirty="0" smtClean="0"/>
              <a:t> </a:t>
            </a:r>
            <a:r>
              <a:rPr lang="en-US" sz="2400" dirty="0" err="1" smtClean="0"/>
              <a:t>thi</a:t>
            </a:r>
            <a:r>
              <a:rPr lang="en-US" sz="2400" dirty="0" smtClean="0"/>
              <a:t> </a:t>
            </a:r>
            <a:r>
              <a:rPr lang="en-US" sz="2400" dirty="0" err="1" smtClean="0"/>
              <a:t>bằng</a:t>
            </a:r>
            <a:r>
              <a:rPr lang="en-US" sz="2400" dirty="0" smtClean="0"/>
              <a:t> </a:t>
            </a:r>
            <a:r>
              <a:rPr lang="en-US" sz="2400" dirty="0" err="1" smtClean="0"/>
              <a:t>cách</a:t>
            </a:r>
            <a:r>
              <a:rPr lang="en-US" sz="2400" dirty="0" smtClean="0"/>
              <a:t> </a:t>
            </a:r>
            <a:r>
              <a:rPr lang="en-US" sz="2400" dirty="0" err="1" smtClean="0"/>
              <a:t>hạn</a:t>
            </a:r>
            <a:r>
              <a:rPr lang="en-US" sz="2400" dirty="0" smtClean="0"/>
              <a:t> </a:t>
            </a:r>
            <a:r>
              <a:rPr lang="en-US" sz="2400" dirty="0" err="1" smtClean="0"/>
              <a:t>chế</a:t>
            </a:r>
            <a:r>
              <a:rPr lang="en-US" sz="2400" dirty="0" smtClean="0"/>
              <a:t> </a:t>
            </a:r>
            <a:r>
              <a:rPr lang="en-US" sz="2400" dirty="0" err="1" smtClean="0"/>
              <a:t>việc</a:t>
            </a:r>
            <a:r>
              <a:rPr lang="en-US" sz="2400" dirty="0" smtClean="0"/>
              <a:t> </a:t>
            </a:r>
            <a:r>
              <a:rPr lang="en-US" sz="2400" dirty="0" err="1" smtClean="0"/>
              <a:t>khỏi</a:t>
            </a:r>
            <a:r>
              <a:rPr lang="en-US" sz="2400" dirty="0" smtClean="0"/>
              <a:t> </a:t>
            </a:r>
            <a:r>
              <a:rPr lang="en-US" sz="2400" dirty="0" err="1" smtClean="0"/>
              <a:t>tạo</a:t>
            </a:r>
            <a:r>
              <a:rPr lang="en-US" sz="2400" dirty="0" smtClean="0"/>
              <a:t> </a:t>
            </a:r>
            <a:r>
              <a:rPr lang="en-US" sz="2400" dirty="0" err="1" smtClean="0"/>
              <a:t>và</a:t>
            </a:r>
            <a:r>
              <a:rPr lang="en-US" sz="2400" dirty="0" smtClean="0"/>
              <a:t> </a:t>
            </a:r>
            <a:r>
              <a:rPr lang="en-US" sz="2400" dirty="0" err="1" smtClean="0"/>
              <a:t>hủy</a:t>
            </a:r>
            <a:r>
              <a:rPr lang="en-US" sz="2400" dirty="0" smtClean="0"/>
              <a:t> </a:t>
            </a:r>
            <a:r>
              <a:rPr lang="en-US" sz="2400" dirty="0" err="1" smtClean="0"/>
              <a:t>đối</a:t>
            </a:r>
            <a:r>
              <a:rPr lang="en-US" sz="2400" dirty="0" smtClean="0"/>
              <a:t> </a:t>
            </a:r>
            <a:r>
              <a:rPr lang="en-US" sz="2400" dirty="0" err="1" smtClean="0"/>
              <a:t>tượng</a:t>
            </a:r>
            <a:r>
              <a:rPr lang="en-US" sz="2400" dirty="0" smtClean="0"/>
              <a:t>.</a:t>
            </a:r>
          </a:p>
          <a:p>
            <a:pPr>
              <a:lnSpc>
                <a:spcPct val="150000"/>
              </a:lnSpc>
            </a:pPr>
            <a:r>
              <a:rPr lang="en-US" sz="2400" dirty="0" err="1" smtClean="0"/>
              <a:t>Những</a:t>
            </a:r>
            <a:r>
              <a:rPr lang="en-US" sz="2400" dirty="0" smtClean="0"/>
              <a:t> </a:t>
            </a:r>
            <a:r>
              <a:rPr lang="en-US" sz="2400" dirty="0" err="1"/>
              <a:t>tiêu</a:t>
            </a:r>
            <a:r>
              <a:rPr lang="en-US" sz="2400" dirty="0"/>
              <a:t> </a:t>
            </a:r>
            <a:r>
              <a:rPr lang="en-US" sz="2400" dirty="0" err="1"/>
              <a:t>chí</a:t>
            </a:r>
            <a:r>
              <a:rPr lang="en-US" sz="2400" dirty="0"/>
              <a:t> </a:t>
            </a:r>
            <a:r>
              <a:rPr lang="en-US" sz="2400" dirty="0" err="1"/>
              <a:t>được</a:t>
            </a:r>
            <a:r>
              <a:rPr lang="en-US" sz="2400" dirty="0"/>
              <a:t> </a:t>
            </a:r>
            <a:r>
              <a:rPr lang="en-US" sz="2400" dirty="0" err="1"/>
              <a:t>ra</a:t>
            </a:r>
            <a:r>
              <a:rPr lang="en-US" sz="2400" dirty="0"/>
              <a:t> </a:t>
            </a:r>
            <a:r>
              <a:rPr lang="en-US" sz="2400" dirty="0" err="1"/>
              <a:t>khi</a:t>
            </a:r>
            <a:r>
              <a:rPr lang="en-US" sz="2400" dirty="0"/>
              <a:t> </a:t>
            </a:r>
            <a:r>
              <a:rPr lang="en-US" sz="2400" dirty="0" err="1"/>
              <a:t>xem</a:t>
            </a:r>
            <a:r>
              <a:rPr lang="en-US" sz="2400" dirty="0"/>
              <a:t> </a:t>
            </a:r>
            <a:r>
              <a:rPr lang="en-US" sz="2400" dirty="0" err="1"/>
              <a:t>xét</a:t>
            </a:r>
            <a:r>
              <a:rPr lang="en-US" sz="2400" dirty="0"/>
              <a:t> </a:t>
            </a:r>
            <a:r>
              <a:rPr lang="en-US" sz="2400" dirty="0" err="1"/>
              <a:t>sử</a:t>
            </a:r>
            <a:r>
              <a:rPr lang="en-US" sz="2400" dirty="0"/>
              <a:t> </a:t>
            </a:r>
            <a:r>
              <a:rPr lang="en-US" sz="2400" dirty="0" err="1"/>
              <a:t>dụng</a:t>
            </a:r>
            <a:r>
              <a:rPr lang="en-US" sz="2400" dirty="0"/>
              <a:t> </a:t>
            </a:r>
            <a:r>
              <a:rPr lang="en-US" sz="2400" dirty="0" err="1"/>
              <a:t>mẫu</a:t>
            </a:r>
            <a:r>
              <a:rPr lang="en-US" sz="2400" dirty="0"/>
              <a:t> </a:t>
            </a:r>
            <a:r>
              <a:rPr lang="en-US" sz="2400" dirty="0" err="1"/>
              <a:t>thiết</a:t>
            </a:r>
            <a:r>
              <a:rPr lang="en-US" sz="2400" dirty="0"/>
              <a:t> </a:t>
            </a:r>
            <a:r>
              <a:rPr lang="en-US" sz="2400" dirty="0" err="1"/>
              <a:t>kế</a:t>
            </a:r>
            <a:r>
              <a:rPr lang="en-US" sz="2400" dirty="0"/>
              <a:t> </a:t>
            </a:r>
            <a:r>
              <a:rPr lang="en-US" sz="2400" dirty="0" err="1" smtClean="0"/>
              <a:t>này</a:t>
            </a:r>
            <a:r>
              <a:rPr lang="en-US" sz="2400" dirty="0" smtClean="0"/>
              <a:t>:</a:t>
            </a:r>
          </a:p>
          <a:p>
            <a:pPr lvl="1">
              <a:lnSpc>
                <a:spcPct val="150000"/>
              </a:lnSpc>
            </a:pPr>
            <a:r>
              <a:rPr lang="en-US" sz="2400" dirty="0" err="1" smtClean="0"/>
              <a:t>Lớp</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a:t>phải</a:t>
            </a:r>
            <a:r>
              <a:rPr lang="en-US" sz="2400" dirty="0"/>
              <a:t> </a:t>
            </a:r>
            <a:r>
              <a:rPr lang="en-US" sz="2400" dirty="0" err="1"/>
              <a:t>dễ</a:t>
            </a:r>
            <a:r>
              <a:rPr lang="en-US" sz="2400" dirty="0"/>
              <a:t> </a:t>
            </a:r>
            <a:r>
              <a:rPr lang="en-US" sz="2400" dirty="0" err="1"/>
              <a:t>dàng</a:t>
            </a:r>
            <a:r>
              <a:rPr lang="en-US" sz="2400" dirty="0"/>
              <a:t> </a:t>
            </a:r>
            <a:r>
              <a:rPr lang="en-US" sz="2400" dirty="0" err="1"/>
              <a:t>để</a:t>
            </a:r>
            <a:r>
              <a:rPr lang="en-US" sz="2400" dirty="0"/>
              <a:t> </a:t>
            </a:r>
            <a:r>
              <a:rPr lang="en-US" sz="2400" dirty="0" err="1"/>
              <a:t>tìm</a:t>
            </a:r>
            <a:r>
              <a:rPr lang="en-US" sz="2400" dirty="0"/>
              <a:t> </a:t>
            </a:r>
            <a:r>
              <a:rPr lang="en-US" sz="2400" dirty="0" err="1" smtClean="0"/>
              <a:t>kiếm</a:t>
            </a:r>
            <a:endParaRPr lang="en-US" sz="2400" dirty="0"/>
          </a:p>
          <a:p>
            <a:pPr lvl="1">
              <a:lnSpc>
                <a:spcPct val="150000"/>
              </a:lnSpc>
            </a:pPr>
            <a:r>
              <a:rPr lang="en-US" sz="2400" dirty="0" err="1" smtClean="0"/>
              <a:t>Đảm</a:t>
            </a:r>
            <a:r>
              <a:rPr lang="en-US" sz="2400" dirty="0" smtClean="0"/>
              <a:t> </a:t>
            </a:r>
            <a:r>
              <a:rPr lang="en-US" sz="2400" dirty="0" err="1"/>
              <a:t>bảo</a:t>
            </a:r>
            <a:r>
              <a:rPr lang="en-US" sz="2400" dirty="0"/>
              <a:t> </a:t>
            </a:r>
            <a:r>
              <a:rPr lang="en-US" sz="2400" dirty="0" err="1"/>
              <a:t>là</a:t>
            </a:r>
            <a:r>
              <a:rPr lang="en-US" sz="2400" dirty="0"/>
              <a:t> </a:t>
            </a:r>
            <a:r>
              <a:rPr lang="en-US" sz="2400" dirty="0" err="1"/>
              <a:t>một</a:t>
            </a:r>
            <a:r>
              <a:rPr lang="en-US" sz="2400" dirty="0"/>
              <a:t> </a:t>
            </a:r>
            <a:r>
              <a:rPr lang="en-US" sz="2400" dirty="0" err="1"/>
              <a:t>thể</a:t>
            </a:r>
            <a:r>
              <a:rPr lang="en-US" sz="2400" dirty="0"/>
              <a:t> </a:t>
            </a:r>
            <a:r>
              <a:rPr lang="en-US" sz="2400" dirty="0" err="1"/>
              <a:t>hiện</a:t>
            </a:r>
            <a:r>
              <a:rPr lang="en-US" sz="2400" dirty="0"/>
              <a:t> </a:t>
            </a:r>
            <a:r>
              <a:rPr lang="en-US" sz="2400" dirty="0" err="1"/>
              <a:t>duy</a:t>
            </a:r>
            <a:r>
              <a:rPr lang="en-US" sz="2400" dirty="0"/>
              <a:t> </a:t>
            </a:r>
            <a:r>
              <a:rPr lang="en-US" sz="2400" dirty="0" err="1" smtClean="0"/>
              <a:t>nhất</a:t>
            </a:r>
            <a:endParaRPr lang="en-US" sz="2400" dirty="0"/>
          </a:p>
          <a:p>
            <a:pPr lvl="1">
              <a:lnSpc>
                <a:spcPct val="150000"/>
              </a:lnSpc>
            </a:pPr>
            <a:r>
              <a:rPr lang="en-US" sz="2400" dirty="0" err="1" smtClean="0"/>
              <a:t>Không</a:t>
            </a:r>
            <a:r>
              <a:rPr lang="en-US" sz="2400" dirty="0" smtClean="0"/>
              <a:t> </a:t>
            </a:r>
            <a:r>
              <a:rPr lang="en-US" sz="2400" dirty="0" err="1"/>
              <a:t>được</a:t>
            </a:r>
            <a:r>
              <a:rPr lang="en-US" sz="2400" dirty="0"/>
              <a:t> </a:t>
            </a:r>
            <a:r>
              <a:rPr lang="en-US" sz="2400" dirty="0" err="1"/>
              <a:t>tạo</a:t>
            </a:r>
            <a:r>
              <a:rPr lang="en-US" sz="2400" dirty="0"/>
              <a:t> </a:t>
            </a:r>
            <a:r>
              <a:rPr lang="en-US" sz="2400" dirty="0" err="1"/>
              <a:t>ra</a:t>
            </a:r>
            <a:r>
              <a:rPr lang="en-US" sz="2400" dirty="0"/>
              <a:t> </a:t>
            </a:r>
            <a:r>
              <a:rPr lang="en-US" sz="2400" dirty="0" err="1"/>
              <a:t>cho</a:t>
            </a:r>
            <a:r>
              <a:rPr lang="en-US" sz="2400" dirty="0"/>
              <a:t> </a:t>
            </a:r>
            <a:r>
              <a:rPr lang="en-US" sz="2400" dirty="0" err="1"/>
              <a:t>đến</a:t>
            </a:r>
            <a:r>
              <a:rPr lang="en-US" sz="2400" dirty="0"/>
              <a:t> </a:t>
            </a:r>
            <a:r>
              <a:rPr lang="en-US" sz="2400" dirty="0" err="1"/>
              <a:t>khi</a:t>
            </a:r>
            <a:r>
              <a:rPr lang="en-US" sz="2400" dirty="0"/>
              <a:t> </a:t>
            </a:r>
            <a:r>
              <a:rPr lang="en-US" sz="2400" dirty="0" err="1" smtClean="0"/>
              <a:t>thực</a:t>
            </a:r>
            <a:r>
              <a:rPr lang="en-US" sz="2400" dirty="0" smtClean="0"/>
              <a:t> </a:t>
            </a:r>
            <a:r>
              <a:rPr lang="en-US" sz="2400" dirty="0" err="1" smtClean="0"/>
              <a:t>sự</a:t>
            </a:r>
            <a:r>
              <a:rPr lang="en-US" sz="2400" dirty="0" smtClean="0"/>
              <a:t> </a:t>
            </a:r>
            <a:r>
              <a:rPr lang="en-US" sz="2400" dirty="0" err="1"/>
              <a:t>cần</a:t>
            </a:r>
            <a:r>
              <a:rPr lang="en-US" sz="2400" dirty="0"/>
              <a:t> </a:t>
            </a:r>
            <a:r>
              <a:rPr lang="en-US" sz="2400" dirty="0" err="1"/>
              <a:t>thiết</a:t>
            </a:r>
            <a:endParaRPr lang="en-US" sz="2400" dirty="0"/>
          </a:p>
        </p:txBody>
      </p:sp>
      <p:sp>
        <p:nvSpPr>
          <p:cNvPr id="3" name="Slide Number Placeholder 2"/>
          <p:cNvSpPr>
            <a:spLocks noGrp="1"/>
          </p:cNvSpPr>
          <p:nvPr>
            <p:ph type="sldNum" sz="quarter" idx="12"/>
          </p:nvPr>
        </p:nvSpPr>
        <p:spPr/>
        <p:txBody>
          <a:bodyPr/>
          <a:lstStyle/>
          <a:p>
            <a:fld id="{0FF54DE5-C571-48E8-A5BC-B369434E2F44}" type="slidenum">
              <a:rPr lang="en-US" smtClean="0"/>
              <a:t>27</a:t>
            </a:fld>
            <a:endParaRPr lang="en-US"/>
          </a:p>
        </p:txBody>
      </p:sp>
    </p:spTree>
    <p:extLst>
      <p:ext uri="{BB962C8B-B14F-4D97-AF65-F5344CB8AC3E}">
        <p14:creationId xmlns:p14="http://schemas.microsoft.com/office/powerpoint/2010/main" val="176831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Sử</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mẫu</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thiết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kế</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Content Placeholder 5"/>
          <p:cNvSpPr>
            <a:spLocks noGrp="1"/>
          </p:cNvSpPr>
          <p:nvPr>
            <p:ph idx="1"/>
          </p:nvPr>
        </p:nvSpPr>
        <p:spPr/>
        <p:txBody>
          <a:bodyPr>
            <a:normAutofit/>
          </a:bodyPr>
          <a:lstStyle/>
          <a:p>
            <a:pPr lvl="0">
              <a:lnSpc>
                <a:spcPct val="150000"/>
              </a:lnSpc>
            </a:pPr>
            <a:r>
              <a:rPr lang="en-US" sz="2400" dirty="0" err="1"/>
              <a:t>Lớp</a:t>
            </a:r>
            <a:r>
              <a:rPr lang="en-US" sz="2400" dirty="0"/>
              <a:t> </a:t>
            </a:r>
            <a:r>
              <a:rPr lang="en-US" sz="2400" dirty="0" err="1"/>
              <a:t>sử</a:t>
            </a:r>
            <a:r>
              <a:rPr lang="en-US" sz="2400" dirty="0"/>
              <a:t> </a:t>
            </a:r>
            <a:r>
              <a:rPr lang="en-US" sz="2400" dirty="0" err="1"/>
              <a:t>dụng</a:t>
            </a:r>
            <a:r>
              <a:rPr lang="en-US" sz="2400" dirty="0"/>
              <a:t> Singleton </a:t>
            </a:r>
            <a:r>
              <a:rPr lang="en-US" sz="2400" dirty="0" err="1"/>
              <a:t>chỉ</a:t>
            </a:r>
            <a:r>
              <a:rPr lang="en-US" sz="2400" dirty="0"/>
              <a:t> </a:t>
            </a:r>
            <a:r>
              <a:rPr lang="en-US" sz="2400" dirty="0" err="1"/>
              <a:t>được</a:t>
            </a:r>
            <a:r>
              <a:rPr lang="en-US" sz="2400" dirty="0"/>
              <a:t> </a:t>
            </a:r>
            <a:r>
              <a:rPr lang="en-US" sz="2400" dirty="0" err="1"/>
              <a:t>khỏi</a:t>
            </a:r>
            <a:r>
              <a:rPr lang="en-US" sz="2400" dirty="0"/>
              <a:t> </a:t>
            </a:r>
            <a:r>
              <a:rPr lang="en-US" sz="2400" dirty="0" err="1"/>
              <a:t>tạo</a:t>
            </a:r>
            <a:r>
              <a:rPr lang="en-US" sz="2400" dirty="0"/>
              <a:t> </a:t>
            </a:r>
            <a:r>
              <a:rPr lang="en-US" sz="2400" dirty="0" err="1"/>
              <a:t>thực</a:t>
            </a:r>
            <a:r>
              <a:rPr lang="en-US" sz="2400" dirty="0"/>
              <a:t> </a:t>
            </a:r>
            <a:r>
              <a:rPr lang="en-US" sz="2400" dirty="0" err="1"/>
              <a:t>sự</a:t>
            </a:r>
            <a:r>
              <a:rPr lang="en-US" sz="2400" dirty="0"/>
              <a:t> </a:t>
            </a:r>
            <a:r>
              <a:rPr lang="en-US" sz="2400" dirty="0" err="1"/>
              <a:t>khi</a:t>
            </a:r>
            <a:r>
              <a:rPr lang="en-US" sz="2400" dirty="0"/>
              <a:t> </a:t>
            </a:r>
            <a:r>
              <a:rPr lang="en-US" sz="2400" dirty="0" err="1"/>
              <a:t>cần</a:t>
            </a:r>
            <a:r>
              <a:rPr lang="en-US" sz="2400" dirty="0"/>
              <a:t> </a:t>
            </a:r>
            <a:r>
              <a:rPr lang="en-US" sz="2400" dirty="0" err="1"/>
              <a:t>thiết</a:t>
            </a:r>
            <a:r>
              <a:rPr lang="en-US" sz="2400" dirty="0"/>
              <a:t>. </a:t>
            </a:r>
            <a:r>
              <a:rPr lang="en-US" sz="2400" dirty="0" err="1"/>
              <a:t>Điều</a:t>
            </a:r>
            <a:r>
              <a:rPr lang="en-US" sz="2400" dirty="0"/>
              <a:t> </a:t>
            </a:r>
            <a:r>
              <a:rPr lang="en-US" sz="2400" dirty="0" err="1"/>
              <a:t>này</a:t>
            </a:r>
            <a:r>
              <a:rPr lang="en-US" sz="2400" dirty="0"/>
              <a:t> </a:t>
            </a:r>
            <a:r>
              <a:rPr lang="en-US" sz="2400" dirty="0" err="1"/>
              <a:t>nhằm</a:t>
            </a:r>
            <a:r>
              <a:rPr lang="en-US" sz="2400" dirty="0"/>
              <a:t> </a:t>
            </a:r>
            <a:r>
              <a:rPr lang="en-US" sz="2400" dirty="0" err="1"/>
              <a:t>mục</a:t>
            </a:r>
            <a:r>
              <a:rPr lang="en-US" sz="2400" dirty="0"/>
              <a:t> </a:t>
            </a:r>
            <a:r>
              <a:rPr lang="en-US" sz="2400" dirty="0" err="1"/>
              <a:t>đích</a:t>
            </a:r>
            <a:r>
              <a:rPr lang="en-US" sz="2400" dirty="0"/>
              <a:t> </a:t>
            </a:r>
            <a:r>
              <a:rPr lang="en-US" sz="2400" dirty="0" err="1"/>
              <a:t>hạn</a:t>
            </a:r>
            <a:r>
              <a:rPr lang="en-US" sz="2400" dirty="0"/>
              <a:t> </a:t>
            </a:r>
            <a:r>
              <a:rPr lang="en-US" sz="2400" dirty="0" err="1"/>
              <a:t>chế</a:t>
            </a:r>
            <a:r>
              <a:rPr lang="en-US" sz="2400" dirty="0"/>
              <a:t> </a:t>
            </a:r>
            <a:r>
              <a:rPr lang="en-US" sz="2400" dirty="0" err="1"/>
              <a:t>việc</a:t>
            </a:r>
            <a:r>
              <a:rPr lang="en-US" sz="2400" dirty="0"/>
              <a:t> </a:t>
            </a:r>
            <a:r>
              <a:rPr lang="en-US" sz="2400" dirty="0" err="1"/>
              <a:t>khởi</a:t>
            </a:r>
            <a:r>
              <a:rPr lang="en-US" sz="2400" dirty="0"/>
              <a:t> </a:t>
            </a:r>
            <a:r>
              <a:rPr lang="en-US" sz="2400" dirty="0" err="1"/>
              <a:t>tạo</a:t>
            </a:r>
            <a:r>
              <a:rPr lang="en-US" sz="2400" dirty="0"/>
              <a:t> </a:t>
            </a:r>
            <a:r>
              <a:rPr lang="en-US" sz="2400" dirty="0" err="1"/>
              <a:t>một</a:t>
            </a:r>
            <a:r>
              <a:rPr lang="en-US" sz="2400" dirty="0"/>
              <a:t> </a:t>
            </a:r>
            <a:r>
              <a:rPr lang="en-US" sz="2400" dirty="0" err="1"/>
              <a:t>đối</a:t>
            </a:r>
            <a:r>
              <a:rPr lang="en-US" sz="2400" dirty="0"/>
              <a:t> </a:t>
            </a:r>
            <a:r>
              <a:rPr lang="en-US" sz="2400" dirty="0" err="1"/>
              <a:t>tượng</a:t>
            </a:r>
            <a:r>
              <a:rPr lang="en-US" sz="2400" dirty="0"/>
              <a:t> </a:t>
            </a:r>
            <a:r>
              <a:rPr lang="en-US" sz="2400" dirty="0" err="1"/>
              <a:t>mà</a:t>
            </a:r>
            <a:r>
              <a:rPr lang="en-US" sz="2400" dirty="0"/>
              <a:t> </a:t>
            </a:r>
            <a:r>
              <a:rPr lang="en-US" sz="2400" dirty="0" err="1"/>
              <a:t>thực</a:t>
            </a:r>
            <a:r>
              <a:rPr lang="en-US" sz="2400" dirty="0"/>
              <a:t> </a:t>
            </a:r>
            <a:r>
              <a:rPr lang="en-US" sz="2400" dirty="0" err="1"/>
              <a:t>tế</a:t>
            </a:r>
            <a:r>
              <a:rPr lang="en-US" sz="2400" dirty="0"/>
              <a:t> </a:t>
            </a:r>
            <a:r>
              <a:rPr lang="en-US" sz="2400" dirty="0" err="1"/>
              <a:t>không</a:t>
            </a:r>
            <a:r>
              <a:rPr lang="en-US" sz="2400" dirty="0"/>
              <a:t> </a:t>
            </a:r>
            <a:r>
              <a:rPr lang="en-US" sz="2400" dirty="0" err="1"/>
              <a:t>bao</a:t>
            </a:r>
            <a:r>
              <a:rPr lang="en-US" sz="2400" dirty="0"/>
              <a:t> </a:t>
            </a:r>
            <a:r>
              <a:rPr lang="en-US" sz="2400" dirty="0" err="1"/>
              <a:t>giờ</a:t>
            </a:r>
            <a:r>
              <a:rPr lang="en-US" sz="2400" dirty="0"/>
              <a:t> </a:t>
            </a:r>
            <a:r>
              <a:rPr lang="en-US" sz="2400" dirty="0" err="1"/>
              <a:t>sử</a:t>
            </a:r>
            <a:r>
              <a:rPr lang="en-US" sz="2400" dirty="0"/>
              <a:t> </a:t>
            </a:r>
            <a:r>
              <a:rPr lang="en-US" sz="2400" dirty="0" err="1"/>
              <a:t>dụng</a:t>
            </a:r>
            <a:r>
              <a:rPr lang="en-US" sz="2400" dirty="0"/>
              <a:t>.</a:t>
            </a:r>
          </a:p>
        </p:txBody>
      </p:sp>
      <p:sp>
        <p:nvSpPr>
          <p:cNvPr id="3" name="Slide Number Placeholder 2"/>
          <p:cNvSpPr>
            <a:spLocks noGrp="1"/>
          </p:cNvSpPr>
          <p:nvPr>
            <p:ph type="sldNum" sz="quarter" idx="12"/>
          </p:nvPr>
        </p:nvSpPr>
        <p:spPr/>
        <p:txBody>
          <a:bodyPr/>
          <a:lstStyle/>
          <a:p>
            <a:fld id="{0FF54DE5-C571-48E8-A5BC-B369434E2F44}" type="slidenum">
              <a:rPr lang="en-US" smtClean="0"/>
              <a:t>28</a:t>
            </a:fld>
            <a:endParaRPr lang="en-US"/>
          </a:p>
        </p:txBody>
      </p:sp>
      <p:pic>
        <p:nvPicPr>
          <p:cNvPr id="5" name="Picture 4"/>
          <p:cNvPicPr/>
          <p:nvPr/>
        </p:nvPicPr>
        <p:blipFill>
          <a:blip r:embed="rId3"/>
          <a:stretch>
            <a:fillRect/>
          </a:stretch>
        </p:blipFill>
        <p:spPr>
          <a:xfrm>
            <a:off x="3638277" y="3408632"/>
            <a:ext cx="4572642" cy="3209881"/>
          </a:xfrm>
          <a:prstGeom prst="rect">
            <a:avLst/>
          </a:prstGeom>
        </p:spPr>
      </p:pic>
    </p:spTree>
    <p:extLst>
      <p:ext uri="{BB962C8B-B14F-4D97-AF65-F5344CB8AC3E}">
        <p14:creationId xmlns:p14="http://schemas.microsoft.com/office/powerpoint/2010/main" val="251534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Sử</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mẫu</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thiết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kế</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Content Placeholder 5"/>
          <p:cNvSpPr>
            <a:spLocks noGrp="1"/>
          </p:cNvSpPr>
          <p:nvPr>
            <p:ph idx="1"/>
          </p:nvPr>
        </p:nvSpPr>
        <p:spPr>
          <a:xfrm>
            <a:off x="1104900" y="1600199"/>
            <a:ext cx="9982200" cy="5032829"/>
          </a:xfrm>
        </p:spPr>
        <p:txBody>
          <a:bodyPr>
            <a:normAutofit/>
          </a:bodyPr>
          <a:lstStyle/>
          <a:p>
            <a:pPr lvl="0"/>
            <a:r>
              <a:rPr lang="en-US" sz="2400" dirty="0" err="1"/>
              <a:t>Ví</a:t>
            </a:r>
            <a:r>
              <a:rPr lang="en-US" sz="2400" dirty="0"/>
              <a:t> </a:t>
            </a:r>
            <a:r>
              <a:rPr lang="en-US" sz="2400" dirty="0" err="1"/>
              <a:t>dụ</a:t>
            </a:r>
            <a:r>
              <a:rPr lang="en-US" sz="2400" dirty="0"/>
              <a:t> </a:t>
            </a:r>
            <a:r>
              <a:rPr lang="en-US" sz="2400" dirty="0" smtClean="0"/>
              <a:t>ta </a:t>
            </a:r>
            <a:r>
              <a:rPr lang="en-US" sz="2400" dirty="0" err="1" smtClean="0"/>
              <a:t>chỉ</a:t>
            </a:r>
            <a:r>
              <a:rPr lang="en-US" sz="2400" dirty="0" smtClean="0"/>
              <a:t> </a:t>
            </a:r>
            <a:r>
              <a:rPr lang="en-US" sz="2400" dirty="0" err="1"/>
              <a:t>cần</a:t>
            </a:r>
            <a:r>
              <a:rPr lang="en-US" sz="2400" dirty="0"/>
              <a:t> </a:t>
            </a:r>
            <a:r>
              <a:rPr lang="en-US" sz="2400" dirty="0" err="1"/>
              <a:t>sử</a:t>
            </a:r>
            <a:r>
              <a:rPr lang="en-US" sz="2400" dirty="0"/>
              <a:t> </a:t>
            </a:r>
            <a:r>
              <a:rPr lang="en-US" sz="2400" dirty="0" err="1"/>
              <a:t>dụng</a:t>
            </a:r>
            <a:r>
              <a:rPr lang="en-US" sz="2400" dirty="0"/>
              <a:t> </a:t>
            </a:r>
            <a:r>
              <a:rPr lang="en-US" sz="2400" dirty="0" err="1"/>
              <a:t>một</a:t>
            </a:r>
            <a:r>
              <a:rPr lang="en-US" sz="2400" dirty="0"/>
              <a:t> </a:t>
            </a:r>
            <a:r>
              <a:rPr lang="en-US" sz="2400" dirty="0" err="1"/>
              <a:t>đối</a:t>
            </a:r>
            <a:r>
              <a:rPr lang="en-US" sz="2400" dirty="0"/>
              <a:t> </a:t>
            </a:r>
            <a:r>
              <a:rPr lang="en-US" sz="2400" dirty="0" err="1"/>
              <a:t>tượng</a:t>
            </a:r>
            <a:r>
              <a:rPr lang="en-US" sz="2400" dirty="0"/>
              <a:t> Calendar </a:t>
            </a:r>
            <a:r>
              <a:rPr lang="en-US" sz="2400" dirty="0" err="1"/>
              <a:t>duy</a:t>
            </a:r>
            <a:r>
              <a:rPr lang="en-US" sz="2400" dirty="0"/>
              <a:t> </a:t>
            </a:r>
            <a:r>
              <a:rPr lang="en-US" sz="2400" dirty="0" err="1"/>
              <a:t>nhất</a:t>
            </a:r>
            <a:r>
              <a:rPr lang="en-US" sz="2400" dirty="0"/>
              <a:t> </a:t>
            </a:r>
            <a:r>
              <a:rPr lang="en-US" sz="2400" dirty="0" err="1"/>
              <a:t>để</a:t>
            </a:r>
            <a:r>
              <a:rPr lang="en-US" sz="2400" dirty="0"/>
              <a:t> </a:t>
            </a:r>
            <a:r>
              <a:rPr lang="en-US" sz="2400" dirty="0" err="1"/>
              <a:t>trả</a:t>
            </a:r>
            <a:r>
              <a:rPr lang="en-US" sz="2400" dirty="0"/>
              <a:t> </a:t>
            </a:r>
            <a:r>
              <a:rPr lang="en-US" sz="2400" dirty="0" err="1"/>
              <a:t>lời</a:t>
            </a:r>
            <a:r>
              <a:rPr lang="en-US" sz="2400" dirty="0"/>
              <a:t> </a:t>
            </a:r>
            <a:r>
              <a:rPr lang="en-US" sz="2400" dirty="0" err="1"/>
              <a:t>cho</a:t>
            </a:r>
            <a:r>
              <a:rPr lang="en-US" sz="2400" dirty="0"/>
              <a:t> </a:t>
            </a:r>
            <a:r>
              <a:rPr lang="en-US" sz="2400" dirty="0" err="1"/>
              <a:t>tất</a:t>
            </a:r>
            <a:r>
              <a:rPr lang="en-US" sz="2400" dirty="0"/>
              <a:t> </a:t>
            </a:r>
            <a:r>
              <a:rPr lang="en-US" sz="2400" dirty="0" err="1"/>
              <a:t>cả</a:t>
            </a:r>
            <a:r>
              <a:rPr lang="en-US" sz="2400" dirty="0"/>
              <a:t> </a:t>
            </a:r>
            <a:r>
              <a:rPr lang="en-US" sz="2400" dirty="0" err="1"/>
              <a:t>những</a:t>
            </a:r>
            <a:r>
              <a:rPr lang="en-US" sz="2400" dirty="0"/>
              <a:t> </a:t>
            </a:r>
            <a:r>
              <a:rPr lang="en-US" sz="2400" dirty="0" err="1"/>
              <a:t>câu</a:t>
            </a:r>
            <a:r>
              <a:rPr lang="en-US" sz="2400" dirty="0"/>
              <a:t> </a:t>
            </a:r>
            <a:r>
              <a:rPr lang="en-US" sz="2400" dirty="0" err="1"/>
              <a:t>hỏi</a:t>
            </a:r>
            <a:r>
              <a:rPr lang="en-US" sz="2400" dirty="0"/>
              <a:t> “</a:t>
            </a:r>
            <a:r>
              <a:rPr lang="en-US" sz="2400" dirty="0" err="1"/>
              <a:t>Có</a:t>
            </a:r>
            <a:r>
              <a:rPr lang="en-US" sz="2400" dirty="0"/>
              <a:t> </a:t>
            </a:r>
            <a:r>
              <a:rPr lang="en-US" sz="2400" dirty="0" err="1"/>
              <a:t>bao</a:t>
            </a:r>
            <a:r>
              <a:rPr lang="en-US" sz="2400" dirty="0"/>
              <a:t> </a:t>
            </a:r>
            <a:r>
              <a:rPr lang="en-US" sz="2400" dirty="0" err="1"/>
              <a:t>nhiêu</a:t>
            </a:r>
            <a:r>
              <a:rPr lang="en-US" sz="2400" dirty="0"/>
              <a:t> </a:t>
            </a:r>
            <a:r>
              <a:rPr lang="en-US" sz="2400" dirty="0" err="1"/>
              <a:t>ngày</a:t>
            </a:r>
            <a:r>
              <a:rPr lang="en-US" sz="2400" dirty="0"/>
              <a:t> </a:t>
            </a:r>
            <a:r>
              <a:rPr lang="en-US" sz="2400" dirty="0" err="1"/>
              <a:t>trong</a:t>
            </a:r>
            <a:r>
              <a:rPr lang="en-US" sz="2400" dirty="0"/>
              <a:t> </a:t>
            </a:r>
            <a:r>
              <a:rPr lang="en-US" sz="2400" dirty="0" err="1"/>
              <a:t>tháng</a:t>
            </a:r>
            <a:r>
              <a:rPr lang="en-US" sz="2400" dirty="0"/>
              <a:t> 2” </a:t>
            </a:r>
            <a:r>
              <a:rPr lang="en-US" sz="2400" dirty="0" err="1"/>
              <a:t>thay</a:t>
            </a:r>
            <a:r>
              <a:rPr lang="en-US" sz="2400" dirty="0"/>
              <a:t> </a:t>
            </a:r>
            <a:r>
              <a:rPr lang="en-US" sz="2400" dirty="0" err="1"/>
              <a:t>cho</a:t>
            </a:r>
            <a:r>
              <a:rPr lang="en-US" sz="2400" dirty="0"/>
              <a:t> </a:t>
            </a:r>
            <a:r>
              <a:rPr lang="en-US" sz="2400" dirty="0" err="1"/>
              <a:t>việc</a:t>
            </a:r>
            <a:r>
              <a:rPr lang="en-US" sz="2400" dirty="0"/>
              <a:t> </a:t>
            </a:r>
            <a:r>
              <a:rPr lang="en-US" sz="2400" dirty="0" err="1"/>
              <a:t>tạo</a:t>
            </a:r>
            <a:r>
              <a:rPr lang="en-US" sz="2400" dirty="0"/>
              <a:t> </a:t>
            </a:r>
            <a:r>
              <a:rPr lang="en-US" sz="2400" dirty="0" err="1"/>
              <a:t>ra</a:t>
            </a:r>
            <a:r>
              <a:rPr lang="en-US" sz="2400" dirty="0"/>
              <a:t> </a:t>
            </a:r>
            <a:r>
              <a:rPr lang="en-US" sz="2400" dirty="0" err="1"/>
              <a:t>nhiều</a:t>
            </a:r>
            <a:r>
              <a:rPr lang="en-US" sz="2400" dirty="0"/>
              <a:t> </a:t>
            </a:r>
            <a:r>
              <a:rPr lang="en-US" sz="2400" dirty="0" err="1"/>
              <a:t>đối</a:t>
            </a:r>
            <a:r>
              <a:rPr lang="en-US" sz="2400" dirty="0"/>
              <a:t> </a:t>
            </a:r>
            <a:r>
              <a:rPr lang="en-US" sz="2400" dirty="0" err="1"/>
              <a:t>tượng</a:t>
            </a:r>
            <a:r>
              <a:rPr lang="en-US" sz="2400" dirty="0"/>
              <a:t> Calendar </a:t>
            </a:r>
            <a:r>
              <a:rPr lang="en-US" sz="2400" dirty="0" err="1"/>
              <a:t>khác</a:t>
            </a:r>
            <a:r>
              <a:rPr lang="en-US" sz="2400" dirty="0"/>
              <a:t> </a:t>
            </a:r>
            <a:r>
              <a:rPr lang="en-US" sz="2400" dirty="0" err="1"/>
              <a:t>nhau</a:t>
            </a:r>
            <a:r>
              <a:rPr lang="en-US" sz="2400" dirty="0" smtClean="0"/>
              <a:t>.</a:t>
            </a:r>
          </a:p>
          <a:p>
            <a:pPr lvl="0"/>
            <a:r>
              <a:rPr lang="en-US" sz="2400" dirty="0" err="1"/>
              <a:t>V</a:t>
            </a:r>
            <a:r>
              <a:rPr lang="en-US" sz="2400" dirty="0" err="1" smtClean="0"/>
              <a:t>ề</a:t>
            </a:r>
            <a:r>
              <a:rPr lang="en-US" sz="2400" dirty="0" smtClean="0"/>
              <a:t> </a:t>
            </a:r>
            <a:r>
              <a:rPr lang="en-US" sz="2400" dirty="0" err="1"/>
              <a:t>lớp</a:t>
            </a:r>
            <a:r>
              <a:rPr lang="en-US" sz="2400" dirty="0"/>
              <a:t> </a:t>
            </a:r>
            <a:r>
              <a:rPr lang="en-US" sz="2400" i="1" dirty="0"/>
              <a:t>Calendar </a:t>
            </a:r>
            <a:r>
              <a:rPr lang="en-US" sz="2400" dirty="0" err="1" smtClean="0"/>
              <a:t>gồm</a:t>
            </a:r>
            <a:r>
              <a:rPr lang="en-US" sz="2400" dirty="0" smtClean="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smtClean="0"/>
              <a:t>khởi</a:t>
            </a:r>
            <a:r>
              <a:rPr lang="en-US" sz="2400" dirty="0" smtClean="0"/>
              <a:t> </a:t>
            </a:r>
            <a:r>
              <a:rPr lang="en-US" sz="2400" dirty="0" err="1"/>
              <a:t>tạo</a:t>
            </a:r>
            <a:r>
              <a:rPr lang="en-US" sz="2400" dirty="0"/>
              <a:t> </a:t>
            </a:r>
            <a:r>
              <a:rPr lang="en-US" sz="2400" dirty="0" err="1"/>
              <a:t>đặt</a:t>
            </a:r>
            <a:r>
              <a:rPr lang="en-US" sz="2400" dirty="0"/>
              <a:t> ở </a:t>
            </a:r>
            <a:r>
              <a:rPr lang="en-US" sz="2400" dirty="0" err="1"/>
              <a:t>chế</a:t>
            </a:r>
            <a:r>
              <a:rPr lang="en-US" sz="2400" dirty="0"/>
              <a:t> </a:t>
            </a:r>
            <a:r>
              <a:rPr lang="en-US" sz="2400" dirty="0" err="1"/>
              <a:t>độ</a:t>
            </a:r>
            <a:r>
              <a:rPr lang="en-US" sz="2400" dirty="0"/>
              <a:t> private </a:t>
            </a:r>
            <a:r>
              <a:rPr lang="en-US" sz="2400" i="1" dirty="0"/>
              <a:t>Calendar()</a:t>
            </a:r>
            <a:r>
              <a:rPr lang="en-US" sz="2400" dirty="0"/>
              <a:t>. </a:t>
            </a:r>
            <a:r>
              <a:rPr lang="en-US" sz="2400" dirty="0" err="1" smtClean="0"/>
              <a:t>Khởi</a:t>
            </a:r>
            <a:r>
              <a:rPr lang="en-US" sz="2400" dirty="0" smtClean="0"/>
              <a:t> </a:t>
            </a:r>
            <a:r>
              <a:rPr lang="en-US" sz="2400" dirty="0" err="1"/>
              <a:t>tạo</a:t>
            </a:r>
            <a:r>
              <a:rPr lang="en-US" sz="2400" dirty="0"/>
              <a:t> </a:t>
            </a:r>
            <a:r>
              <a:rPr lang="en-US" sz="2400" dirty="0" err="1"/>
              <a:t>đối</a:t>
            </a:r>
            <a:r>
              <a:rPr lang="en-US" sz="2400" dirty="0"/>
              <a:t> </a:t>
            </a:r>
            <a:r>
              <a:rPr lang="en-US" sz="2400" dirty="0" err="1"/>
              <a:t>tượng</a:t>
            </a:r>
            <a:r>
              <a:rPr lang="en-US" sz="2400" dirty="0"/>
              <a:t> </a:t>
            </a:r>
            <a:r>
              <a:rPr lang="en-US" sz="2400" dirty="0" err="1"/>
              <a:t>của</a:t>
            </a:r>
            <a:r>
              <a:rPr lang="en-US" sz="2400" dirty="0"/>
              <a:t> </a:t>
            </a:r>
            <a:r>
              <a:rPr lang="en-US" sz="2400" dirty="0" err="1"/>
              <a:t>lớp</a:t>
            </a:r>
            <a:r>
              <a:rPr lang="en-US" sz="2400" dirty="0"/>
              <a:t> Calendar </a:t>
            </a:r>
            <a:r>
              <a:rPr lang="en-US" sz="2400" dirty="0" err="1"/>
              <a:t>bằng</a:t>
            </a:r>
            <a:r>
              <a:rPr lang="en-US" sz="2400" dirty="0"/>
              <a:t> </a:t>
            </a:r>
            <a:r>
              <a:rPr lang="en-US" sz="2400" dirty="0" err="1"/>
              <a:t>cách</a:t>
            </a:r>
            <a:r>
              <a:rPr lang="en-US" sz="2400" dirty="0"/>
              <a:t> </a:t>
            </a:r>
            <a:r>
              <a:rPr lang="en-US" sz="2400" dirty="0" err="1"/>
              <a:t>gọi</a:t>
            </a:r>
            <a:r>
              <a:rPr lang="en-US" sz="2400" dirty="0"/>
              <a:t> </a:t>
            </a:r>
            <a:r>
              <a:rPr lang="en-US" sz="2400" dirty="0" err="1"/>
              <a:t>phương</a:t>
            </a:r>
            <a:r>
              <a:rPr lang="en-US" sz="2400" dirty="0"/>
              <a:t> </a:t>
            </a:r>
            <a:r>
              <a:rPr lang="en-US" sz="2400" dirty="0" err="1"/>
              <a:t>thức</a:t>
            </a:r>
            <a:r>
              <a:rPr lang="en-US" sz="2400" dirty="0"/>
              <a:t> </a:t>
            </a:r>
            <a:r>
              <a:rPr lang="en-US" sz="2400" dirty="0" err="1"/>
              <a:t>getInstance</a:t>
            </a:r>
            <a:r>
              <a:rPr lang="en-US" sz="2400" dirty="0"/>
              <a:t>(). </a:t>
            </a:r>
            <a:r>
              <a:rPr lang="en-US" sz="2400" dirty="0" err="1"/>
              <a:t>Việc</a:t>
            </a:r>
            <a:r>
              <a:rPr lang="en-US" sz="2400" dirty="0"/>
              <a:t> </a:t>
            </a:r>
            <a:r>
              <a:rPr lang="en-US" sz="2400" dirty="0" err="1"/>
              <a:t>khởi</a:t>
            </a:r>
            <a:r>
              <a:rPr lang="en-US" sz="2400" dirty="0"/>
              <a:t> </a:t>
            </a:r>
            <a:r>
              <a:rPr lang="en-US" sz="2400" dirty="0" err="1"/>
              <a:t>tạo</a:t>
            </a:r>
            <a:r>
              <a:rPr lang="en-US" sz="2400" dirty="0"/>
              <a:t> </a:t>
            </a:r>
            <a:r>
              <a:rPr lang="en-US" sz="2400" dirty="0" err="1"/>
              <a:t>và</a:t>
            </a:r>
            <a:r>
              <a:rPr lang="en-US" sz="2400" dirty="0"/>
              <a:t> </a:t>
            </a:r>
            <a:r>
              <a:rPr lang="en-US" sz="2400" dirty="0" err="1"/>
              <a:t>truy</a:t>
            </a:r>
            <a:r>
              <a:rPr lang="en-US" sz="2400" dirty="0"/>
              <a:t> </a:t>
            </a:r>
            <a:r>
              <a:rPr lang="en-US" sz="2400" dirty="0" err="1"/>
              <a:t>cập</a:t>
            </a:r>
            <a:r>
              <a:rPr lang="en-US" sz="2400" dirty="0"/>
              <a:t> </a:t>
            </a:r>
            <a:r>
              <a:rPr lang="en-US" sz="2400" dirty="0" err="1"/>
              <a:t>được</a:t>
            </a:r>
            <a:r>
              <a:rPr lang="en-US" sz="2400" dirty="0"/>
              <a:t> </a:t>
            </a:r>
            <a:r>
              <a:rPr lang="en-US" sz="2400" dirty="0" err="1"/>
              <a:t>quản</a:t>
            </a:r>
            <a:r>
              <a:rPr lang="en-US" sz="2400" dirty="0"/>
              <a:t> </a:t>
            </a:r>
            <a:r>
              <a:rPr lang="en-US" sz="2400" dirty="0" err="1"/>
              <a:t>lý</a:t>
            </a:r>
            <a:r>
              <a:rPr lang="en-US" sz="2400" dirty="0"/>
              <a:t> </a:t>
            </a:r>
            <a:r>
              <a:rPr lang="en-US" sz="2400" dirty="0" err="1"/>
              <a:t>trực</a:t>
            </a:r>
            <a:r>
              <a:rPr lang="en-US" sz="2400" dirty="0"/>
              <a:t> </a:t>
            </a:r>
            <a:r>
              <a:rPr lang="en-US" sz="2400" dirty="0" err="1"/>
              <a:t>tiếp</a:t>
            </a:r>
            <a:r>
              <a:rPr lang="en-US" sz="2400" dirty="0"/>
              <a:t> </a:t>
            </a:r>
            <a:r>
              <a:rPr lang="en-US" sz="2400" dirty="0" err="1"/>
              <a:t>bởi</a:t>
            </a:r>
            <a:r>
              <a:rPr lang="en-US" sz="2400" dirty="0"/>
              <a:t> </a:t>
            </a:r>
            <a:r>
              <a:rPr lang="en-US" sz="2400" dirty="0" err="1"/>
              <a:t>chính</a:t>
            </a:r>
            <a:r>
              <a:rPr lang="en-US" sz="2400" dirty="0"/>
              <a:t> </a:t>
            </a:r>
            <a:r>
              <a:rPr lang="en-US" sz="2400" dirty="0" err="1"/>
              <a:t>lớp</a:t>
            </a:r>
            <a:r>
              <a:rPr lang="en-US" sz="2400" dirty="0"/>
              <a:t> </a:t>
            </a:r>
            <a:r>
              <a:rPr lang="en-US" sz="2400" dirty="0" err="1"/>
              <a:t>đó</a:t>
            </a:r>
            <a:r>
              <a:rPr lang="en-US" sz="2400" dirty="0" smtClean="0"/>
              <a:t>.</a:t>
            </a:r>
            <a:endParaRPr lang="en-US" sz="2400" dirty="0"/>
          </a:p>
        </p:txBody>
      </p:sp>
      <p:sp>
        <p:nvSpPr>
          <p:cNvPr id="3" name="Slide Number Placeholder 2"/>
          <p:cNvSpPr>
            <a:spLocks noGrp="1"/>
          </p:cNvSpPr>
          <p:nvPr>
            <p:ph type="sldNum" sz="quarter" idx="12"/>
          </p:nvPr>
        </p:nvSpPr>
        <p:spPr/>
        <p:txBody>
          <a:bodyPr/>
          <a:lstStyle/>
          <a:p>
            <a:fld id="{0FF54DE5-C571-48E8-A5BC-B369434E2F44}" type="slidenum">
              <a:rPr lang="en-US" smtClean="0"/>
              <a:t>29</a:t>
            </a:fld>
            <a:endParaRPr lang="en-US"/>
          </a:p>
        </p:txBody>
      </p:sp>
      <p:pic>
        <p:nvPicPr>
          <p:cNvPr id="7" name="Picture 6"/>
          <p:cNvPicPr/>
          <p:nvPr/>
        </p:nvPicPr>
        <p:blipFill>
          <a:blip r:embed="rId2"/>
          <a:stretch>
            <a:fillRect/>
          </a:stretch>
        </p:blipFill>
        <p:spPr>
          <a:xfrm>
            <a:off x="1811154" y="4221843"/>
            <a:ext cx="3547745" cy="2476500"/>
          </a:xfrm>
          <a:prstGeom prst="rect">
            <a:avLst/>
          </a:prstGeom>
        </p:spPr>
      </p:pic>
      <p:pic>
        <p:nvPicPr>
          <p:cNvPr id="8" name="Picture 7"/>
          <p:cNvPicPr/>
          <p:nvPr/>
        </p:nvPicPr>
        <p:blipFill>
          <a:blip r:embed="rId3"/>
          <a:stretch>
            <a:fillRect/>
          </a:stretch>
        </p:blipFill>
        <p:spPr>
          <a:xfrm>
            <a:off x="5914072" y="4221842"/>
            <a:ext cx="3818255" cy="2439035"/>
          </a:xfrm>
          <a:prstGeom prst="rect">
            <a:avLst/>
          </a:prstGeom>
        </p:spPr>
      </p:pic>
    </p:spTree>
    <p:extLst>
      <p:ext uri="{BB962C8B-B14F-4D97-AF65-F5344CB8AC3E}">
        <p14:creationId xmlns:p14="http://schemas.microsoft.com/office/powerpoint/2010/main" val="129310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Mục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tiêu</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50000"/>
              </a:lnSpc>
            </a:pPr>
            <a:r>
              <a:rPr lang="en-US" sz="2400" dirty="0" err="1" smtClean="0"/>
              <a:t>Sau</a:t>
            </a:r>
            <a:r>
              <a:rPr lang="en-US" sz="2400" dirty="0" smtClean="0"/>
              <a:t> </a:t>
            </a:r>
            <a:r>
              <a:rPr lang="en-US" sz="2400" dirty="0" err="1" smtClean="0"/>
              <a:t>khi</a:t>
            </a:r>
            <a:r>
              <a:rPr lang="en-US" sz="2400" dirty="0" smtClean="0"/>
              <a:t> </a:t>
            </a:r>
            <a:r>
              <a:rPr lang="en-US" sz="2400" dirty="0" err="1" smtClean="0"/>
              <a:t>hoàn</a:t>
            </a:r>
            <a:r>
              <a:rPr lang="en-US" sz="2400" dirty="0" smtClean="0"/>
              <a:t> </a:t>
            </a:r>
            <a:r>
              <a:rPr lang="en-US" sz="2400" dirty="0" err="1" smtClean="0"/>
              <a:t>thành</a:t>
            </a:r>
            <a:r>
              <a:rPr lang="en-US" sz="2400" dirty="0" smtClean="0"/>
              <a:t> </a:t>
            </a:r>
            <a:r>
              <a:rPr lang="en-US" sz="2400" dirty="0" err="1" smtClean="0"/>
              <a:t>bài</a:t>
            </a:r>
            <a:r>
              <a:rPr lang="en-US" sz="2400" dirty="0" smtClean="0"/>
              <a:t> </a:t>
            </a:r>
            <a:r>
              <a:rPr lang="en-US" sz="2400" dirty="0" err="1" smtClean="0"/>
              <a:t>học</a:t>
            </a:r>
            <a:r>
              <a:rPr lang="en-US" sz="2400" dirty="0" smtClean="0"/>
              <a:t> </a:t>
            </a:r>
            <a:r>
              <a:rPr lang="en-US" sz="2400" dirty="0" err="1" smtClean="0"/>
              <a:t>này</a:t>
            </a:r>
            <a:r>
              <a:rPr lang="en-US" sz="2400" dirty="0" smtClean="0"/>
              <a:t>, </a:t>
            </a:r>
            <a:r>
              <a:rPr lang="en-US" sz="2400" dirty="0" err="1" smtClean="0"/>
              <a:t>sinh</a:t>
            </a:r>
            <a:r>
              <a:rPr lang="en-US" sz="2400" dirty="0" smtClean="0"/>
              <a:t> </a:t>
            </a:r>
            <a:r>
              <a:rPr lang="en-US" sz="2400" dirty="0" err="1" smtClean="0"/>
              <a:t>viên</a:t>
            </a:r>
            <a:r>
              <a:rPr lang="en-US" sz="2400" dirty="0" smtClean="0"/>
              <a:t> </a:t>
            </a:r>
            <a:r>
              <a:rPr lang="en-US" sz="2400" dirty="0" err="1" smtClean="0"/>
              <a:t>cần</a:t>
            </a:r>
            <a:r>
              <a:rPr lang="en-US" sz="2400" dirty="0"/>
              <a:t>:</a:t>
            </a:r>
            <a:endParaRPr lang="en-US" sz="2400" dirty="0" smtClean="0"/>
          </a:p>
          <a:p>
            <a:pPr lvl="1">
              <a:lnSpc>
                <a:spcPct val="150000"/>
              </a:lnSpc>
            </a:pPr>
            <a:r>
              <a:rPr lang="en-US" sz="2000" dirty="0" err="1" smtClean="0"/>
              <a:t>Nắm</a:t>
            </a:r>
            <a:r>
              <a:rPr lang="en-US" sz="2000" dirty="0" smtClean="0"/>
              <a:t> </a:t>
            </a:r>
            <a:r>
              <a:rPr lang="en-US" sz="2000" dirty="0" err="1" smtClean="0"/>
              <a:t>được</a:t>
            </a:r>
            <a:r>
              <a:rPr lang="en-US" sz="2000" dirty="0" smtClean="0"/>
              <a:t> </a:t>
            </a:r>
            <a:r>
              <a:rPr lang="en-US" sz="2000" dirty="0" err="1" smtClean="0"/>
              <a:t>các</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về</a:t>
            </a:r>
            <a:r>
              <a:rPr lang="en-US" sz="2000" dirty="0" smtClean="0"/>
              <a:t> </a:t>
            </a:r>
            <a:r>
              <a:rPr lang="en-US" sz="2000" dirty="0" err="1" smtClean="0"/>
              <a:t>kiến</a:t>
            </a:r>
            <a:r>
              <a:rPr lang="en-US" sz="2000" dirty="0" smtClean="0"/>
              <a:t> </a:t>
            </a:r>
            <a:r>
              <a:rPr lang="en-US" sz="2000" dirty="0" err="1" smtClean="0"/>
              <a:t>trúc</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mẫu</a:t>
            </a:r>
            <a:r>
              <a:rPr lang="en-US" sz="2000" dirty="0" smtClean="0"/>
              <a:t> </a:t>
            </a:r>
            <a:r>
              <a:rPr lang="en-US" sz="2000" dirty="0" err="1" smtClean="0"/>
              <a:t>thiết</a:t>
            </a:r>
            <a:r>
              <a:rPr lang="en-US" sz="2000" dirty="0" smtClean="0"/>
              <a:t> </a:t>
            </a:r>
            <a:r>
              <a:rPr lang="en-US" sz="2000" dirty="0" err="1" smtClean="0"/>
              <a:t>kế</a:t>
            </a:r>
            <a:r>
              <a:rPr lang="en-US" sz="2000" dirty="0" smtClean="0"/>
              <a:t>, </a:t>
            </a:r>
            <a:r>
              <a:rPr lang="en-US" sz="2000" dirty="0" err="1" smtClean="0"/>
              <a:t>đặc</a:t>
            </a:r>
            <a:r>
              <a:rPr lang="en-US" sz="2000" dirty="0" smtClean="0"/>
              <a:t> </a:t>
            </a:r>
            <a:r>
              <a:rPr lang="en-US" sz="2000" dirty="0" err="1" smtClean="0"/>
              <a:t>tả</a:t>
            </a:r>
            <a:r>
              <a:rPr lang="en-US" sz="2000" dirty="0" smtClean="0"/>
              <a:t> </a:t>
            </a:r>
            <a:r>
              <a:rPr lang="en-US" sz="2000" dirty="0" err="1" smtClean="0"/>
              <a:t>phần</a:t>
            </a:r>
            <a:r>
              <a:rPr lang="en-US" sz="2000" dirty="0" smtClean="0"/>
              <a:t> </a:t>
            </a:r>
            <a:r>
              <a:rPr lang="en-US" sz="2000" dirty="0" err="1" smtClean="0"/>
              <a:t>mềm</a:t>
            </a:r>
            <a:endParaRPr lang="en-US" sz="2000" dirty="0" smtClean="0"/>
          </a:p>
          <a:p>
            <a:pPr lvl="1">
              <a:lnSpc>
                <a:spcPct val="150000"/>
              </a:lnSpc>
            </a:pPr>
            <a:r>
              <a:rPr lang="en-US" sz="2000" dirty="0" err="1" smtClean="0"/>
              <a:t>Phân</a:t>
            </a:r>
            <a:r>
              <a:rPr lang="en-US" sz="2000" dirty="0" smtClean="0"/>
              <a:t> </a:t>
            </a:r>
            <a:r>
              <a:rPr lang="en-US" sz="2000" dirty="0" err="1" smtClean="0"/>
              <a:t>biệt</a:t>
            </a:r>
            <a:r>
              <a:rPr lang="en-US" sz="2000" dirty="0" smtClean="0"/>
              <a:t> </a:t>
            </a:r>
            <a:r>
              <a:rPr lang="en-US" sz="2000" dirty="0" err="1" smtClean="0"/>
              <a:t>được</a:t>
            </a:r>
            <a:r>
              <a:rPr lang="en-US" sz="2000" dirty="0" smtClean="0"/>
              <a:t> </a:t>
            </a:r>
            <a:r>
              <a:rPr lang="en-US" sz="2000" dirty="0" err="1" smtClean="0"/>
              <a:t>các</a:t>
            </a:r>
            <a:r>
              <a:rPr lang="en-US" sz="2000" dirty="0" smtClean="0"/>
              <a:t> </a:t>
            </a:r>
            <a:r>
              <a:rPr lang="en-US" sz="2000" dirty="0" err="1" smtClean="0"/>
              <a:t>kiểu</a:t>
            </a:r>
            <a:r>
              <a:rPr lang="en-US" sz="2000" dirty="0" smtClean="0"/>
              <a:t> </a:t>
            </a:r>
            <a:r>
              <a:rPr lang="en-US" sz="2000" dirty="0" err="1" smtClean="0"/>
              <a:t>kiến</a:t>
            </a:r>
            <a:r>
              <a:rPr lang="en-US" sz="2000" dirty="0" smtClean="0"/>
              <a:t> </a:t>
            </a:r>
            <a:r>
              <a:rPr lang="en-US" sz="2000" dirty="0" err="1" smtClean="0"/>
              <a:t>trúc</a:t>
            </a:r>
            <a:r>
              <a:rPr lang="en-US" sz="2000" dirty="0" smtClean="0"/>
              <a:t> </a:t>
            </a:r>
            <a:r>
              <a:rPr lang="en-US" sz="2000" dirty="0" err="1" smtClean="0"/>
              <a:t>phần</a:t>
            </a:r>
            <a:r>
              <a:rPr lang="en-US" sz="2000" dirty="0" smtClean="0"/>
              <a:t> </a:t>
            </a:r>
            <a:r>
              <a:rPr lang="en-US" sz="2000" dirty="0" err="1" smtClean="0"/>
              <a:t>mềm</a:t>
            </a:r>
            <a:endParaRPr lang="en-US" sz="2000" dirty="0" smtClean="0"/>
          </a:p>
          <a:p>
            <a:pPr lvl="1">
              <a:lnSpc>
                <a:spcPct val="150000"/>
              </a:lnSpc>
            </a:pPr>
            <a:r>
              <a:rPr lang="en-US" sz="2000" dirty="0" err="1" smtClean="0"/>
              <a:t>Nắm</a:t>
            </a:r>
            <a:r>
              <a:rPr lang="en-US" sz="2000" dirty="0" smtClean="0"/>
              <a:t> </a:t>
            </a:r>
            <a:r>
              <a:rPr lang="en-US" sz="2000" dirty="0" err="1" smtClean="0"/>
              <a:t>vững</a:t>
            </a:r>
            <a:r>
              <a:rPr lang="en-US" sz="2000" dirty="0" smtClean="0"/>
              <a:t> </a:t>
            </a:r>
            <a:r>
              <a:rPr lang="en-US" sz="2000" dirty="0" err="1" smtClean="0"/>
              <a:t>cách</a:t>
            </a:r>
            <a:r>
              <a:rPr lang="en-US" sz="2000" dirty="0" smtClean="0"/>
              <a:t> </a:t>
            </a:r>
            <a:r>
              <a:rPr lang="en-US" sz="2000" dirty="0" err="1" smtClean="0"/>
              <a:t>thức</a:t>
            </a:r>
            <a:r>
              <a:rPr lang="en-US" sz="2000" dirty="0" smtClean="0"/>
              <a:t> </a:t>
            </a:r>
            <a:r>
              <a:rPr lang="en-US" sz="2000" dirty="0" err="1" smtClean="0"/>
              <a:t>quản</a:t>
            </a:r>
            <a:r>
              <a:rPr lang="en-US" sz="2000" dirty="0" smtClean="0"/>
              <a:t> </a:t>
            </a:r>
            <a:r>
              <a:rPr lang="en-US" sz="2000" dirty="0" err="1" smtClean="0"/>
              <a:t>lý</a:t>
            </a:r>
            <a:r>
              <a:rPr lang="en-US" sz="2000" dirty="0" smtClean="0"/>
              <a:t> </a:t>
            </a:r>
            <a:r>
              <a:rPr lang="en-US" sz="2000" dirty="0" err="1" smtClean="0"/>
              <a:t>mã</a:t>
            </a:r>
            <a:r>
              <a:rPr lang="en-US" sz="2000" dirty="0" smtClean="0"/>
              <a:t> </a:t>
            </a:r>
            <a:r>
              <a:rPr lang="en-US" sz="2000" dirty="0" err="1" smtClean="0"/>
              <a:t>nguồn</a:t>
            </a:r>
            <a:r>
              <a:rPr lang="en-US" sz="2000" dirty="0" smtClean="0"/>
              <a:t> </a:t>
            </a:r>
            <a:r>
              <a:rPr lang="en-US" sz="2000" dirty="0" err="1" smtClean="0"/>
              <a:t>và</a:t>
            </a:r>
            <a:r>
              <a:rPr lang="en-US" sz="2000" dirty="0" smtClean="0"/>
              <a:t> </a:t>
            </a:r>
            <a:r>
              <a:rPr lang="en-US" sz="2000" dirty="0" err="1" smtClean="0"/>
              <a:t>tiến</a:t>
            </a:r>
            <a:r>
              <a:rPr lang="en-US" sz="2000" dirty="0" smtClean="0"/>
              <a:t> </a:t>
            </a:r>
            <a:r>
              <a:rPr lang="en-US" sz="2000" dirty="0" err="1" smtClean="0"/>
              <a:t>độ</a:t>
            </a:r>
            <a:r>
              <a:rPr lang="en-US" sz="2000" dirty="0" smtClean="0"/>
              <a:t> </a:t>
            </a:r>
            <a:r>
              <a:rPr lang="en-US" sz="2000" dirty="0" err="1" smtClean="0"/>
              <a:t>công</a:t>
            </a:r>
            <a:r>
              <a:rPr lang="en-US" sz="2000" dirty="0" smtClean="0"/>
              <a:t> </a:t>
            </a:r>
            <a:r>
              <a:rPr lang="en-US" sz="2000" dirty="0" err="1" smtClean="0"/>
              <a:t>việc</a:t>
            </a:r>
            <a:endParaRPr lang="en-US" sz="2000" dirty="0"/>
          </a:p>
          <a:p>
            <a:pPr lvl="1">
              <a:lnSpc>
                <a:spcPct val="150000"/>
              </a:lnSpc>
            </a:pPr>
            <a:r>
              <a:rPr lang="en-US" sz="2000" dirty="0" err="1" smtClean="0"/>
              <a:t>Hiểu</a:t>
            </a:r>
            <a:r>
              <a:rPr lang="en-US" sz="2000" dirty="0" smtClean="0"/>
              <a:t> </a:t>
            </a:r>
            <a:r>
              <a:rPr lang="en-US" sz="2000" dirty="0" err="1" smtClean="0"/>
              <a:t>rõ</a:t>
            </a:r>
            <a:r>
              <a:rPr lang="en-US" sz="2000" dirty="0" smtClean="0"/>
              <a:t> </a:t>
            </a:r>
            <a:r>
              <a:rPr lang="en-US" sz="2000" dirty="0" err="1" smtClean="0"/>
              <a:t>được</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về</a:t>
            </a:r>
            <a:r>
              <a:rPr lang="en-US" sz="2000" dirty="0" smtClean="0"/>
              <a:t> </a:t>
            </a:r>
            <a:r>
              <a:rPr lang="en-US" sz="2000" dirty="0" err="1" smtClean="0"/>
              <a:t>mẫu</a:t>
            </a:r>
            <a:r>
              <a:rPr lang="en-US" sz="2000" dirty="0" smtClean="0"/>
              <a:t> </a:t>
            </a:r>
            <a:r>
              <a:rPr lang="en-US" sz="2000" dirty="0" err="1" smtClean="0"/>
              <a:t>thiết</a:t>
            </a:r>
            <a:r>
              <a:rPr lang="en-US" sz="2000" dirty="0" smtClean="0"/>
              <a:t> </a:t>
            </a:r>
            <a:r>
              <a:rPr lang="en-US" sz="2000" dirty="0" err="1" smtClean="0"/>
              <a:t>kế</a:t>
            </a:r>
            <a:r>
              <a:rPr lang="en-US" sz="2000" dirty="0" smtClean="0"/>
              <a:t> </a:t>
            </a:r>
            <a:r>
              <a:rPr lang="en-US" sz="2000" dirty="0" err="1" smtClean="0"/>
              <a:t>và</a:t>
            </a:r>
            <a:r>
              <a:rPr lang="en-US" sz="2000" dirty="0" smtClean="0"/>
              <a:t> </a:t>
            </a:r>
            <a:r>
              <a:rPr lang="en-US" sz="2000" dirty="0" err="1" smtClean="0"/>
              <a:t>các</a:t>
            </a:r>
            <a:r>
              <a:rPr lang="en-US" sz="2000" dirty="0"/>
              <a:t> </a:t>
            </a:r>
            <a:r>
              <a:rPr lang="en-US" sz="2000" dirty="0" err="1" smtClean="0"/>
              <a:t>cách</a:t>
            </a:r>
            <a:r>
              <a:rPr lang="en-US" sz="2000" dirty="0" smtClean="0"/>
              <a:t> </a:t>
            </a:r>
            <a:r>
              <a:rPr lang="en-US" sz="2000" dirty="0" err="1" smtClean="0"/>
              <a:t>thức</a:t>
            </a:r>
            <a:r>
              <a:rPr lang="en-US" sz="2000" dirty="0" smtClean="0"/>
              <a:t> </a:t>
            </a:r>
            <a:r>
              <a:rPr lang="en-US" sz="2000" dirty="0" err="1" smtClean="0"/>
              <a:t>chuẩn</a:t>
            </a:r>
            <a:r>
              <a:rPr lang="en-US" sz="2000" dirty="0" smtClean="0"/>
              <a:t> </a:t>
            </a:r>
            <a:r>
              <a:rPr lang="en-US" sz="2000" dirty="0" err="1" smtClean="0"/>
              <a:t>hóa</a:t>
            </a:r>
            <a:r>
              <a:rPr lang="en-US" sz="2000" dirty="0" smtClean="0"/>
              <a:t> </a:t>
            </a:r>
            <a:r>
              <a:rPr lang="en-US" sz="2000" dirty="0" err="1" smtClean="0"/>
              <a:t>mã</a:t>
            </a:r>
            <a:r>
              <a:rPr lang="en-US" sz="2000" dirty="0" smtClean="0"/>
              <a:t> </a:t>
            </a:r>
            <a:r>
              <a:rPr lang="en-US" sz="2000" dirty="0" err="1" smtClean="0"/>
              <a:t>hóa</a:t>
            </a:r>
            <a:endParaRPr lang="en-US" sz="2000" dirty="0"/>
          </a:p>
          <a:p>
            <a:pPr lvl="1">
              <a:lnSpc>
                <a:spcPct val="150000"/>
              </a:lnSpc>
            </a:pPr>
            <a:r>
              <a:rPr lang="en-US" sz="2000" dirty="0" err="1" smtClean="0"/>
              <a:t>Hiểu</a:t>
            </a:r>
            <a:r>
              <a:rPr lang="en-US" sz="2000" dirty="0" smtClean="0"/>
              <a:t> </a:t>
            </a:r>
            <a:r>
              <a:rPr lang="en-US" sz="2000" dirty="0" err="1" smtClean="0"/>
              <a:t>được</a:t>
            </a:r>
            <a:r>
              <a:rPr lang="en-US" sz="2000" dirty="0" smtClean="0"/>
              <a:t> </a:t>
            </a:r>
            <a:r>
              <a:rPr lang="en-US" sz="2000" dirty="0" err="1" smtClean="0"/>
              <a:t>cách</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đặc</a:t>
            </a:r>
            <a:r>
              <a:rPr lang="en-US" sz="2000" dirty="0" smtClean="0"/>
              <a:t> </a:t>
            </a:r>
            <a:r>
              <a:rPr lang="en-US" sz="2000" dirty="0" err="1" smtClean="0"/>
              <a:t>tả</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phần</a:t>
            </a:r>
            <a:r>
              <a:rPr lang="en-US" sz="2000" dirty="0" smtClean="0"/>
              <a:t> </a:t>
            </a:r>
            <a:r>
              <a:rPr lang="en-US" sz="2000" dirty="0" err="1" smtClean="0"/>
              <a:t>mềm</a:t>
            </a:r>
            <a:endParaRPr lang="en-US" sz="2000" dirty="0" smtClean="0"/>
          </a:p>
          <a:p>
            <a:pPr lvl="1">
              <a:lnSpc>
                <a:spcPct val="150000"/>
              </a:lnSpc>
            </a:pPr>
            <a:r>
              <a:rPr lang="en-US" sz="2000" dirty="0" err="1" smtClean="0"/>
              <a:t>Nắm</a:t>
            </a:r>
            <a:r>
              <a:rPr lang="en-US" sz="2000" dirty="0" smtClean="0"/>
              <a:t> </a:t>
            </a:r>
            <a:r>
              <a:rPr lang="en-US" sz="2000" dirty="0" err="1" smtClean="0"/>
              <a:t>được</a:t>
            </a:r>
            <a:r>
              <a:rPr lang="en-US" sz="2000" dirty="0" smtClean="0"/>
              <a:t> </a:t>
            </a:r>
            <a:r>
              <a:rPr lang="en-US" sz="2000" dirty="0" err="1" smtClean="0"/>
              <a:t>quy</a:t>
            </a:r>
            <a:r>
              <a:rPr lang="en-US" sz="2000" dirty="0" smtClean="0"/>
              <a:t> </a:t>
            </a:r>
            <a:r>
              <a:rPr lang="en-US" sz="2000" dirty="0" err="1" smtClean="0"/>
              <a:t>trình</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xây</a:t>
            </a:r>
            <a:r>
              <a:rPr lang="en-US" sz="2000" dirty="0" smtClean="0"/>
              <a:t> </a:t>
            </a:r>
            <a:r>
              <a:rPr lang="en-US" sz="2000" dirty="0" err="1" smtClean="0"/>
              <a:t>dựng</a:t>
            </a:r>
            <a:r>
              <a:rPr lang="en-US" sz="2000" dirty="0" smtClean="0"/>
              <a:t> </a:t>
            </a:r>
            <a:r>
              <a:rPr lang="en-US" sz="2000" dirty="0" err="1" smtClean="0"/>
              <a:t>các</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của</a:t>
            </a:r>
            <a:r>
              <a:rPr lang="en-US" sz="2000" dirty="0" smtClean="0"/>
              <a:t> </a:t>
            </a:r>
            <a:r>
              <a:rPr lang="en-US" sz="2000" dirty="0" err="1" smtClean="0"/>
              <a:t>phần</a:t>
            </a:r>
            <a:r>
              <a:rPr lang="en-US" sz="2000" dirty="0" smtClean="0"/>
              <a:t> </a:t>
            </a:r>
            <a:r>
              <a:rPr lang="en-US" sz="2000" dirty="0" err="1" smtClean="0"/>
              <a:t>mềm</a:t>
            </a:r>
            <a:endParaRPr lang="en-US" sz="2000" dirty="0"/>
          </a:p>
        </p:txBody>
      </p:sp>
      <p:sp>
        <p:nvSpPr>
          <p:cNvPr id="2" name="Slide Number Placeholder 1"/>
          <p:cNvSpPr>
            <a:spLocks noGrp="1"/>
          </p:cNvSpPr>
          <p:nvPr>
            <p:ph type="sldNum" sz="quarter" idx="12"/>
          </p:nvPr>
        </p:nvSpPr>
        <p:spPr/>
        <p:txBody>
          <a:bodyPr/>
          <a:lstStyle/>
          <a:p>
            <a:fld id="{0FF54DE5-C571-48E8-A5BC-B369434E2F44}" type="slidenum">
              <a:rPr lang="en-US" smtClean="0"/>
              <a:t>3</a:t>
            </a:fld>
            <a:endParaRPr lang="en-US"/>
          </a:p>
        </p:txBody>
      </p:sp>
    </p:spTree>
    <p:extLst>
      <p:ext uri="{BB962C8B-B14F-4D97-AF65-F5344CB8AC3E}">
        <p14:creationId xmlns:p14="http://schemas.microsoft.com/office/powerpoint/2010/main" val="350407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Sử</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mẫu</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thiết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kế</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lide Number Placeholder 2"/>
          <p:cNvSpPr>
            <a:spLocks noGrp="1"/>
          </p:cNvSpPr>
          <p:nvPr>
            <p:ph type="sldNum" sz="quarter" idx="12"/>
          </p:nvPr>
        </p:nvSpPr>
        <p:spPr/>
        <p:txBody>
          <a:bodyPr/>
          <a:lstStyle/>
          <a:p>
            <a:fld id="{0FF54DE5-C571-48E8-A5BC-B369434E2F44}" type="slidenum">
              <a:rPr lang="en-US" smtClean="0"/>
              <a:t>30</a:t>
            </a:fld>
            <a:endParaRPr lang="en-US"/>
          </a:p>
        </p:txBody>
      </p:sp>
      <p:pic>
        <p:nvPicPr>
          <p:cNvPr id="10" name="Content Placeholder 8"/>
          <p:cNvPicPr>
            <a:picLocks/>
          </p:cNvPicPr>
          <p:nvPr/>
        </p:nvPicPr>
        <p:blipFill>
          <a:blip r:embed="rId3"/>
          <a:stretch>
            <a:fillRect/>
          </a:stretch>
        </p:blipFill>
        <p:spPr>
          <a:xfrm>
            <a:off x="908685" y="1434463"/>
            <a:ext cx="6134100" cy="4876800"/>
          </a:xfrm>
          <a:prstGeom prst="rect">
            <a:avLst/>
          </a:prstGeom>
        </p:spPr>
      </p:pic>
      <p:pic>
        <p:nvPicPr>
          <p:cNvPr id="11" name="Picture 10"/>
          <p:cNvPicPr/>
          <p:nvPr/>
        </p:nvPicPr>
        <p:blipFill>
          <a:blip r:embed="rId4"/>
          <a:stretch>
            <a:fillRect/>
          </a:stretch>
        </p:blipFill>
        <p:spPr>
          <a:xfrm>
            <a:off x="7164341" y="3269342"/>
            <a:ext cx="3872230" cy="367665"/>
          </a:xfrm>
          <a:prstGeom prst="rect">
            <a:avLst/>
          </a:prstGeom>
        </p:spPr>
      </p:pic>
      <p:sp>
        <p:nvSpPr>
          <p:cNvPr id="12" name="Content Placeholder 3"/>
          <p:cNvSpPr>
            <a:spLocks noGrp="1"/>
          </p:cNvSpPr>
          <p:nvPr>
            <p:ph idx="1"/>
          </p:nvPr>
        </p:nvSpPr>
        <p:spPr>
          <a:xfrm>
            <a:off x="7186386" y="1739263"/>
            <a:ext cx="3902528" cy="4572000"/>
          </a:xfrm>
        </p:spPr>
        <p:txBody>
          <a:bodyPr/>
          <a:lstStyle/>
          <a:p>
            <a:r>
              <a:rPr lang="en-US" dirty="0" err="1"/>
              <a:t>Khởi</a:t>
            </a:r>
            <a:r>
              <a:rPr lang="en-US" dirty="0"/>
              <a:t> </a:t>
            </a:r>
            <a:r>
              <a:rPr lang="en-US" dirty="0" err="1"/>
              <a:t>tạo</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lớp</a:t>
            </a:r>
            <a:r>
              <a:rPr lang="en-US" dirty="0"/>
              <a:t> Calendar </a:t>
            </a:r>
            <a:r>
              <a:rPr lang="en-US" dirty="0" err="1"/>
              <a:t>như</a:t>
            </a:r>
            <a:r>
              <a:rPr lang="en-US" dirty="0"/>
              <a:t> </a:t>
            </a:r>
            <a:r>
              <a:rPr lang="en-US" dirty="0" err="1" smtClean="0"/>
              <a:t>sau</a:t>
            </a:r>
            <a:r>
              <a:rPr lang="en-US" dirty="0" smtClean="0"/>
              <a:t>:</a:t>
            </a:r>
            <a:endParaRPr lang="en-US" dirty="0"/>
          </a:p>
        </p:txBody>
      </p:sp>
    </p:spTree>
    <p:extLst>
      <p:ext uri="{BB962C8B-B14F-4D97-AF65-F5344CB8AC3E}">
        <p14:creationId xmlns:p14="http://schemas.microsoft.com/office/powerpoint/2010/main" val="68276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Đặc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kỹ</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thuật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p:txBody>
          <a:bodyPr>
            <a:normAutofit/>
          </a:bodyPr>
          <a:lstStyle/>
          <a:p>
            <a:pPr>
              <a:lnSpc>
                <a:spcPct val="150000"/>
              </a:lnSpc>
            </a:pPr>
            <a:r>
              <a:rPr lang="en-US" sz="2400" dirty="0" err="1"/>
              <a:t>Đặc</a:t>
            </a:r>
            <a:r>
              <a:rPr lang="en-US" sz="2400" dirty="0"/>
              <a:t> </a:t>
            </a:r>
            <a:r>
              <a:rPr lang="en-US" sz="2400" dirty="0" err="1"/>
              <a:t>tả</a:t>
            </a:r>
            <a:r>
              <a:rPr lang="en-US" sz="2400" dirty="0"/>
              <a:t> </a:t>
            </a:r>
            <a:r>
              <a:rPr lang="en-US" sz="2400" dirty="0" err="1"/>
              <a:t>kỹ</a:t>
            </a:r>
            <a:r>
              <a:rPr lang="en-US" sz="2400" dirty="0"/>
              <a:t> </a:t>
            </a:r>
            <a:r>
              <a:rPr lang="en-US" sz="2400" dirty="0" err="1"/>
              <a:t>thuật</a:t>
            </a:r>
            <a:r>
              <a:rPr lang="en-US" sz="2400" dirty="0"/>
              <a:t> </a:t>
            </a:r>
            <a:r>
              <a:rPr lang="en-US" sz="2400" dirty="0" err="1"/>
              <a:t>là</a:t>
            </a:r>
            <a:r>
              <a:rPr lang="en-US" sz="2400" dirty="0"/>
              <a:t> </a:t>
            </a:r>
            <a:r>
              <a:rPr lang="en-US" sz="2400" dirty="0" err="1"/>
              <a:t>một</a:t>
            </a:r>
            <a:r>
              <a:rPr lang="en-US" sz="2400" dirty="0"/>
              <a:t> </a:t>
            </a:r>
            <a:r>
              <a:rPr lang="en-US" sz="2400" dirty="0" err="1"/>
              <a:t>phần</a:t>
            </a:r>
            <a:r>
              <a:rPr lang="en-US" sz="2400" dirty="0"/>
              <a:t> </a:t>
            </a:r>
            <a:r>
              <a:rPr lang="en-US" sz="2400" dirty="0" err="1"/>
              <a:t>trong</a:t>
            </a:r>
            <a:r>
              <a:rPr lang="en-US" sz="2400" dirty="0"/>
              <a:t> </a:t>
            </a:r>
            <a:r>
              <a:rPr lang="en-US" sz="2400" dirty="0" err="1"/>
              <a:t>sự</a:t>
            </a:r>
            <a:r>
              <a:rPr lang="en-US" sz="2400" dirty="0"/>
              <a:t> </a:t>
            </a:r>
            <a:r>
              <a:rPr lang="en-US" sz="2400" dirty="0" err="1"/>
              <a:t>hoàn</a:t>
            </a:r>
            <a:r>
              <a:rPr lang="en-US" sz="2400" dirty="0"/>
              <a:t> </a:t>
            </a:r>
            <a:r>
              <a:rPr lang="en-US" sz="2400" dirty="0" err="1"/>
              <a:t>thiện</a:t>
            </a:r>
            <a:r>
              <a:rPr lang="en-US" sz="2400" dirty="0"/>
              <a:t> </a:t>
            </a:r>
            <a:r>
              <a:rPr lang="en-US" sz="2400" dirty="0" err="1"/>
              <a:t>của</a:t>
            </a:r>
            <a:r>
              <a:rPr lang="en-US" sz="2400" dirty="0"/>
              <a:t> </a:t>
            </a:r>
            <a:r>
              <a:rPr lang="en-US" sz="2400" dirty="0" err="1"/>
              <a:t>phần</a:t>
            </a:r>
            <a:r>
              <a:rPr lang="en-US" sz="2400" dirty="0"/>
              <a:t> </a:t>
            </a:r>
            <a:r>
              <a:rPr lang="en-US" sz="2400" dirty="0" err="1" smtClean="0"/>
              <a:t>mềm</a:t>
            </a:r>
            <a:r>
              <a:rPr lang="en-US" sz="2400" dirty="0" smtClean="0"/>
              <a:t>.</a:t>
            </a:r>
          </a:p>
          <a:p>
            <a:pPr>
              <a:lnSpc>
                <a:spcPct val="150000"/>
              </a:lnSpc>
            </a:pPr>
            <a:r>
              <a:rPr lang="en-US" sz="2400" dirty="0" err="1"/>
              <a:t>M</a:t>
            </a:r>
            <a:r>
              <a:rPr lang="en-US" sz="2400" dirty="0" err="1" smtClean="0"/>
              <a:t>ô</a:t>
            </a:r>
            <a:r>
              <a:rPr lang="en-US" sz="2400" dirty="0" smtClean="0"/>
              <a:t> </a:t>
            </a:r>
            <a:r>
              <a:rPr lang="en-US" sz="2400" dirty="0" err="1"/>
              <a:t>tả</a:t>
            </a:r>
            <a:r>
              <a:rPr lang="en-US" sz="2400" dirty="0"/>
              <a:t> </a:t>
            </a:r>
            <a:r>
              <a:rPr lang="en-US" sz="2400" dirty="0" err="1"/>
              <a:t>rõ</a:t>
            </a:r>
            <a:r>
              <a:rPr lang="en-US" sz="2400" dirty="0"/>
              <a:t> </a:t>
            </a:r>
            <a:r>
              <a:rPr lang="en-US" sz="2400" dirty="0" err="1"/>
              <a:t>ràng</a:t>
            </a:r>
            <a:r>
              <a:rPr lang="en-US" sz="2400" dirty="0"/>
              <a:t> </a:t>
            </a:r>
            <a:r>
              <a:rPr lang="en-US" sz="2400" dirty="0" err="1"/>
              <a:t>về</a:t>
            </a:r>
            <a:r>
              <a:rPr lang="en-US" sz="2400" dirty="0"/>
              <a:t> </a:t>
            </a:r>
            <a:r>
              <a:rPr lang="en-US" sz="2400" dirty="0" err="1"/>
              <a:t>các</a:t>
            </a:r>
            <a:r>
              <a:rPr lang="en-US" sz="2400" dirty="0"/>
              <a:t> </a:t>
            </a:r>
            <a:r>
              <a:rPr lang="en-US" sz="2400" dirty="0" err="1"/>
              <a:t>yêu</a:t>
            </a:r>
            <a:r>
              <a:rPr lang="en-US" sz="2400" dirty="0"/>
              <a:t> </a:t>
            </a:r>
            <a:r>
              <a:rPr lang="en-US" sz="2400" dirty="0" err="1"/>
              <a:t>cầu</a:t>
            </a:r>
            <a:r>
              <a:rPr lang="en-US" sz="2400" dirty="0"/>
              <a:t> </a:t>
            </a:r>
            <a:r>
              <a:rPr lang="en-US" sz="2400" dirty="0" err="1"/>
              <a:t>hành</a:t>
            </a:r>
            <a:r>
              <a:rPr lang="en-US" sz="2400" dirty="0"/>
              <a:t> vi </a:t>
            </a:r>
            <a:r>
              <a:rPr lang="en-US" sz="2400" dirty="0" err="1"/>
              <a:t>của</a:t>
            </a:r>
            <a:r>
              <a:rPr lang="en-US" sz="2400" dirty="0"/>
              <a:t> </a:t>
            </a:r>
            <a:r>
              <a:rPr lang="en-US" sz="2400" dirty="0" err="1"/>
              <a:t>phần</a:t>
            </a:r>
            <a:r>
              <a:rPr lang="en-US" sz="2400" dirty="0"/>
              <a:t> </a:t>
            </a:r>
            <a:r>
              <a:rPr lang="en-US" sz="2400" dirty="0" err="1"/>
              <a:t>mềm</a:t>
            </a:r>
            <a:r>
              <a:rPr lang="en-US" sz="2400" dirty="0"/>
              <a:t>, ở </a:t>
            </a:r>
            <a:r>
              <a:rPr lang="en-US" sz="2400" dirty="0" err="1"/>
              <a:t>đây</a:t>
            </a:r>
            <a:r>
              <a:rPr lang="en-US" sz="2400" dirty="0"/>
              <a:t> </a:t>
            </a:r>
            <a:r>
              <a:rPr lang="en-US" sz="2400" dirty="0" err="1"/>
              <a:t>có</a:t>
            </a:r>
            <a:r>
              <a:rPr lang="en-US" sz="2400" dirty="0"/>
              <a:t> </a:t>
            </a:r>
            <a:r>
              <a:rPr lang="en-US" sz="2400" dirty="0" err="1"/>
              <a:t>thể</a:t>
            </a:r>
            <a:r>
              <a:rPr lang="en-US" sz="2400" dirty="0"/>
              <a:t> </a:t>
            </a:r>
            <a:r>
              <a:rPr lang="en-US" sz="2400" dirty="0" err="1"/>
              <a:t>hiểu</a:t>
            </a:r>
            <a:r>
              <a:rPr lang="en-US" sz="2400" dirty="0"/>
              <a:t> </a:t>
            </a:r>
            <a:r>
              <a:rPr lang="en-US" sz="2400" dirty="0" err="1"/>
              <a:t>là</a:t>
            </a:r>
            <a:r>
              <a:rPr lang="en-US" sz="2400" dirty="0"/>
              <a:t> </a:t>
            </a:r>
            <a:r>
              <a:rPr lang="en-US" sz="2400" dirty="0" err="1"/>
              <a:t>toàn</a:t>
            </a:r>
            <a:r>
              <a:rPr lang="en-US" sz="2400" dirty="0"/>
              <a:t> </a:t>
            </a:r>
            <a:r>
              <a:rPr lang="en-US" sz="2400" dirty="0" err="1"/>
              <a:t>bộ</a:t>
            </a:r>
            <a:r>
              <a:rPr lang="en-US" sz="2400" dirty="0"/>
              <a:t> </a:t>
            </a:r>
            <a:r>
              <a:rPr lang="en-US" sz="2400" dirty="0" err="1"/>
              <a:t>hệ</a:t>
            </a:r>
            <a:r>
              <a:rPr lang="en-US" sz="2400" dirty="0"/>
              <a:t> </a:t>
            </a:r>
            <a:r>
              <a:rPr lang="en-US" sz="2400" dirty="0" err="1"/>
              <a:t>thống</a:t>
            </a:r>
            <a:r>
              <a:rPr lang="en-US" sz="2400" dirty="0"/>
              <a:t>, </a:t>
            </a:r>
            <a:r>
              <a:rPr lang="en-US" sz="2400" dirty="0" err="1"/>
              <a:t>một</a:t>
            </a:r>
            <a:r>
              <a:rPr lang="en-US" sz="2400" dirty="0"/>
              <a:t> </a:t>
            </a:r>
            <a:r>
              <a:rPr lang="en-US" sz="2400" dirty="0" err="1"/>
              <a:t>hệ</a:t>
            </a:r>
            <a:r>
              <a:rPr lang="en-US" sz="2400" dirty="0"/>
              <a:t> </a:t>
            </a:r>
            <a:r>
              <a:rPr lang="en-US" sz="2400" dirty="0" err="1"/>
              <a:t>thống</a:t>
            </a:r>
            <a:r>
              <a:rPr lang="en-US" sz="2400" dirty="0"/>
              <a:t> con, </a:t>
            </a:r>
            <a:r>
              <a:rPr lang="en-US" sz="2400" dirty="0" err="1"/>
              <a:t>một</a:t>
            </a:r>
            <a:r>
              <a:rPr lang="en-US" sz="2400" dirty="0"/>
              <a:t> </a:t>
            </a:r>
            <a:r>
              <a:rPr lang="en-US" sz="2400" dirty="0" err="1"/>
              <a:t>lớp</a:t>
            </a:r>
            <a:r>
              <a:rPr lang="en-US" sz="2400" dirty="0"/>
              <a:t> </a:t>
            </a:r>
            <a:r>
              <a:rPr lang="en-US" sz="2400" dirty="0" err="1"/>
              <a:t>hoặc</a:t>
            </a:r>
            <a:r>
              <a:rPr lang="en-US" sz="2400" dirty="0"/>
              <a:t> </a:t>
            </a:r>
            <a:r>
              <a:rPr lang="en-US" sz="2400" dirty="0" err="1"/>
              <a:t>một</a:t>
            </a:r>
            <a:r>
              <a:rPr lang="en-US" sz="2400" dirty="0"/>
              <a:t> </a:t>
            </a:r>
            <a:r>
              <a:rPr lang="en-US" sz="2400" dirty="0" err="1"/>
              <a:t>chức</a:t>
            </a:r>
            <a:r>
              <a:rPr lang="en-US" sz="2400" dirty="0"/>
              <a:t> </a:t>
            </a:r>
            <a:r>
              <a:rPr lang="en-US" sz="2400" dirty="0" err="1"/>
              <a:t>năng</a:t>
            </a:r>
            <a:r>
              <a:rPr lang="en-US" sz="2400" dirty="0"/>
              <a:t> </a:t>
            </a:r>
            <a:r>
              <a:rPr lang="en-US" sz="2400" dirty="0" err="1"/>
              <a:t>cụ</a:t>
            </a:r>
            <a:r>
              <a:rPr lang="en-US" sz="2400" dirty="0"/>
              <a:t> </a:t>
            </a:r>
            <a:r>
              <a:rPr lang="en-US" sz="2400" dirty="0" err="1" smtClean="0"/>
              <a:t>thể</a:t>
            </a:r>
            <a:r>
              <a:rPr lang="en-US" sz="2400" dirty="0" smtClean="0"/>
              <a:t>.</a:t>
            </a:r>
          </a:p>
          <a:p>
            <a:pPr>
              <a:lnSpc>
                <a:spcPct val="150000"/>
              </a:lnSpc>
            </a:pPr>
            <a:r>
              <a:rPr lang="en-US" sz="2400" dirty="0" err="1" smtClean="0"/>
              <a:t>Đặc</a:t>
            </a:r>
            <a:r>
              <a:rPr lang="en-US" sz="2400" dirty="0" smtClean="0"/>
              <a:t> </a:t>
            </a:r>
            <a:r>
              <a:rPr lang="en-US" sz="2400" dirty="0" err="1" smtClean="0"/>
              <a:t>tả</a:t>
            </a:r>
            <a:r>
              <a:rPr lang="en-US" sz="2400" dirty="0" smtClean="0"/>
              <a:t> </a:t>
            </a:r>
            <a:r>
              <a:rPr lang="en-US" sz="2400" dirty="0" err="1" smtClean="0"/>
              <a:t>kỹ</a:t>
            </a:r>
            <a:r>
              <a:rPr lang="en-US" sz="2400" dirty="0" smtClean="0"/>
              <a:t> </a:t>
            </a:r>
            <a:r>
              <a:rPr lang="en-US" sz="2400" dirty="0" err="1" smtClean="0"/>
              <a:t>thuật</a:t>
            </a:r>
            <a:r>
              <a:rPr lang="en-US" sz="2400" dirty="0" smtClean="0"/>
              <a:t> </a:t>
            </a:r>
            <a:r>
              <a:rPr lang="en-US" sz="2400" dirty="0" err="1" smtClean="0"/>
              <a:t>sẽ</a:t>
            </a:r>
            <a:r>
              <a:rPr lang="en-US" sz="2400" dirty="0" smtClean="0"/>
              <a:t> </a:t>
            </a:r>
            <a:r>
              <a:rPr lang="en-US" sz="2400" dirty="0" err="1" smtClean="0"/>
              <a:t>mô</a:t>
            </a:r>
            <a:r>
              <a:rPr lang="en-US" sz="2400" dirty="0" smtClean="0"/>
              <a:t> </a:t>
            </a:r>
            <a:r>
              <a:rPr lang="en-US" sz="2400" dirty="0" err="1" smtClean="0"/>
              <a:t>tả</a:t>
            </a:r>
            <a:r>
              <a:rPr lang="en-US" sz="2400" dirty="0" smtClean="0"/>
              <a:t> </a:t>
            </a:r>
            <a:r>
              <a:rPr lang="en-US" sz="2400" dirty="0" err="1" smtClean="0"/>
              <a:t>các</a:t>
            </a:r>
            <a:r>
              <a:rPr lang="en-US" sz="2400" dirty="0" smtClean="0"/>
              <a:t> </a:t>
            </a:r>
            <a:r>
              <a:rPr lang="en-US" sz="2400" dirty="0" err="1" smtClean="0"/>
              <a:t>giới</a:t>
            </a:r>
            <a:r>
              <a:rPr lang="en-US" sz="2400" dirty="0" smtClean="0"/>
              <a:t> </a:t>
            </a:r>
            <a:r>
              <a:rPr lang="en-US" sz="2400" dirty="0" err="1" smtClean="0"/>
              <a:t>hạn</a:t>
            </a:r>
            <a:r>
              <a:rPr lang="en-US" sz="2400" dirty="0" smtClean="0"/>
              <a:t> </a:t>
            </a:r>
            <a:r>
              <a:rPr lang="en-US" sz="2400" dirty="0" err="1" smtClean="0"/>
              <a:t>của</a:t>
            </a:r>
            <a:r>
              <a:rPr lang="en-US" sz="2400" dirty="0" smtClean="0"/>
              <a:t> </a:t>
            </a:r>
            <a:r>
              <a:rPr lang="en-US" sz="2400" dirty="0" err="1" smtClean="0"/>
              <a:t>các</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dirty="0" err="1" smtClean="0"/>
              <a:t>lớp</a:t>
            </a:r>
            <a:r>
              <a:rPr lang="en-US" sz="2400" dirty="0" smtClean="0"/>
              <a:t>. </a:t>
            </a:r>
            <a:r>
              <a:rPr lang="en-US" sz="2400" dirty="0" err="1" smtClean="0"/>
              <a:t>Ví</a:t>
            </a:r>
            <a:r>
              <a:rPr lang="en-US" sz="2400" dirty="0" smtClean="0"/>
              <a:t> </a:t>
            </a:r>
            <a:r>
              <a:rPr lang="en-US" sz="2400" dirty="0" err="1" smtClean="0"/>
              <a:t>dụ</a:t>
            </a:r>
            <a:r>
              <a:rPr lang="en-US" sz="2400" dirty="0" smtClean="0"/>
              <a:t>: </a:t>
            </a:r>
            <a:r>
              <a:rPr lang="en-US" sz="2400" dirty="0" err="1"/>
              <a:t>Giới</a:t>
            </a:r>
            <a:r>
              <a:rPr lang="en-US" sz="2400" dirty="0"/>
              <a:t> </a:t>
            </a:r>
            <a:r>
              <a:rPr lang="en-US" sz="2400" dirty="0" err="1"/>
              <a:t>hạn</a:t>
            </a:r>
            <a:r>
              <a:rPr lang="en-US" sz="2400" dirty="0"/>
              <a:t> </a:t>
            </a:r>
            <a:r>
              <a:rPr lang="en-US" sz="2400" dirty="0" err="1"/>
              <a:t>của</a:t>
            </a:r>
            <a:r>
              <a:rPr lang="en-US" sz="2400" dirty="0"/>
              <a:t> </a:t>
            </a:r>
            <a:r>
              <a:rPr lang="en-US" sz="2400" dirty="0" err="1"/>
              <a:t>một</a:t>
            </a:r>
            <a:r>
              <a:rPr lang="en-US" sz="2400" dirty="0"/>
              <a:t> </a:t>
            </a:r>
            <a:r>
              <a:rPr lang="en-US" sz="2400" dirty="0" err="1"/>
              <a:t>đối</a:t>
            </a:r>
            <a:r>
              <a:rPr lang="en-US" sz="2400" dirty="0"/>
              <a:t> </a:t>
            </a:r>
            <a:r>
              <a:rPr lang="en-US" sz="2400" dirty="0" err="1"/>
              <a:t>tượng</a:t>
            </a:r>
            <a:r>
              <a:rPr lang="en-US" sz="2400" dirty="0"/>
              <a:t> </a:t>
            </a:r>
            <a:r>
              <a:rPr lang="en-US" sz="2400" dirty="0" err="1"/>
              <a:t>gồm</a:t>
            </a:r>
            <a:r>
              <a:rPr lang="en-US" sz="2400" dirty="0"/>
              <a:t> </a:t>
            </a:r>
            <a:r>
              <a:rPr lang="en-US" sz="2400" dirty="0" err="1"/>
              <a:t>các</a:t>
            </a:r>
            <a:r>
              <a:rPr lang="en-US" sz="2400" dirty="0"/>
              <a:t> </a:t>
            </a:r>
            <a:r>
              <a:rPr lang="en-US" sz="2400" dirty="0" err="1"/>
              <a:t>thông</a:t>
            </a:r>
            <a:r>
              <a:rPr lang="en-US" sz="2400" dirty="0"/>
              <a:t> </a:t>
            </a:r>
            <a:r>
              <a:rPr lang="en-US" sz="2400" dirty="0" err="1"/>
              <a:t>điệp</a:t>
            </a:r>
            <a:r>
              <a:rPr lang="en-US" sz="2400" dirty="0"/>
              <a:t> (messages) </a:t>
            </a:r>
            <a:r>
              <a:rPr lang="en-US" sz="2400" dirty="0" err="1"/>
              <a:t>và</a:t>
            </a:r>
            <a:r>
              <a:rPr lang="en-US" sz="2400" dirty="0"/>
              <a:t> </a:t>
            </a:r>
            <a:r>
              <a:rPr lang="en-US" sz="2400" dirty="0" err="1"/>
              <a:t>các</a:t>
            </a:r>
            <a:r>
              <a:rPr lang="en-US" sz="2400" dirty="0"/>
              <a:t> </a:t>
            </a:r>
            <a:r>
              <a:rPr lang="en-US" sz="2400" dirty="0" err="1"/>
              <a:t>thuộc</a:t>
            </a:r>
            <a:r>
              <a:rPr lang="en-US" sz="2400" dirty="0"/>
              <a:t> </a:t>
            </a:r>
            <a:r>
              <a:rPr lang="en-US" sz="2400" dirty="0" err="1" smtClean="0"/>
              <a:t>tính</a:t>
            </a:r>
            <a:r>
              <a:rPr lang="en-US" sz="2400" dirty="0" smtClean="0"/>
              <a:t>.</a:t>
            </a:r>
            <a:endParaRPr lang="en-US" sz="2400" dirty="0"/>
          </a:p>
        </p:txBody>
      </p:sp>
      <p:sp>
        <p:nvSpPr>
          <p:cNvPr id="3" name="Slide Number Placeholder 2"/>
          <p:cNvSpPr>
            <a:spLocks noGrp="1"/>
          </p:cNvSpPr>
          <p:nvPr>
            <p:ph type="sldNum" sz="quarter" idx="12"/>
          </p:nvPr>
        </p:nvSpPr>
        <p:spPr/>
        <p:txBody>
          <a:bodyPr/>
          <a:lstStyle/>
          <a:p>
            <a:fld id="{0FF54DE5-C571-48E8-A5BC-B369434E2F44}" type="slidenum">
              <a:rPr lang="en-US" smtClean="0"/>
              <a:t>31</a:t>
            </a:fld>
            <a:endParaRPr lang="en-US"/>
          </a:p>
        </p:txBody>
      </p:sp>
    </p:spTree>
    <p:extLst>
      <p:ext uri="{BB962C8B-B14F-4D97-AF65-F5344CB8AC3E}">
        <p14:creationId xmlns:p14="http://schemas.microsoft.com/office/powerpoint/2010/main" val="385985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Tại</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sao</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phải</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ặc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p:txBody>
          <a:bodyPr>
            <a:noAutofit/>
          </a:bodyPr>
          <a:lstStyle/>
          <a:p>
            <a:pPr>
              <a:lnSpc>
                <a:spcPct val="100000"/>
              </a:lnSpc>
            </a:pPr>
            <a:r>
              <a:rPr lang="en-US" sz="2400" dirty="0" err="1" smtClean="0"/>
              <a:t>Để</a:t>
            </a:r>
            <a:r>
              <a:rPr lang="en-US" sz="2400" dirty="0" smtClean="0"/>
              <a:t> </a:t>
            </a:r>
            <a:r>
              <a:rPr lang="en-US" sz="2400" dirty="0" err="1" smtClean="0"/>
              <a:t>loại</a:t>
            </a:r>
            <a:r>
              <a:rPr lang="en-US" sz="2400" dirty="0" smtClean="0"/>
              <a:t> </a:t>
            </a:r>
            <a:r>
              <a:rPr lang="en-US" sz="2400" dirty="0" err="1" smtClean="0"/>
              <a:t>bỏ</a:t>
            </a:r>
            <a:r>
              <a:rPr lang="en-US" sz="2400" dirty="0" smtClean="0"/>
              <a:t> </a:t>
            </a:r>
            <a:r>
              <a:rPr lang="en-US" sz="2400" dirty="0" err="1" smtClean="0"/>
              <a:t>sự</a:t>
            </a:r>
            <a:r>
              <a:rPr lang="en-US" sz="2400" dirty="0" smtClean="0"/>
              <a:t> </a:t>
            </a:r>
            <a:r>
              <a:rPr lang="en-US" sz="2400" dirty="0" err="1" smtClean="0"/>
              <a:t>mơ</a:t>
            </a:r>
            <a:r>
              <a:rPr lang="en-US" sz="2400" dirty="0" smtClean="0"/>
              <a:t> </a:t>
            </a:r>
            <a:r>
              <a:rPr lang="en-US" sz="2400" dirty="0" err="1" smtClean="0"/>
              <a:t>hồ</a:t>
            </a:r>
            <a:r>
              <a:rPr lang="en-US" sz="2400" dirty="0" smtClean="0"/>
              <a:t> </a:t>
            </a:r>
            <a:r>
              <a:rPr lang="en-US" sz="2400" dirty="0" err="1" smtClean="0"/>
              <a:t>còn</a:t>
            </a:r>
            <a:r>
              <a:rPr lang="en-US" sz="2400" dirty="0" smtClean="0"/>
              <a:t> </a:t>
            </a:r>
            <a:r>
              <a:rPr lang="en-US" sz="2400" dirty="0" err="1" smtClean="0"/>
              <a:t>lại</a:t>
            </a:r>
            <a:r>
              <a:rPr lang="en-US" sz="2400" dirty="0" smtClean="0"/>
              <a:t> </a:t>
            </a:r>
            <a:r>
              <a:rPr lang="en-US" sz="2400" dirty="0" err="1" smtClean="0"/>
              <a:t>sau</a:t>
            </a:r>
            <a:r>
              <a:rPr lang="en-US" sz="2400" dirty="0" smtClean="0"/>
              <a:t> </a:t>
            </a:r>
            <a:r>
              <a:rPr lang="en-US" sz="2400" dirty="0" err="1" smtClean="0"/>
              <a:t>giai</a:t>
            </a:r>
            <a:r>
              <a:rPr lang="en-US" sz="2400" dirty="0" smtClean="0"/>
              <a:t> </a:t>
            </a:r>
            <a:r>
              <a:rPr lang="en-US" sz="2400" dirty="0" err="1" smtClean="0"/>
              <a:t>đoạn</a:t>
            </a:r>
            <a:r>
              <a:rPr lang="en-US" sz="2400" dirty="0" smtClean="0"/>
              <a:t> </a:t>
            </a:r>
            <a:r>
              <a:rPr lang="en-US" sz="2400" dirty="0" err="1" smtClean="0"/>
              <a:t>phân</a:t>
            </a:r>
            <a:r>
              <a:rPr lang="en-US" sz="2400" dirty="0" smtClean="0"/>
              <a:t> </a:t>
            </a:r>
            <a:r>
              <a:rPr lang="en-US" sz="2400" dirty="0" err="1" smtClean="0"/>
              <a:t>tích</a:t>
            </a:r>
            <a:r>
              <a:rPr lang="en-US" sz="2400" dirty="0" smtClean="0"/>
              <a:t>.</a:t>
            </a:r>
          </a:p>
          <a:p>
            <a:pPr>
              <a:lnSpc>
                <a:spcPct val="100000"/>
              </a:lnSpc>
            </a:pPr>
            <a:r>
              <a:rPr lang="en-US" sz="2400" dirty="0" err="1"/>
              <a:t>Để</a:t>
            </a:r>
            <a:r>
              <a:rPr lang="en-US" sz="2400" dirty="0"/>
              <a:t> </a:t>
            </a:r>
            <a:r>
              <a:rPr lang="en-US" sz="2400" dirty="0" err="1"/>
              <a:t>nâng</a:t>
            </a:r>
            <a:r>
              <a:rPr lang="en-US" sz="2400" dirty="0"/>
              <a:t> </a:t>
            </a:r>
            <a:r>
              <a:rPr lang="en-US" sz="2400" dirty="0" err="1"/>
              <a:t>cáo</a:t>
            </a:r>
            <a:r>
              <a:rPr lang="en-US" sz="2400" dirty="0"/>
              <a:t> </a:t>
            </a:r>
            <a:r>
              <a:rPr lang="en-US" sz="2400" dirty="0" err="1"/>
              <a:t>sự</a:t>
            </a:r>
            <a:r>
              <a:rPr lang="en-US" sz="2400" dirty="0"/>
              <a:t> am </a:t>
            </a:r>
            <a:r>
              <a:rPr lang="en-US" sz="2400" dirty="0" err="1"/>
              <a:t>hiểu</a:t>
            </a:r>
            <a:r>
              <a:rPr lang="en-US" sz="2400" dirty="0"/>
              <a:t> </a:t>
            </a:r>
            <a:r>
              <a:rPr lang="en-US" sz="2400" dirty="0" err="1"/>
              <a:t>của</a:t>
            </a:r>
            <a:r>
              <a:rPr lang="en-US" sz="2400" dirty="0"/>
              <a:t> </a:t>
            </a:r>
            <a:r>
              <a:rPr lang="en-US" sz="2400" dirty="0" err="1"/>
              <a:t>chúng</a:t>
            </a:r>
            <a:r>
              <a:rPr lang="en-US" sz="2400" dirty="0"/>
              <a:t> ta </a:t>
            </a:r>
            <a:r>
              <a:rPr lang="en-US" sz="2400" dirty="0" err="1"/>
              <a:t>về</a:t>
            </a:r>
            <a:r>
              <a:rPr lang="en-US" sz="2400" dirty="0"/>
              <a:t> </a:t>
            </a:r>
            <a:r>
              <a:rPr lang="en-US" sz="2400" dirty="0" err="1"/>
              <a:t>công</a:t>
            </a:r>
            <a:r>
              <a:rPr lang="en-US" sz="2400" dirty="0"/>
              <a:t> </a:t>
            </a:r>
            <a:r>
              <a:rPr lang="en-US" sz="2400" dirty="0" err="1"/>
              <a:t>việc</a:t>
            </a:r>
            <a:r>
              <a:rPr lang="en-US" sz="2400" dirty="0"/>
              <a:t> </a:t>
            </a:r>
            <a:r>
              <a:rPr lang="en-US" sz="2400" dirty="0" err="1"/>
              <a:t>thực</a:t>
            </a:r>
            <a:r>
              <a:rPr lang="en-US" sz="2400" dirty="0"/>
              <a:t> </a:t>
            </a:r>
            <a:r>
              <a:rPr lang="en-US" sz="2400" dirty="0" err="1" smtClean="0"/>
              <a:t>thi</a:t>
            </a:r>
            <a:r>
              <a:rPr lang="en-US" sz="2400" dirty="0" smtClean="0"/>
              <a:t>.</a:t>
            </a:r>
          </a:p>
          <a:p>
            <a:pPr>
              <a:lnSpc>
                <a:spcPct val="100000"/>
              </a:lnSpc>
            </a:pPr>
            <a:r>
              <a:rPr lang="en-US" sz="2400" dirty="0" err="1"/>
              <a:t>Để</a:t>
            </a:r>
            <a:r>
              <a:rPr lang="en-US" sz="2400" dirty="0"/>
              <a:t> </a:t>
            </a:r>
            <a:r>
              <a:rPr lang="en-US" sz="2400" dirty="0" err="1"/>
              <a:t>tăng</a:t>
            </a:r>
            <a:r>
              <a:rPr lang="en-US" sz="2400" dirty="0"/>
              <a:t> </a:t>
            </a:r>
            <a:r>
              <a:rPr lang="en-US" sz="2400" dirty="0" err="1"/>
              <a:t>cường</a:t>
            </a:r>
            <a:r>
              <a:rPr lang="en-US" sz="2400" dirty="0"/>
              <a:t> </a:t>
            </a:r>
            <a:r>
              <a:rPr lang="en-US" sz="2400" dirty="0" err="1"/>
              <a:t>sự</a:t>
            </a:r>
            <a:r>
              <a:rPr lang="en-US" sz="2400" dirty="0"/>
              <a:t> tin </a:t>
            </a:r>
            <a:r>
              <a:rPr lang="en-US" sz="2400" dirty="0" err="1"/>
              <a:t>cậy</a:t>
            </a:r>
            <a:r>
              <a:rPr lang="en-US" sz="2400" dirty="0"/>
              <a:t> </a:t>
            </a:r>
            <a:r>
              <a:rPr lang="en-US" sz="2400" dirty="0" err="1"/>
              <a:t>vào</a:t>
            </a:r>
            <a:r>
              <a:rPr lang="en-US" sz="2400" dirty="0"/>
              <a:t> </a:t>
            </a:r>
            <a:r>
              <a:rPr lang="en-US" sz="2400" dirty="0" err="1"/>
              <a:t>việc</a:t>
            </a:r>
            <a:r>
              <a:rPr lang="en-US" sz="2400" dirty="0"/>
              <a:t> </a:t>
            </a:r>
            <a:r>
              <a:rPr lang="en-US" sz="2400" dirty="0" err="1"/>
              <a:t>hệ</a:t>
            </a:r>
            <a:r>
              <a:rPr lang="en-US" sz="2400" dirty="0"/>
              <a:t> </a:t>
            </a:r>
            <a:r>
              <a:rPr lang="en-US" sz="2400" dirty="0" err="1"/>
              <a:t>thống</a:t>
            </a:r>
            <a:r>
              <a:rPr lang="en-US" sz="2400" dirty="0"/>
              <a:t> </a:t>
            </a:r>
            <a:r>
              <a:rPr lang="en-US" sz="2400" dirty="0" err="1"/>
              <a:t>sẽ</a:t>
            </a:r>
            <a:r>
              <a:rPr lang="en-US" sz="2400" dirty="0"/>
              <a:t> </a:t>
            </a:r>
            <a:r>
              <a:rPr lang="en-US" sz="2400" dirty="0" err="1"/>
              <a:t>hoạt</a:t>
            </a:r>
            <a:r>
              <a:rPr lang="en-US" sz="2400" dirty="0"/>
              <a:t> </a:t>
            </a:r>
            <a:r>
              <a:rPr lang="en-US" sz="2400" dirty="0" err="1" smtClean="0"/>
              <a:t>động</a:t>
            </a:r>
            <a:r>
              <a:rPr lang="en-US" sz="2400" dirty="0" smtClean="0"/>
              <a:t>.</a:t>
            </a:r>
          </a:p>
          <a:p>
            <a:pPr>
              <a:lnSpc>
                <a:spcPct val="100000"/>
              </a:lnSpc>
            </a:pPr>
            <a:r>
              <a:rPr lang="en-US" sz="2400" dirty="0" err="1"/>
              <a:t>Để</a:t>
            </a:r>
            <a:r>
              <a:rPr lang="en-US" sz="2400" dirty="0"/>
              <a:t> </a:t>
            </a:r>
            <a:r>
              <a:rPr lang="en-US" sz="2400" dirty="0" err="1"/>
              <a:t>giúp</a:t>
            </a:r>
            <a:r>
              <a:rPr lang="en-US" sz="2400" dirty="0"/>
              <a:t> </a:t>
            </a:r>
            <a:r>
              <a:rPr lang="en-US" sz="2400" dirty="0" err="1"/>
              <a:t>chúng</a:t>
            </a:r>
            <a:r>
              <a:rPr lang="en-US" sz="2400" dirty="0"/>
              <a:t> ta </a:t>
            </a:r>
            <a:r>
              <a:rPr lang="en-US" sz="2400" dirty="0" err="1"/>
              <a:t>gỡ</a:t>
            </a:r>
            <a:r>
              <a:rPr lang="en-US" sz="2400" dirty="0"/>
              <a:t> </a:t>
            </a:r>
            <a:r>
              <a:rPr lang="en-US" sz="2400" dirty="0" err="1"/>
              <a:t>lỗi</a:t>
            </a:r>
            <a:r>
              <a:rPr lang="en-US" sz="2400" dirty="0"/>
              <a:t> (debug) </a:t>
            </a:r>
            <a:r>
              <a:rPr lang="en-US" sz="2400" dirty="0" err="1"/>
              <a:t>của</a:t>
            </a:r>
            <a:r>
              <a:rPr lang="en-US" sz="2400" dirty="0"/>
              <a:t> </a:t>
            </a:r>
            <a:r>
              <a:rPr lang="en-US" sz="2400" dirty="0" err="1"/>
              <a:t>phần</a:t>
            </a:r>
            <a:r>
              <a:rPr lang="en-US" sz="2400" dirty="0"/>
              <a:t> </a:t>
            </a:r>
            <a:r>
              <a:rPr lang="en-US" sz="2400" dirty="0" err="1" smtClean="0"/>
              <a:t>mềm</a:t>
            </a:r>
            <a:r>
              <a:rPr lang="en-US" sz="2400" dirty="0" smtClean="0"/>
              <a:t>.</a:t>
            </a:r>
          </a:p>
          <a:p>
            <a:pPr>
              <a:lnSpc>
                <a:spcPct val="100000"/>
              </a:lnSpc>
            </a:pPr>
            <a:r>
              <a:rPr lang="en-US" sz="2400" dirty="0" err="1"/>
              <a:t>Để</a:t>
            </a:r>
            <a:r>
              <a:rPr lang="en-US" sz="2400" dirty="0"/>
              <a:t> </a:t>
            </a:r>
            <a:r>
              <a:rPr lang="en-US" sz="2400" dirty="0" err="1"/>
              <a:t>giúp</a:t>
            </a:r>
            <a:r>
              <a:rPr lang="en-US" sz="2400" dirty="0"/>
              <a:t> </a:t>
            </a:r>
            <a:r>
              <a:rPr lang="en-US" sz="2400" dirty="0" err="1"/>
              <a:t>chúng</a:t>
            </a:r>
            <a:r>
              <a:rPr lang="en-US" sz="2400" dirty="0"/>
              <a:t> ta </a:t>
            </a:r>
            <a:r>
              <a:rPr lang="en-US" sz="2400" dirty="0" err="1"/>
              <a:t>kiểm</a:t>
            </a:r>
            <a:r>
              <a:rPr lang="en-US" sz="2400" dirty="0"/>
              <a:t> </a:t>
            </a:r>
            <a:r>
              <a:rPr lang="en-US" sz="2400" dirty="0" err="1"/>
              <a:t>tra</a:t>
            </a:r>
            <a:r>
              <a:rPr lang="en-US" sz="2400" dirty="0"/>
              <a:t> (test) </a:t>
            </a:r>
            <a:r>
              <a:rPr lang="en-US" sz="2400" dirty="0" err="1"/>
              <a:t>phần</a:t>
            </a:r>
            <a:r>
              <a:rPr lang="en-US" sz="2400" dirty="0"/>
              <a:t> </a:t>
            </a:r>
            <a:r>
              <a:rPr lang="en-US" sz="2400" dirty="0" err="1" smtClean="0"/>
              <a:t>mềm</a:t>
            </a:r>
            <a:r>
              <a:rPr lang="en-US" sz="2400" dirty="0" smtClean="0"/>
              <a:t>.</a:t>
            </a:r>
          </a:p>
          <a:p>
            <a:pPr>
              <a:lnSpc>
                <a:spcPct val="100000"/>
              </a:lnSpc>
            </a:pPr>
            <a:r>
              <a:rPr lang="en-US" sz="2400" dirty="0" err="1"/>
              <a:t>Để</a:t>
            </a:r>
            <a:r>
              <a:rPr lang="en-US" sz="2400" dirty="0"/>
              <a:t> </a:t>
            </a:r>
            <a:r>
              <a:rPr lang="en-US" sz="2400" dirty="0" err="1"/>
              <a:t>giúp</a:t>
            </a:r>
            <a:r>
              <a:rPr lang="en-US" sz="2400" dirty="0"/>
              <a:t> </a:t>
            </a:r>
            <a:r>
              <a:rPr lang="en-US" sz="2400" dirty="0" err="1"/>
              <a:t>sửa</a:t>
            </a:r>
            <a:r>
              <a:rPr lang="en-US" sz="2400" dirty="0"/>
              <a:t> </a:t>
            </a:r>
            <a:r>
              <a:rPr lang="en-US" sz="2400" dirty="0" err="1"/>
              <a:t>đổi</a:t>
            </a:r>
            <a:r>
              <a:rPr lang="en-US" sz="2400" dirty="0"/>
              <a:t> </a:t>
            </a:r>
            <a:r>
              <a:rPr lang="en-US" sz="2400" dirty="0" err="1"/>
              <a:t>phần</a:t>
            </a:r>
            <a:r>
              <a:rPr lang="en-US" sz="2400" dirty="0"/>
              <a:t> </a:t>
            </a:r>
            <a:r>
              <a:rPr lang="en-US" sz="2400" dirty="0" err="1" smtClean="0"/>
              <a:t>mềm</a:t>
            </a:r>
            <a:r>
              <a:rPr lang="en-US" sz="2400" dirty="0" smtClean="0"/>
              <a:t>.</a:t>
            </a:r>
          </a:p>
          <a:p>
            <a:pPr>
              <a:lnSpc>
                <a:spcPct val="100000"/>
              </a:lnSpc>
            </a:pPr>
            <a:r>
              <a:rPr lang="en-US" sz="2400" dirty="0" err="1"/>
              <a:t>Để</a:t>
            </a:r>
            <a:r>
              <a:rPr lang="en-US" sz="2400" dirty="0"/>
              <a:t> </a:t>
            </a:r>
            <a:r>
              <a:rPr lang="en-US" sz="2400" dirty="0" err="1" smtClean="0"/>
              <a:t>người</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sau</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tiếp</a:t>
            </a:r>
            <a:r>
              <a:rPr lang="en-US" sz="2400" dirty="0" smtClean="0"/>
              <a:t> </a:t>
            </a:r>
            <a:r>
              <a:rPr lang="en-US" sz="2400" dirty="0" err="1" smtClean="0"/>
              <a:t>nhận</a:t>
            </a:r>
            <a:r>
              <a:rPr lang="en-US" sz="2400" dirty="0" smtClean="0"/>
              <a:t> </a:t>
            </a:r>
            <a:r>
              <a:rPr lang="en-US" sz="2400" dirty="0" err="1" smtClean="0"/>
              <a:t>và</a:t>
            </a:r>
            <a:r>
              <a:rPr lang="en-US" sz="2400" dirty="0" smtClean="0"/>
              <a:t> </a:t>
            </a:r>
            <a:r>
              <a:rPr lang="en-US" sz="2400" dirty="0" err="1" smtClean="0"/>
              <a:t>hoàn</a:t>
            </a:r>
            <a:r>
              <a:rPr lang="en-US" sz="2400" dirty="0" smtClean="0"/>
              <a:t> </a:t>
            </a:r>
            <a:r>
              <a:rPr lang="en-US" sz="2400" dirty="0" err="1" smtClean="0"/>
              <a:t>thiện</a:t>
            </a:r>
            <a:r>
              <a:rPr lang="en-US" sz="2400" dirty="0" smtClean="0"/>
              <a:t> </a:t>
            </a:r>
            <a:r>
              <a:rPr lang="en-US" sz="2400" dirty="0" err="1"/>
              <a:t>những</a:t>
            </a:r>
            <a:r>
              <a:rPr lang="en-US" sz="2400" dirty="0"/>
              <a:t> </a:t>
            </a:r>
            <a:r>
              <a:rPr lang="en-US" sz="2400" dirty="0" err="1"/>
              <a:t>công</a:t>
            </a:r>
            <a:r>
              <a:rPr lang="en-US" sz="2400" dirty="0"/>
              <a:t> </a:t>
            </a:r>
            <a:r>
              <a:rPr lang="en-US" sz="2400" dirty="0" err="1" smtClean="0"/>
              <a:t>việc</a:t>
            </a:r>
            <a:r>
              <a:rPr lang="en-US" sz="2400" dirty="0" smtClean="0"/>
              <a:t> </a:t>
            </a:r>
            <a:r>
              <a:rPr lang="en-US" sz="2400" dirty="0" err="1" smtClean="0"/>
              <a:t>của</a:t>
            </a:r>
            <a:r>
              <a:rPr lang="en-US" sz="2400" dirty="0" smtClean="0"/>
              <a:t> </a:t>
            </a:r>
            <a:r>
              <a:rPr lang="en-US" sz="2400" dirty="0" err="1" smtClean="0"/>
              <a:t>những</a:t>
            </a:r>
            <a:r>
              <a:rPr lang="en-US" sz="2400" dirty="0" smtClean="0"/>
              <a:t> </a:t>
            </a:r>
            <a:r>
              <a:rPr lang="en-US" sz="2400" dirty="0" err="1" smtClean="0"/>
              <a:t>người</a:t>
            </a:r>
            <a:r>
              <a:rPr lang="en-US" sz="2400" dirty="0" smtClean="0"/>
              <a:t> </a:t>
            </a:r>
            <a:r>
              <a:rPr lang="en-US" sz="2400" dirty="0" err="1"/>
              <a:t>phát</a:t>
            </a:r>
            <a:r>
              <a:rPr lang="en-US" sz="2400" dirty="0"/>
              <a:t> </a:t>
            </a:r>
            <a:r>
              <a:rPr lang="en-US" sz="2400" dirty="0" err="1"/>
              <a:t>triển</a:t>
            </a:r>
            <a:r>
              <a:rPr lang="en-US" sz="2400" dirty="0"/>
              <a:t> </a:t>
            </a:r>
            <a:r>
              <a:rPr lang="en-US" sz="2400" dirty="0" err="1" smtClean="0"/>
              <a:t>khác</a:t>
            </a:r>
            <a:r>
              <a:rPr lang="en-US" sz="2400" dirty="0" smtClean="0"/>
              <a:t>.</a:t>
            </a:r>
          </a:p>
          <a:p>
            <a:pPr>
              <a:lnSpc>
                <a:spcPct val="100000"/>
              </a:lnSpc>
            </a:pPr>
            <a:r>
              <a:rPr lang="en-US" sz="2400" dirty="0" err="1"/>
              <a:t>Để</a:t>
            </a:r>
            <a:r>
              <a:rPr lang="en-US" sz="2400" dirty="0"/>
              <a:t> </a:t>
            </a:r>
            <a:r>
              <a:rPr lang="en-US" sz="2400" dirty="0" err="1"/>
              <a:t>cung</a:t>
            </a:r>
            <a:r>
              <a:rPr lang="en-US" sz="2400" dirty="0"/>
              <a:t> </a:t>
            </a:r>
            <a:r>
              <a:rPr lang="en-US" sz="2400" dirty="0" err="1"/>
              <a:t>cấp</a:t>
            </a:r>
            <a:r>
              <a:rPr lang="en-US" sz="2400" dirty="0"/>
              <a:t> </a:t>
            </a:r>
            <a:r>
              <a:rPr lang="en-US" sz="2400" dirty="0" err="1"/>
              <a:t>tài</a:t>
            </a:r>
            <a:r>
              <a:rPr lang="en-US" sz="2400" dirty="0"/>
              <a:t> </a:t>
            </a:r>
            <a:r>
              <a:rPr lang="en-US" sz="2400" dirty="0" err="1"/>
              <a:t>liệu</a:t>
            </a:r>
            <a:r>
              <a:rPr lang="en-US" sz="2400" dirty="0"/>
              <a:t> </a:t>
            </a:r>
            <a:r>
              <a:rPr lang="en-US" sz="2400" dirty="0" err="1"/>
              <a:t>tốt</a:t>
            </a:r>
            <a:r>
              <a:rPr lang="en-US" sz="2400" dirty="0"/>
              <a:t> </a:t>
            </a:r>
            <a:r>
              <a:rPr lang="en-US" sz="2400" dirty="0" err="1"/>
              <a:t>hơn</a:t>
            </a:r>
            <a:r>
              <a:rPr lang="en-US" sz="2400" dirty="0"/>
              <a:t> </a:t>
            </a:r>
            <a:r>
              <a:rPr lang="en-US" sz="2400" dirty="0" err="1"/>
              <a:t>về</a:t>
            </a:r>
            <a:r>
              <a:rPr lang="en-US" sz="2400" dirty="0"/>
              <a:t> </a:t>
            </a:r>
            <a:r>
              <a:rPr lang="en-US" sz="2400" dirty="0" err="1"/>
              <a:t>phần</a:t>
            </a:r>
            <a:r>
              <a:rPr lang="en-US" sz="2400" dirty="0"/>
              <a:t> </a:t>
            </a:r>
            <a:r>
              <a:rPr lang="en-US" sz="2400" dirty="0" err="1"/>
              <a:t>mềm</a:t>
            </a:r>
            <a:endParaRPr lang="en-US" sz="2400" dirty="0" smtClean="0"/>
          </a:p>
        </p:txBody>
      </p:sp>
      <p:sp>
        <p:nvSpPr>
          <p:cNvPr id="3" name="Slide Number Placeholder 2"/>
          <p:cNvSpPr>
            <a:spLocks noGrp="1"/>
          </p:cNvSpPr>
          <p:nvPr>
            <p:ph type="sldNum" sz="quarter" idx="12"/>
          </p:nvPr>
        </p:nvSpPr>
        <p:spPr/>
        <p:txBody>
          <a:bodyPr/>
          <a:lstStyle/>
          <a:p>
            <a:fld id="{0FF54DE5-C571-48E8-A5BC-B369434E2F44}" type="slidenum">
              <a:rPr lang="en-US" smtClean="0"/>
              <a:t>32</a:t>
            </a:fld>
            <a:endParaRPr lang="en-US"/>
          </a:p>
        </p:txBody>
      </p:sp>
    </p:spTree>
    <p:extLst>
      <p:ext uri="{BB962C8B-B14F-4D97-AF65-F5344CB8AC3E}">
        <p14:creationId xmlns:p14="http://schemas.microsoft.com/office/powerpoint/2010/main" val="408880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ặc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p:txBody>
          <a:bodyPr>
            <a:noAutofit/>
          </a:bodyPr>
          <a:lstStyle/>
          <a:p>
            <a:pPr>
              <a:lnSpc>
                <a:spcPct val="150000"/>
              </a:lnSpc>
            </a:pPr>
            <a:r>
              <a:rPr lang="en-US" sz="2400" dirty="0" err="1"/>
              <a:t>Về</a:t>
            </a:r>
            <a:r>
              <a:rPr lang="en-US" sz="2400" dirty="0"/>
              <a:t> </a:t>
            </a:r>
            <a:r>
              <a:rPr lang="en-US" sz="2400" dirty="0" err="1"/>
              <a:t>phân</a:t>
            </a:r>
            <a:r>
              <a:rPr lang="en-US" sz="2400" dirty="0"/>
              <a:t> </a:t>
            </a:r>
            <a:r>
              <a:rPr lang="en-US" sz="2400" dirty="0" err="1"/>
              <a:t>loại</a:t>
            </a:r>
            <a:r>
              <a:rPr lang="en-US" sz="2400" dirty="0"/>
              <a:t> </a:t>
            </a:r>
            <a:r>
              <a:rPr lang="en-US" sz="2400" dirty="0" err="1" smtClean="0"/>
              <a:t>có</a:t>
            </a:r>
            <a:r>
              <a:rPr lang="en-US" sz="2400" dirty="0" smtClean="0"/>
              <a:t> </a:t>
            </a:r>
            <a:r>
              <a:rPr lang="en-US" sz="2400" dirty="0" err="1"/>
              <a:t>hai</a:t>
            </a:r>
            <a:r>
              <a:rPr lang="en-US" sz="2400" dirty="0"/>
              <a:t> </a:t>
            </a:r>
            <a:r>
              <a:rPr lang="en-US" sz="2400" dirty="0" err="1"/>
              <a:t>loại</a:t>
            </a:r>
            <a:r>
              <a:rPr lang="en-US" sz="2400" dirty="0"/>
              <a:t> </a:t>
            </a:r>
            <a:r>
              <a:rPr lang="en-US" sz="2400" dirty="0" err="1"/>
              <a:t>đặc</a:t>
            </a:r>
            <a:r>
              <a:rPr lang="en-US" sz="2400" dirty="0"/>
              <a:t> </a:t>
            </a:r>
            <a:r>
              <a:rPr lang="en-US" sz="2400" dirty="0" err="1"/>
              <a:t>tả</a:t>
            </a:r>
            <a:r>
              <a:rPr lang="en-US" sz="2400" dirty="0"/>
              <a:t> </a:t>
            </a:r>
            <a:r>
              <a:rPr lang="en-US" sz="2400" dirty="0" err="1"/>
              <a:t>kỹ</a:t>
            </a:r>
            <a:r>
              <a:rPr lang="en-US" sz="2400" dirty="0"/>
              <a:t> </a:t>
            </a:r>
            <a:r>
              <a:rPr lang="en-US" sz="2400" dirty="0" err="1"/>
              <a:t>thuật</a:t>
            </a:r>
            <a:r>
              <a:rPr lang="en-US" sz="2400" dirty="0"/>
              <a:t>: </a:t>
            </a:r>
            <a:endParaRPr lang="en-US" sz="2400" dirty="0" smtClean="0"/>
          </a:p>
          <a:p>
            <a:pPr lvl="1">
              <a:lnSpc>
                <a:spcPct val="150000"/>
              </a:lnSpc>
            </a:pPr>
            <a:r>
              <a:rPr lang="en-US" sz="2400" dirty="0" err="1"/>
              <a:t>Đ</a:t>
            </a:r>
            <a:r>
              <a:rPr lang="en-US" sz="2400" dirty="0" err="1" smtClean="0"/>
              <a:t>ặc</a:t>
            </a:r>
            <a:r>
              <a:rPr lang="en-US" sz="2400" dirty="0" smtClean="0"/>
              <a:t> </a:t>
            </a:r>
            <a:r>
              <a:rPr lang="en-US" sz="2400" dirty="0" err="1"/>
              <a:t>tả</a:t>
            </a:r>
            <a:r>
              <a:rPr lang="en-US" sz="2400" dirty="0"/>
              <a:t> </a:t>
            </a:r>
            <a:r>
              <a:rPr lang="en-US" sz="2400" dirty="0" err="1"/>
              <a:t>chính</a:t>
            </a:r>
            <a:r>
              <a:rPr lang="en-US" sz="2400" dirty="0"/>
              <a:t> </a:t>
            </a:r>
            <a:r>
              <a:rPr lang="en-US" sz="2400" dirty="0" err="1"/>
              <a:t>quy</a:t>
            </a:r>
            <a:r>
              <a:rPr lang="en-US" sz="2400" dirty="0"/>
              <a:t> (formal specification - </a:t>
            </a:r>
            <a:r>
              <a:rPr lang="en-US" sz="2400" dirty="0" err="1"/>
              <a:t>đặc</a:t>
            </a:r>
            <a:r>
              <a:rPr lang="en-US" sz="2400" dirty="0"/>
              <a:t> </a:t>
            </a:r>
            <a:r>
              <a:rPr lang="en-US" sz="2400" dirty="0" err="1"/>
              <a:t>tả</a:t>
            </a:r>
            <a:r>
              <a:rPr lang="en-US" sz="2400" dirty="0"/>
              <a:t> </a:t>
            </a:r>
            <a:r>
              <a:rPr lang="en-US" sz="2400" dirty="0" err="1"/>
              <a:t>theo</a:t>
            </a:r>
            <a:r>
              <a:rPr lang="en-US" sz="2400" dirty="0"/>
              <a:t> </a:t>
            </a:r>
            <a:r>
              <a:rPr lang="en-US" sz="2400" dirty="0" err="1"/>
              <a:t>khuôn</a:t>
            </a:r>
            <a:r>
              <a:rPr lang="en-US" sz="2400" dirty="0"/>
              <a:t> </a:t>
            </a:r>
            <a:r>
              <a:rPr lang="en-US" sz="2400" dirty="0" err="1"/>
              <a:t>mẫu</a:t>
            </a:r>
            <a:r>
              <a:rPr lang="en-US" sz="2400" dirty="0"/>
              <a:t> </a:t>
            </a:r>
            <a:r>
              <a:rPr lang="en-US" sz="2400" dirty="0" err="1"/>
              <a:t>khoa</a:t>
            </a:r>
            <a:r>
              <a:rPr lang="en-US" sz="2400" dirty="0"/>
              <a:t> </a:t>
            </a:r>
            <a:r>
              <a:rPr lang="en-US" sz="2400" dirty="0" err="1"/>
              <a:t>học</a:t>
            </a:r>
            <a:r>
              <a:rPr lang="en-US" sz="2400" dirty="0"/>
              <a:t> </a:t>
            </a:r>
            <a:r>
              <a:rPr lang="en-US" sz="2400" dirty="0" err="1"/>
              <a:t>và</a:t>
            </a:r>
            <a:r>
              <a:rPr lang="en-US" sz="2400" dirty="0"/>
              <a:t> </a:t>
            </a:r>
            <a:r>
              <a:rPr lang="en-US" sz="2400" dirty="0" err="1"/>
              <a:t>chặt</a:t>
            </a:r>
            <a:r>
              <a:rPr lang="en-US" sz="2400" dirty="0"/>
              <a:t> </a:t>
            </a:r>
            <a:r>
              <a:rPr lang="en-US" sz="2400" dirty="0" err="1"/>
              <a:t>chẽ</a:t>
            </a:r>
            <a:r>
              <a:rPr lang="en-US" sz="2400" dirty="0"/>
              <a:t>) </a:t>
            </a:r>
            <a:endParaRPr lang="en-US" sz="2400" dirty="0" smtClean="0"/>
          </a:p>
          <a:p>
            <a:pPr lvl="1">
              <a:lnSpc>
                <a:spcPct val="150000"/>
              </a:lnSpc>
            </a:pPr>
            <a:r>
              <a:rPr lang="en-US" sz="2400" dirty="0" err="1"/>
              <a:t>Đ</a:t>
            </a:r>
            <a:r>
              <a:rPr lang="en-US" sz="2400" dirty="0" err="1" smtClean="0"/>
              <a:t>ặc</a:t>
            </a:r>
            <a:r>
              <a:rPr lang="en-US" sz="2400" dirty="0" smtClean="0"/>
              <a:t> </a:t>
            </a:r>
            <a:r>
              <a:rPr lang="en-US" sz="2400" dirty="0" err="1"/>
              <a:t>tả</a:t>
            </a:r>
            <a:r>
              <a:rPr lang="en-US" sz="2400" dirty="0"/>
              <a:t> </a:t>
            </a:r>
            <a:r>
              <a:rPr lang="en-US" sz="2400" dirty="0" err="1"/>
              <a:t>không</a:t>
            </a:r>
            <a:r>
              <a:rPr lang="en-US" sz="2400" dirty="0"/>
              <a:t> </a:t>
            </a:r>
            <a:r>
              <a:rPr lang="en-US" sz="2400" dirty="0" err="1"/>
              <a:t>chính</a:t>
            </a:r>
            <a:r>
              <a:rPr lang="en-US" sz="2400" dirty="0"/>
              <a:t> </a:t>
            </a:r>
            <a:r>
              <a:rPr lang="en-US" sz="2400" dirty="0" err="1"/>
              <a:t>quy</a:t>
            </a:r>
            <a:r>
              <a:rPr lang="en-US" sz="2400" dirty="0"/>
              <a:t> (informal specification - </a:t>
            </a:r>
            <a:r>
              <a:rPr lang="en-US" sz="2400" dirty="0" err="1"/>
              <a:t>đặc</a:t>
            </a:r>
            <a:r>
              <a:rPr lang="en-US" sz="2400" dirty="0"/>
              <a:t> </a:t>
            </a:r>
            <a:r>
              <a:rPr lang="en-US" sz="2400" dirty="0" err="1"/>
              <a:t>tả</a:t>
            </a:r>
            <a:r>
              <a:rPr lang="en-US" sz="2400" dirty="0"/>
              <a:t> </a:t>
            </a:r>
            <a:r>
              <a:rPr lang="en-US" sz="2400" dirty="0" err="1"/>
              <a:t>một</a:t>
            </a:r>
            <a:r>
              <a:rPr lang="en-US" sz="2400" dirty="0"/>
              <a:t> </a:t>
            </a:r>
            <a:r>
              <a:rPr lang="en-US" sz="2400" dirty="0" err="1"/>
              <a:t>cách</a:t>
            </a:r>
            <a:r>
              <a:rPr lang="en-US" sz="2400" dirty="0"/>
              <a:t> </a:t>
            </a:r>
            <a:r>
              <a:rPr lang="en-US" sz="2400" dirty="0" err="1"/>
              <a:t>theo</a:t>
            </a:r>
            <a:r>
              <a:rPr lang="en-US" sz="2400" dirty="0"/>
              <a:t> </a:t>
            </a:r>
            <a:r>
              <a:rPr lang="en-US" sz="2400" dirty="0" err="1"/>
              <a:t>thực</a:t>
            </a:r>
            <a:r>
              <a:rPr lang="en-US" sz="2400" dirty="0"/>
              <a:t> </a:t>
            </a:r>
            <a:r>
              <a:rPr lang="en-US" sz="2400" dirty="0" err="1"/>
              <a:t>tế</a:t>
            </a:r>
            <a:r>
              <a:rPr lang="en-US" sz="2400" dirty="0"/>
              <a:t> </a:t>
            </a:r>
            <a:r>
              <a:rPr lang="en-US" sz="2400" dirty="0" err="1"/>
              <a:t>và</a:t>
            </a:r>
            <a:r>
              <a:rPr lang="en-US" sz="2400" dirty="0"/>
              <a:t> </a:t>
            </a:r>
            <a:r>
              <a:rPr lang="en-US" sz="2400" dirty="0" err="1"/>
              <a:t>và</a:t>
            </a:r>
            <a:r>
              <a:rPr lang="en-US" sz="2400" dirty="0"/>
              <a:t> </a:t>
            </a:r>
            <a:r>
              <a:rPr lang="en-US" sz="2400" dirty="0" err="1"/>
              <a:t>thường</a:t>
            </a:r>
            <a:r>
              <a:rPr lang="en-US" sz="2400" dirty="0"/>
              <a:t> </a:t>
            </a:r>
            <a:r>
              <a:rPr lang="en-US" sz="2400" dirty="0" err="1"/>
              <a:t>chỉ</a:t>
            </a:r>
            <a:r>
              <a:rPr lang="en-US" sz="2400" dirty="0"/>
              <a:t> </a:t>
            </a:r>
            <a:r>
              <a:rPr lang="en-US" sz="2400" dirty="0" err="1"/>
              <a:t>một</a:t>
            </a:r>
            <a:r>
              <a:rPr lang="en-US" sz="2400" dirty="0"/>
              <a:t> </a:t>
            </a:r>
            <a:r>
              <a:rPr lang="en-US" sz="2400" dirty="0" err="1"/>
              <a:t>phần</a:t>
            </a:r>
            <a:r>
              <a:rPr lang="en-US" sz="2400" dirty="0"/>
              <a:t>)</a:t>
            </a:r>
          </a:p>
          <a:p>
            <a:pPr>
              <a:lnSpc>
                <a:spcPct val="100000"/>
              </a:lnSpc>
            </a:pPr>
            <a:endParaRPr lang="en-US" sz="2400" dirty="0" smtClean="0"/>
          </a:p>
        </p:txBody>
      </p:sp>
      <p:sp>
        <p:nvSpPr>
          <p:cNvPr id="3" name="Slide Number Placeholder 2"/>
          <p:cNvSpPr>
            <a:spLocks noGrp="1"/>
          </p:cNvSpPr>
          <p:nvPr>
            <p:ph type="sldNum" sz="quarter" idx="12"/>
          </p:nvPr>
        </p:nvSpPr>
        <p:spPr/>
        <p:txBody>
          <a:bodyPr/>
          <a:lstStyle/>
          <a:p>
            <a:fld id="{0FF54DE5-C571-48E8-A5BC-B369434E2F44}" type="slidenum">
              <a:rPr lang="en-US" smtClean="0"/>
              <a:t>33</a:t>
            </a:fld>
            <a:endParaRPr lang="en-US"/>
          </a:p>
        </p:txBody>
      </p:sp>
    </p:spTree>
    <p:extLst>
      <p:ext uri="{BB962C8B-B14F-4D97-AF65-F5344CB8AC3E}">
        <p14:creationId xmlns:p14="http://schemas.microsoft.com/office/powerpoint/2010/main" val="25128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ặc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p:txBody>
          <a:bodyPr>
            <a:noAutofit/>
          </a:bodyPr>
          <a:lstStyle/>
          <a:p>
            <a:pPr>
              <a:lnSpc>
                <a:spcPct val="150000"/>
              </a:lnSpc>
            </a:pPr>
            <a:r>
              <a:rPr lang="en-US" dirty="0" err="1" smtClean="0"/>
              <a:t>Đối</a:t>
            </a:r>
            <a:r>
              <a:rPr lang="en-US" dirty="0" smtClean="0"/>
              <a:t> </a:t>
            </a:r>
            <a:r>
              <a:rPr lang="en-US" dirty="0" err="1" smtClean="0"/>
              <a:t>với</a:t>
            </a:r>
            <a:r>
              <a:rPr lang="en-US" dirty="0" smtClean="0"/>
              <a:t> </a:t>
            </a:r>
            <a:r>
              <a:rPr lang="en-US" dirty="0" err="1"/>
              <a:t>đặc</a:t>
            </a:r>
            <a:r>
              <a:rPr lang="en-US" dirty="0"/>
              <a:t> </a:t>
            </a:r>
            <a:r>
              <a:rPr lang="en-US" dirty="0" err="1"/>
              <a:t>tả</a:t>
            </a:r>
            <a:r>
              <a:rPr lang="en-US" dirty="0"/>
              <a:t> </a:t>
            </a:r>
            <a:r>
              <a:rPr lang="en-US" dirty="0" err="1"/>
              <a:t>chính</a:t>
            </a:r>
            <a:r>
              <a:rPr lang="en-US" dirty="0"/>
              <a:t> </a:t>
            </a:r>
            <a:r>
              <a:rPr lang="en-US" dirty="0" err="1"/>
              <a:t>quy</a:t>
            </a:r>
            <a:r>
              <a:rPr lang="en-US" dirty="0"/>
              <a:t>, </a:t>
            </a:r>
            <a:r>
              <a:rPr lang="en-US" dirty="0" err="1" smtClean="0"/>
              <a:t>có</a:t>
            </a:r>
            <a:r>
              <a:rPr lang="en-US" dirty="0" smtClean="0"/>
              <a:t> </a:t>
            </a:r>
            <a:r>
              <a:rPr lang="en-US" dirty="0" err="1"/>
              <a:t>một</a:t>
            </a:r>
            <a:r>
              <a:rPr lang="en-US" dirty="0"/>
              <a:t> </a:t>
            </a:r>
            <a:r>
              <a:rPr lang="en-US" dirty="0" err="1"/>
              <a:t>số</a:t>
            </a:r>
            <a:r>
              <a:rPr lang="en-US" dirty="0"/>
              <a:t> </a:t>
            </a:r>
            <a:r>
              <a:rPr lang="en-US" dirty="0" err="1"/>
              <a:t>ngôn</a:t>
            </a:r>
            <a:r>
              <a:rPr lang="en-US" dirty="0"/>
              <a:t> </a:t>
            </a:r>
            <a:r>
              <a:rPr lang="en-US" dirty="0" err="1"/>
              <a:t>ngữ</a:t>
            </a:r>
            <a:r>
              <a:rPr lang="en-US" dirty="0"/>
              <a:t> </a:t>
            </a:r>
            <a:r>
              <a:rPr lang="en-US" dirty="0" err="1"/>
              <a:t>như</a:t>
            </a:r>
            <a:r>
              <a:rPr lang="en-US" dirty="0"/>
              <a:t> </a:t>
            </a:r>
            <a:r>
              <a:rPr lang="en-US" i="1" dirty="0"/>
              <a:t>Vienna Development Metho</a:t>
            </a:r>
            <a:r>
              <a:rPr lang="en-US" dirty="0"/>
              <a:t>d (VDM) </a:t>
            </a:r>
            <a:r>
              <a:rPr lang="en-US" dirty="0" err="1"/>
              <a:t>được</a:t>
            </a:r>
            <a:r>
              <a:rPr lang="en-US" dirty="0"/>
              <a:t> </a:t>
            </a:r>
            <a:r>
              <a:rPr lang="en-US" dirty="0" err="1"/>
              <a:t>tạo</a:t>
            </a:r>
            <a:r>
              <a:rPr lang="en-US" dirty="0"/>
              <a:t> </a:t>
            </a:r>
            <a:r>
              <a:rPr lang="en-US" dirty="0" err="1"/>
              <a:t>bởi</a:t>
            </a:r>
            <a:r>
              <a:rPr lang="en-US" dirty="0"/>
              <a:t> </a:t>
            </a:r>
            <a:r>
              <a:rPr lang="en-US" dirty="0" err="1"/>
              <a:t>công</a:t>
            </a:r>
            <a:r>
              <a:rPr lang="en-US" dirty="0"/>
              <a:t> ty IMB </a:t>
            </a:r>
            <a:r>
              <a:rPr lang="en-US" dirty="0" err="1"/>
              <a:t>tại</a:t>
            </a:r>
            <a:r>
              <a:rPr lang="en-US" dirty="0"/>
              <a:t> Vienna, </a:t>
            </a:r>
            <a:r>
              <a:rPr lang="en-US" dirty="0" err="1"/>
              <a:t>ngôn</a:t>
            </a:r>
            <a:r>
              <a:rPr lang="en-US" dirty="0"/>
              <a:t> </a:t>
            </a:r>
            <a:r>
              <a:rPr lang="en-US" dirty="0" err="1"/>
              <a:t>ngữ</a:t>
            </a:r>
            <a:r>
              <a:rPr lang="en-US" dirty="0"/>
              <a:t> </a:t>
            </a:r>
            <a:r>
              <a:rPr lang="en-US" i="1" dirty="0"/>
              <a:t>Z</a:t>
            </a:r>
            <a:r>
              <a:rPr lang="en-US" dirty="0"/>
              <a:t> </a:t>
            </a:r>
            <a:r>
              <a:rPr lang="en-US" dirty="0" err="1"/>
              <a:t>từ</a:t>
            </a:r>
            <a:r>
              <a:rPr lang="en-US" dirty="0"/>
              <a:t> </a:t>
            </a:r>
            <a:r>
              <a:rPr lang="en-US" dirty="0" err="1"/>
              <a:t>đại</a:t>
            </a:r>
            <a:r>
              <a:rPr lang="en-US" dirty="0"/>
              <a:t> </a:t>
            </a:r>
            <a:r>
              <a:rPr lang="en-US" dirty="0" err="1"/>
              <a:t>học</a:t>
            </a:r>
            <a:r>
              <a:rPr lang="en-US" dirty="0"/>
              <a:t> Oxford </a:t>
            </a:r>
            <a:r>
              <a:rPr lang="en-US" dirty="0" err="1"/>
              <a:t>hoặc</a:t>
            </a:r>
            <a:r>
              <a:rPr lang="en-US" dirty="0"/>
              <a:t> </a:t>
            </a:r>
            <a:r>
              <a:rPr lang="en-US" dirty="0" err="1"/>
              <a:t>ngôn</a:t>
            </a:r>
            <a:r>
              <a:rPr lang="en-US" dirty="0"/>
              <a:t> </a:t>
            </a:r>
            <a:r>
              <a:rPr lang="en-US" dirty="0" err="1"/>
              <a:t>ngữ</a:t>
            </a:r>
            <a:r>
              <a:rPr lang="en-US" dirty="0"/>
              <a:t> </a:t>
            </a:r>
            <a:r>
              <a:rPr lang="en-US" i="1" dirty="0"/>
              <a:t>Object Constraint language</a:t>
            </a:r>
            <a:r>
              <a:rPr lang="en-US" dirty="0"/>
              <a:t> (OCL) </a:t>
            </a:r>
            <a:r>
              <a:rPr lang="en-US" dirty="0" err="1"/>
              <a:t>là</a:t>
            </a:r>
            <a:r>
              <a:rPr lang="en-US" dirty="0"/>
              <a:t> </a:t>
            </a:r>
            <a:r>
              <a:rPr lang="en-US" dirty="0" err="1"/>
              <a:t>một</a:t>
            </a:r>
            <a:r>
              <a:rPr lang="en-US" dirty="0"/>
              <a:t> </a:t>
            </a:r>
            <a:r>
              <a:rPr lang="en-US" dirty="0" err="1"/>
              <a:t>phần</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trong</a:t>
            </a:r>
            <a:r>
              <a:rPr lang="en-US" dirty="0"/>
              <a:t> </a:t>
            </a:r>
            <a:r>
              <a:rPr lang="en-US" dirty="0" err="1"/>
              <a:t>ngôn</a:t>
            </a:r>
            <a:r>
              <a:rPr lang="en-US" dirty="0"/>
              <a:t> </a:t>
            </a:r>
            <a:r>
              <a:rPr lang="en-US" dirty="0" err="1"/>
              <a:t>ngữ</a:t>
            </a:r>
            <a:r>
              <a:rPr lang="en-US" dirty="0"/>
              <a:t> </a:t>
            </a:r>
            <a:r>
              <a:rPr lang="en-US" dirty="0" smtClean="0"/>
              <a:t>UML.</a:t>
            </a:r>
          </a:p>
          <a:p>
            <a:pPr>
              <a:lnSpc>
                <a:spcPct val="150000"/>
              </a:lnSpc>
            </a:pPr>
            <a:r>
              <a:rPr lang="en-US" dirty="0" err="1" smtClean="0"/>
              <a:t>Ví</a:t>
            </a:r>
            <a:r>
              <a:rPr lang="en-US" dirty="0" smtClean="0"/>
              <a:t> </a:t>
            </a:r>
            <a:r>
              <a:rPr lang="en-US" dirty="0" err="1" smtClean="0"/>
              <a:t>dụ</a:t>
            </a:r>
            <a:r>
              <a:rPr lang="en-US" dirty="0" smtClean="0"/>
              <a:t>:</a:t>
            </a:r>
            <a:r>
              <a:rPr lang="en-US" dirty="0"/>
              <a:t> </a:t>
            </a:r>
            <a:r>
              <a:rPr lang="en-US" dirty="0" err="1"/>
              <a:t>nếu</a:t>
            </a:r>
            <a:r>
              <a:rPr lang="en-US" dirty="0"/>
              <a:t> </a:t>
            </a:r>
            <a:r>
              <a:rPr lang="en-US" dirty="0" err="1"/>
              <a:t>muốn</a:t>
            </a:r>
            <a:r>
              <a:rPr lang="en-US" dirty="0"/>
              <a:t> </a:t>
            </a:r>
            <a:r>
              <a:rPr lang="en-US" dirty="0" err="1"/>
              <a:t>viết</a:t>
            </a:r>
            <a:r>
              <a:rPr lang="en-US" dirty="0"/>
              <a:t> </a:t>
            </a:r>
            <a:r>
              <a:rPr lang="en-US" dirty="0" err="1"/>
              <a:t>một</a:t>
            </a:r>
            <a:r>
              <a:rPr lang="en-US" dirty="0"/>
              <a:t> </a:t>
            </a:r>
            <a:r>
              <a:rPr lang="en-US" dirty="0" err="1"/>
              <a:t>đặc</a:t>
            </a:r>
            <a:r>
              <a:rPr lang="en-US" dirty="0"/>
              <a:t> </a:t>
            </a:r>
            <a:r>
              <a:rPr lang="en-US" dirty="0" err="1"/>
              <a:t>tả</a:t>
            </a:r>
            <a:r>
              <a:rPr lang="en-US" dirty="0"/>
              <a:t> </a:t>
            </a:r>
            <a:r>
              <a:rPr lang="en-US" dirty="0" err="1"/>
              <a:t>chính</a:t>
            </a:r>
            <a:r>
              <a:rPr lang="en-US" dirty="0"/>
              <a:t> </a:t>
            </a:r>
            <a:r>
              <a:rPr lang="en-US" dirty="0" err="1"/>
              <a:t>quy</a:t>
            </a:r>
            <a:r>
              <a:rPr lang="en-US" dirty="0"/>
              <a:t> </a:t>
            </a:r>
            <a:r>
              <a:rPr lang="en-US" dirty="0" err="1"/>
              <a:t>cho</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hàm</a:t>
            </a:r>
            <a:r>
              <a:rPr lang="en-US" dirty="0"/>
              <a:t> </a:t>
            </a:r>
            <a:r>
              <a:rPr lang="en-US" dirty="0" err="1"/>
              <a:t>tính</a:t>
            </a:r>
            <a:r>
              <a:rPr lang="en-US" dirty="0"/>
              <a:t> </a:t>
            </a:r>
            <a:r>
              <a:rPr lang="en-US" dirty="0" err="1"/>
              <a:t>căn</a:t>
            </a:r>
            <a:r>
              <a:rPr lang="en-US" dirty="0"/>
              <a:t> </a:t>
            </a:r>
            <a:r>
              <a:rPr lang="en-US" dirty="0" err="1"/>
              <a:t>bậc</a:t>
            </a:r>
            <a:r>
              <a:rPr lang="en-US" dirty="0"/>
              <a:t> </a:t>
            </a:r>
            <a:r>
              <a:rPr lang="en-US" dirty="0" err="1"/>
              <a:t>hai</a:t>
            </a:r>
            <a:r>
              <a:rPr lang="en-US" dirty="0"/>
              <a:t> </a:t>
            </a:r>
            <a:r>
              <a:rPr lang="en-US" i="1" dirty="0" err="1"/>
              <a:t>SquareRoot</a:t>
            </a:r>
            <a:r>
              <a:rPr lang="en-US" i="1" dirty="0"/>
              <a:t>()</a:t>
            </a:r>
            <a:r>
              <a:rPr lang="en-US" dirty="0"/>
              <a:t> ta </a:t>
            </a:r>
            <a:r>
              <a:rPr lang="en-US" dirty="0" err="1"/>
              <a:t>có</a:t>
            </a:r>
            <a:r>
              <a:rPr lang="en-US" dirty="0"/>
              <a:t> </a:t>
            </a:r>
            <a:r>
              <a:rPr lang="en-US" dirty="0" err="1"/>
              <a:t>thể</a:t>
            </a:r>
            <a:r>
              <a:rPr lang="en-US" dirty="0"/>
              <a:t> </a:t>
            </a:r>
            <a:r>
              <a:rPr lang="en-US" dirty="0" err="1"/>
              <a:t>diễn</a:t>
            </a:r>
            <a:r>
              <a:rPr lang="en-US" dirty="0"/>
              <a:t> </a:t>
            </a:r>
            <a:r>
              <a:rPr lang="en-US" dirty="0" err="1"/>
              <a:t>tả</a:t>
            </a:r>
            <a:r>
              <a:rPr lang="en-US" dirty="0"/>
              <a:t> </a:t>
            </a:r>
            <a:r>
              <a:rPr lang="en-US" dirty="0" err="1"/>
              <a:t>về</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này</a:t>
            </a:r>
            <a:r>
              <a:rPr lang="en-US" dirty="0"/>
              <a:t> </a:t>
            </a:r>
            <a:r>
              <a:rPr lang="en-US" dirty="0" err="1"/>
              <a:t>như</a:t>
            </a:r>
            <a:r>
              <a:rPr lang="en-US" dirty="0"/>
              <a:t> </a:t>
            </a:r>
            <a:r>
              <a:rPr lang="en-US" dirty="0" err="1" smtClean="0"/>
              <a:t>sau</a:t>
            </a:r>
            <a:r>
              <a:rPr lang="en-US" dirty="0" smtClean="0"/>
              <a:t>:</a:t>
            </a:r>
          </a:p>
          <a:p>
            <a:pPr lvl="1">
              <a:lnSpc>
                <a:spcPct val="150000"/>
              </a:lnSpc>
            </a:pPr>
            <a:r>
              <a:rPr lang="en-US" sz="2000" dirty="0" err="1" smtClean="0"/>
              <a:t>Nhập</a:t>
            </a:r>
            <a:r>
              <a:rPr lang="en-US" sz="2000" dirty="0" smtClean="0"/>
              <a:t> </a:t>
            </a:r>
            <a:r>
              <a:rPr lang="en-US" sz="2000" dirty="0" err="1"/>
              <a:t>vào</a:t>
            </a:r>
            <a:r>
              <a:rPr lang="en-US" sz="2000" dirty="0"/>
              <a:t> </a:t>
            </a:r>
            <a:r>
              <a:rPr lang="en-US" sz="2000" dirty="0" err="1"/>
              <a:t>một</a:t>
            </a:r>
            <a:r>
              <a:rPr lang="en-US" sz="2000" dirty="0"/>
              <a:t> </a:t>
            </a:r>
            <a:r>
              <a:rPr lang="en-US" sz="2000" dirty="0" err="1"/>
              <a:t>giá</a:t>
            </a:r>
            <a:r>
              <a:rPr lang="en-US" sz="2000" dirty="0"/>
              <a:t> </a:t>
            </a:r>
            <a:r>
              <a:rPr lang="en-US" sz="2000" dirty="0" err="1"/>
              <a:t>trị</a:t>
            </a:r>
            <a:r>
              <a:rPr lang="en-US" sz="2000" dirty="0"/>
              <a:t> </a:t>
            </a:r>
            <a:r>
              <a:rPr lang="en-US" sz="2000" dirty="0" err="1" smtClean="0"/>
              <a:t>dương</a:t>
            </a:r>
            <a:endParaRPr lang="en-US" sz="2000" dirty="0"/>
          </a:p>
          <a:p>
            <a:pPr lvl="1">
              <a:lnSpc>
                <a:spcPct val="150000"/>
              </a:lnSpc>
            </a:pPr>
            <a:r>
              <a:rPr lang="en-US" sz="2000" dirty="0" err="1" smtClean="0"/>
              <a:t>Bình</a:t>
            </a:r>
            <a:r>
              <a:rPr lang="en-US" sz="2000" dirty="0" smtClean="0"/>
              <a:t> </a:t>
            </a:r>
            <a:r>
              <a:rPr lang="en-US" sz="2000" dirty="0" err="1"/>
              <a:t>phương</a:t>
            </a:r>
            <a:r>
              <a:rPr lang="en-US" sz="2000" dirty="0"/>
              <a:t> </a:t>
            </a:r>
            <a:r>
              <a:rPr lang="en-US" sz="2000" dirty="0" err="1"/>
              <a:t>của</a:t>
            </a:r>
            <a:r>
              <a:rPr lang="en-US" sz="2000" dirty="0"/>
              <a:t> </a:t>
            </a:r>
            <a:r>
              <a:rPr lang="en-US" sz="2000" dirty="0" err="1"/>
              <a:t>kết</a:t>
            </a:r>
            <a:r>
              <a:rPr lang="en-US" sz="2000" dirty="0"/>
              <a:t> </a:t>
            </a:r>
            <a:r>
              <a:rPr lang="en-US" sz="2000" dirty="0" err="1"/>
              <a:t>quả</a:t>
            </a:r>
            <a:r>
              <a:rPr lang="en-US" sz="2000" dirty="0"/>
              <a:t> </a:t>
            </a:r>
            <a:r>
              <a:rPr lang="en-US" sz="2000" dirty="0" err="1"/>
              <a:t>sẽ</a:t>
            </a:r>
            <a:r>
              <a:rPr lang="en-US" sz="2000" dirty="0"/>
              <a:t> </a:t>
            </a:r>
            <a:r>
              <a:rPr lang="en-US" sz="2000" dirty="0" err="1"/>
              <a:t>bằng</a:t>
            </a:r>
            <a:r>
              <a:rPr lang="en-US" sz="2000" dirty="0"/>
              <a:t> </a:t>
            </a:r>
            <a:r>
              <a:rPr lang="en-US" sz="2000" dirty="0" err="1"/>
              <a:t>giá</a:t>
            </a:r>
            <a:r>
              <a:rPr lang="en-US" sz="2000" dirty="0"/>
              <a:t> </a:t>
            </a:r>
            <a:r>
              <a:rPr lang="en-US" sz="2000" dirty="0" err="1"/>
              <a:t>trị</a:t>
            </a:r>
            <a:r>
              <a:rPr lang="en-US" sz="2000" dirty="0"/>
              <a:t> </a:t>
            </a:r>
            <a:r>
              <a:rPr lang="en-US" sz="2000" dirty="0" err="1"/>
              <a:t>nhập</a:t>
            </a:r>
            <a:r>
              <a:rPr lang="en-US" sz="2000" dirty="0"/>
              <a:t> </a:t>
            </a:r>
            <a:endParaRPr lang="en-US" sz="2000" dirty="0" smtClean="0"/>
          </a:p>
          <a:p>
            <a:pPr lvl="1">
              <a:lnSpc>
                <a:spcPct val="150000"/>
              </a:lnSpc>
            </a:pPr>
            <a:r>
              <a:rPr lang="en-US" sz="2000" dirty="0" err="1" smtClean="0"/>
              <a:t>Kết</a:t>
            </a:r>
            <a:r>
              <a:rPr lang="en-US" sz="2000" dirty="0" smtClean="0"/>
              <a:t> </a:t>
            </a:r>
            <a:r>
              <a:rPr lang="en-US" sz="2000" dirty="0" err="1"/>
              <a:t>quả</a:t>
            </a:r>
            <a:r>
              <a:rPr lang="en-US" sz="2000" dirty="0"/>
              <a:t> </a:t>
            </a:r>
            <a:r>
              <a:rPr lang="en-US" sz="2000" dirty="0" err="1"/>
              <a:t>sẽ</a:t>
            </a:r>
            <a:r>
              <a:rPr lang="en-US" sz="2000" dirty="0"/>
              <a:t> </a:t>
            </a:r>
            <a:r>
              <a:rPr lang="en-US" sz="2000" dirty="0" err="1"/>
              <a:t>là</a:t>
            </a:r>
            <a:r>
              <a:rPr lang="en-US" sz="2000" dirty="0"/>
              <a:t> </a:t>
            </a:r>
            <a:r>
              <a:rPr lang="en-US" sz="2000" dirty="0" err="1"/>
              <a:t>số</a:t>
            </a:r>
            <a:r>
              <a:rPr lang="en-US" sz="2000" dirty="0"/>
              <a:t> </a:t>
            </a:r>
            <a:r>
              <a:rPr lang="en-US" sz="2000" dirty="0" err="1"/>
              <a:t>dương</a:t>
            </a:r>
            <a:r>
              <a:rPr lang="en-US" sz="2000" dirty="0"/>
              <a:t> (</a:t>
            </a:r>
            <a:r>
              <a:rPr lang="en-US" sz="2000" dirty="0" err="1"/>
              <a:t>căn</a:t>
            </a:r>
            <a:r>
              <a:rPr lang="en-US" sz="2000" dirty="0"/>
              <a:t> </a:t>
            </a:r>
            <a:r>
              <a:rPr lang="en-US" sz="2000" dirty="0" err="1"/>
              <a:t>bậc</a:t>
            </a:r>
            <a:r>
              <a:rPr lang="en-US" sz="2000" dirty="0"/>
              <a:t> 2 </a:t>
            </a:r>
            <a:r>
              <a:rPr lang="en-US" sz="2000" dirty="0" err="1"/>
              <a:t>của</a:t>
            </a:r>
            <a:r>
              <a:rPr lang="en-US" sz="2000" dirty="0"/>
              <a:t> 4 </a:t>
            </a:r>
            <a:r>
              <a:rPr lang="en-US" sz="2000" dirty="0" err="1"/>
              <a:t>có</a:t>
            </a:r>
            <a:r>
              <a:rPr lang="en-US" sz="2000" dirty="0"/>
              <a:t> </a:t>
            </a:r>
            <a:r>
              <a:rPr lang="en-US" sz="2000" dirty="0" err="1"/>
              <a:t>thể</a:t>
            </a:r>
            <a:r>
              <a:rPr lang="en-US" sz="2000" dirty="0"/>
              <a:t> </a:t>
            </a:r>
            <a:r>
              <a:rPr lang="en-US" sz="2000" dirty="0" err="1"/>
              <a:t>là</a:t>
            </a:r>
            <a:r>
              <a:rPr lang="en-US" sz="2000" dirty="0"/>
              <a:t> 2 </a:t>
            </a:r>
            <a:r>
              <a:rPr lang="en-US" sz="2000" dirty="0" err="1"/>
              <a:t>hoặc</a:t>
            </a:r>
            <a:r>
              <a:rPr lang="en-US" sz="2000" dirty="0"/>
              <a:t> -2. </a:t>
            </a:r>
            <a:r>
              <a:rPr lang="en-US" sz="2000" dirty="0" err="1"/>
              <a:t>Chúng</a:t>
            </a:r>
            <a:r>
              <a:rPr lang="en-US" sz="2000" dirty="0"/>
              <a:t> ta </a:t>
            </a:r>
            <a:r>
              <a:rPr lang="en-US" sz="2000" dirty="0" err="1"/>
              <a:t>lựa</a:t>
            </a:r>
            <a:r>
              <a:rPr lang="en-US" sz="2000" dirty="0"/>
              <a:t> chon </a:t>
            </a:r>
            <a:r>
              <a:rPr lang="en-US" sz="2000" dirty="0" err="1"/>
              <a:t>kết</a:t>
            </a:r>
            <a:r>
              <a:rPr lang="en-US" sz="2000" dirty="0"/>
              <a:t> </a:t>
            </a:r>
            <a:r>
              <a:rPr lang="en-US" sz="2000" dirty="0" err="1"/>
              <a:t>quả</a:t>
            </a:r>
            <a:r>
              <a:rPr lang="en-US" sz="2000" dirty="0"/>
              <a:t> </a:t>
            </a:r>
            <a:r>
              <a:rPr lang="en-US" sz="2000" dirty="0" err="1"/>
              <a:t>là</a:t>
            </a:r>
            <a:r>
              <a:rPr lang="en-US" sz="2000" dirty="0"/>
              <a:t> </a:t>
            </a:r>
            <a:r>
              <a:rPr lang="en-US" sz="2000" dirty="0" err="1"/>
              <a:t>số</a:t>
            </a:r>
            <a:r>
              <a:rPr lang="en-US" sz="2000" dirty="0"/>
              <a:t> </a:t>
            </a:r>
            <a:r>
              <a:rPr lang="en-US" sz="2000" dirty="0" err="1"/>
              <a:t>dượng</a:t>
            </a:r>
            <a:r>
              <a:rPr lang="en-US" sz="2000" dirty="0"/>
              <a:t> ở </a:t>
            </a:r>
            <a:r>
              <a:rPr lang="en-US" sz="2000" dirty="0" err="1"/>
              <a:t>phép</a:t>
            </a:r>
            <a:r>
              <a:rPr lang="en-US" sz="2000" dirty="0"/>
              <a:t> </a:t>
            </a:r>
            <a:r>
              <a:rPr lang="en-US" sz="2000" dirty="0" err="1"/>
              <a:t>căn</a:t>
            </a:r>
            <a:r>
              <a:rPr lang="en-US" sz="2000" dirty="0"/>
              <a:t>)</a:t>
            </a:r>
            <a:endParaRPr lang="en-US" sz="2000" dirty="0" smtClean="0"/>
          </a:p>
        </p:txBody>
      </p:sp>
      <p:sp>
        <p:nvSpPr>
          <p:cNvPr id="3" name="Slide Number Placeholder 2"/>
          <p:cNvSpPr>
            <a:spLocks noGrp="1"/>
          </p:cNvSpPr>
          <p:nvPr>
            <p:ph type="sldNum" sz="quarter" idx="12"/>
          </p:nvPr>
        </p:nvSpPr>
        <p:spPr/>
        <p:txBody>
          <a:bodyPr/>
          <a:lstStyle/>
          <a:p>
            <a:fld id="{0FF54DE5-C571-48E8-A5BC-B369434E2F44}" type="slidenum">
              <a:rPr lang="en-US" smtClean="0"/>
              <a:t>34</a:t>
            </a:fld>
            <a:endParaRPr lang="en-US"/>
          </a:p>
        </p:txBody>
      </p:sp>
    </p:spTree>
    <p:extLst>
      <p:ext uri="{BB962C8B-B14F-4D97-AF65-F5344CB8AC3E}">
        <p14:creationId xmlns:p14="http://schemas.microsoft.com/office/powerpoint/2010/main" val="185263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ặc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p:txBody>
          <a:bodyPr>
            <a:noAutofit/>
          </a:bodyPr>
          <a:lstStyle/>
          <a:p>
            <a:pPr>
              <a:lnSpc>
                <a:spcPct val="150000"/>
              </a:lnSpc>
            </a:pPr>
            <a:r>
              <a:rPr lang="en-US" sz="2400" dirty="0" err="1"/>
              <a:t>Đặc</a:t>
            </a:r>
            <a:r>
              <a:rPr lang="en-US" sz="2400" dirty="0"/>
              <a:t> </a:t>
            </a:r>
            <a:r>
              <a:rPr lang="en-US" sz="2400" dirty="0" err="1"/>
              <a:t>tả</a:t>
            </a:r>
            <a:r>
              <a:rPr lang="en-US" sz="2400" dirty="0"/>
              <a:t> </a:t>
            </a:r>
            <a:r>
              <a:rPr lang="en-US" sz="2400" dirty="0" err="1"/>
              <a:t>các</a:t>
            </a:r>
            <a:r>
              <a:rPr lang="en-US" sz="2400" dirty="0"/>
              <a:t> </a:t>
            </a:r>
            <a:r>
              <a:rPr lang="en-US" sz="2400" dirty="0" err="1"/>
              <a:t>điều</a:t>
            </a:r>
            <a:r>
              <a:rPr lang="en-US" sz="2400" dirty="0"/>
              <a:t> </a:t>
            </a:r>
            <a:r>
              <a:rPr lang="en-US" sz="2400" dirty="0" err="1"/>
              <a:t>kiện</a:t>
            </a:r>
            <a:r>
              <a:rPr lang="en-US" sz="2400" dirty="0"/>
              <a:t> </a:t>
            </a:r>
            <a:r>
              <a:rPr lang="en-US" sz="2400" dirty="0" err="1"/>
              <a:t>giới</a:t>
            </a:r>
            <a:r>
              <a:rPr lang="en-US" sz="2400" dirty="0"/>
              <a:t> </a:t>
            </a:r>
            <a:r>
              <a:rPr lang="en-US" sz="2400" dirty="0" err="1"/>
              <a:t>hạn</a:t>
            </a:r>
            <a:r>
              <a:rPr lang="en-US" sz="2400" dirty="0"/>
              <a:t> </a:t>
            </a:r>
            <a:r>
              <a:rPr lang="en-US" sz="2400" dirty="0" err="1"/>
              <a:t>của</a:t>
            </a:r>
            <a:r>
              <a:rPr lang="en-US" sz="2400" dirty="0"/>
              <a:t> </a:t>
            </a:r>
            <a:r>
              <a:rPr lang="en-US" sz="2400" dirty="0" err="1"/>
              <a:t>hàm</a:t>
            </a:r>
            <a:r>
              <a:rPr lang="en-US" sz="2400" dirty="0"/>
              <a:t> </a:t>
            </a:r>
            <a:r>
              <a:rPr lang="en-US" sz="2400" i="1" dirty="0" err="1"/>
              <a:t>SquareRoot</a:t>
            </a:r>
            <a:r>
              <a:rPr lang="en-US" sz="2400" i="1" dirty="0"/>
              <a:t>()</a:t>
            </a:r>
            <a:r>
              <a:rPr lang="en-US" sz="2400" dirty="0"/>
              <a:t> </a:t>
            </a:r>
            <a:r>
              <a:rPr lang="en-US" sz="2400" dirty="0" err="1"/>
              <a:t>bằng</a:t>
            </a:r>
            <a:r>
              <a:rPr lang="en-US" sz="2400" dirty="0"/>
              <a:t> </a:t>
            </a:r>
            <a:r>
              <a:rPr lang="en-US" sz="2400" dirty="0" err="1"/>
              <a:t>ngôn</a:t>
            </a:r>
            <a:r>
              <a:rPr lang="en-US" sz="2400" dirty="0"/>
              <a:t> </a:t>
            </a:r>
            <a:r>
              <a:rPr lang="en-US" sz="2400" dirty="0" err="1"/>
              <a:t>ngữ</a:t>
            </a:r>
            <a:r>
              <a:rPr lang="en-US" sz="2400" dirty="0"/>
              <a:t> VDM:</a:t>
            </a:r>
          </a:p>
          <a:p>
            <a:pPr lvl="1">
              <a:lnSpc>
                <a:spcPct val="150000"/>
              </a:lnSpc>
            </a:pPr>
            <a:r>
              <a:rPr lang="en-US" sz="2400" i="1" dirty="0" err="1"/>
              <a:t>SquareRoot</a:t>
            </a:r>
            <a:r>
              <a:rPr lang="en-US" sz="2400" dirty="0"/>
              <a:t>(x: R) y: R</a:t>
            </a:r>
          </a:p>
          <a:p>
            <a:pPr lvl="1">
              <a:lnSpc>
                <a:spcPct val="150000"/>
              </a:lnSpc>
            </a:pPr>
            <a:r>
              <a:rPr lang="en-US" sz="2400" b="1" dirty="0"/>
              <a:t>pre</a:t>
            </a:r>
            <a:r>
              <a:rPr lang="en-US" sz="2400" dirty="0"/>
              <a:t> x ≥ 0 </a:t>
            </a:r>
          </a:p>
          <a:p>
            <a:pPr lvl="1">
              <a:lnSpc>
                <a:spcPct val="150000"/>
              </a:lnSpc>
            </a:pPr>
            <a:r>
              <a:rPr lang="en-US" sz="2400" b="1" dirty="0"/>
              <a:t>post</a:t>
            </a:r>
            <a:r>
              <a:rPr lang="en-US" sz="2400" dirty="0"/>
              <a:t> (y</a:t>
            </a:r>
            <a:r>
              <a:rPr lang="en-US" sz="2400" baseline="30000" dirty="0"/>
              <a:t>2</a:t>
            </a:r>
            <a:r>
              <a:rPr lang="en-US" sz="2400" dirty="0"/>
              <a:t> = x) and (y ≥ 0)</a:t>
            </a:r>
            <a:endParaRPr lang="en-US" sz="2400" dirty="0" smtClean="0"/>
          </a:p>
        </p:txBody>
      </p:sp>
      <p:sp>
        <p:nvSpPr>
          <p:cNvPr id="3" name="Slide Number Placeholder 2"/>
          <p:cNvSpPr>
            <a:spLocks noGrp="1"/>
          </p:cNvSpPr>
          <p:nvPr>
            <p:ph type="sldNum" sz="quarter" idx="12"/>
          </p:nvPr>
        </p:nvSpPr>
        <p:spPr/>
        <p:txBody>
          <a:bodyPr/>
          <a:lstStyle/>
          <a:p>
            <a:fld id="{0FF54DE5-C571-48E8-A5BC-B369434E2F44}" type="slidenum">
              <a:rPr lang="en-US" smtClean="0"/>
              <a:t>35</a:t>
            </a:fld>
            <a:endParaRPr lang="en-US"/>
          </a:p>
        </p:txBody>
      </p:sp>
    </p:spTree>
    <p:extLst>
      <p:ext uri="{BB962C8B-B14F-4D97-AF65-F5344CB8AC3E}">
        <p14:creationId xmlns:p14="http://schemas.microsoft.com/office/powerpoint/2010/main" val="31442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ặc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a:xfrm>
            <a:off x="1046844" y="1600200"/>
            <a:ext cx="9982200" cy="4572000"/>
          </a:xfrm>
        </p:spPr>
        <p:txBody>
          <a:bodyPr>
            <a:noAutofit/>
          </a:bodyPr>
          <a:lstStyle/>
          <a:p>
            <a:pPr>
              <a:lnSpc>
                <a:spcPct val="150000"/>
              </a:lnSpc>
            </a:pPr>
            <a:r>
              <a:rPr lang="en-US" sz="2100" dirty="0" err="1" smtClean="0"/>
              <a:t>Đối</a:t>
            </a:r>
            <a:r>
              <a:rPr lang="en-US" sz="2100" dirty="0" smtClean="0"/>
              <a:t> </a:t>
            </a:r>
            <a:r>
              <a:rPr lang="en-US" sz="2100" dirty="0" err="1" smtClean="0"/>
              <a:t>với</a:t>
            </a:r>
            <a:r>
              <a:rPr lang="en-US" sz="2100" dirty="0" smtClean="0"/>
              <a:t> </a:t>
            </a:r>
            <a:r>
              <a:rPr lang="en-US" sz="2100" dirty="0" err="1" smtClean="0"/>
              <a:t>đặc</a:t>
            </a:r>
            <a:r>
              <a:rPr lang="en-US" sz="2100" dirty="0" smtClean="0"/>
              <a:t>  </a:t>
            </a:r>
            <a:r>
              <a:rPr lang="en-US" sz="2100" dirty="0" err="1" smtClean="0"/>
              <a:t>tả</a:t>
            </a:r>
            <a:r>
              <a:rPr lang="en-US" sz="2100" dirty="0" smtClean="0"/>
              <a:t> </a:t>
            </a:r>
            <a:r>
              <a:rPr lang="en-US" sz="2100" dirty="0" err="1" smtClean="0"/>
              <a:t>không</a:t>
            </a:r>
            <a:r>
              <a:rPr lang="en-US" sz="2100" dirty="0" smtClean="0"/>
              <a:t> </a:t>
            </a:r>
            <a:r>
              <a:rPr lang="en-US" sz="2100" dirty="0" err="1" smtClean="0"/>
              <a:t>chính</a:t>
            </a:r>
            <a:r>
              <a:rPr lang="en-US" sz="2100" dirty="0" smtClean="0"/>
              <a:t> </a:t>
            </a:r>
            <a:r>
              <a:rPr lang="en-US" sz="2100" dirty="0" err="1" smtClean="0"/>
              <a:t>quy</a:t>
            </a:r>
            <a:r>
              <a:rPr lang="en-US" sz="2100" dirty="0" smtClean="0"/>
              <a:t>: </a:t>
            </a:r>
            <a:r>
              <a:rPr lang="en-US" sz="2100" dirty="0" err="1"/>
              <a:t>việc</a:t>
            </a:r>
            <a:r>
              <a:rPr lang="en-US" sz="2100" dirty="0"/>
              <a:t> </a:t>
            </a:r>
            <a:r>
              <a:rPr lang="en-US" sz="2100" dirty="0" err="1"/>
              <a:t>sử</a:t>
            </a:r>
            <a:r>
              <a:rPr lang="en-US" sz="2100" dirty="0"/>
              <a:t> </a:t>
            </a:r>
            <a:r>
              <a:rPr lang="en-US" sz="2100" dirty="0" err="1"/>
              <a:t>dụng</a:t>
            </a:r>
            <a:r>
              <a:rPr lang="en-US" sz="2100" dirty="0"/>
              <a:t> </a:t>
            </a:r>
            <a:r>
              <a:rPr lang="en-US" sz="2100" dirty="0" err="1" smtClean="0"/>
              <a:t>sẽ</a:t>
            </a:r>
            <a:r>
              <a:rPr lang="en-US" sz="2100" dirty="0" smtClean="0"/>
              <a:t> </a:t>
            </a:r>
            <a:r>
              <a:rPr lang="en-US" sz="2100" dirty="0" err="1"/>
              <a:t>nằm</a:t>
            </a:r>
            <a:r>
              <a:rPr lang="en-US" sz="2100" dirty="0"/>
              <a:t> </a:t>
            </a:r>
            <a:r>
              <a:rPr lang="en-US" sz="2100" dirty="0" err="1"/>
              <a:t>trong</a:t>
            </a:r>
            <a:r>
              <a:rPr lang="en-US" sz="2100" dirty="0"/>
              <a:t> </a:t>
            </a:r>
            <a:r>
              <a:rPr lang="en-US" sz="2100" dirty="0" err="1"/>
              <a:t>một</a:t>
            </a:r>
            <a:r>
              <a:rPr lang="en-US" sz="2100" dirty="0"/>
              <a:t> </a:t>
            </a:r>
            <a:r>
              <a:rPr lang="en-US" sz="2100" dirty="0" err="1"/>
              <a:t>chừng</a:t>
            </a:r>
            <a:r>
              <a:rPr lang="en-US" sz="2100" dirty="0"/>
              <a:t> </a:t>
            </a:r>
            <a:r>
              <a:rPr lang="en-US" sz="2100" dirty="0" err="1"/>
              <a:t>mực</a:t>
            </a:r>
            <a:r>
              <a:rPr lang="en-US" sz="2100" dirty="0"/>
              <a:t> </a:t>
            </a:r>
            <a:r>
              <a:rPr lang="en-US" sz="2100" dirty="0" err="1"/>
              <a:t>nhất</a:t>
            </a:r>
            <a:r>
              <a:rPr lang="en-US" sz="2100" dirty="0"/>
              <a:t> </a:t>
            </a:r>
            <a:r>
              <a:rPr lang="en-US" sz="2100" dirty="0" err="1"/>
              <a:t>định</a:t>
            </a:r>
            <a:r>
              <a:rPr lang="en-US" sz="2100" dirty="0"/>
              <a:t>. </a:t>
            </a:r>
            <a:r>
              <a:rPr lang="en-US" sz="2100" dirty="0" err="1"/>
              <a:t>Ví</a:t>
            </a:r>
            <a:r>
              <a:rPr lang="en-US" sz="2100" dirty="0"/>
              <a:t> </a:t>
            </a:r>
            <a:r>
              <a:rPr lang="en-US" sz="2100" dirty="0" err="1"/>
              <a:t>dụ</a:t>
            </a:r>
            <a:r>
              <a:rPr lang="en-US" sz="2100" dirty="0"/>
              <a:t> </a:t>
            </a:r>
            <a:r>
              <a:rPr lang="en-US" sz="2100" dirty="0" err="1"/>
              <a:t>như</a:t>
            </a:r>
            <a:r>
              <a:rPr lang="en-US" sz="2100" dirty="0"/>
              <a:t> </a:t>
            </a:r>
            <a:r>
              <a:rPr lang="en-US" sz="2100" dirty="0" err="1"/>
              <a:t>thêm</a:t>
            </a:r>
            <a:r>
              <a:rPr lang="en-US" sz="2100" dirty="0"/>
              <a:t> </a:t>
            </a:r>
            <a:r>
              <a:rPr lang="en-US" sz="2100" dirty="0" err="1"/>
              <a:t>các</a:t>
            </a:r>
            <a:r>
              <a:rPr lang="en-US" sz="2100" dirty="0"/>
              <a:t> </a:t>
            </a:r>
            <a:r>
              <a:rPr lang="en-US" sz="2100" dirty="0" err="1"/>
              <a:t>bình</a:t>
            </a:r>
            <a:r>
              <a:rPr lang="en-US" sz="2100" dirty="0"/>
              <a:t> </a:t>
            </a:r>
            <a:r>
              <a:rPr lang="en-US" sz="2100" dirty="0" err="1"/>
              <a:t>luận</a:t>
            </a:r>
            <a:r>
              <a:rPr lang="en-US" sz="2100" dirty="0"/>
              <a:t> (comment) </a:t>
            </a:r>
            <a:r>
              <a:rPr lang="en-US" sz="2100" dirty="0" err="1"/>
              <a:t>cho</a:t>
            </a:r>
            <a:r>
              <a:rPr lang="en-US" sz="2100" dirty="0"/>
              <a:t> </a:t>
            </a:r>
            <a:r>
              <a:rPr lang="en-US" sz="2100" dirty="0" err="1"/>
              <a:t>một</a:t>
            </a:r>
            <a:r>
              <a:rPr lang="en-US" sz="2100" dirty="0"/>
              <a:t> </a:t>
            </a:r>
            <a:r>
              <a:rPr lang="en-US" sz="2100" dirty="0" err="1"/>
              <a:t>chức</a:t>
            </a:r>
            <a:r>
              <a:rPr lang="en-US" sz="2100" dirty="0"/>
              <a:t> </a:t>
            </a:r>
            <a:r>
              <a:rPr lang="en-US" sz="2100" dirty="0" err="1"/>
              <a:t>năng</a:t>
            </a:r>
            <a:r>
              <a:rPr lang="en-US" sz="2100" dirty="0"/>
              <a:t> </a:t>
            </a:r>
            <a:r>
              <a:rPr lang="en-US" sz="2100" dirty="0" err="1"/>
              <a:t>nào</a:t>
            </a:r>
            <a:r>
              <a:rPr lang="en-US" sz="2100" dirty="0"/>
              <a:t> </a:t>
            </a:r>
            <a:r>
              <a:rPr lang="en-US" sz="2100" dirty="0" err="1"/>
              <a:t>đó</a:t>
            </a:r>
            <a:r>
              <a:rPr lang="en-US" sz="2100" dirty="0"/>
              <a:t>. </a:t>
            </a:r>
            <a:r>
              <a:rPr lang="en-US" sz="2100" dirty="0" err="1"/>
              <a:t>Các</a:t>
            </a:r>
            <a:r>
              <a:rPr lang="en-US" sz="2100" dirty="0"/>
              <a:t> comment </a:t>
            </a:r>
            <a:r>
              <a:rPr lang="en-US" sz="2100" dirty="0" err="1"/>
              <a:t>cho</a:t>
            </a:r>
            <a:r>
              <a:rPr lang="en-US" sz="2100" dirty="0"/>
              <a:t> </a:t>
            </a:r>
            <a:r>
              <a:rPr lang="en-US" sz="2100" dirty="0" err="1"/>
              <a:t>các</a:t>
            </a:r>
            <a:r>
              <a:rPr lang="en-US" sz="2100" dirty="0"/>
              <a:t> </a:t>
            </a:r>
            <a:r>
              <a:rPr lang="en-US" sz="2100" dirty="0" err="1"/>
              <a:t>hàm</a:t>
            </a:r>
            <a:r>
              <a:rPr lang="en-US" sz="2100" dirty="0"/>
              <a:t> </a:t>
            </a:r>
            <a:r>
              <a:rPr lang="en-US" sz="2100" dirty="0" err="1"/>
              <a:t>thường</a:t>
            </a:r>
            <a:r>
              <a:rPr lang="en-US" sz="2100" dirty="0"/>
              <a:t> </a:t>
            </a:r>
            <a:r>
              <a:rPr lang="en-US" sz="2100" dirty="0" err="1"/>
              <a:t>sẽ</a:t>
            </a:r>
            <a:r>
              <a:rPr lang="en-US" sz="2100" dirty="0"/>
              <a:t> </a:t>
            </a:r>
            <a:r>
              <a:rPr lang="en-US" sz="2100" dirty="0" err="1"/>
              <a:t>mô</a:t>
            </a:r>
            <a:r>
              <a:rPr lang="en-US" sz="2100" dirty="0"/>
              <a:t> </a:t>
            </a:r>
            <a:r>
              <a:rPr lang="en-US" sz="2100" dirty="0" err="1"/>
              <a:t>tả</a:t>
            </a:r>
            <a:r>
              <a:rPr lang="en-US" sz="2100" dirty="0"/>
              <a:t> </a:t>
            </a:r>
            <a:r>
              <a:rPr lang="en-US" sz="2100" dirty="0" err="1"/>
              <a:t>một</a:t>
            </a:r>
            <a:r>
              <a:rPr lang="en-US" sz="2100" dirty="0"/>
              <a:t> </a:t>
            </a:r>
            <a:r>
              <a:rPr lang="en-US" sz="2100" dirty="0" err="1"/>
              <a:t>số</a:t>
            </a:r>
            <a:r>
              <a:rPr lang="en-US" sz="2100" dirty="0"/>
              <a:t> </a:t>
            </a:r>
            <a:r>
              <a:rPr lang="en-US" sz="2100" dirty="0" err="1"/>
              <a:t>hoặc</a:t>
            </a:r>
            <a:r>
              <a:rPr lang="en-US" sz="2100" dirty="0"/>
              <a:t> </a:t>
            </a:r>
            <a:r>
              <a:rPr lang="en-US" sz="2100" dirty="0" err="1"/>
              <a:t>tất</a:t>
            </a:r>
            <a:r>
              <a:rPr lang="en-US" sz="2100" dirty="0"/>
              <a:t> </a:t>
            </a:r>
            <a:r>
              <a:rPr lang="en-US" sz="2100" dirty="0" err="1"/>
              <a:t>cả</a:t>
            </a:r>
            <a:r>
              <a:rPr lang="en-US" sz="2100" dirty="0"/>
              <a:t> </a:t>
            </a:r>
            <a:r>
              <a:rPr lang="en-US" sz="2100" dirty="0" err="1"/>
              <a:t>các</a:t>
            </a:r>
            <a:r>
              <a:rPr lang="en-US" sz="2100" dirty="0"/>
              <a:t> </a:t>
            </a:r>
            <a:r>
              <a:rPr lang="en-US" sz="2100" dirty="0" err="1"/>
              <a:t>thông</a:t>
            </a:r>
            <a:r>
              <a:rPr lang="en-US" sz="2100" dirty="0"/>
              <a:t> tin </a:t>
            </a:r>
            <a:r>
              <a:rPr lang="en-US" sz="2100" dirty="0" err="1" smtClean="0"/>
              <a:t>như</a:t>
            </a:r>
            <a:r>
              <a:rPr lang="en-US" sz="2100" dirty="0" smtClean="0"/>
              <a:t>:</a:t>
            </a:r>
          </a:p>
          <a:p>
            <a:pPr lvl="1">
              <a:lnSpc>
                <a:spcPct val="150000"/>
              </a:lnSpc>
            </a:pPr>
            <a:r>
              <a:rPr lang="fr-FR" sz="2100" dirty="0" smtClean="0"/>
              <a:t>Khi </a:t>
            </a:r>
            <a:r>
              <a:rPr lang="fr-FR" sz="2100" dirty="0"/>
              <a:t>Client </a:t>
            </a:r>
            <a:r>
              <a:rPr lang="fr-FR" sz="2100" dirty="0" err="1"/>
              <a:t>có</a:t>
            </a:r>
            <a:r>
              <a:rPr lang="fr-FR" sz="2100" dirty="0"/>
              <a:t> </a:t>
            </a:r>
            <a:r>
              <a:rPr lang="fr-FR" sz="2100" dirty="0" err="1"/>
              <a:t>thể</a:t>
            </a:r>
            <a:r>
              <a:rPr lang="fr-FR" sz="2100" dirty="0"/>
              <a:t> </a:t>
            </a:r>
            <a:r>
              <a:rPr lang="fr-FR" sz="2100" dirty="0" err="1"/>
              <a:t>gọi</a:t>
            </a:r>
            <a:r>
              <a:rPr lang="fr-FR" sz="2100" dirty="0"/>
              <a:t> </a:t>
            </a:r>
            <a:r>
              <a:rPr lang="fr-FR" sz="2100" dirty="0" err="1" smtClean="0"/>
              <a:t>hàm</a:t>
            </a:r>
            <a:endParaRPr lang="en-US" sz="2100" dirty="0"/>
          </a:p>
          <a:p>
            <a:pPr lvl="1">
              <a:lnSpc>
                <a:spcPct val="150000"/>
              </a:lnSpc>
            </a:pPr>
            <a:r>
              <a:rPr lang="fr-FR" sz="2100" dirty="0" smtClean="0"/>
              <a:t>Khi </a:t>
            </a:r>
            <a:r>
              <a:rPr lang="fr-FR" sz="2100" dirty="0" err="1"/>
              <a:t>các</a:t>
            </a:r>
            <a:r>
              <a:rPr lang="fr-FR" sz="2100" dirty="0"/>
              <a:t> </a:t>
            </a:r>
            <a:r>
              <a:rPr lang="fr-FR" sz="2100" dirty="0" err="1"/>
              <a:t>tham</a:t>
            </a:r>
            <a:r>
              <a:rPr lang="fr-FR" sz="2100" dirty="0"/>
              <a:t> </a:t>
            </a:r>
            <a:r>
              <a:rPr lang="fr-FR" sz="2100" dirty="0" err="1"/>
              <a:t>số</a:t>
            </a:r>
            <a:r>
              <a:rPr lang="fr-FR" sz="2100" dirty="0"/>
              <a:t> </a:t>
            </a:r>
            <a:r>
              <a:rPr lang="fr-FR" sz="2100" dirty="0" err="1"/>
              <a:t>cần</a:t>
            </a:r>
            <a:r>
              <a:rPr lang="fr-FR" sz="2100" dirty="0"/>
              <a:t> </a:t>
            </a:r>
            <a:r>
              <a:rPr lang="fr-FR" sz="2100" dirty="0" err="1"/>
              <a:t>được</a:t>
            </a:r>
            <a:r>
              <a:rPr lang="fr-FR" sz="2100" dirty="0"/>
              <a:t> </a:t>
            </a:r>
            <a:r>
              <a:rPr lang="fr-FR" sz="2100" dirty="0" err="1"/>
              <a:t>thông</a:t>
            </a:r>
            <a:r>
              <a:rPr lang="fr-FR" sz="2100" dirty="0"/>
              <a:t> </a:t>
            </a:r>
            <a:r>
              <a:rPr lang="fr-FR" sz="2100" dirty="0" smtClean="0"/>
              <a:t>qua</a:t>
            </a:r>
            <a:endParaRPr lang="en-US" sz="2100" dirty="0"/>
          </a:p>
          <a:p>
            <a:pPr lvl="1">
              <a:lnSpc>
                <a:spcPct val="150000"/>
              </a:lnSpc>
            </a:pPr>
            <a:r>
              <a:rPr lang="en-US" sz="2100" dirty="0" err="1" smtClean="0"/>
              <a:t>Những</a:t>
            </a:r>
            <a:r>
              <a:rPr lang="en-US" sz="2100" dirty="0" smtClean="0"/>
              <a:t> </a:t>
            </a:r>
            <a:r>
              <a:rPr lang="en-US" sz="2100" dirty="0" err="1"/>
              <a:t>gì</a:t>
            </a:r>
            <a:r>
              <a:rPr lang="en-US" sz="2100" dirty="0"/>
              <a:t> </a:t>
            </a:r>
            <a:r>
              <a:rPr lang="en-US" sz="2100" dirty="0" err="1"/>
              <a:t>hàm</a:t>
            </a:r>
            <a:r>
              <a:rPr lang="en-US" sz="2100" dirty="0"/>
              <a:t> (function) </a:t>
            </a:r>
            <a:r>
              <a:rPr lang="en-US" sz="2100" dirty="0" err="1"/>
              <a:t>thực</a:t>
            </a:r>
            <a:r>
              <a:rPr lang="en-US" sz="2100" dirty="0"/>
              <a:t> </a:t>
            </a:r>
            <a:r>
              <a:rPr lang="en-US" sz="2100" dirty="0" err="1"/>
              <a:t>hiện</a:t>
            </a:r>
            <a:endParaRPr lang="en-US" sz="2100" dirty="0"/>
          </a:p>
          <a:p>
            <a:pPr lvl="1">
              <a:lnSpc>
                <a:spcPct val="150000"/>
              </a:lnSpc>
            </a:pPr>
            <a:r>
              <a:rPr lang="en-US" sz="2100" dirty="0" err="1"/>
              <a:t>Những</a:t>
            </a:r>
            <a:r>
              <a:rPr lang="en-US" sz="2100" dirty="0"/>
              <a:t> </a:t>
            </a:r>
            <a:r>
              <a:rPr lang="en-US" sz="2100" dirty="0" err="1"/>
              <a:t>loại</a:t>
            </a:r>
            <a:r>
              <a:rPr lang="en-US" sz="2100" dirty="0"/>
              <a:t> </a:t>
            </a:r>
            <a:r>
              <a:rPr lang="en-US" sz="2100" dirty="0" err="1"/>
              <a:t>kết</a:t>
            </a:r>
            <a:r>
              <a:rPr lang="en-US" sz="2100" dirty="0"/>
              <a:t> </a:t>
            </a:r>
            <a:r>
              <a:rPr lang="en-US" sz="2100" dirty="0" err="1"/>
              <a:t>quả</a:t>
            </a:r>
            <a:r>
              <a:rPr lang="en-US" sz="2100" dirty="0"/>
              <a:t> </a:t>
            </a:r>
            <a:r>
              <a:rPr lang="en-US" sz="2100" dirty="0" err="1"/>
              <a:t>được</a:t>
            </a:r>
            <a:r>
              <a:rPr lang="en-US" sz="2100" dirty="0"/>
              <a:t> </a:t>
            </a:r>
            <a:r>
              <a:rPr lang="en-US" sz="2100" dirty="0" err="1"/>
              <a:t>trả</a:t>
            </a:r>
            <a:r>
              <a:rPr lang="en-US" sz="2100" dirty="0"/>
              <a:t> </a:t>
            </a:r>
            <a:r>
              <a:rPr lang="en-US" sz="2100" dirty="0" err="1"/>
              <a:t>về</a:t>
            </a:r>
            <a:r>
              <a:rPr lang="en-US" sz="2100" dirty="0"/>
              <a:t> (</a:t>
            </a:r>
            <a:r>
              <a:rPr lang="en-US" sz="2100" dirty="0" err="1"/>
              <a:t>loại</a:t>
            </a:r>
            <a:r>
              <a:rPr lang="en-US" sz="2100" dirty="0"/>
              <a:t> </a:t>
            </a:r>
            <a:r>
              <a:rPr lang="en-US" sz="2100" dirty="0" err="1"/>
              <a:t>hoặc</a:t>
            </a:r>
            <a:r>
              <a:rPr lang="en-US" sz="2100" dirty="0"/>
              <a:t> </a:t>
            </a:r>
            <a:r>
              <a:rPr lang="en-US" sz="2100" dirty="0" err="1"/>
              <a:t>giá</a:t>
            </a:r>
            <a:r>
              <a:rPr lang="en-US" sz="2100" dirty="0"/>
              <a:t> </a:t>
            </a:r>
            <a:r>
              <a:rPr lang="en-US" sz="2100" dirty="0" err="1"/>
              <a:t>trị</a:t>
            </a:r>
            <a:r>
              <a:rPr lang="en-US" sz="2100" dirty="0"/>
              <a:t>)</a:t>
            </a:r>
          </a:p>
          <a:p>
            <a:pPr lvl="1">
              <a:lnSpc>
                <a:spcPct val="150000"/>
              </a:lnSpc>
            </a:pPr>
            <a:r>
              <a:rPr lang="en-US" sz="2100" dirty="0" err="1"/>
              <a:t>Những</a:t>
            </a:r>
            <a:r>
              <a:rPr lang="en-US" sz="2100" dirty="0"/>
              <a:t> </a:t>
            </a:r>
            <a:r>
              <a:rPr lang="en-US" sz="2100" dirty="0" err="1"/>
              <a:t>gì</a:t>
            </a:r>
            <a:r>
              <a:rPr lang="en-US" sz="2100" dirty="0"/>
              <a:t> </a:t>
            </a:r>
            <a:r>
              <a:rPr lang="en-US" sz="2100" dirty="0" err="1"/>
              <a:t>hiệu</a:t>
            </a:r>
            <a:r>
              <a:rPr lang="en-US" sz="2100" dirty="0"/>
              <a:t> </a:t>
            </a:r>
            <a:r>
              <a:rPr lang="en-US" sz="2100" dirty="0" err="1"/>
              <a:t>lực</a:t>
            </a:r>
            <a:r>
              <a:rPr lang="en-US" sz="2100" dirty="0"/>
              <a:t> </a:t>
            </a:r>
            <a:r>
              <a:rPr lang="en-US" sz="2100" dirty="0" err="1"/>
              <a:t>cho</a:t>
            </a:r>
            <a:r>
              <a:rPr lang="en-US" sz="2100" dirty="0"/>
              <a:t> </a:t>
            </a:r>
            <a:r>
              <a:rPr lang="en-US" sz="2100" dirty="0" err="1"/>
              <a:t>các</a:t>
            </a:r>
            <a:r>
              <a:rPr lang="en-US" sz="2100" dirty="0"/>
              <a:t> </a:t>
            </a:r>
            <a:r>
              <a:rPr lang="en-US" sz="2100" dirty="0" err="1"/>
              <a:t>hàm</a:t>
            </a:r>
            <a:r>
              <a:rPr lang="en-US" sz="2100" dirty="0"/>
              <a:t> </a:t>
            </a:r>
            <a:r>
              <a:rPr lang="en-US" sz="2100" dirty="0" err="1"/>
              <a:t>trên</a:t>
            </a:r>
            <a:r>
              <a:rPr lang="en-US" sz="2100" dirty="0"/>
              <a:t> </a:t>
            </a:r>
            <a:r>
              <a:rPr lang="en-US" sz="2100" dirty="0" err="1"/>
              <a:t>dữ</a:t>
            </a:r>
            <a:r>
              <a:rPr lang="en-US" sz="2100" dirty="0"/>
              <a:t> </a:t>
            </a:r>
            <a:r>
              <a:rPr lang="en-US" sz="2100" dirty="0" err="1"/>
              <a:t>liệu</a:t>
            </a:r>
            <a:r>
              <a:rPr lang="en-US" sz="2100" dirty="0"/>
              <a:t> </a:t>
            </a:r>
            <a:r>
              <a:rPr lang="en-US" sz="2100" dirty="0" err="1"/>
              <a:t>toàn</a:t>
            </a:r>
            <a:r>
              <a:rPr lang="en-US" sz="2100" dirty="0"/>
              <a:t> </a:t>
            </a:r>
            <a:r>
              <a:rPr lang="en-US" sz="2100" dirty="0" err="1"/>
              <a:t>cục</a:t>
            </a:r>
            <a:r>
              <a:rPr lang="en-US" sz="2100" dirty="0"/>
              <a:t> (global data)</a:t>
            </a:r>
          </a:p>
          <a:p>
            <a:pPr lvl="1">
              <a:lnSpc>
                <a:spcPct val="150000"/>
              </a:lnSpc>
            </a:pPr>
            <a:r>
              <a:rPr lang="en-US" sz="2100" dirty="0" err="1"/>
              <a:t>Những</a:t>
            </a:r>
            <a:r>
              <a:rPr lang="en-US" sz="2100" dirty="0"/>
              <a:t> </a:t>
            </a:r>
            <a:r>
              <a:rPr lang="en-US" sz="2100" dirty="0" err="1"/>
              <a:t>hành</a:t>
            </a:r>
            <a:r>
              <a:rPr lang="en-US" sz="2100" dirty="0"/>
              <a:t> </a:t>
            </a:r>
            <a:r>
              <a:rPr lang="en-US" sz="2100" dirty="0" err="1"/>
              <a:t>động</a:t>
            </a:r>
            <a:r>
              <a:rPr lang="en-US" sz="2100" dirty="0"/>
              <a:t> </a:t>
            </a:r>
            <a:r>
              <a:rPr lang="en-US" sz="2100" dirty="0" err="1" smtClean="0"/>
              <a:t>cần</a:t>
            </a:r>
            <a:r>
              <a:rPr lang="en-US" sz="2100" dirty="0" smtClean="0"/>
              <a:t> </a:t>
            </a:r>
            <a:r>
              <a:rPr lang="en-US" sz="2100" dirty="0" err="1" smtClean="0"/>
              <a:t>có</a:t>
            </a:r>
            <a:r>
              <a:rPr lang="en-US" sz="2100" dirty="0" smtClean="0"/>
              <a:t> </a:t>
            </a:r>
            <a:r>
              <a:rPr lang="en-US" sz="2100" dirty="0" err="1" smtClean="0"/>
              <a:t>một</a:t>
            </a:r>
            <a:r>
              <a:rPr lang="en-US" sz="2100" dirty="0" smtClean="0"/>
              <a:t> </a:t>
            </a:r>
            <a:r>
              <a:rPr lang="en-US" sz="2100" dirty="0" err="1"/>
              <a:t>khi</a:t>
            </a:r>
            <a:r>
              <a:rPr lang="en-US" sz="2100" dirty="0"/>
              <a:t> </a:t>
            </a:r>
            <a:r>
              <a:rPr lang="en-US" sz="2100" dirty="0" err="1"/>
              <a:t>có</a:t>
            </a:r>
            <a:r>
              <a:rPr lang="en-US" sz="2100" dirty="0"/>
              <a:t> </a:t>
            </a:r>
            <a:r>
              <a:rPr lang="en-US" sz="2100" dirty="0" err="1"/>
              <a:t>vấn</a:t>
            </a:r>
            <a:r>
              <a:rPr lang="en-US" sz="2100" dirty="0"/>
              <a:t> </a:t>
            </a:r>
            <a:r>
              <a:rPr lang="en-US" sz="2100" dirty="0" err="1"/>
              <a:t>đề</a:t>
            </a:r>
            <a:r>
              <a:rPr lang="en-US" sz="2100" dirty="0"/>
              <a:t> </a:t>
            </a:r>
            <a:r>
              <a:rPr lang="en-US" sz="2100" dirty="0" err="1"/>
              <a:t>gì</a:t>
            </a:r>
            <a:r>
              <a:rPr lang="en-US" sz="2100" dirty="0"/>
              <a:t> </a:t>
            </a:r>
            <a:r>
              <a:rPr lang="en-US" sz="2100" dirty="0" err="1"/>
              <a:t>đó</a:t>
            </a:r>
            <a:r>
              <a:rPr lang="en-US" sz="2100" dirty="0"/>
              <a:t> (</a:t>
            </a:r>
            <a:r>
              <a:rPr lang="en-US" sz="2100" dirty="0" err="1"/>
              <a:t>xử</a:t>
            </a:r>
            <a:r>
              <a:rPr lang="en-US" sz="2100" dirty="0"/>
              <a:t> </a:t>
            </a:r>
            <a:r>
              <a:rPr lang="en-US" sz="2100" dirty="0" err="1"/>
              <a:t>lý</a:t>
            </a:r>
            <a:r>
              <a:rPr lang="en-US" sz="2100" dirty="0"/>
              <a:t> </a:t>
            </a:r>
            <a:r>
              <a:rPr lang="en-US" sz="2100" dirty="0" err="1"/>
              <a:t>lỗi</a:t>
            </a:r>
            <a:r>
              <a:rPr lang="en-US" sz="2100" dirty="0"/>
              <a:t>)</a:t>
            </a:r>
            <a:endParaRPr lang="en-US" sz="2100" dirty="0" smtClean="0"/>
          </a:p>
        </p:txBody>
      </p:sp>
      <p:sp>
        <p:nvSpPr>
          <p:cNvPr id="3" name="Slide Number Placeholder 2"/>
          <p:cNvSpPr>
            <a:spLocks noGrp="1"/>
          </p:cNvSpPr>
          <p:nvPr>
            <p:ph type="sldNum" sz="quarter" idx="12"/>
          </p:nvPr>
        </p:nvSpPr>
        <p:spPr/>
        <p:txBody>
          <a:bodyPr/>
          <a:lstStyle/>
          <a:p>
            <a:fld id="{0FF54DE5-C571-48E8-A5BC-B369434E2F44}" type="slidenum">
              <a:rPr lang="en-US" smtClean="0"/>
              <a:t>36</a:t>
            </a:fld>
            <a:endParaRPr lang="en-US"/>
          </a:p>
        </p:txBody>
      </p:sp>
    </p:spTree>
    <p:extLst>
      <p:ext uri="{BB962C8B-B14F-4D97-AF65-F5344CB8AC3E}">
        <p14:creationId xmlns:p14="http://schemas.microsoft.com/office/powerpoint/2010/main" val="110968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ặc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hướng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đối</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tượng</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a:xfrm>
            <a:off x="1046844" y="1600200"/>
            <a:ext cx="9982200" cy="4572000"/>
          </a:xfrm>
        </p:spPr>
        <p:txBody>
          <a:bodyPr>
            <a:noAutofit/>
          </a:bodyPr>
          <a:lstStyle/>
          <a:p>
            <a:pPr>
              <a:lnSpc>
                <a:spcPct val="150000"/>
              </a:lnSpc>
            </a:pPr>
            <a:r>
              <a:rPr lang="en-US" sz="2400" dirty="0" err="1" smtClean="0"/>
              <a:t>Sử</a:t>
            </a:r>
            <a:r>
              <a:rPr lang="en-US" sz="2400" dirty="0" smtClean="0"/>
              <a:t> </a:t>
            </a:r>
            <a:r>
              <a:rPr lang="en-US" sz="2400" dirty="0" err="1" smtClean="0"/>
              <a:t>dụng</a:t>
            </a:r>
            <a:r>
              <a:rPr lang="en-US" sz="2400" dirty="0" smtClean="0"/>
              <a:t> </a:t>
            </a:r>
            <a:r>
              <a:rPr lang="en-US" sz="2400" dirty="0" err="1" smtClean="0"/>
              <a:t>ngôn</a:t>
            </a:r>
            <a:r>
              <a:rPr lang="en-US" sz="2400" dirty="0" smtClean="0"/>
              <a:t> </a:t>
            </a:r>
            <a:r>
              <a:rPr lang="en-US" sz="2400" dirty="0" err="1" smtClean="0"/>
              <a:t>ngữ</a:t>
            </a:r>
            <a:r>
              <a:rPr lang="en-US" sz="2400" dirty="0" smtClean="0"/>
              <a:t> OCL </a:t>
            </a:r>
            <a:r>
              <a:rPr lang="en-US" sz="2400" dirty="0" err="1" smtClean="0"/>
              <a:t>trong</a:t>
            </a:r>
            <a:r>
              <a:rPr lang="en-US" sz="2400" dirty="0" smtClean="0"/>
              <a:t> UML </a:t>
            </a:r>
            <a:r>
              <a:rPr lang="en-US" sz="2400" dirty="0" err="1" smtClean="0"/>
              <a:t>để</a:t>
            </a:r>
            <a:r>
              <a:rPr lang="en-US" sz="2400" dirty="0" smtClean="0"/>
              <a:t> </a:t>
            </a:r>
            <a:r>
              <a:rPr lang="en-US" sz="2400" dirty="0" err="1" smtClean="0"/>
              <a:t>đặc</a:t>
            </a:r>
            <a:r>
              <a:rPr lang="en-US" sz="2400" dirty="0" smtClean="0"/>
              <a:t> </a:t>
            </a:r>
            <a:r>
              <a:rPr lang="en-US" sz="2400" dirty="0" err="1" smtClean="0"/>
              <a:t>tả</a:t>
            </a:r>
            <a:r>
              <a:rPr lang="en-US" sz="2400" dirty="0" smtClean="0"/>
              <a:t> </a:t>
            </a:r>
            <a:r>
              <a:rPr lang="en-US" sz="2400" dirty="0" err="1" smtClean="0"/>
              <a:t>cho</a:t>
            </a:r>
            <a:r>
              <a:rPr lang="en-US" sz="2400" dirty="0" smtClean="0"/>
              <a:t> </a:t>
            </a:r>
            <a:r>
              <a:rPr lang="en-US" sz="2400" dirty="0" err="1" smtClean="0"/>
              <a:t>các</a:t>
            </a:r>
            <a:r>
              <a:rPr lang="en-US" sz="2400" dirty="0" smtClean="0"/>
              <a:t> </a:t>
            </a:r>
            <a:r>
              <a:rPr lang="en-US" sz="2400" dirty="0" err="1" smtClean="0"/>
              <a:t>khái</a:t>
            </a:r>
            <a:r>
              <a:rPr lang="en-US" sz="2400" dirty="0" smtClean="0"/>
              <a:t> </a:t>
            </a:r>
            <a:r>
              <a:rPr lang="en-US" sz="2400" dirty="0" err="1" smtClean="0"/>
              <a:t>niệm</a:t>
            </a:r>
            <a:r>
              <a:rPr lang="en-US" sz="2400" dirty="0" smtClean="0"/>
              <a:t> </a:t>
            </a:r>
            <a:r>
              <a:rPr lang="en-US" sz="2400" dirty="0" err="1" smtClean="0"/>
              <a:t>về</a:t>
            </a:r>
            <a:r>
              <a:rPr lang="en-US" sz="2400" dirty="0" smtClean="0"/>
              <a:t> </a:t>
            </a:r>
            <a:r>
              <a:rPr lang="en-US" sz="2400" dirty="0" err="1" smtClean="0"/>
              <a:t>lớp</a:t>
            </a:r>
            <a:r>
              <a:rPr lang="en-US" sz="2400" dirty="0" smtClean="0"/>
              <a:t>, </a:t>
            </a:r>
            <a:r>
              <a:rPr lang="en-US" sz="2400" dirty="0" err="1" smtClean="0"/>
              <a:t>đối</a:t>
            </a:r>
            <a:r>
              <a:rPr lang="en-US" sz="2400" dirty="0" smtClean="0"/>
              <a:t> </a:t>
            </a:r>
            <a:r>
              <a:rPr lang="en-US" sz="2400" dirty="0" err="1" smtClean="0"/>
              <a:t>tượng</a:t>
            </a:r>
            <a:r>
              <a:rPr lang="en-US" sz="2400" dirty="0" smtClean="0"/>
              <a:t>.</a:t>
            </a:r>
          </a:p>
          <a:p>
            <a:pPr>
              <a:lnSpc>
                <a:spcPct val="150000"/>
              </a:lnSpc>
            </a:pPr>
            <a:r>
              <a:rPr lang="en-US" sz="2400" dirty="0" err="1" smtClean="0"/>
              <a:t>Ví</a:t>
            </a:r>
            <a:r>
              <a:rPr lang="en-US" sz="2400" dirty="0" smtClean="0"/>
              <a:t> </a:t>
            </a:r>
            <a:r>
              <a:rPr lang="en-US" sz="2400" dirty="0" err="1" smtClean="0"/>
              <a:t>dụ</a:t>
            </a:r>
            <a:r>
              <a:rPr lang="en-US" sz="2400" dirty="0" smtClean="0"/>
              <a:t> </a:t>
            </a:r>
            <a:r>
              <a:rPr lang="en-US" sz="2400" dirty="0" err="1" smtClean="0"/>
              <a:t>cho</a:t>
            </a:r>
            <a:r>
              <a:rPr lang="en-US" sz="2400" dirty="0" smtClean="0"/>
              <a:t> </a:t>
            </a:r>
            <a:r>
              <a:rPr lang="en-US" sz="2400" dirty="0" err="1" smtClean="0"/>
              <a:t>lớp</a:t>
            </a:r>
            <a:r>
              <a:rPr lang="en-US" sz="2400" dirty="0" smtClean="0"/>
              <a:t> Container ta </a:t>
            </a:r>
            <a:r>
              <a:rPr lang="en-US" sz="2400" dirty="0" err="1" smtClean="0"/>
              <a:t>có</a:t>
            </a:r>
            <a:r>
              <a:rPr lang="en-US" sz="2400" dirty="0" smtClean="0"/>
              <a:t> </a:t>
            </a:r>
            <a:r>
              <a:rPr lang="en-US" sz="2400" dirty="0" err="1" smtClean="0"/>
              <a:t>đặc</a:t>
            </a:r>
            <a:r>
              <a:rPr lang="en-US" sz="2400" dirty="0" smtClean="0"/>
              <a:t> </a:t>
            </a:r>
            <a:r>
              <a:rPr lang="en-US" sz="2400" dirty="0" err="1" smtClean="0"/>
              <a:t>tả</a:t>
            </a:r>
            <a:r>
              <a:rPr lang="en-US" sz="2400" dirty="0" smtClean="0"/>
              <a:t> </a:t>
            </a:r>
            <a:r>
              <a:rPr lang="en-US" sz="2400" dirty="0" err="1" smtClean="0"/>
              <a:t>sử</a:t>
            </a:r>
            <a:r>
              <a:rPr lang="en-US" sz="2400" dirty="0" smtClean="0"/>
              <a:t> </a:t>
            </a:r>
            <a:r>
              <a:rPr lang="en-US" sz="2400" dirty="0" err="1" smtClean="0"/>
              <a:t>dụng</a:t>
            </a:r>
            <a:r>
              <a:rPr lang="en-US" sz="2400" dirty="0" smtClean="0"/>
              <a:t> OCL </a:t>
            </a:r>
            <a:r>
              <a:rPr lang="en-US" sz="2400" dirty="0" err="1" smtClean="0"/>
              <a:t>như</a:t>
            </a:r>
            <a:r>
              <a:rPr lang="en-US" sz="2400" dirty="0" smtClean="0"/>
              <a:t> </a:t>
            </a:r>
            <a:r>
              <a:rPr lang="en-US" sz="2400" dirty="0" err="1" smtClean="0"/>
              <a:t>sau</a:t>
            </a:r>
            <a:r>
              <a:rPr lang="en-US" sz="2400" dirty="0" smtClean="0"/>
              <a:t>:</a:t>
            </a:r>
          </a:p>
          <a:p>
            <a:pPr marL="457200" lvl="1" indent="0">
              <a:lnSpc>
                <a:spcPct val="150000"/>
              </a:lnSpc>
              <a:buNone/>
            </a:pPr>
            <a:endParaRPr lang="en-US" sz="2400" dirty="0" smtClean="0"/>
          </a:p>
        </p:txBody>
      </p:sp>
      <p:sp>
        <p:nvSpPr>
          <p:cNvPr id="3" name="Slide Number Placeholder 2"/>
          <p:cNvSpPr>
            <a:spLocks noGrp="1"/>
          </p:cNvSpPr>
          <p:nvPr>
            <p:ph type="sldNum" sz="quarter" idx="12"/>
          </p:nvPr>
        </p:nvSpPr>
        <p:spPr/>
        <p:txBody>
          <a:bodyPr/>
          <a:lstStyle/>
          <a:p>
            <a:fld id="{0FF54DE5-C571-48E8-A5BC-B369434E2F44}" type="slidenum">
              <a:rPr lang="en-US" smtClean="0"/>
              <a:t>37</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711" y="3641272"/>
            <a:ext cx="66103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248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Ví</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minh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họa</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a:xfrm>
            <a:off x="1104900" y="1600200"/>
            <a:ext cx="4149271" cy="4971096"/>
          </a:xfrm>
        </p:spPr>
        <p:txBody>
          <a:bodyPr>
            <a:normAutofit/>
          </a:bodyPr>
          <a:lstStyle/>
          <a:p>
            <a:pPr algn="just">
              <a:lnSpc>
                <a:spcPct val="150000"/>
              </a:lnSpc>
            </a:pPr>
            <a:r>
              <a:rPr lang="en-US" sz="2400" dirty="0" err="1" smtClean="0"/>
              <a:t>Đến</a:t>
            </a:r>
            <a:r>
              <a:rPr lang="en-US" sz="2400" dirty="0" smtClean="0"/>
              <a:t> </a:t>
            </a:r>
            <a:r>
              <a:rPr lang="en-US" sz="2400" dirty="0" err="1" smtClean="0"/>
              <a:t>giai</a:t>
            </a:r>
            <a:r>
              <a:rPr lang="en-US" sz="2400" dirty="0" smtClean="0"/>
              <a:t> </a:t>
            </a:r>
            <a:r>
              <a:rPr lang="en-US" sz="2400" dirty="0" err="1" smtClean="0"/>
              <a:t>đoàn</a:t>
            </a:r>
            <a:r>
              <a:rPr lang="en-US" sz="2400" dirty="0" smtClean="0"/>
              <a:t> </a:t>
            </a:r>
            <a:r>
              <a:rPr lang="en-US" sz="2400" dirty="0" err="1" smtClean="0"/>
              <a:t>này</a:t>
            </a:r>
            <a:r>
              <a:rPr lang="en-US" sz="2400" dirty="0" smtClean="0"/>
              <a:t> </a:t>
            </a:r>
            <a:r>
              <a:rPr lang="en-US" sz="2400" dirty="0" err="1" smtClean="0"/>
              <a:t>mọi</a:t>
            </a:r>
            <a:r>
              <a:rPr lang="en-US" sz="2400" dirty="0" smtClean="0"/>
              <a:t> </a:t>
            </a:r>
            <a:r>
              <a:rPr lang="en-US" sz="2400" dirty="0" err="1"/>
              <a:t>phân</a:t>
            </a:r>
            <a:r>
              <a:rPr lang="en-US" sz="2400" dirty="0"/>
              <a:t> </a:t>
            </a:r>
            <a:r>
              <a:rPr lang="en-US" sz="2400" dirty="0" err="1"/>
              <a:t>tích</a:t>
            </a:r>
            <a:r>
              <a:rPr lang="en-US" sz="2400" dirty="0"/>
              <a:t> </a:t>
            </a:r>
            <a:r>
              <a:rPr lang="en-US" sz="2400" dirty="0" err="1"/>
              <a:t>đã</a:t>
            </a:r>
            <a:r>
              <a:rPr lang="en-US" sz="2400" dirty="0"/>
              <a:t> </a:t>
            </a:r>
            <a:r>
              <a:rPr lang="en-US" sz="2400" dirty="0" err="1"/>
              <a:t>hoàn</a:t>
            </a:r>
            <a:r>
              <a:rPr lang="en-US" sz="2400" dirty="0"/>
              <a:t> </a:t>
            </a:r>
            <a:r>
              <a:rPr lang="en-US" sz="2400" dirty="0" err="1"/>
              <a:t>thành</a:t>
            </a:r>
            <a:r>
              <a:rPr lang="en-US" sz="2400" dirty="0"/>
              <a:t> </a:t>
            </a:r>
            <a:r>
              <a:rPr lang="en-US" sz="2400" dirty="0" err="1" smtClean="0"/>
              <a:t>với</a:t>
            </a:r>
            <a:r>
              <a:rPr lang="en-US" sz="2400" dirty="0" smtClean="0"/>
              <a:t> </a:t>
            </a:r>
            <a:r>
              <a:rPr lang="en-US" sz="2400" dirty="0" err="1"/>
              <a:t>sở</a:t>
            </a:r>
            <a:r>
              <a:rPr lang="en-US" sz="2400" dirty="0"/>
              <a:t> </a:t>
            </a:r>
            <a:r>
              <a:rPr lang="en-US" sz="2400" dirty="0" err="1"/>
              <a:t>đồ</a:t>
            </a:r>
            <a:r>
              <a:rPr lang="en-US" sz="2400" dirty="0"/>
              <a:t> use case, </a:t>
            </a:r>
            <a:r>
              <a:rPr lang="en-US" sz="2400" dirty="0" err="1"/>
              <a:t>sơ</a:t>
            </a:r>
            <a:r>
              <a:rPr lang="en-US" sz="2400" dirty="0"/>
              <a:t> </a:t>
            </a:r>
            <a:r>
              <a:rPr lang="en-US" sz="2400" dirty="0" err="1"/>
              <a:t>đồ</a:t>
            </a:r>
            <a:r>
              <a:rPr lang="en-US" sz="2400" dirty="0"/>
              <a:t> </a:t>
            </a:r>
            <a:r>
              <a:rPr lang="en-US" sz="2400" dirty="0" err="1"/>
              <a:t>hoạt</a:t>
            </a:r>
            <a:r>
              <a:rPr lang="en-US" sz="2400" dirty="0"/>
              <a:t> </a:t>
            </a:r>
            <a:r>
              <a:rPr lang="en-US" sz="2400" dirty="0" err="1"/>
              <a:t>động</a:t>
            </a:r>
            <a:r>
              <a:rPr lang="en-US" sz="2400" dirty="0"/>
              <a:t>, </a:t>
            </a:r>
            <a:r>
              <a:rPr lang="en-US" sz="2400" dirty="0" err="1"/>
              <a:t>sở</a:t>
            </a:r>
            <a:r>
              <a:rPr lang="en-US" sz="2400" dirty="0"/>
              <a:t> </a:t>
            </a:r>
            <a:r>
              <a:rPr lang="en-US" sz="2400" dirty="0" err="1"/>
              <a:t>đồ</a:t>
            </a:r>
            <a:r>
              <a:rPr lang="en-US" sz="2400" dirty="0"/>
              <a:t> </a:t>
            </a:r>
            <a:r>
              <a:rPr lang="en-US" sz="2400" dirty="0" err="1"/>
              <a:t>lớp</a:t>
            </a:r>
            <a:r>
              <a:rPr lang="en-US" sz="2400" dirty="0"/>
              <a:t>, </a:t>
            </a:r>
            <a:r>
              <a:rPr lang="en-US" sz="2400" dirty="0" err="1"/>
              <a:t>sơ</a:t>
            </a:r>
            <a:r>
              <a:rPr lang="en-US" sz="2400" dirty="0"/>
              <a:t> </a:t>
            </a:r>
            <a:r>
              <a:rPr lang="en-US" sz="2400" dirty="0" err="1"/>
              <a:t>đồ</a:t>
            </a:r>
            <a:r>
              <a:rPr lang="en-US" sz="2400" dirty="0"/>
              <a:t> </a:t>
            </a:r>
            <a:r>
              <a:rPr lang="en-US" sz="2400" dirty="0" err="1"/>
              <a:t>tuần</a:t>
            </a:r>
            <a:r>
              <a:rPr lang="en-US" sz="2400" dirty="0"/>
              <a:t> </a:t>
            </a:r>
            <a:r>
              <a:rPr lang="en-US" sz="2400" dirty="0" err="1"/>
              <a:t>tự</a:t>
            </a:r>
            <a:r>
              <a:rPr lang="en-US" sz="2400" dirty="0"/>
              <a:t>, </a:t>
            </a:r>
            <a:r>
              <a:rPr lang="en-US" sz="2400" dirty="0" err="1"/>
              <a:t>sơ</a:t>
            </a:r>
            <a:r>
              <a:rPr lang="en-US" sz="2400" dirty="0"/>
              <a:t> </a:t>
            </a:r>
            <a:r>
              <a:rPr lang="en-US" sz="2400" dirty="0" err="1"/>
              <a:t>đồ</a:t>
            </a:r>
            <a:r>
              <a:rPr lang="en-US" sz="2400" dirty="0"/>
              <a:t> </a:t>
            </a:r>
            <a:r>
              <a:rPr lang="en-US" sz="2400" dirty="0" err="1"/>
              <a:t>giao</a:t>
            </a:r>
            <a:r>
              <a:rPr lang="en-US" sz="2400" dirty="0"/>
              <a:t> </a:t>
            </a:r>
            <a:r>
              <a:rPr lang="en-US" sz="2400" dirty="0" err="1"/>
              <a:t>tiếp</a:t>
            </a:r>
            <a:r>
              <a:rPr lang="en-US" sz="2400" dirty="0"/>
              <a:t>, </a:t>
            </a:r>
            <a:r>
              <a:rPr lang="en-US" sz="2400" dirty="0" err="1"/>
              <a:t>các</a:t>
            </a:r>
            <a:r>
              <a:rPr lang="en-US" sz="2400" dirty="0"/>
              <a:t> </a:t>
            </a:r>
            <a:r>
              <a:rPr lang="en-US" sz="2400" dirty="0" err="1"/>
              <a:t>đặc</a:t>
            </a:r>
            <a:r>
              <a:rPr lang="en-US" sz="2400" dirty="0"/>
              <a:t> </a:t>
            </a:r>
            <a:r>
              <a:rPr lang="en-US" sz="2400" dirty="0" err="1"/>
              <a:t>tả</a:t>
            </a:r>
            <a:r>
              <a:rPr lang="en-US" sz="2400" dirty="0"/>
              <a:t> </a:t>
            </a:r>
            <a:r>
              <a:rPr lang="en-US" sz="2400" dirty="0" err="1"/>
              <a:t>kỹ</a:t>
            </a:r>
            <a:r>
              <a:rPr lang="en-US" sz="2400" dirty="0"/>
              <a:t> </a:t>
            </a:r>
            <a:r>
              <a:rPr lang="en-US" sz="2400" dirty="0" err="1"/>
              <a:t>thuật</a:t>
            </a:r>
            <a:r>
              <a:rPr lang="en-US" sz="2400" dirty="0"/>
              <a:t> </a:t>
            </a:r>
            <a:r>
              <a:rPr lang="en-US" sz="2400" dirty="0" err="1"/>
              <a:t>cũng</a:t>
            </a:r>
            <a:r>
              <a:rPr lang="en-US" sz="2400" dirty="0"/>
              <a:t> </a:t>
            </a:r>
            <a:r>
              <a:rPr lang="en-US" sz="2400" dirty="0" err="1"/>
              <a:t>như</a:t>
            </a:r>
            <a:r>
              <a:rPr lang="en-US" sz="2400" dirty="0"/>
              <a:t> </a:t>
            </a:r>
            <a:r>
              <a:rPr lang="en-US" sz="2400" dirty="0" err="1" smtClean="0"/>
              <a:t>mô</a:t>
            </a:r>
            <a:r>
              <a:rPr lang="en-US" sz="2400" dirty="0" smtClean="0"/>
              <a:t> </a:t>
            </a:r>
            <a:r>
              <a:rPr lang="en-US" sz="2400" dirty="0" err="1"/>
              <a:t>hình</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của</a:t>
            </a:r>
            <a:r>
              <a:rPr lang="en-US" sz="2400" dirty="0"/>
              <a:t> </a:t>
            </a:r>
            <a:r>
              <a:rPr lang="en-US" sz="2400" dirty="0" err="1"/>
              <a:t>phần</a:t>
            </a:r>
            <a:r>
              <a:rPr lang="en-US" sz="2400" dirty="0"/>
              <a:t> </a:t>
            </a:r>
            <a:r>
              <a:rPr lang="en-US" sz="2400" dirty="0" err="1" smtClean="0"/>
              <a:t>mềm</a:t>
            </a:r>
            <a:r>
              <a:rPr lang="en-US" sz="2400" dirty="0" smtClean="0"/>
              <a:t> </a:t>
            </a:r>
            <a:r>
              <a:rPr lang="en-US" sz="2400" dirty="0" err="1" smtClean="0"/>
              <a:t>iCoot</a:t>
            </a:r>
            <a:r>
              <a:rPr lang="en-US" sz="2400" dirty="0" smtClean="0"/>
              <a:t>:</a:t>
            </a:r>
            <a:endParaRPr lang="en-US" sz="2400" dirty="0"/>
          </a:p>
        </p:txBody>
      </p:sp>
      <p:sp>
        <p:nvSpPr>
          <p:cNvPr id="3" name="Slide Number Placeholder 2"/>
          <p:cNvSpPr>
            <a:spLocks noGrp="1"/>
          </p:cNvSpPr>
          <p:nvPr>
            <p:ph type="sldNum" sz="quarter" idx="12"/>
          </p:nvPr>
        </p:nvSpPr>
        <p:spPr/>
        <p:txBody>
          <a:bodyPr/>
          <a:lstStyle/>
          <a:p>
            <a:fld id="{0FF54DE5-C571-48E8-A5BC-B369434E2F44}" type="slidenum">
              <a:rPr lang="en-US" smtClean="0"/>
              <a:t>38</a:t>
            </a:fld>
            <a:endParaRPr lang="en-US"/>
          </a:p>
        </p:txBody>
      </p:sp>
      <p:pic>
        <p:nvPicPr>
          <p:cNvPr id="15" name="Picture 14"/>
          <p:cNvPicPr/>
          <p:nvPr/>
        </p:nvPicPr>
        <p:blipFill>
          <a:blip r:embed="rId2"/>
          <a:stretch>
            <a:fillRect/>
          </a:stretch>
        </p:blipFill>
        <p:spPr>
          <a:xfrm>
            <a:off x="5435463" y="1505901"/>
            <a:ext cx="5733415" cy="5065395"/>
          </a:xfrm>
          <a:prstGeom prst="rect">
            <a:avLst/>
          </a:prstGeom>
        </p:spPr>
      </p:pic>
    </p:spTree>
    <p:extLst>
      <p:ext uri="{BB962C8B-B14F-4D97-AF65-F5344CB8AC3E}">
        <p14:creationId xmlns:p14="http://schemas.microsoft.com/office/powerpoint/2010/main" val="187900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Ví</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minh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họa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Kiến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trúc</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a:xfrm>
            <a:off x="1104900" y="1600200"/>
            <a:ext cx="9998529" cy="4971096"/>
          </a:xfrm>
        </p:spPr>
        <p:txBody>
          <a:bodyPr>
            <a:normAutofit fontScale="85000" lnSpcReduction="10000"/>
          </a:bodyPr>
          <a:lstStyle/>
          <a:p>
            <a:pPr algn="just">
              <a:lnSpc>
                <a:spcPct val="150000"/>
              </a:lnSpc>
            </a:pPr>
            <a:r>
              <a:rPr lang="en-US" sz="2400" dirty="0" smtClean="0"/>
              <a:t>ORM </a:t>
            </a:r>
            <a:r>
              <a:rPr lang="en-US" sz="2400" dirty="0"/>
              <a:t>Entity Framework </a:t>
            </a:r>
            <a:r>
              <a:rPr lang="en-US" sz="2400" dirty="0" err="1"/>
              <a:t>được</a:t>
            </a:r>
            <a:r>
              <a:rPr lang="en-US" sz="2400" dirty="0"/>
              <a:t> </a:t>
            </a:r>
            <a:r>
              <a:rPr lang="en-US" sz="2400" dirty="0" err="1"/>
              <a:t>sự</a:t>
            </a:r>
            <a:r>
              <a:rPr lang="en-US" sz="2400" dirty="0"/>
              <a:t> </a:t>
            </a:r>
            <a:r>
              <a:rPr lang="en-US" sz="2400" dirty="0" err="1"/>
              <a:t>dụng</a:t>
            </a:r>
            <a:r>
              <a:rPr lang="en-US" sz="2400" dirty="0"/>
              <a:t> </a:t>
            </a:r>
            <a:r>
              <a:rPr lang="en-US" sz="2400" dirty="0" err="1"/>
              <a:t>cho</a:t>
            </a:r>
            <a:r>
              <a:rPr lang="en-US" sz="2400" dirty="0"/>
              <a:t> </a:t>
            </a:r>
            <a:r>
              <a:rPr lang="en-US" sz="2400" dirty="0" err="1"/>
              <a:t>việc</a:t>
            </a:r>
            <a:r>
              <a:rPr lang="en-US" sz="2400" dirty="0"/>
              <a:t> </a:t>
            </a:r>
            <a:r>
              <a:rPr lang="en-US" sz="2400" dirty="0" err="1"/>
              <a:t>thiết</a:t>
            </a:r>
            <a:r>
              <a:rPr lang="en-US" sz="2400" dirty="0"/>
              <a:t> </a:t>
            </a:r>
            <a:r>
              <a:rPr lang="en-US" sz="2400" dirty="0" err="1"/>
              <a:t>lập</a:t>
            </a:r>
            <a:r>
              <a:rPr lang="en-US" sz="2400" dirty="0"/>
              <a:t> </a:t>
            </a:r>
            <a:r>
              <a:rPr lang="en-US" sz="2400" dirty="0" err="1"/>
              <a:t>việc</a:t>
            </a:r>
            <a:r>
              <a:rPr lang="en-US" sz="2400" dirty="0"/>
              <a:t> </a:t>
            </a:r>
            <a:r>
              <a:rPr lang="en-US" sz="2400" dirty="0" err="1"/>
              <a:t>ánh</a:t>
            </a:r>
            <a:r>
              <a:rPr lang="en-US" sz="2400" dirty="0"/>
              <a:t> </a:t>
            </a:r>
            <a:r>
              <a:rPr lang="en-US" sz="2400" dirty="0" err="1"/>
              <a:t>xạ</a:t>
            </a:r>
            <a:r>
              <a:rPr lang="en-US" sz="2400" dirty="0"/>
              <a:t> </a:t>
            </a:r>
            <a:r>
              <a:rPr lang="en-US" sz="2400" dirty="0" err="1"/>
              <a:t>và</a:t>
            </a:r>
            <a:r>
              <a:rPr lang="en-US" sz="2400" dirty="0"/>
              <a:t> </a:t>
            </a:r>
            <a:r>
              <a:rPr lang="en-US" sz="2400" dirty="0" err="1"/>
              <a:t>thao</a:t>
            </a:r>
            <a:r>
              <a:rPr lang="en-US" sz="2400" dirty="0"/>
              <a:t> </a:t>
            </a:r>
            <a:r>
              <a:rPr lang="en-US" sz="2400" dirty="0" err="1"/>
              <a:t>tác</a:t>
            </a:r>
            <a:r>
              <a:rPr lang="en-US" sz="2400" dirty="0"/>
              <a:t> </a:t>
            </a:r>
            <a:r>
              <a:rPr lang="en-US" sz="2400" dirty="0" err="1"/>
              <a:t>dự</a:t>
            </a:r>
            <a:r>
              <a:rPr lang="en-US" sz="2400" dirty="0"/>
              <a:t> </a:t>
            </a:r>
            <a:r>
              <a:rPr lang="en-US" sz="2400" dirty="0" err="1"/>
              <a:t>liệu</a:t>
            </a:r>
            <a:r>
              <a:rPr lang="en-US" sz="2400" dirty="0"/>
              <a:t>. </a:t>
            </a:r>
            <a:endParaRPr lang="en-US" sz="2400" dirty="0" smtClean="0"/>
          </a:p>
          <a:p>
            <a:pPr algn="just">
              <a:lnSpc>
                <a:spcPct val="150000"/>
              </a:lnSpc>
            </a:pPr>
            <a:r>
              <a:rPr lang="en-US" sz="2400" dirty="0" err="1" smtClean="0"/>
              <a:t>Đây</a:t>
            </a:r>
            <a:r>
              <a:rPr lang="en-US" sz="2400" dirty="0" smtClean="0"/>
              <a:t> </a:t>
            </a:r>
            <a:r>
              <a:rPr lang="en-US" sz="2400" dirty="0" err="1"/>
              <a:t>là</a:t>
            </a:r>
            <a:r>
              <a:rPr lang="en-US" sz="2400" dirty="0"/>
              <a:t> </a:t>
            </a:r>
            <a:r>
              <a:rPr lang="en-US" sz="2400" dirty="0" err="1"/>
              <a:t>một</a:t>
            </a:r>
            <a:r>
              <a:rPr lang="en-US" sz="2400" dirty="0"/>
              <a:t> </a:t>
            </a:r>
            <a:r>
              <a:rPr lang="en-US" sz="2400" dirty="0" err="1"/>
              <a:t>nền</a:t>
            </a:r>
            <a:r>
              <a:rPr lang="en-US" sz="2400" dirty="0"/>
              <a:t> </a:t>
            </a:r>
            <a:r>
              <a:rPr lang="en-US" sz="2400" dirty="0" err="1"/>
              <a:t>tảng</a:t>
            </a:r>
            <a:r>
              <a:rPr lang="en-US" sz="2400" dirty="0"/>
              <a:t> </a:t>
            </a:r>
            <a:r>
              <a:rPr lang="en-US" sz="2400" dirty="0" err="1"/>
              <a:t>được</a:t>
            </a:r>
            <a:r>
              <a:rPr lang="en-US" sz="2400" dirty="0"/>
              <a:t> </a:t>
            </a:r>
            <a:r>
              <a:rPr lang="en-US" sz="2400" dirty="0" err="1"/>
              <a:t>phát</a:t>
            </a:r>
            <a:r>
              <a:rPr lang="en-US" sz="2400" dirty="0"/>
              <a:t> </a:t>
            </a:r>
            <a:r>
              <a:rPr lang="en-US" sz="2400" dirty="0" err="1"/>
              <a:t>triển</a:t>
            </a:r>
            <a:r>
              <a:rPr lang="en-US" sz="2400" dirty="0"/>
              <a:t> </a:t>
            </a:r>
            <a:r>
              <a:rPr lang="en-US" sz="2400" dirty="0" err="1"/>
              <a:t>bởi</a:t>
            </a:r>
            <a:r>
              <a:rPr lang="en-US" sz="2400" dirty="0"/>
              <a:t> Microsoft </a:t>
            </a:r>
            <a:r>
              <a:rPr lang="en-US" sz="2400" dirty="0" err="1"/>
              <a:t>giúp</a:t>
            </a:r>
            <a:r>
              <a:rPr lang="en-US" sz="2400" dirty="0"/>
              <a:t> </a:t>
            </a:r>
            <a:r>
              <a:rPr lang="en-US" sz="2400" dirty="0" err="1"/>
              <a:t>cho</a:t>
            </a:r>
            <a:r>
              <a:rPr lang="en-US" sz="2400" dirty="0"/>
              <a:t> </a:t>
            </a:r>
            <a:r>
              <a:rPr lang="en-US" sz="2400" dirty="0" err="1"/>
              <a:t>người</a:t>
            </a:r>
            <a:r>
              <a:rPr lang="en-US" sz="2400" dirty="0"/>
              <a:t> </a:t>
            </a:r>
            <a:r>
              <a:rPr lang="en-US" sz="2400" dirty="0" err="1"/>
              <a:t>phát</a:t>
            </a:r>
            <a:r>
              <a:rPr lang="en-US" sz="2400" dirty="0"/>
              <a:t> </a:t>
            </a:r>
            <a:r>
              <a:rPr lang="en-US" sz="2400" dirty="0" err="1"/>
              <a:t>triển</a:t>
            </a:r>
            <a:r>
              <a:rPr lang="en-US" sz="2400" dirty="0"/>
              <a:t> </a:t>
            </a:r>
            <a:r>
              <a:rPr lang="en-US" sz="2400" dirty="0" err="1"/>
              <a:t>làm</a:t>
            </a:r>
            <a:r>
              <a:rPr lang="en-US" sz="2400" dirty="0"/>
              <a:t> </a:t>
            </a:r>
            <a:r>
              <a:rPr lang="en-US" sz="2400" dirty="0" err="1"/>
              <a:t>việc</a:t>
            </a:r>
            <a:r>
              <a:rPr lang="en-US" sz="2400" dirty="0"/>
              <a:t> </a:t>
            </a:r>
            <a:r>
              <a:rPr lang="en-US" sz="2400" dirty="0" err="1"/>
              <a:t>các</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như</a:t>
            </a:r>
            <a:r>
              <a:rPr lang="en-US" sz="2400" dirty="0"/>
              <a:t> </a:t>
            </a:r>
            <a:r>
              <a:rPr lang="en-US" sz="2400" dirty="0" err="1"/>
              <a:t>một</a:t>
            </a:r>
            <a:r>
              <a:rPr lang="en-US" sz="2400" dirty="0"/>
              <a:t> </a:t>
            </a:r>
            <a:r>
              <a:rPr lang="en-US" sz="2400" dirty="0" err="1"/>
              <a:t>mô</a:t>
            </a:r>
            <a:r>
              <a:rPr lang="en-US" sz="2400" dirty="0"/>
              <a:t> </a:t>
            </a:r>
            <a:r>
              <a:rPr lang="en-US" sz="2400" dirty="0" err="1"/>
              <a:t>hình</a:t>
            </a:r>
            <a:r>
              <a:rPr lang="en-US" sz="2400" dirty="0"/>
              <a:t> ở </a:t>
            </a:r>
            <a:r>
              <a:rPr lang="en-US" sz="2400" dirty="0" err="1"/>
              <a:t>tầng</a:t>
            </a:r>
            <a:r>
              <a:rPr lang="en-US" sz="2400" dirty="0"/>
              <a:t> Business, </a:t>
            </a:r>
            <a:r>
              <a:rPr lang="en-US" sz="2400" dirty="0" err="1"/>
              <a:t>có</a:t>
            </a:r>
            <a:r>
              <a:rPr lang="en-US" sz="2400" dirty="0"/>
              <a:t> </a:t>
            </a:r>
            <a:r>
              <a:rPr lang="en-US" sz="2400" dirty="0" err="1"/>
              <a:t>thể</a:t>
            </a:r>
            <a:r>
              <a:rPr lang="en-US" sz="2400" dirty="0"/>
              <a:t> </a:t>
            </a:r>
            <a:r>
              <a:rPr lang="en-US" sz="2400" dirty="0" err="1"/>
              <a:t>hiểu</a:t>
            </a:r>
            <a:r>
              <a:rPr lang="en-US" sz="2400" dirty="0"/>
              <a:t> ở </a:t>
            </a:r>
            <a:r>
              <a:rPr lang="en-US" sz="2400" dirty="0" err="1"/>
              <a:t>đây</a:t>
            </a:r>
            <a:r>
              <a:rPr lang="en-US" sz="2400" dirty="0"/>
              <a:t> </a:t>
            </a:r>
            <a:r>
              <a:rPr lang="en-US" sz="2400" dirty="0" err="1"/>
              <a:t>tầng</a:t>
            </a:r>
            <a:r>
              <a:rPr lang="en-US" sz="2400" dirty="0"/>
              <a:t> </a:t>
            </a:r>
            <a:r>
              <a:rPr lang="en-US" sz="2400" dirty="0" err="1"/>
              <a:t>truy</a:t>
            </a:r>
            <a:r>
              <a:rPr lang="en-US" sz="2400" dirty="0"/>
              <a:t> </a:t>
            </a:r>
            <a:r>
              <a:rPr lang="en-US" sz="2400" dirty="0" err="1"/>
              <a:t>cập</a:t>
            </a:r>
            <a:r>
              <a:rPr lang="en-US" sz="2400" dirty="0"/>
              <a:t> </a:t>
            </a:r>
            <a:r>
              <a:rPr lang="en-US" sz="2400" dirty="0" err="1"/>
              <a:t>dữ</a:t>
            </a:r>
            <a:r>
              <a:rPr lang="en-US" sz="2400" dirty="0"/>
              <a:t> </a:t>
            </a:r>
            <a:r>
              <a:rPr lang="en-US" sz="2400" dirty="0" err="1"/>
              <a:t>liệu</a:t>
            </a:r>
            <a:r>
              <a:rPr lang="en-US" sz="2400" dirty="0"/>
              <a:t> </a:t>
            </a:r>
            <a:r>
              <a:rPr lang="en-US" sz="2400" dirty="0" err="1"/>
              <a:t>bằng</a:t>
            </a:r>
            <a:r>
              <a:rPr lang="en-US" sz="2400" dirty="0"/>
              <a:t> ADO.NET </a:t>
            </a:r>
            <a:r>
              <a:rPr lang="en-US" sz="2400" dirty="0" err="1"/>
              <a:t>sẽ</a:t>
            </a:r>
            <a:r>
              <a:rPr lang="en-US" sz="2400" dirty="0"/>
              <a:t> </a:t>
            </a:r>
            <a:r>
              <a:rPr lang="en-US" sz="2400" dirty="0" err="1"/>
              <a:t>được</a:t>
            </a:r>
            <a:r>
              <a:rPr lang="en-US" sz="2400" dirty="0"/>
              <a:t> </a:t>
            </a:r>
            <a:r>
              <a:rPr lang="en-US" sz="2400" dirty="0" err="1"/>
              <a:t>tự</a:t>
            </a:r>
            <a:r>
              <a:rPr lang="en-US" sz="2400" dirty="0"/>
              <a:t> </a:t>
            </a:r>
            <a:r>
              <a:rPr lang="en-US" sz="2400" dirty="0" err="1"/>
              <a:t>động</a:t>
            </a:r>
            <a:r>
              <a:rPr lang="en-US" sz="2400" dirty="0"/>
              <a:t> </a:t>
            </a:r>
            <a:r>
              <a:rPr lang="en-US" sz="2400" dirty="0" err="1"/>
              <a:t>sinh</a:t>
            </a:r>
            <a:r>
              <a:rPr lang="en-US" sz="2400" dirty="0"/>
              <a:t> </a:t>
            </a:r>
            <a:r>
              <a:rPr lang="en-US" sz="2400" dirty="0" err="1"/>
              <a:t>ra</a:t>
            </a:r>
            <a:r>
              <a:rPr lang="en-US" sz="2400" dirty="0"/>
              <a:t> </a:t>
            </a:r>
            <a:r>
              <a:rPr lang="en-US" sz="2400" dirty="0" err="1"/>
              <a:t>khi</a:t>
            </a:r>
            <a:r>
              <a:rPr lang="en-US" sz="2400" dirty="0"/>
              <a:t> ta </a:t>
            </a:r>
            <a:r>
              <a:rPr lang="en-US" sz="2400" dirty="0" err="1"/>
              <a:t>sử</a:t>
            </a:r>
            <a:r>
              <a:rPr lang="en-US" sz="2400" dirty="0"/>
              <a:t> </a:t>
            </a:r>
            <a:r>
              <a:rPr lang="en-US" sz="2400" dirty="0" err="1"/>
              <a:t>dụng</a:t>
            </a:r>
            <a:r>
              <a:rPr lang="en-US" sz="2400" dirty="0"/>
              <a:t> ORM </a:t>
            </a:r>
            <a:r>
              <a:rPr lang="en-US" sz="2400" dirty="0" err="1"/>
              <a:t>này</a:t>
            </a:r>
            <a:r>
              <a:rPr lang="en-US" sz="2400" dirty="0"/>
              <a:t>. </a:t>
            </a:r>
            <a:endParaRPr lang="en-US" sz="2400" dirty="0" smtClean="0"/>
          </a:p>
          <a:p>
            <a:pPr algn="just">
              <a:lnSpc>
                <a:spcPct val="150000"/>
              </a:lnSpc>
            </a:pPr>
            <a:r>
              <a:rPr lang="en-US" sz="2400" dirty="0" err="1" smtClean="0"/>
              <a:t>Ưu</a:t>
            </a:r>
            <a:r>
              <a:rPr lang="en-US" sz="2400" dirty="0" smtClean="0"/>
              <a:t> </a:t>
            </a:r>
            <a:r>
              <a:rPr lang="en-US" sz="2400" dirty="0" err="1"/>
              <a:t>điểm</a:t>
            </a:r>
            <a:r>
              <a:rPr lang="en-US" sz="2400" dirty="0"/>
              <a:t> </a:t>
            </a:r>
            <a:r>
              <a:rPr lang="en-US" sz="2400" dirty="0" err="1"/>
              <a:t>nổi</a:t>
            </a:r>
            <a:r>
              <a:rPr lang="en-US" sz="2400" dirty="0"/>
              <a:t> </a:t>
            </a:r>
            <a:r>
              <a:rPr lang="en-US" sz="2400" dirty="0" err="1"/>
              <a:t>trội</a:t>
            </a:r>
            <a:r>
              <a:rPr lang="en-US" sz="2400" dirty="0"/>
              <a:t> </a:t>
            </a:r>
            <a:r>
              <a:rPr lang="en-US" sz="2400" dirty="0" err="1"/>
              <a:t>là</a:t>
            </a:r>
            <a:r>
              <a:rPr lang="en-US" sz="2400" dirty="0"/>
              <a:t> </a:t>
            </a:r>
            <a:r>
              <a:rPr lang="en-US" sz="2400" dirty="0" err="1"/>
              <a:t>sẽ</a:t>
            </a:r>
            <a:r>
              <a:rPr lang="en-US" sz="2400" dirty="0"/>
              <a:t> </a:t>
            </a:r>
            <a:r>
              <a:rPr lang="en-US" sz="2400" dirty="0" err="1"/>
              <a:t>giảm</a:t>
            </a:r>
            <a:r>
              <a:rPr lang="en-US" sz="2400" dirty="0"/>
              <a:t> </a:t>
            </a:r>
            <a:r>
              <a:rPr lang="en-US" sz="2400" dirty="0" err="1"/>
              <a:t>thiểu</a:t>
            </a:r>
            <a:r>
              <a:rPr lang="en-US" sz="2400" dirty="0"/>
              <a:t> </a:t>
            </a:r>
            <a:r>
              <a:rPr lang="en-US" sz="2400" dirty="0" err="1"/>
              <a:t>khối</a:t>
            </a:r>
            <a:r>
              <a:rPr lang="en-US" sz="2400" dirty="0"/>
              <a:t> </a:t>
            </a:r>
            <a:r>
              <a:rPr lang="en-US" sz="2400" dirty="0" err="1"/>
              <a:t>lượng</a:t>
            </a:r>
            <a:r>
              <a:rPr lang="en-US" sz="2400" dirty="0"/>
              <a:t> </a:t>
            </a:r>
            <a:r>
              <a:rPr lang="en-US" sz="2400" dirty="0" err="1"/>
              <a:t>mã</a:t>
            </a:r>
            <a:r>
              <a:rPr lang="en-US" sz="2400" dirty="0"/>
              <a:t> </a:t>
            </a:r>
            <a:r>
              <a:rPr lang="en-US" sz="2400" dirty="0" err="1"/>
              <a:t>hóa</a:t>
            </a:r>
            <a:r>
              <a:rPr lang="en-US" sz="2400" dirty="0"/>
              <a:t> </a:t>
            </a:r>
            <a:r>
              <a:rPr lang="en-US" sz="2400" dirty="0" err="1"/>
              <a:t>mà</a:t>
            </a:r>
            <a:r>
              <a:rPr lang="en-US" sz="2400" dirty="0"/>
              <a:t> </a:t>
            </a:r>
            <a:r>
              <a:rPr lang="en-US" sz="2400" dirty="0" err="1"/>
              <a:t>người</a:t>
            </a:r>
            <a:r>
              <a:rPr lang="en-US" sz="2400" dirty="0"/>
              <a:t> </a:t>
            </a:r>
            <a:r>
              <a:rPr lang="en-US" sz="2400" dirty="0" err="1"/>
              <a:t>phát</a:t>
            </a:r>
            <a:r>
              <a:rPr lang="en-US" sz="2400" dirty="0"/>
              <a:t> </a:t>
            </a:r>
            <a:r>
              <a:rPr lang="en-US" sz="2400" dirty="0" err="1"/>
              <a:t>triển</a:t>
            </a:r>
            <a:r>
              <a:rPr lang="en-US" sz="2400" dirty="0"/>
              <a:t> </a:t>
            </a:r>
            <a:r>
              <a:rPr lang="en-US" sz="2400" dirty="0" err="1"/>
              <a:t>phải</a:t>
            </a:r>
            <a:r>
              <a:rPr lang="en-US" sz="2400" dirty="0"/>
              <a:t> </a:t>
            </a:r>
            <a:r>
              <a:rPr lang="en-US" sz="2400" dirty="0" err="1"/>
              <a:t>thực</a:t>
            </a:r>
            <a:r>
              <a:rPr lang="en-US" sz="2400" dirty="0"/>
              <a:t> </a:t>
            </a:r>
            <a:r>
              <a:rPr lang="en-US" sz="2400" dirty="0" err="1"/>
              <a:t>hiện</a:t>
            </a:r>
            <a:r>
              <a:rPr lang="en-US" sz="2400" dirty="0"/>
              <a:t> </a:t>
            </a:r>
            <a:r>
              <a:rPr lang="en-US" sz="2400" dirty="0" err="1"/>
              <a:t>khi</a:t>
            </a:r>
            <a:r>
              <a:rPr lang="en-US" sz="2400" dirty="0"/>
              <a:t> </a:t>
            </a:r>
            <a:r>
              <a:rPr lang="en-US" sz="2400" dirty="0" err="1"/>
              <a:t>xây</a:t>
            </a:r>
            <a:r>
              <a:rPr lang="en-US" sz="2400" dirty="0"/>
              <a:t> </a:t>
            </a:r>
            <a:r>
              <a:rPr lang="en-US" sz="2400" dirty="0" err="1"/>
              <a:t>dựng</a:t>
            </a:r>
            <a:r>
              <a:rPr lang="en-US" sz="2400" dirty="0"/>
              <a:t> </a:t>
            </a:r>
            <a:r>
              <a:rPr lang="en-US" sz="2400" dirty="0" err="1"/>
              <a:t>tầng</a:t>
            </a:r>
            <a:r>
              <a:rPr lang="en-US" sz="2400" dirty="0"/>
              <a:t> </a:t>
            </a:r>
            <a:r>
              <a:rPr lang="en-US" sz="2400" dirty="0" err="1"/>
              <a:t>truy</a:t>
            </a:r>
            <a:r>
              <a:rPr lang="en-US" sz="2400" dirty="0"/>
              <a:t> </a:t>
            </a:r>
            <a:r>
              <a:rPr lang="en-US" sz="2400" dirty="0" err="1"/>
              <a:t>cập</a:t>
            </a:r>
            <a:r>
              <a:rPr lang="en-US" sz="2400" dirty="0"/>
              <a:t> </a:t>
            </a:r>
            <a:r>
              <a:rPr lang="en-US" sz="2400" dirty="0" err="1"/>
              <a:t>dữ</a:t>
            </a:r>
            <a:r>
              <a:rPr lang="en-US" sz="2400" dirty="0"/>
              <a:t> </a:t>
            </a:r>
            <a:r>
              <a:rPr lang="en-US" sz="2400" dirty="0" err="1"/>
              <a:t>liệu</a:t>
            </a:r>
            <a:r>
              <a:rPr lang="en-US" sz="2400" dirty="0"/>
              <a:t>. </a:t>
            </a:r>
            <a:endParaRPr lang="en-US" sz="2400" dirty="0" smtClean="0"/>
          </a:p>
          <a:p>
            <a:pPr algn="just">
              <a:lnSpc>
                <a:spcPct val="150000"/>
              </a:lnSpc>
            </a:pPr>
            <a:r>
              <a:rPr lang="en-US" sz="2400" dirty="0" err="1" smtClean="0"/>
              <a:t>Phiên</a:t>
            </a:r>
            <a:r>
              <a:rPr lang="en-US" sz="2400" dirty="0" smtClean="0"/>
              <a:t> </a:t>
            </a:r>
            <a:r>
              <a:rPr lang="en-US" sz="2400" dirty="0" err="1"/>
              <a:t>bản</a:t>
            </a:r>
            <a:r>
              <a:rPr lang="en-US" sz="2400" dirty="0"/>
              <a:t> </a:t>
            </a:r>
            <a:r>
              <a:rPr lang="en-US" sz="2400" dirty="0" err="1"/>
              <a:t>đầu</a:t>
            </a:r>
            <a:r>
              <a:rPr lang="en-US" sz="2400" dirty="0"/>
              <a:t> </a:t>
            </a:r>
            <a:r>
              <a:rPr lang="en-US" sz="2400" dirty="0" err="1"/>
              <a:t>tiên</a:t>
            </a:r>
            <a:r>
              <a:rPr lang="en-US" sz="2400" dirty="0"/>
              <a:t> </a:t>
            </a:r>
            <a:r>
              <a:rPr lang="en-US" sz="2400" dirty="0" err="1"/>
              <a:t>của</a:t>
            </a:r>
            <a:r>
              <a:rPr lang="en-US" sz="2400" dirty="0"/>
              <a:t> Entity Framework </a:t>
            </a:r>
            <a:r>
              <a:rPr lang="en-US" sz="2400" dirty="0" err="1"/>
              <a:t>ra</a:t>
            </a:r>
            <a:r>
              <a:rPr lang="en-US" sz="2400" dirty="0"/>
              <a:t> </a:t>
            </a:r>
            <a:r>
              <a:rPr lang="en-US" sz="2400" dirty="0" err="1"/>
              <a:t>đời</a:t>
            </a:r>
            <a:r>
              <a:rPr lang="en-US" sz="2400" dirty="0"/>
              <a:t> </a:t>
            </a:r>
            <a:r>
              <a:rPr lang="en-US" sz="2400" dirty="0" err="1"/>
              <a:t>vào</a:t>
            </a:r>
            <a:r>
              <a:rPr lang="en-US" sz="2400" dirty="0"/>
              <a:t> </a:t>
            </a:r>
            <a:r>
              <a:rPr lang="en-US" sz="2400" dirty="0" err="1"/>
              <a:t>năm</a:t>
            </a:r>
            <a:r>
              <a:rPr lang="en-US" sz="2400" dirty="0"/>
              <a:t> 2008 </a:t>
            </a:r>
            <a:r>
              <a:rPr lang="en-US" sz="2400" dirty="0" err="1"/>
              <a:t>dưới</a:t>
            </a:r>
            <a:r>
              <a:rPr lang="en-US" sz="2400" dirty="0"/>
              <a:t> </a:t>
            </a:r>
            <a:r>
              <a:rPr lang="en-US" sz="2400" dirty="0" err="1"/>
              <a:t>nền</a:t>
            </a:r>
            <a:r>
              <a:rPr lang="en-US" sz="2400" dirty="0"/>
              <a:t> </a:t>
            </a:r>
            <a:r>
              <a:rPr lang="en-US" sz="2400" dirty="0" err="1"/>
              <a:t>tảng</a:t>
            </a:r>
            <a:r>
              <a:rPr lang="en-US" sz="2400" dirty="0"/>
              <a:t> .NET Framework 3.5 </a:t>
            </a:r>
            <a:r>
              <a:rPr lang="en-US" sz="2400" dirty="0" err="1"/>
              <a:t>cho</a:t>
            </a:r>
            <a:r>
              <a:rPr lang="en-US" sz="2400" dirty="0"/>
              <a:t> </a:t>
            </a:r>
            <a:r>
              <a:rPr lang="en-US" sz="2400" dirty="0" err="1"/>
              <a:t>đến</a:t>
            </a:r>
            <a:r>
              <a:rPr lang="en-US" sz="2400" dirty="0"/>
              <a:t> </a:t>
            </a:r>
            <a:r>
              <a:rPr lang="en-US" sz="2400" dirty="0" err="1"/>
              <a:t>hiện</a:t>
            </a:r>
            <a:r>
              <a:rPr lang="en-US" sz="2400" dirty="0"/>
              <a:t> nay </a:t>
            </a:r>
            <a:r>
              <a:rPr lang="en-US" sz="2400" dirty="0" err="1"/>
              <a:t>là</a:t>
            </a:r>
            <a:r>
              <a:rPr lang="en-US" sz="2400" dirty="0"/>
              <a:t> </a:t>
            </a:r>
            <a:r>
              <a:rPr lang="en-US" sz="2400" dirty="0" err="1"/>
              <a:t>phiên</a:t>
            </a:r>
            <a:r>
              <a:rPr lang="en-US" sz="2400" dirty="0"/>
              <a:t> </a:t>
            </a:r>
            <a:r>
              <a:rPr lang="en-US" sz="2400" dirty="0" err="1"/>
              <a:t>bản</a:t>
            </a:r>
            <a:r>
              <a:rPr lang="en-US" sz="2400" dirty="0"/>
              <a:t> 6.0. </a:t>
            </a:r>
            <a:endParaRPr lang="en-US" sz="2400" dirty="0" smtClean="0"/>
          </a:p>
          <a:p>
            <a:pPr algn="just">
              <a:lnSpc>
                <a:spcPct val="150000"/>
              </a:lnSpc>
            </a:pPr>
            <a:endParaRPr lang="en-US" sz="2400" dirty="0"/>
          </a:p>
        </p:txBody>
      </p:sp>
      <p:sp>
        <p:nvSpPr>
          <p:cNvPr id="3" name="Slide Number Placeholder 2"/>
          <p:cNvSpPr>
            <a:spLocks noGrp="1"/>
          </p:cNvSpPr>
          <p:nvPr>
            <p:ph type="sldNum" sz="quarter" idx="12"/>
          </p:nvPr>
        </p:nvSpPr>
        <p:spPr/>
        <p:txBody>
          <a:bodyPr/>
          <a:lstStyle/>
          <a:p>
            <a:fld id="{0FF54DE5-C571-48E8-A5BC-B369434E2F44}" type="slidenum">
              <a:rPr lang="en-US" smtClean="0"/>
              <a:t>39</a:t>
            </a:fld>
            <a:endParaRPr lang="en-US"/>
          </a:p>
        </p:txBody>
      </p:sp>
    </p:spTree>
    <p:extLst>
      <p:ext uri="{BB962C8B-B14F-4D97-AF65-F5344CB8AC3E}">
        <p14:creationId xmlns:p14="http://schemas.microsoft.com/office/powerpoint/2010/main" val="373294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Nội</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dung</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a:bodyPr>
          <a:lstStyle/>
          <a:p>
            <a:pPr>
              <a:lnSpc>
                <a:spcPct val="100000"/>
              </a:lnSpc>
            </a:pPr>
            <a:r>
              <a:rPr lang="en-US" sz="2400" dirty="0" err="1" smtClean="0"/>
              <a:t>Kiến</a:t>
            </a:r>
            <a:r>
              <a:rPr lang="en-US" sz="2400" dirty="0" smtClean="0"/>
              <a:t> </a:t>
            </a:r>
            <a:r>
              <a:rPr lang="en-US" sz="2400" dirty="0" err="1" smtClean="0"/>
              <a:t>trúc</a:t>
            </a:r>
            <a:r>
              <a:rPr lang="en-US" sz="2400" dirty="0" smtClean="0"/>
              <a:t> </a:t>
            </a:r>
            <a:r>
              <a:rPr lang="en-US" sz="2400" dirty="0" err="1" smtClean="0"/>
              <a:t>phần</a:t>
            </a:r>
            <a:r>
              <a:rPr lang="en-US" sz="2400" dirty="0" smtClean="0"/>
              <a:t> </a:t>
            </a:r>
            <a:r>
              <a:rPr lang="en-US" sz="2400" dirty="0" err="1" smtClean="0"/>
              <a:t>mềm</a:t>
            </a:r>
            <a:endParaRPr lang="en-US" sz="2400" dirty="0" smtClean="0"/>
          </a:p>
          <a:p>
            <a:pPr>
              <a:lnSpc>
                <a:spcPct val="100000"/>
              </a:lnSpc>
            </a:pPr>
            <a:r>
              <a:rPr lang="en-US" sz="2400" dirty="0" err="1" smtClean="0"/>
              <a:t>Một</a:t>
            </a:r>
            <a:r>
              <a:rPr lang="en-US" sz="2400" dirty="0" smtClean="0"/>
              <a:t> </a:t>
            </a:r>
            <a:r>
              <a:rPr lang="en-US" sz="2400" dirty="0" err="1" smtClean="0"/>
              <a:t>số</a:t>
            </a:r>
            <a:r>
              <a:rPr lang="en-US" sz="2400" dirty="0" smtClean="0"/>
              <a:t> </a:t>
            </a:r>
            <a:r>
              <a:rPr lang="en-US" sz="2400" dirty="0" err="1" smtClean="0"/>
              <a:t>công</a:t>
            </a:r>
            <a:r>
              <a:rPr lang="en-US" sz="2400" dirty="0" smtClean="0"/>
              <a:t> </a:t>
            </a:r>
            <a:r>
              <a:rPr lang="en-US" sz="2400" dirty="0" err="1" smtClean="0"/>
              <a:t>cụ</a:t>
            </a:r>
            <a:r>
              <a:rPr lang="en-US" sz="2400" dirty="0" smtClean="0"/>
              <a:t> </a:t>
            </a:r>
            <a:r>
              <a:rPr lang="en-US" sz="2400" dirty="0" err="1" smtClean="0"/>
              <a:t>hỗ</a:t>
            </a:r>
            <a:r>
              <a:rPr lang="en-US" sz="2400" dirty="0" smtClean="0"/>
              <a:t> </a:t>
            </a:r>
            <a:r>
              <a:rPr lang="en-US" sz="2400" dirty="0" err="1" smtClean="0"/>
              <a:t>trợ</a:t>
            </a:r>
            <a:r>
              <a:rPr lang="en-US" sz="2400" dirty="0" smtClean="0"/>
              <a:t> </a:t>
            </a:r>
            <a:r>
              <a:rPr lang="en-US" sz="2400" dirty="0" err="1" smtClean="0"/>
              <a:t>xây</a:t>
            </a:r>
            <a:r>
              <a:rPr lang="en-US" sz="2400" dirty="0" smtClean="0"/>
              <a:t> </a:t>
            </a:r>
            <a:r>
              <a:rPr lang="en-US" sz="2400" dirty="0" err="1" smtClean="0"/>
              <a:t>dựng</a:t>
            </a:r>
            <a:r>
              <a:rPr lang="en-US" sz="2400" dirty="0" smtClean="0"/>
              <a:t> </a:t>
            </a:r>
            <a:r>
              <a:rPr lang="en-US" sz="2400" dirty="0" err="1" smtClean="0"/>
              <a:t>phần</a:t>
            </a:r>
            <a:r>
              <a:rPr lang="en-US" sz="2400" dirty="0" smtClean="0"/>
              <a:t> </a:t>
            </a:r>
            <a:r>
              <a:rPr lang="en-US" sz="2400" dirty="0" err="1" smtClean="0"/>
              <a:t>mềm</a:t>
            </a:r>
            <a:endParaRPr lang="en-US" sz="2400" dirty="0" smtClean="0"/>
          </a:p>
          <a:p>
            <a:pPr>
              <a:lnSpc>
                <a:spcPct val="100000"/>
              </a:lnSpc>
            </a:pPr>
            <a:r>
              <a:rPr lang="en-US" sz="2400" dirty="0" err="1" smtClean="0"/>
              <a:t>Những</a:t>
            </a:r>
            <a:r>
              <a:rPr lang="en-US" sz="2400" dirty="0" smtClean="0"/>
              <a:t> </a:t>
            </a:r>
            <a:r>
              <a:rPr lang="en-US" sz="2400" dirty="0" err="1" smtClean="0"/>
              <a:t>nguyên</a:t>
            </a:r>
            <a:r>
              <a:rPr lang="en-US" sz="2400" dirty="0" smtClean="0"/>
              <a:t> </a:t>
            </a:r>
            <a:r>
              <a:rPr lang="en-US" sz="2400" dirty="0" err="1" smtClean="0"/>
              <a:t>tắc</a:t>
            </a:r>
            <a:r>
              <a:rPr lang="en-US" sz="2400" dirty="0" smtClean="0"/>
              <a:t> </a:t>
            </a:r>
            <a:r>
              <a:rPr lang="en-US" sz="2400" dirty="0" err="1" smtClean="0"/>
              <a:t>cơ</a:t>
            </a:r>
            <a:r>
              <a:rPr lang="en-US" sz="2400" dirty="0" smtClean="0"/>
              <a:t> </a:t>
            </a:r>
            <a:r>
              <a:rPr lang="en-US" sz="2400" dirty="0" err="1" smtClean="0"/>
              <a:t>bản</a:t>
            </a:r>
            <a:r>
              <a:rPr lang="en-US" sz="2400" dirty="0" smtClean="0"/>
              <a:t> </a:t>
            </a:r>
            <a:r>
              <a:rPr lang="en-US" sz="2400" dirty="0" err="1" smtClean="0"/>
              <a:t>trong</a:t>
            </a:r>
            <a:r>
              <a:rPr lang="en-US" sz="2400" dirty="0" smtClean="0"/>
              <a:t> </a:t>
            </a:r>
            <a:r>
              <a:rPr lang="en-US" sz="2400" dirty="0" err="1" smtClean="0"/>
              <a:t>xây</a:t>
            </a:r>
            <a:r>
              <a:rPr lang="en-US" sz="2400" dirty="0" smtClean="0"/>
              <a:t> </a:t>
            </a:r>
            <a:r>
              <a:rPr lang="en-US" sz="2400" dirty="0" err="1" smtClean="0"/>
              <a:t>dựng</a:t>
            </a:r>
            <a:r>
              <a:rPr lang="en-US" sz="2400" dirty="0" smtClean="0"/>
              <a:t> </a:t>
            </a:r>
            <a:r>
              <a:rPr lang="en-US" sz="2400" dirty="0" err="1" smtClean="0"/>
              <a:t>phần</a:t>
            </a:r>
            <a:r>
              <a:rPr lang="en-US" sz="2400" dirty="0" smtClean="0"/>
              <a:t> </a:t>
            </a:r>
            <a:r>
              <a:rPr lang="en-US" sz="2400" dirty="0" err="1" smtClean="0"/>
              <a:t>mềm</a:t>
            </a:r>
            <a:endParaRPr lang="en-US" sz="2400" dirty="0" smtClean="0"/>
          </a:p>
          <a:p>
            <a:pPr>
              <a:lnSpc>
                <a:spcPct val="100000"/>
              </a:lnSpc>
            </a:pPr>
            <a:r>
              <a:rPr lang="en-US" sz="2400" dirty="0" err="1" smtClean="0"/>
              <a:t>Đặc</a:t>
            </a:r>
            <a:r>
              <a:rPr lang="en-US" sz="2400" dirty="0" smtClean="0"/>
              <a:t> </a:t>
            </a:r>
            <a:r>
              <a:rPr lang="en-US" sz="2400" dirty="0" err="1" smtClean="0"/>
              <a:t>tả</a:t>
            </a:r>
            <a:r>
              <a:rPr lang="en-US" sz="2400" dirty="0" smtClean="0"/>
              <a:t> </a:t>
            </a:r>
            <a:r>
              <a:rPr lang="en-US" sz="2400" dirty="0" err="1" smtClean="0"/>
              <a:t>kỹ</a:t>
            </a:r>
            <a:r>
              <a:rPr lang="en-US" sz="2400" dirty="0" smtClean="0"/>
              <a:t> </a:t>
            </a:r>
            <a:r>
              <a:rPr lang="en-US" sz="2400" dirty="0" err="1" smtClean="0"/>
              <a:t>thuật</a:t>
            </a:r>
            <a:endParaRPr lang="en-US" sz="2400" dirty="0" smtClean="0"/>
          </a:p>
          <a:p>
            <a:pPr>
              <a:lnSpc>
                <a:spcPct val="100000"/>
              </a:lnSpc>
            </a:pPr>
            <a:r>
              <a:rPr lang="en-US" sz="2400" dirty="0" err="1" smtClean="0"/>
              <a:t>Ví</a:t>
            </a:r>
            <a:r>
              <a:rPr lang="en-US" sz="2400" dirty="0" smtClean="0"/>
              <a:t> </a:t>
            </a:r>
            <a:r>
              <a:rPr lang="en-US" sz="2400" dirty="0" err="1" smtClean="0"/>
              <a:t>dụ</a:t>
            </a:r>
            <a:r>
              <a:rPr lang="en-US" sz="2400" dirty="0" smtClean="0"/>
              <a:t> minh </a:t>
            </a:r>
            <a:r>
              <a:rPr lang="en-US" sz="2400" dirty="0" err="1" smtClean="0"/>
              <a:t>họa</a:t>
            </a:r>
            <a:r>
              <a:rPr lang="en-US" sz="2400" dirty="0" smtClean="0"/>
              <a:t> </a:t>
            </a:r>
            <a:r>
              <a:rPr lang="en-US" sz="2400" dirty="0" err="1" smtClean="0"/>
              <a:t>thực</a:t>
            </a:r>
            <a:r>
              <a:rPr lang="en-US" sz="2400" dirty="0" smtClean="0"/>
              <a:t> </a:t>
            </a:r>
            <a:r>
              <a:rPr lang="en-US" sz="2400" dirty="0" err="1" smtClean="0"/>
              <a:t>thi</a:t>
            </a:r>
            <a:r>
              <a:rPr lang="en-US" sz="2400" dirty="0" smtClean="0"/>
              <a:t> </a:t>
            </a:r>
            <a:r>
              <a:rPr lang="en-US" sz="2400" dirty="0" err="1" smtClean="0"/>
              <a:t>một</a:t>
            </a:r>
            <a:r>
              <a:rPr lang="en-US" sz="2400" dirty="0" smtClean="0"/>
              <a:t> </a:t>
            </a:r>
            <a:r>
              <a:rPr lang="en-US" sz="2400" dirty="0" err="1" smtClean="0"/>
              <a:t>số</a:t>
            </a:r>
            <a:r>
              <a:rPr lang="en-US" sz="2400" dirty="0" smtClean="0"/>
              <a:t> Use case</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4</a:t>
            </a:fld>
            <a:endParaRPr lang="en-US"/>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Ví</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minh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họa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Kiến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trúc</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a:xfrm>
            <a:off x="1104900" y="1600200"/>
            <a:ext cx="9998529" cy="4971096"/>
          </a:xfrm>
        </p:spPr>
        <p:txBody>
          <a:bodyPr>
            <a:normAutofit/>
          </a:bodyPr>
          <a:lstStyle/>
          <a:p>
            <a:pPr algn="just">
              <a:lnSpc>
                <a:spcPct val="150000"/>
              </a:lnSpc>
            </a:pPr>
            <a:r>
              <a:rPr lang="en-US" sz="2400" dirty="0" err="1" smtClean="0"/>
              <a:t>Kiến</a:t>
            </a:r>
            <a:r>
              <a:rPr lang="en-US" sz="2400" dirty="0" smtClean="0"/>
              <a:t> </a:t>
            </a:r>
            <a:r>
              <a:rPr lang="en-US" sz="2400" dirty="0" err="1" smtClean="0"/>
              <a:t>trúc</a:t>
            </a:r>
            <a:r>
              <a:rPr lang="en-US" sz="2400" dirty="0" smtClean="0"/>
              <a:t> </a:t>
            </a:r>
            <a:r>
              <a:rPr lang="en-US" sz="2400" dirty="0" err="1" smtClean="0"/>
              <a:t>phần</a:t>
            </a:r>
            <a:r>
              <a:rPr lang="en-US" sz="2400" dirty="0" smtClean="0"/>
              <a:t> </a:t>
            </a:r>
            <a:r>
              <a:rPr lang="en-US" sz="2400" dirty="0" err="1" smtClean="0"/>
              <a:t>mềm</a:t>
            </a:r>
            <a:r>
              <a:rPr lang="en-US" sz="2400" dirty="0"/>
              <a:t> </a:t>
            </a:r>
            <a:r>
              <a:rPr lang="en-US" sz="2400" dirty="0" err="1" smtClean="0"/>
              <a:t>khi</a:t>
            </a:r>
            <a:r>
              <a:rPr lang="en-US" sz="2400" dirty="0" smtClean="0"/>
              <a:t> </a:t>
            </a:r>
            <a:r>
              <a:rPr lang="en-US" sz="2400" dirty="0" err="1" smtClean="0"/>
              <a:t>sử</a:t>
            </a:r>
            <a:r>
              <a:rPr lang="en-US" sz="2400" dirty="0" smtClean="0"/>
              <a:t> dung Entity </a:t>
            </a:r>
            <a:r>
              <a:rPr lang="en-US" sz="2400" dirty="0" err="1" smtClean="0"/>
              <a:t>Framwork</a:t>
            </a:r>
            <a:r>
              <a:rPr lang="en-US" sz="2400" dirty="0" smtClean="0"/>
              <a:t>:</a:t>
            </a:r>
          </a:p>
          <a:p>
            <a:pPr algn="just">
              <a:lnSpc>
                <a:spcPct val="150000"/>
              </a:lnSpc>
            </a:pPr>
            <a:endParaRPr lang="en-US" sz="2400" dirty="0"/>
          </a:p>
        </p:txBody>
      </p:sp>
      <p:sp>
        <p:nvSpPr>
          <p:cNvPr id="3" name="Slide Number Placeholder 2"/>
          <p:cNvSpPr>
            <a:spLocks noGrp="1"/>
          </p:cNvSpPr>
          <p:nvPr>
            <p:ph type="sldNum" sz="quarter" idx="12"/>
          </p:nvPr>
        </p:nvSpPr>
        <p:spPr/>
        <p:txBody>
          <a:bodyPr/>
          <a:lstStyle/>
          <a:p>
            <a:fld id="{0FF54DE5-C571-48E8-A5BC-B369434E2F44}" type="slidenum">
              <a:rPr lang="en-US" smtClean="0"/>
              <a:t>40</a:t>
            </a:fld>
            <a:endParaRPr lang="en-US"/>
          </a:p>
        </p:txBody>
      </p:sp>
      <p:pic>
        <p:nvPicPr>
          <p:cNvPr id="6" name="Picture 5"/>
          <p:cNvPicPr/>
          <p:nvPr/>
        </p:nvPicPr>
        <p:blipFill>
          <a:blip r:embed="rId2"/>
          <a:stretch>
            <a:fillRect/>
          </a:stretch>
        </p:blipFill>
        <p:spPr>
          <a:xfrm>
            <a:off x="3131864" y="2945718"/>
            <a:ext cx="5620249" cy="1548160"/>
          </a:xfrm>
          <a:prstGeom prst="rect">
            <a:avLst/>
          </a:prstGeom>
        </p:spPr>
      </p:pic>
    </p:spTree>
    <p:extLst>
      <p:ext uri="{BB962C8B-B14F-4D97-AF65-F5344CB8AC3E}">
        <p14:creationId xmlns:p14="http://schemas.microsoft.com/office/powerpoint/2010/main" val="70848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Ví</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minh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họa</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 Use case 02</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a:xfrm>
            <a:off x="1104900" y="1600200"/>
            <a:ext cx="9998529" cy="4971096"/>
          </a:xfrm>
        </p:spPr>
        <p:txBody>
          <a:bodyPr>
            <a:normAutofit/>
          </a:bodyPr>
          <a:lstStyle/>
          <a:p>
            <a:pPr>
              <a:lnSpc>
                <a:spcPct val="150000"/>
              </a:lnSpc>
            </a:pPr>
            <a:r>
              <a:rPr lang="en-US" sz="2400" b="1" dirty="0" smtClean="0"/>
              <a:t>Use </a:t>
            </a:r>
            <a:r>
              <a:rPr lang="en-US" sz="2400" b="1" dirty="0"/>
              <a:t>case 02: </a:t>
            </a:r>
            <a:r>
              <a:rPr lang="en-US" sz="2400" b="1" dirty="0" err="1"/>
              <a:t>Xem</a:t>
            </a:r>
            <a:r>
              <a:rPr lang="en-US" sz="2400" b="1" dirty="0"/>
              <a:t> </a:t>
            </a:r>
            <a:r>
              <a:rPr lang="en-US" sz="2400" b="1" dirty="0" err="1"/>
              <a:t>danh</a:t>
            </a:r>
            <a:r>
              <a:rPr lang="en-US" sz="2400" b="1" dirty="0"/>
              <a:t> </a:t>
            </a:r>
            <a:r>
              <a:rPr lang="en-US" sz="2400" b="1" dirty="0" err="1"/>
              <a:t>sách</a:t>
            </a:r>
            <a:r>
              <a:rPr lang="en-US" sz="2400" b="1" dirty="0"/>
              <a:t> </a:t>
            </a:r>
            <a:r>
              <a:rPr lang="en-US" sz="2400" b="1" dirty="0" err="1"/>
              <a:t>mẫu</a:t>
            </a:r>
            <a:r>
              <a:rPr lang="en-US" sz="2400" b="1" dirty="0"/>
              <a:t> </a:t>
            </a:r>
            <a:r>
              <a:rPr lang="en-US" sz="2400" b="1" dirty="0" err="1"/>
              <a:t>xe</a:t>
            </a:r>
            <a:endParaRPr lang="en-US" sz="2400" dirty="0"/>
          </a:p>
          <a:p>
            <a:pPr lvl="1">
              <a:lnSpc>
                <a:spcPct val="150000"/>
              </a:lnSpc>
            </a:pPr>
            <a:r>
              <a:rPr lang="en-US" sz="2400" dirty="0"/>
              <a:t>Preconditions: </a:t>
            </a:r>
            <a:r>
              <a:rPr lang="en-US" sz="2400" dirty="0" err="1"/>
              <a:t>Không</a:t>
            </a:r>
            <a:endParaRPr lang="en-US" sz="2400" dirty="0"/>
          </a:p>
          <a:p>
            <a:pPr lvl="1">
              <a:lnSpc>
                <a:spcPct val="150000"/>
              </a:lnSpc>
            </a:pPr>
            <a:r>
              <a:rPr lang="en-US" sz="2400" dirty="0" err="1"/>
              <a:t>Hệ</a:t>
            </a:r>
            <a:r>
              <a:rPr lang="en-US" sz="2400" dirty="0"/>
              <a:t> </a:t>
            </a:r>
            <a:r>
              <a:rPr lang="en-US" sz="2400" dirty="0" err="1"/>
              <a:t>thống</a:t>
            </a:r>
            <a:r>
              <a:rPr lang="en-US" sz="2400" dirty="0"/>
              <a:t> </a:t>
            </a:r>
            <a:r>
              <a:rPr lang="en-US" sz="2400" dirty="0" err="1"/>
              <a:t>trình</a:t>
            </a:r>
            <a:r>
              <a:rPr lang="en-US" sz="2400" dirty="0"/>
              <a:t> </a:t>
            </a:r>
            <a:r>
              <a:rPr lang="en-US" sz="2400" dirty="0" err="1"/>
              <a:t>bày</a:t>
            </a:r>
            <a:r>
              <a:rPr lang="en-US" sz="2400" dirty="0"/>
              <a:t> </a:t>
            </a:r>
            <a:r>
              <a:rPr lang="en-US" sz="2400" dirty="0" err="1"/>
              <a:t>cho</a:t>
            </a:r>
            <a:r>
              <a:rPr lang="en-US" sz="2400" dirty="0"/>
              <a:t> </a:t>
            </a:r>
            <a:r>
              <a:rPr lang="en-US" sz="2400" dirty="0" err="1"/>
              <a:t>khách</a:t>
            </a:r>
            <a:r>
              <a:rPr lang="en-US" sz="2400" dirty="0"/>
              <a:t> </a:t>
            </a:r>
            <a:r>
              <a:rPr lang="en-US" sz="2400" dirty="0" err="1"/>
              <a:t>hàng</a:t>
            </a:r>
            <a:r>
              <a:rPr lang="en-US" sz="2400" dirty="0"/>
              <a:t> </a:t>
            </a:r>
            <a:r>
              <a:rPr lang="en-US" sz="2400" dirty="0" err="1"/>
              <a:t>với</a:t>
            </a:r>
            <a:r>
              <a:rPr lang="en-US" sz="2400" dirty="0"/>
              <a:t> </a:t>
            </a:r>
            <a:r>
              <a:rPr lang="en-US" sz="2400" dirty="0" err="1"/>
              <a:t>các</a:t>
            </a:r>
            <a:r>
              <a:rPr lang="en-US" sz="2400" dirty="0"/>
              <a:t> </a:t>
            </a:r>
            <a:r>
              <a:rPr lang="en-US" sz="2400" dirty="0" err="1"/>
              <a:t>mẫu</a:t>
            </a:r>
            <a:r>
              <a:rPr lang="en-US" sz="2400" dirty="0"/>
              <a:t> </a:t>
            </a:r>
            <a:r>
              <a:rPr lang="en-US" sz="2400" dirty="0" err="1"/>
              <a:t>xe</a:t>
            </a:r>
            <a:endParaRPr lang="en-US" sz="2400" dirty="0"/>
          </a:p>
          <a:p>
            <a:pPr lvl="1">
              <a:lnSpc>
                <a:spcPct val="150000"/>
              </a:lnSpc>
            </a:pPr>
            <a:r>
              <a:rPr lang="en-US" sz="2400" dirty="0" err="1"/>
              <a:t>Mở</a:t>
            </a:r>
            <a:r>
              <a:rPr lang="en-US" sz="2400" dirty="0"/>
              <a:t> </a:t>
            </a:r>
            <a:r>
              <a:rPr lang="en-US" sz="2400" dirty="0" err="1"/>
              <a:t>rộng</a:t>
            </a:r>
            <a:r>
              <a:rPr lang="en-US" sz="2400" dirty="0"/>
              <a:t> sang use case 03</a:t>
            </a:r>
          </a:p>
          <a:p>
            <a:pPr lvl="1">
              <a:lnSpc>
                <a:spcPct val="150000"/>
              </a:lnSpc>
            </a:pPr>
            <a:r>
              <a:rPr lang="en-US" sz="2400" dirty="0" err="1"/>
              <a:t>Postconditions</a:t>
            </a:r>
            <a:r>
              <a:rPr lang="en-US" sz="2400" dirty="0"/>
              <a:t>: </a:t>
            </a:r>
            <a:r>
              <a:rPr lang="en-US" sz="2400" dirty="0" err="1" smtClean="0"/>
              <a:t>Không</a:t>
            </a:r>
            <a:endParaRPr lang="en-US" sz="2400" b="1" dirty="0"/>
          </a:p>
        </p:txBody>
      </p:sp>
      <p:sp>
        <p:nvSpPr>
          <p:cNvPr id="3" name="Slide Number Placeholder 2"/>
          <p:cNvSpPr>
            <a:spLocks noGrp="1"/>
          </p:cNvSpPr>
          <p:nvPr>
            <p:ph type="sldNum" sz="quarter" idx="12"/>
          </p:nvPr>
        </p:nvSpPr>
        <p:spPr/>
        <p:txBody>
          <a:bodyPr/>
          <a:lstStyle/>
          <a:p>
            <a:fld id="{0FF54DE5-C571-48E8-A5BC-B369434E2F44}" type="slidenum">
              <a:rPr lang="en-US" smtClean="0"/>
              <a:t>41</a:t>
            </a:fld>
            <a:endParaRPr lang="en-US"/>
          </a:p>
        </p:txBody>
      </p:sp>
    </p:spTree>
    <p:extLst>
      <p:ext uri="{BB962C8B-B14F-4D97-AF65-F5344CB8AC3E}">
        <p14:creationId xmlns:p14="http://schemas.microsoft.com/office/powerpoint/2010/main" val="330880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Ví</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minh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họa</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 Use case 02</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lide Number Placeholder 2"/>
          <p:cNvSpPr>
            <a:spLocks noGrp="1"/>
          </p:cNvSpPr>
          <p:nvPr>
            <p:ph type="sldNum" sz="quarter" idx="12"/>
          </p:nvPr>
        </p:nvSpPr>
        <p:spPr/>
        <p:txBody>
          <a:bodyPr/>
          <a:lstStyle/>
          <a:p>
            <a:fld id="{0FF54DE5-C571-48E8-A5BC-B369434E2F44}" type="slidenum">
              <a:rPr lang="en-US" smtClean="0"/>
              <a:t>42</a:t>
            </a:fld>
            <a:endParaRPr lang="en-US"/>
          </a:p>
        </p:txBody>
      </p:sp>
      <p:sp>
        <p:nvSpPr>
          <p:cNvPr id="4" name="Content Placeholder 3"/>
          <p:cNvSpPr>
            <a:spLocks noGrp="1"/>
          </p:cNvSpPr>
          <p:nvPr>
            <p:ph idx="1"/>
          </p:nvPr>
        </p:nvSpPr>
        <p:spPr/>
        <p:txBody>
          <a:bodyPr/>
          <a:lstStyle/>
          <a:p>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a:t>
            </a:r>
          </a:p>
          <a:p>
            <a:endParaRPr lang="en-US" dirty="0"/>
          </a:p>
        </p:txBody>
      </p:sp>
      <p:pic>
        <p:nvPicPr>
          <p:cNvPr id="7" name="Content Placeholder 5"/>
          <p:cNvPicPr>
            <a:picLocks/>
          </p:cNvPicPr>
          <p:nvPr/>
        </p:nvPicPr>
        <p:blipFill>
          <a:blip r:embed="rId2"/>
          <a:stretch>
            <a:fillRect/>
          </a:stretch>
        </p:blipFill>
        <p:spPr>
          <a:xfrm>
            <a:off x="3114893" y="1626280"/>
            <a:ext cx="8039117" cy="4970463"/>
          </a:xfrm>
          <a:prstGeom prst="rect">
            <a:avLst/>
          </a:prstGeom>
        </p:spPr>
      </p:pic>
    </p:spTree>
    <p:extLst>
      <p:ext uri="{BB962C8B-B14F-4D97-AF65-F5344CB8AC3E}">
        <p14:creationId xmlns:p14="http://schemas.microsoft.com/office/powerpoint/2010/main" val="140397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Ví</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minh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họa</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 Use case </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02</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a:xfrm>
            <a:off x="4949371" y="1600200"/>
            <a:ext cx="6154058" cy="4971096"/>
          </a:xfrm>
        </p:spPr>
        <p:txBody>
          <a:bodyPr>
            <a:normAutofit/>
          </a:bodyPr>
          <a:lstStyle/>
          <a:p>
            <a:pPr algn="just">
              <a:lnSpc>
                <a:spcPct val="150000"/>
              </a:lnSpc>
            </a:pPr>
            <a:r>
              <a:rPr lang="en-US" sz="2200" dirty="0" err="1" smtClean="0"/>
              <a:t>Mã</a:t>
            </a:r>
            <a:r>
              <a:rPr lang="en-US" sz="2200" dirty="0" smtClean="0"/>
              <a:t> </a:t>
            </a:r>
            <a:r>
              <a:rPr lang="en-US" sz="2200" dirty="0" err="1" smtClean="0"/>
              <a:t>thực</a:t>
            </a:r>
            <a:r>
              <a:rPr lang="en-US" sz="2200" dirty="0" smtClean="0"/>
              <a:t> </a:t>
            </a:r>
            <a:r>
              <a:rPr lang="en-US" sz="2200" dirty="0" err="1" smtClean="0"/>
              <a:t>thi</a:t>
            </a:r>
            <a:r>
              <a:rPr lang="en-US" sz="2200" dirty="0" smtClean="0"/>
              <a:t> ở </a:t>
            </a:r>
            <a:r>
              <a:rPr lang="en-US" sz="2200" dirty="0" err="1" smtClean="0"/>
              <a:t>tầng</a:t>
            </a:r>
            <a:r>
              <a:rPr lang="en-US" sz="2200" dirty="0" smtClean="0"/>
              <a:t> </a:t>
            </a:r>
            <a:r>
              <a:rPr lang="en-US" sz="2200" dirty="0" err="1" smtClean="0"/>
              <a:t>giao</a:t>
            </a:r>
            <a:r>
              <a:rPr lang="en-US" sz="2200" dirty="0" smtClean="0"/>
              <a:t> </a:t>
            </a:r>
            <a:r>
              <a:rPr lang="en-US" sz="2200" dirty="0" err="1" smtClean="0"/>
              <a:t>diện</a:t>
            </a:r>
            <a:r>
              <a:rPr lang="en-US" sz="2200" dirty="0" smtClean="0"/>
              <a:t>:</a:t>
            </a:r>
          </a:p>
          <a:p>
            <a:pPr marL="0" indent="0" algn="just">
              <a:lnSpc>
                <a:spcPct val="150000"/>
              </a:lnSpc>
              <a:buNone/>
            </a:pPr>
            <a:endParaRPr lang="en-US" sz="2200" dirty="0"/>
          </a:p>
          <a:p>
            <a:pPr algn="just">
              <a:lnSpc>
                <a:spcPct val="150000"/>
              </a:lnSpc>
            </a:pPr>
            <a:r>
              <a:rPr lang="en-US" sz="2200" dirty="0" err="1" smtClean="0"/>
              <a:t>Giao</a:t>
            </a:r>
            <a:r>
              <a:rPr lang="en-US" sz="2200" dirty="0" smtClean="0"/>
              <a:t> </a:t>
            </a:r>
            <a:r>
              <a:rPr lang="en-US" sz="2200" dirty="0" err="1" smtClean="0"/>
              <a:t>diện</a:t>
            </a:r>
            <a:r>
              <a:rPr lang="en-US" sz="2200" dirty="0" smtClean="0"/>
              <a:t> </a:t>
            </a:r>
            <a:r>
              <a:rPr lang="en-US" sz="2200" dirty="0" err="1" smtClean="0"/>
              <a:t>tương</a:t>
            </a:r>
            <a:r>
              <a:rPr lang="en-US" sz="2200" dirty="0" smtClean="0"/>
              <a:t> </a:t>
            </a:r>
            <a:r>
              <a:rPr lang="en-US" sz="2200" dirty="0" err="1" smtClean="0"/>
              <a:t>tác</a:t>
            </a:r>
            <a:r>
              <a:rPr lang="en-US" sz="2200" dirty="0" smtClean="0"/>
              <a:t>:</a:t>
            </a:r>
          </a:p>
          <a:p>
            <a:pPr algn="just">
              <a:lnSpc>
                <a:spcPct val="150000"/>
              </a:lnSpc>
            </a:pPr>
            <a:endParaRPr lang="en-US" sz="2400" dirty="0" smtClean="0"/>
          </a:p>
          <a:p>
            <a:pPr lvl="1" algn="just">
              <a:lnSpc>
                <a:spcPct val="150000"/>
              </a:lnSpc>
            </a:pPr>
            <a:endParaRPr lang="en-US" dirty="0"/>
          </a:p>
        </p:txBody>
      </p:sp>
      <p:sp>
        <p:nvSpPr>
          <p:cNvPr id="3" name="Slide Number Placeholder 2"/>
          <p:cNvSpPr>
            <a:spLocks noGrp="1"/>
          </p:cNvSpPr>
          <p:nvPr>
            <p:ph type="sldNum" sz="quarter" idx="12"/>
          </p:nvPr>
        </p:nvSpPr>
        <p:spPr/>
        <p:txBody>
          <a:bodyPr/>
          <a:lstStyle/>
          <a:p>
            <a:fld id="{0FF54DE5-C571-48E8-A5BC-B369434E2F44}" type="slidenum">
              <a:rPr lang="en-US" smtClean="0"/>
              <a:t>43</a:t>
            </a:fld>
            <a:endParaRPr lang="en-US"/>
          </a:p>
        </p:txBody>
      </p:sp>
      <p:pic>
        <p:nvPicPr>
          <p:cNvPr id="7" name="Picture 6"/>
          <p:cNvPicPr/>
          <p:nvPr/>
        </p:nvPicPr>
        <p:blipFill>
          <a:blip r:embed="rId2"/>
          <a:stretch>
            <a:fillRect/>
          </a:stretch>
        </p:blipFill>
        <p:spPr>
          <a:xfrm>
            <a:off x="6410868" y="2099718"/>
            <a:ext cx="3516903" cy="1097084"/>
          </a:xfrm>
          <a:prstGeom prst="rect">
            <a:avLst/>
          </a:prstGeom>
        </p:spPr>
      </p:pic>
      <p:pic>
        <p:nvPicPr>
          <p:cNvPr id="8" name="Picture 7"/>
          <p:cNvPicPr/>
          <p:nvPr/>
        </p:nvPicPr>
        <p:blipFill>
          <a:blip r:embed="rId3"/>
          <a:stretch>
            <a:fillRect/>
          </a:stretch>
        </p:blipFill>
        <p:spPr>
          <a:xfrm>
            <a:off x="6149248" y="3582620"/>
            <a:ext cx="3928110" cy="2830195"/>
          </a:xfrm>
          <a:prstGeom prst="rect">
            <a:avLst/>
          </a:prstGeom>
        </p:spPr>
      </p:pic>
      <p:sp>
        <p:nvSpPr>
          <p:cNvPr id="9" name="Content Placeholder 4"/>
          <p:cNvSpPr txBox="1">
            <a:spLocks/>
          </p:cNvSpPr>
          <p:nvPr/>
        </p:nvSpPr>
        <p:spPr>
          <a:xfrm>
            <a:off x="442686" y="1728377"/>
            <a:ext cx="4274457" cy="4971096"/>
          </a:xfrm>
          <a:prstGeom prst="rect">
            <a:avLst/>
          </a:prstGeom>
        </p:spPr>
        <p:txBody>
          <a:bodyPr vert="horz" lIns="0" tIns="45720" rIns="0" bIns="45720" rtlCol="0">
            <a:normAutofit fontScale="925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lgn="just">
              <a:lnSpc>
                <a:spcPct val="150000"/>
              </a:lnSpc>
            </a:pPr>
            <a:r>
              <a:rPr lang="en-US" sz="2400" dirty="0" err="1"/>
              <a:t>Trong</a:t>
            </a:r>
            <a:r>
              <a:rPr lang="en-US" sz="2400" dirty="0"/>
              <a:t> use case </a:t>
            </a:r>
            <a:r>
              <a:rPr lang="en-US" sz="2400" dirty="0" err="1"/>
              <a:t>này</a:t>
            </a:r>
            <a:r>
              <a:rPr lang="en-US" sz="2400" dirty="0"/>
              <a:t>, </a:t>
            </a:r>
            <a:r>
              <a:rPr lang="en-US" sz="2400" dirty="0" err="1"/>
              <a:t>danh</a:t>
            </a:r>
            <a:r>
              <a:rPr lang="en-US" sz="2400" dirty="0"/>
              <a:t> </a:t>
            </a:r>
            <a:r>
              <a:rPr lang="en-US" sz="2400" dirty="0" err="1"/>
              <a:t>sách</a:t>
            </a:r>
            <a:r>
              <a:rPr lang="en-US" sz="2400" dirty="0"/>
              <a:t> </a:t>
            </a:r>
            <a:r>
              <a:rPr lang="en-US" sz="2400" dirty="0" err="1"/>
              <a:t>mẫu</a:t>
            </a:r>
            <a:r>
              <a:rPr lang="en-US" sz="2400" dirty="0"/>
              <a:t> </a:t>
            </a:r>
            <a:r>
              <a:rPr lang="en-US" sz="2400" dirty="0" err="1"/>
              <a:t>xe</a:t>
            </a:r>
            <a:r>
              <a:rPr lang="en-US" sz="2400" dirty="0"/>
              <a:t> </a:t>
            </a:r>
            <a:r>
              <a:rPr lang="en-US" sz="2400" dirty="0" err="1"/>
              <a:t>sẽ</a:t>
            </a:r>
            <a:r>
              <a:rPr lang="en-US" sz="2400" dirty="0"/>
              <a:t> </a:t>
            </a:r>
            <a:r>
              <a:rPr lang="en-US" sz="2400" dirty="0" err="1"/>
              <a:t>được</a:t>
            </a:r>
            <a:r>
              <a:rPr lang="en-US" sz="2400" dirty="0"/>
              <a:t> </a:t>
            </a:r>
            <a:r>
              <a:rPr lang="en-US" sz="2400" dirty="0" err="1"/>
              <a:t>tải</a:t>
            </a:r>
            <a:r>
              <a:rPr lang="en-US" sz="2400" dirty="0"/>
              <a:t> </a:t>
            </a:r>
            <a:r>
              <a:rPr lang="en-US" sz="2400" dirty="0" err="1"/>
              <a:t>lên</a:t>
            </a:r>
            <a:r>
              <a:rPr lang="en-US" sz="2400" dirty="0"/>
              <a:t> </a:t>
            </a:r>
            <a:r>
              <a:rPr lang="en-US" sz="2400" dirty="0" err="1"/>
              <a:t>khi</a:t>
            </a:r>
            <a:r>
              <a:rPr lang="en-US" sz="2400" dirty="0"/>
              <a:t> </a:t>
            </a:r>
            <a:r>
              <a:rPr lang="en-US" sz="2400" dirty="0" err="1"/>
              <a:t>người</a:t>
            </a:r>
            <a:r>
              <a:rPr lang="en-US" sz="2400" dirty="0"/>
              <a:t> </a:t>
            </a:r>
            <a:r>
              <a:rPr lang="en-US" sz="2400" dirty="0" err="1"/>
              <a:t>dùng</a:t>
            </a:r>
            <a:r>
              <a:rPr lang="en-US" sz="2400" dirty="0"/>
              <a:t> </a:t>
            </a:r>
            <a:r>
              <a:rPr lang="en-US" sz="2400" dirty="0" err="1"/>
              <a:t>chọn</a:t>
            </a:r>
            <a:r>
              <a:rPr lang="en-US" sz="2400" dirty="0"/>
              <a:t> </a:t>
            </a:r>
            <a:r>
              <a:rPr lang="en-US" sz="2400" dirty="0" err="1"/>
              <a:t>vào</a:t>
            </a:r>
            <a:r>
              <a:rPr lang="en-US" sz="2400" dirty="0"/>
              <a:t> Tab Index </a:t>
            </a:r>
            <a:r>
              <a:rPr lang="en-US" sz="2400" dirty="0" err="1"/>
              <a:t>trên</a:t>
            </a:r>
            <a:r>
              <a:rPr lang="en-US" sz="2400" dirty="0"/>
              <a:t> </a:t>
            </a:r>
            <a:r>
              <a:rPr lang="en-US" sz="2400" dirty="0" err="1"/>
              <a:t>giao</a:t>
            </a:r>
            <a:r>
              <a:rPr lang="en-US" sz="2400" dirty="0"/>
              <a:t> </a:t>
            </a:r>
            <a:r>
              <a:rPr lang="en-US" sz="2400" dirty="0" err="1"/>
              <a:t>diện</a:t>
            </a:r>
            <a:r>
              <a:rPr lang="en-US" sz="2400" dirty="0"/>
              <a:t> </a:t>
            </a:r>
            <a:r>
              <a:rPr lang="en-US" sz="2400" dirty="0" err="1"/>
              <a:t>chính</a:t>
            </a:r>
            <a:r>
              <a:rPr lang="en-US" sz="2400" dirty="0"/>
              <a:t>. </a:t>
            </a:r>
            <a:r>
              <a:rPr lang="en-US" sz="2400" dirty="0" err="1"/>
              <a:t>Dữ</a:t>
            </a:r>
            <a:r>
              <a:rPr lang="en-US" sz="2400" dirty="0"/>
              <a:t> </a:t>
            </a:r>
            <a:r>
              <a:rPr lang="en-US" sz="2400" dirty="0" err="1"/>
              <a:t>liệu</a:t>
            </a:r>
            <a:r>
              <a:rPr lang="en-US" sz="2400" dirty="0"/>
              <a:t> </a:t>
            </a:r>
            <a:r>
              <a:rPr lang="en-US" sz="2400" dirty="0" err="1"/>
              <a:t>đơn</a:t>
            </a:r>
            <a:r>
              <a:rPr lang="en-US" sz="2400" dirty="0"/>
              <a:t> </a:t>
            </a:r>
            <a:r>
              <a:rPr lang="en-US" sz="2400" dirty="0" err="1"/>
              <a:t>thuần</a:t>
            </a:r>
            <a:r>
              <a:rPr lang="en-US" sz="2400" dirty="0"/>
              <a:t> </a:t>
            </a:r>
            <a:r>
              <a:rPr lang="en-US" sz="2400" dirty="0" err="1"/>
              <a:t>được</a:t>
            </a:r>
            <a:r>
              <a:rPr lang="en-US" sz="2400" dirty="0"/>
              <a:t> </a:t>
            </a:r>
            <a:r>
              <a:rPr lang="en-US" sz="2400" dirty="0" err="1"/>
              <a:t>lưu</a:t>
            </a:r>
            <a:r>
              <a:rPr lang="en-US" sz="2400" dirty="0"/>
              <a:t> </a:t>
            </a:r>
            <a:r>
              <a:rPr lang="en-US" sz="2400" dirty="0" err="1"/>
              <a:t>trữ</a:t>
            </a:r>
            <a:r>
              <a:rPr lang="en-US" sz="2400" dirty="0"/>
              <a:t> </a:t>
            </a:r>
            <a:r>
              <a:rPr lang="en-US" sz="2400" dirty="0" err="1"/>
              <a:t>trên</a:t>
            </a:r>
            <a:r>
              <a:rPr lang="en-US" sz="2400" dirty="0"/>
              <a:t> </a:t>
            </a:r>
            <a:r>
              <a:rPr lang="en-US" sz="2400" dirty="0" err="1"/>
              <a:t>bảng</a:t>
            </a:r>
            <a:r>
              <a:rPr lang="en-US" sz="2400" dirty="0"/>
              <a:t> </a:t>
            </a:r>
            <a:r>
              <a:rPr lang="en-US" sz="2400" dirty="0" err="1"/>
              <a:t>CarModel</a:t>
            </a:r>
            <a:r>
              <a:rPr lang="en-US" sz="2400" dirty="0"/>
              <a:t>. Do </a:t>
            </a:r>
            <a:r>
              <a:rPr lang="en-US" sz="2400" dirty="0" err="1" smtClean="0"/>
              <a:t>vậy</a:t>
            </a:r>
            <a:r>
              <a:rPr lang="en-US" sz="2400" dirty="0" smtClean="0"/>
              <a:t>, </a:t>
            </a:r>
            <a:r>
              <a:rPr lang="en-US" sz="2400" dirty="0" err="1"/>
              <a:t>c</a:t>
            </a:r>
            <a:r>
              <a:rPr lang="en-US" sz="2400" dirty="0" err="1" smtClean="0"/>
              <a:t>ần</a:t>
            </a:r>
            <a:r>
              <a:rPr lang="en-US" sz="2400" dirty="0" smtClean="0"/>
              <a:t> </a:t>
            </a:r>
            <a:r>
              <a:rPr lang="en-US" sz="2400" dirty="0" err="1"/>
              <a:t>truy</a:t>
            </a:r>
            <a:r>
              <a:rPr lang="en-US" sz="2400" dirty="0"/>
              <a:t> </a:t>
            </a:r>
            <a:r>
              <a:rPr lang="en-US" sz="2400" dirty="0" err="1" smtClean="0"/>
              <a:t>cậpđối</a:t>
            </a:r>
            <a:r>
              <a:rPr lang="en-US" sz="2400" dirty="0" smtClean="0"/>
              <a:t> </a:t>
            </a:r>
            <a:r>
              <a:rPr lang="en-US" sz="2400" dirty="0" err="1"/>
              <a:t>tượng</a:t>
            </a:r>
            <a:r>
              <a:rPr lang="en-US" sz="2400" dirty="0"/>
              <a:t> </a:t>
            </a:r>
            <a:r>
              <a:rPr lang="en-US" sz="2400" dirty="0" err="1"/>
              <a:t>CarModel</a:t>
            </a:r>
            <a:r>
              <a:rPr lang="en-US" sz="2400" dirty="0"/>
              <a:t> ở </a:t>
            </a:r>
            <a:r>
              <a:rPr lang="en-US" sz="2400" dirty="0" err="1"/>
              <a:t>các</a:t>
            </a:r>
            <a:r>
              <a:rPr lang="en-US" sz="2400" dirty="0"/>
              <a:t> </a:t>
            </a:r>
            <a:r>
              <a:rPr lang="en-US" sz="2400" dirty="0" err="1"/>
              <a:t>tầng</a:t>
            </a:r>
            <a:r>
              <a:rPr lang="en-US" sz="2400" dirty="0"/>
              <a:t> Business </a:t>
            </a:r>
            <a:r>
              <a:rPr lang="en-US" sz="2400" dirty="0" err="1"/>
              <a:t>và</a:t>
            </a:r>
            <a:r>
              <a:rPr lang="en-US" sz="2400" dirty="0"/>
              <a:t> </a:t>
            </a:r>
            <a:r>
              <a:rPr lang="en-US" sz="2400" dirty="0" err="1"/>
              <a:t>tầng</a:t>
            </a:r>
            <a:r>
              <a:rPr lang="en-US" sz="2400" dirty="0"/>
              <a:t> </a:t>
            </a:r>
            <a:r>
              <a:rPr lang="en-US" sz="2400" dirty="0" err="1"/>
              <a:t>truy</a:t>
            </a:r>
            <a:r>
              <a:rPr lang="en-US" sz="2400" dirty="0"/>
              <a:t> </a:t>
            </a:r>
            <a:r>
              <a:rPr lang="en-US" sz="2400" dirty="0" err="1"/>
              <a:t>cập</a:t>
            </a:r>
            <a:r>
              <a:rPr lang="en-US" sz="2400" dirty="0"/>
              <a:t> </a:t>
            </a:r>
            <a:r>
              <a:rPr lang="en-US" sz="2400" dirty="0" err="1"/>
              <a:t>dữ</a:t>
            </a:r>
            <a:r>
              <a:rPr lang="en-US" sz="2400" dirty="0"/>
              <a:t> </a:t>
            </a:r>
            <a:r>
              <a:rPr lang="en-US" sz="2400" dirty="0" err="1"/>
              <a:t>liệu</a:t>
            </a:r>
            <a:r>
              <a:rPr lang="en-US" sz="2400" dirty="0"/>
              <a:t> </a:t>
            </a:r>
            <a:r>
              <a:rPr lang="en-US" sz="2400" dirty="0" err="1"/>
              <a:t>để</a:t>
            </a:r>
            <a:r>
              <a:rPr lang="en-US" sz="2400" dirty="0"/>
              <a:t> </a:t>
            </a:r>
            <a:r>
              <a:rPr lang="en-US" sz="2400" dirty="0" err="1"/>
              <a:t>lấy</a:t>
            </a:r>
            <a:r>
              <a:rPr lang="en-US" sz="2400" dirty="0"/>
              <a:t> </a:t>
            </a:r>
            <a:r>
              <a:rPr lang="en-US" sz="2400" dirty="0" err="1"/>
              <a:t>dữ</a:t>
            </a:r>
            <a:r>
              <a:rPr lang="en-US" sz="2400" dirty="0"/>
              <a:t> </a:t>
            </a:r>
            <a:r>
              <a:rPr lang="en-US" sz="2400" dirty="0" err="1"/>
              <a:t>liệu</a:t>
            </a:r>
            <a:r>
              <a:rPr lang="en-US" sz="2400" dirty="0"/>
              <a:t>. </a:t>
            </a:r>
          </a:p>
          <a:p>
            <a:pPr algn="just">
              <a:lnSpc>
                <a:spcPct val="150000"/>
              </a:lnSpc>
            </a:pPr>
            <a:endParaRPr lang="en-US" sz="2400" dirty="0" smtClean="0"/>
          </a:p>
          <a:p>
            <a:pPr lvl="1" algn="just">
              <a:lnSpc>
                <a:spcPct val="150000"/>
              </a:lnSpc>
            </a:pPr>
            <a:endParaRPr lang="en-US" dirty="0"/>
          </a:p>
        </p:txBody>
      </p:sp>
    </p:spTree>
    <p:extLst>
      <p:ext uri="{BB962C8B-B14F-4D97-AF65-F5344CB8AC3E}">
        <p14:creationId xmlns:p14="http://schemas.microsoft.com/office/powerpoint/2010/main" val="174619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Ví</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minh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họa</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 Use case 03</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a:xfrm>
            <a:off x="1104900" y="1600200"/>
            <a:ext cx="9998529" cy="4971096"/>
          </a:xfrm>
        </p:spPr>
        <p:txBody>
          <a:bodyPr>
            <a:normAutofit/>
          </a:bodyPr>
          <a:lstStyle/>
          <a:p>
            <a:pPr>
              <a:lnSpc>
                <a:spcPct val="150000"/>
              </a:lnSpc>
            </a:pPr>
            <a:r>
              <a:rPr lang="en-US" sz="2400" b="1" dirty="0"/>
              <a:t>Use case 03: </a:t>
            </a:r>
            <a:r>
              <a:rPr lang="en-US" sz="2400" b="1" dirty="0" err="1"/>
              <a:t>Xem</a:t>
            </a:r>
            <a:r>
              <a:rPr lang="en-US" sz="2400" b="1" dirty="0"/>
              <a:t> chi </a:t>
            </a:r>
            <a:r>
              <a:rPr lang="en-US" sz="2400" b="1" dirty="0" err="1"/>
              <a:t>tiết</a:t>
            </a:r>
            <a:r>
              <a:rPr lang="en-US" sz="2400" b="1" dirty="0"/>
              <a:t> </a:t>
            </a:r>
            <a:r>
              <a:rPr lang="en-US" sz="2400" b="1" dirty="0" err="1"/>
              <a:t>mẫu</a:t>
            </a:r>
            <a:r>
              <a:rPr lang="en-US" sz="2400" b="1" dirty="0"/>
              <a:t> </a:t>
            </a:r>
            <a:r>
              <a:rPr lang="en-US" sz="2400" b="1" dirty="0" err="1"/>
              <a:t>xe</a:t>
            </a:r>
            <a:endParaRPr lang="en-US" sz="2400" dirty="0"/>
          </a:p>
          <a:p>
            <a:pPr lvl="1">
              <a:lnSpc>
                <a:spcPct val="150000"/>
              </a:lnSpc>
            </a:pPr>
            <a:r>
              <a:rPr lang="en-US" sz="2400" dirty="0"/>
              <a:t>Preconditions: </a:t>
            </a:r>
            <a:r>
              <a:rPr lang="en-US" sz="2400" dirty="0" err="1"/>
              <a:t>không</a:t>
            </a:r>
            <a:endParaRPr lang="en-US" sz="2400" dirty="0"/>
          </a:p>
          <a:p>
            <a:pPr lvl="1">
              <a:lnSpc>
                <a:spcPct val="150000"/>
              </a:lnSpc>
            </a:pPr>
            <a:r>
              <a:rPr lang="en-US" sz="2400" dirty="0" err="1"/>
              <a:t>Khách</a:t>
            </a:r>
            <a:r>
              <a:rPr lang="en-US" sz="2400" dirty="0"/>
              <a:t> </a:t>
            </a:r>
            <a:r>
              <a:rPr lang="en-US" sz="2400" dirty="0" err="1"/>
              <a:t>hàng</a:t>
            </a:r>
            <a:r>
              <a:rPr lang="en-US" sz="2400" dirty="0"/>
              <a:t> </a:t>
            </a:r>
            <a:r>
              <a:rPr lang="en-US" sz="2400" dirty="0" err="1"/>
              <a:t>chọn</a:t>
            </a:r>
            <a:r>
              <a:rPr lang="en-US" sz="2400" dirty="0"/>
              <a:t> </a:t>
            </a:r>
            <a:r>
              <a:rPr lang="en-US" sz="2400" dirty="0" err="1"/>
              <a:t>một</a:t>
            </a:r>
            <a:r>
              <a:rPr lang="en-US" sz="2400" dirty="0"/>
              <a:t> </a:t>
            </a:r>
            <a:r>
              <a:rPr lang="en-US" sz="2400" dirty="0" err="1"/>
              <a:t>trong</a:t>
            </a:r>
            <a:r>
              <a:rPr lang="en-US" sz="2400" dirty="0"/>
              <a:t> </a:t>
            </a:r>
            <a:r>
              <a:rPr lang="en-US" sz="2400" dirty="0" err="1"/>
              <a:t>các</a:t>
            </a:r>
            <a:r>
              <a:rPr lang="en-US" sz="2400" dirty="0"/>
              <a:t> </a:t>
            </a:r>
            <a:r>
              <a:rPr lang="en-US" sz="2400" dirty="0" err="1"/>
              <a:t>mẫu</a:t>
            </a:r>
            <a:r>
              <a:rPr lang="en-US" sz="2400" dirty="0"/>
              <a:t> </a:t>
            </a:r>
            <a:r>
              <a:rPr lang="en-US" sz="2400" dirty="0" err="1"/>
              <a:t>xe</a:t>
            </a:r>
            <a:endParaRPr lang="en-US" sz="2400" dirty="0"/>
          </a:p>
          <a:p>
            <a:pPr lvl="1">
              <a:lnSpc>
                <a:spcPct val="150000"/>
              </a:lnSpc>
            </a:pPr>
            <a:r>
              <a:rPr lang="en-US" sz="2400" dirty="0" err="1"/>
              <a:t>Khách</a:t>
            </a:r>
            <a:r>
              <a:rPr lang="en-US" sz="2400" dirty="0"/>
              <a:t> </a:t>
            </a:r>
            <a:r>
              <a:rPr lang="en-US" sz="2400" dirty="0" err="1"/>
              <a:t>hàng</a:t>
            </a:r>
            <a:r>
              <a:rPr lang="en-US" sz="2400" dirty="0"/>
              <a:t> </a:t>
            </a:r>
            <a:r>
              <a:rPr lang="en-US" sz="2400" dirty="0" err="1"/>
              <a:t>yêu</a:t>
            </a:r>
            <a:r>
              <a:rPr lang="en-US" sz="2400" dirty="0"/>
              <a:t> </a:t>
            </a:r>
            <a:r>
              <a:rPr lang="en-US" sz="2400" dirty="0" err="1"/>
              <a:t>cầu</a:t>
            </a:r>
            <a:r>
              <a:rPr lang="en-US" sz="2400" dirty="0"/>
              <a:t> </a:t>
            </a:r>
            <a:r>
              <a:rPr lang="en-US" sz="2400" dirty="0" err="1"/>
              <a:t>xem</a:t>
            </a:r>
            <a:r>
              <a:rPr lang="en-US" sz="2400" dirty="0"/>
              <a:t> chi </a:t>
            </a:r>
            <a:r>
              <a:rPr lang="en-US" sz="2400" dirty="0" err="1"/>
              <a:t>tiết</a:t>
            </a:r>
            <a:r>
              <a:rPr lang="en-US" sz="2400" dirty="0"/>
              <a:t> </a:t>
            </a:r>
          </a:p>
          <a:p>
            <a:pPr lvl="1">
              <a:lnSpc>
                <a:spcPct val="150000"/>
              </a:lnSpc>
            </a:pPr>
            <a:r>
              <a:rPr lang="en-US" sz="2400" dirty="0" err="1"/>
              <a:t>Hệ</a:t>
            </a:r>
            <a:r>
              <a:rPr lang="en-US" sz="2400" dirty="0"/>
              <a:t> </a:t>
            </a:r>
            <a:r>
              <a:rPr lang="en-US" sz="2400" dirty="0" err="1"/>
              <a:t>thống</a:t>
            </a:r>
            <a:r>
              <a:rPr lang="en-US" sz="2400" dirty="0"/>
              <a:t> </a:t>
            </a:r>
            <a:r>
              <a:rPr lang="en-US" sz="2400" dirty="0" err="1"/>
              <a:t>hiện</a:t>
            </a:r>
            <a:r>
              <a:rPr lang="en-US" sz="2400" dirty="0"/>
              <a:t> </a:t>
            </a:r>
            <a:r>
              <a:rPr lang="en-US" sz="2400" dirty="0" err="1"/>
              <a:t>thị</a:t>
            </a:r>
            <a:r>
              <a:rPr lang="en-US" sz="2400" dirty="0"/>
              <a:t> </a:t>
            </a:r>
            <a:r>
              <a:rPr lang="en-US" sz="2400" dirty="0" err="1"/>
              <a:t>thông</a:t>
            </a:r>
            <a:r>
              <a:rPr lang="en-US" sz="2400" dirty="0"/>
              <a:t> tin chi </a:t>
            </a:r>
            <a:r>
              <a:rPr lang="en-US" sz="2400" dirty="0" err="1"/>
              <a:t>tiết</a:t>
            </a:r>
            <a:endParaRPr lang="en-US" sz="2400" dirty="0"/>
          </a:p>
          <a:p>
            <a:pPr lvl="1">
              <a:lnSpc>
                <a:spcPct val="150000"/>
              </a:lnSpc>
            </a:pPr>
            <a:r>
              <a:rPr lang="en-US" sz="2400" dirty="0" err="1"/>
              <a:t>Postconditions</a:t>
            </a:r>
            <a:r>
              <a:rPr lang="en-US" sz="2400" dirty="0"/>
              <a:t>: </a:t>
            </a:r>
            <a:r>
              <a:rPr lang="en-US" sz="2400" dirty="0" err="1"/>
              <a:t>thông</a:t>
            </a:r>
            <a:r>
              <a:rPr lang="en-US" sz="2400" dirty="0"/>
              <a:t> tin chi </a:t>
            </a:r>
            <a:r>
              <a:rPr lang="en-US" sz="2400" dirty="0" err="1"/>
              <a:t>tiết</a:t>
            </a:r>
            <a:r>
              <a:rPr lang="en-US" sz="2400" dirty="0"/>
              <a:t> </a:t>
            </a:r>
            <a:r>
              <a:rPr lang="en-US" sz="2400" dirty="0" err="1"/>
              <a:t>của</a:t>
            </a:r>
            <a:r>
              <a:rPr lang="en-US" sz="2400" dirty="0"/>
              <a:t> </a:t>
            </a:r>
            <a:r>
              <a:rPr lang="en-US" sz="2400" dirty="0" err="1"/>
              <a:t>mẫu</a:t>
            </a:r>
            <a:r>
              <a:rPr lang="en-US" sz="2400" dirty="0"/>
              <a:t> </a:t>
            </a:r>
            <a:r>
              <a:rPr lang="en-US" sz="2400" dirty="0" err="1"/>
              <a:t>xe</a:t>
            </a:r>
            <a:endParaRPr lang="en-US" sz="2400" b="1" dirty="0"/>
          </a:p>
        </p:txBody>
      </p:sp>
      <p:sp>
        <p:nvSpPr>
          <p:cNvPr id="3" name="Slide Number Placeholder 2"/>
          <p:cNvSpPr>
            <a:spLocks noGrp="1"/>
          </p:cNvSpPr>
          <p:nvPr>
            <p:ph type="sldNum" sz="quarter" idx="12"/>
          </p:nvPr>
        </p:nvSpPr>
        <p:spPr/>
        <p:txBody>
          <a:bodyPr/>
          <a:lstStyle/>
          <a:p>
            <a:fld id="{0FF54DE5-C571-48E8-A5BC-B369434E2F44}" type="slidenum">
              <a:rPr lang="en-US" smtClean="0"/>
              <a:t>44</a:t>
            </a:fld>
            <a:endParaRPr lang="en-US"/>
          </a:p>
        </p:txBody>
      </p:sp>
    </p:spTree>
    <p:extLst>
      <p:ext uri="{BB962C8B-B14F-4D97-AF65-F5344CB8AC3E}">
        <p14:creationId xmlns:p14="http://schemas.microsoft.com/office/powerpoint/2010/main" val="413993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Ví</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minh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họa</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 Use case 03</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lide Number Placeholder 2"/>
          <p:cNvSpPr>
            <a:spLocks noGrp="1"/>
          </p:cNvSpPr>
          <p:nvPr>
            <p:ph type="sldNum" sz="quarter" idx="12"/>
          </p:nvPr>
        </p:nvSpPr>
        <p:spPr/>
        <p:txBody>
          <a:bodyPr/>
          <a:lstStyle/>
          <a:p>
            <a:fld id="{0FF54DE5-C571-48E8-A5BC-B369434E2F44}" type="slidenum">
              <a:rPr lang="en-US" smtClean="0"/>
              <a:t>45</a:t>
            </a:fld>
            <a:endParaRPr lang="en-US"/>
          </a:p>
        </p:txBody>
      </p:sp>
      <p:sp>
        <p:nvSpPr>
          <p:cNvPr id="4" name="Content Placeholder 3"/>
          <p:cNvSpPr>
            <a:spLocks noGrp="1"/>
          </p:cNvSpPr>
          <p:nvPr>
            <p:ph idx="1"/>
          </p:nvPr>
        </p:nvSpPr>
        <p:spPr/>
        <p:txBody>
          <a:bodyPr/>
          <a:lstStyle/>
          <a:p>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1946275"/>
            <a:ext cx="8186964" cy="424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0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Ví</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minh </a:t>
            </a:r>
            <a:r>
              <a:rPr lang="en-US"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họa</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 Use case 03</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a:xfrm>
            <a:off x="4949371" y="1600200"/>
            <a:ext cx="6154058" cy="4971096"/>
          </a:xfrm>
        </p:spPr>
        <p:txBody>
          <a:bodyPr>
            <a:normAutofit/>
          </a:bodyPr>
          <a:lstStyle/>
          <a:p>
            <a:pPr algn="just">
              <a:lnSpc>
                <a:spcPct val="150000"/>
              </a:lnSpc>
            </a:pPr>
            <a:r>
              <a:rPr lang="en-US" sz="2200" dirty="0" err="1" smtClean="0"/>
              <a:t>Mã</a:t>
            </a:r>
            <a:r>
              <a:rPr lang="en-US" sz="2200" dirty="0" smtClean="0"/>
              <a:t> ở </a:t>
            </a:r>
            <a:r>
              <a:rPr lang="en-US" sz="2200" dirty="0" err="1" smtClean="0"/>
              <a:t>tầng</a:t>
            </a:r>
            <a:r>
              <a:rPr lang="en-US" sz="2200" dirty="0" smtClean="0"/>
              <a:t> Business </a:t>
            </a:r>
            <a:r>
              <a:rPr lang="en-US" sz="2200" dirty="0" err="1" smtClean="0"/>
              <a:t>trong</a:t>
            </a:r>
            <a:r>
              <a:rPr lang="en-US" sz="2200" dirty="0" smtClean="0"/>
              <a:t> </a:t>
            </a:r>
            <a:r>
              <a:rPr lang="en-US" sz="2200" dirty="0" err="1" smtClean="0"/>
              <a:t>lớp</a:t>
            </a:r>
            <a:r>
              <a:rPr lang="en-US" sz="2200" dirty="0" smtClean="0"/>
              <a:t> </a:t>
            </a:r>
            <a:r>
              <a:rPr lang="en-US" sz="2200" dirty="0" err="1" smtClean="0"/>
              <a:t>CarModel</a:t>
            </a:r>
            <a:endParaRPr lang="en-US" sz="2200" dirty="0" smtClean="0"/>
          </a:p>
          <a:p>
            <a:pPr marL="0" indent="0" algn="just">
              <a:lnSpc>
                <a:spcPct val="150000"/>
              </a:lnSpc>
              <a:buNone/>
            </a:pPr>
            <a:endParaRPr lang="en-US" sz="2200" dirty="0"/>
          </a:p>
          <a:p>
            <a:pPr marL="0" indent="0" algn="just">
              <a:lnSpc>
                <a:spcPct val="150000"/>
              </a:lnSpc>
              <a:buNone/>
            </a:pPr>
            <a:endParaRPr lang="en-US" sz="2400" dirty="0" smtClean="0"/>
          </a:p>
          <a:p>
            <a:pPr lvl="1" algn="just">
              <a:lnSpc>
                <a:spcPct val="150000"/>
              </a:lnSpc>
            </a:pPr>
            <a:endParaRPr lang="en-US" dirty="0"/>
          </a:p>
        </p:txBody>
      </p:sp>
      <p:sp>
        <p:nvSpPr>
          <p:cNvPr id="3" name="Slide Number Placeholder 2"/>
          <p:cNvSpPr>
            <a:spLocks noGrp="1"/>
          </p:cNvSpPr>
          <p:nvPr>
            <p:ph type="sldNum" sz="quarter" idx="12"/>
          </p:nvPr>
        </p:nvSpPr>
        <p:spPr/>
        <p:txBody>
          <a:bodyPr/>
          <a:lstStyle/>
          <a:p>
            <a:fld id="{0FF54DE5-C571-48E8-A5BC-B369434E2F44}" type="slidenum">
              <a:rPr lang="en-US" smtClean="0"/>
              <a:t>46</a:t>
            </a:fld>
            <a:endParaRPr lang="en-US"/>
          </a:p>
        </p:txBody>
      </p:sp>
      <p:sp>
        <p:nvSpPr>
          <p:cNvPr id="9" name="Content Placeholder 4"/>
          <p:cNvSpPr txBox="1">
            <a:spLocks/>
          </p:cNvSpPr>
          <p:nvPr/>
        </p:nvSpPr>
        <p:spPr>
          <a:xfrm>
            <a:off x="442686" y="1728377"/>
            <a:ext cx="4274457" cy="4971096"/>
          </a:xfrm>
          <a:prstGeom prst="rect">
            <a:avLst/>
          </a:prstGeom>
        </p:spPr>
        <p:txBody>
          <a:bodyPr vert="horz" lIns="0" tIns="45720" rIns="0" bIns="45720" rtlCol="0">
            <a:normAutofit fontScale="925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lgn="just">
              <a:lnSpc>
                <a:spcPct val="150000"/>
              </a:lnSpc>
            </a:pPr>
            <a:r>
              <a:rPr lang="en-US" sz="2400" dirty="0" err="1"/>
              <a:t>Trong</a:t>
            </a:r>
            <a:r>
              <a:rPr lang="en-US" sz="2400" dirty="0"/>
              <a:t> use case </a:t>
            </a:r>
            <a:r>
              <a:rPr lang="en-US" sz="2400" dirty="0" err="1"/>
              <a:t>này</a:t>
            </a:r>
            <a:r>
              <a:rPr lang="en-US" sz="2400" dirty="0"/>
              <a:t>, </a:t>
            </a:r>
            <a:r>
              <a:rPr lang="en-US" sz="2400" dirty="0" err="1"/>
              <a:t>thông</a:t>
            </a:r>
            <a:r>
              <a:rPr lang="en-US" sz="2400" dirty="0"/>
              <a:t> tin chi </a:t>
            </a:r>
            <a:r>
              <a:rPr lang="en-US" sz="2400" dirty="0" err="1"/>
              <a:t>tiết</a:t>
            </a:r>
            <a:r>
              <a:rPr lang="en-US" sz="2400" dirty="0"/>
              <a:t> </a:t>
            </a:r>
            <a:r>
              <a:rPr lang="en-US" sz="2400" dirty="0" err="1"/>
              <a:t>của</a:t>
            </a:r>
            <a:r>
              <a:rPr lang="en-US" sz="2400" dirty="0"/>
              <a:t> </a:t>
            </a:r>
            <a:r>
              <a:rPr lang="en-US" sz="2400" dirty="0" err="1"/>
              <a:t>mẫu</a:t>
            </a:r>
            <a:r>
              <a:rPr lang="en-US" sz="2400" dirty="0"/>
              <a:t> </a:t>
            </a:r>
            <a:r>
              <a:rPr lang="en-US" sz="2400" dirty="0" err="1"/>
              <a:t>xe</a:t>
            </a:r>
            <a:r>
              <a:rPr lang="en-US" sz="2400" dirty="0"/>
              <a:t> </a:t>
            </a:r>
            <a:r>
              <a:rPr lang="en-US" sz="2400" dirty="0" err="1"/>
              <a:t>sẽ</a:t>
            </a:r>
            <a:r>
              <a:rPr lang="en-US" sz="2400" dirty="0"/>
              <a:t> </a:t>
            </a:r>
            <a:r>
              <a:rPr lang="en-US" sz="2400" dirty="0" err="1"/>
              <a:t>được</a:t>
            </a:r>
            <a:r>
              <a:rPr lang="en-US" sz="2400" dirty="0"/>
              <a:t> </a:t>
            </a:r>
            <a:r>
              <a:rPr lang="en-US" sz="2400" dirty="0" err="1"/>
              <a:t>lấy</a:t>
            </a:r>
            <a:r>
              <a:rPr lang="en-US" sz="2400" dirty="0"/>
              <a:t> </a:t>
            </a:r>
            <a:r>
              <a:rPr lang="en-US" sz="2400" dirty="0" err="1"/>
              <a:t>từ</a:t>
            </a:r>
            <a:r>
              <a:rPr lang="en-US" sz="2400" dirty="0"/>
              <a:t> </a:t>
            </a:r>
            <a:r>
              <a:rPr lang="en-US" sz="2400" dirty="0" err="1"/>
              <a:t>nhiều</a:t>
            </a:r>
            <a:r>
              <a:rPr lang="en-US" sz="2400" dirty="0"/>
              <a:t> </a:t>
            </a:r>
            <a:r>
              <a:rPr lang="en-US" sz="2400" dirty="0" err="1"/>
              <a:t>bảng</a:t>
            </a:r>
            <a:r>
              <a:rPr lang="en-US" sz="2400" dirty="0"/>
              <a:t> </a:t>
            </a:r>
            <a:r>
              <a:rPr lang="en-US" sz="2400" dirty="0" err="1"/>
              <a:t>dữ</a:t>
            </a:r>
            <a:r>
              <a:rPr lang="en-US" sz="2400" dirty="0"/>
              <a:t> </a:t>
            </a:r>
            <a:r>
              <a:rPr lang="en-US" sz="2400" dirty="0" err="1"/>
              <a:t>liệu</a:t>
            </a:r>
            <a:r>
              <a:rPr lang="en-US" sz="2400" dirty="0"/>
              <a:t> </a:t>
            </a:r>
            <a:r>
              <a:rPr lang="en-US" sz="2400" dirty="0" err="1"/>
              <a:t>khác</a:t>
            </a:r>
            <a:r>
              <a:rPr lang="en-US" sz="2400" dirty="0"/>
              <a:t> </a:t>
            </a:r>
            <a:r>
              <a:rPr lang="en-US" sz="2400" dirty="0" err="1"/>
              <a:t>nhau</a:t>
            </a:r>
            <a:r>
              <a:rPr lang="en-US" sz="2400" dirty="0"/>
              <a:t>. Ở </a:t>
            </a:r>
            <a:r>
              <a:rPr lang="en-US" sz="2400" dirty="0" err="1"/>
              <a:t>đây</a:t>
            </a:r>
            <a:r>
              <a:rPr lang="en-US" sz="2400" dirty="0"/>
              <a:t> </a:t>
            </a:r>
            <a:r>
              <a:rPr lang="en-US" sz="2400" dirty="0" err="1"/>
              <a:t>thông</a:t>
            </a:r>
            <a:r>
              <a:rPr lang="en-US" sz="2400" dirty="0"/>
              <a:t> tin </a:t>
            </a:r>
            <a:r>
              <a:rPr lang="en-US" sz="2400" dirty="0" err="1"/>
              <a:t>về</a:t>
            </a:r>
            <a:r>
              <a:rPr lang="en-US" sz="2400" dirty="0"/>
              <a:t> </a:t>
            </a:r>
            <a:r>
              <a:rPr lang="en-US" sz="2400" dirty="0" err="1"/>
              <a:t>tên</a:t>
            </a:r>
            <a:r>
              <a:rPr lang="en-US" sz="2400" dirty="0"/>
              <a:t> </a:t>
            </a:r>
            <a:r>
              <a:rPr lang="en-US" sz="2400" dirty="0" err="1"/>
              <a:t>danh</a:t>
            </a:r>
            <a:r>
              <a:rPr lang="en-US" sz="2400" dirty="0"/>
              <a:t> </a:t>
            </a:r>
            <a:r>
              <a:rPr lang="en-US" sz="2400" dirty="0" err="1"/>
              <a:t>mục</a:t>
            </a:r>
            <a:r>
              <a:rPr lang="en-US" sz="2400" dirty="0"/>
              <a:t> </a:t>
            </a:r>
            <a:r>
              <a:rPr lang="en-US" sz="2400" dirty="0" err="1"/>
              <a:t>lấy</a:t>
            </a:r>
            <a:r>
              <a:rPr lang="en-US" sz="2400" dirty="0"/>
              <a:t> </a:t>
            </a:r>
            <a:r>
              <a:rPr lang="en-US" sz="2400" dirty="0" err="1"/>
              <a:t>từ</a:t>
            </a:r>
            <a:r>
              <a:rPr lang="en-US" sz="2400" dirty="0"/>
              <a:t> </a:t>
            </a:r>
            <a:r>
              <a:rPr lang="en-US" sz="2400" dirty="0" err="1"/>
              <a:t>bảng</a:t>
            </a:r>
            <a:r>
              <a:rPr lang="en-US" sz="2400" dirty="0"/>
              <a:t> </a:t>
            </a:r>
            <a:r>
              <a:rPr lang="en-US" sz="2400" dirty="0" err="1"/>
              <a:t>danh</a:t>
            </a:r>
            <a:r>
              <a:rPr lang="en-US" sz="2400" dirty="0"/>
              <a:t> </a:t>
            </a:r>
            <a:r>
              <a:rPr lang="en-US" sz="2400" dirty="0" err="1"/>
              <a:t>mục</a:t>
            </a:r>
            <a:r>
              <a:rPr lang="en-US" sz="2400" dirty="0"/>
              <a:t>, </a:t>
            </a:r>
            <a:r>
              <a:rPr lang="en-US" sz="2400" dirty="0" err="1"/>
              <a:t>thông</a:t>
            </a:r>
            <a:r>
              <a:rPr lang="en-US" sz="2400" dirty="0"/>
              <a:t> tin </a:t>
            </a:r>
            <a:r>
              <a:rPr lang="en-US" sz="2400" dirty="0" err="1"/>
              <a:t>về</a:t>
            </a:r>
            <a:r>
              <a:rPr lang="en-US" sz="2400" dirty="0"/>
              <a:t> </a:t>
            </a:r>
            <a:r>
              <a:rPr lang="en-US" sz="2400" dirty="0" err="1"/>
              <a:t>kích</a:t>
            </a:r>
            <a:r>
              <a:rPr lang="en-US" sz="2400" dirty="0"/>
              <a:t> </a:t>
            </a:r>
            <a:r>
              <a:rPr lang="en-US" sz="2400" dirty="0" err="1"/>
              <a:t>thước</a:t>
            </a:r>
            <a:r>
              <a:rPr lang="en-US" sz="2400" dirty="0"/>
              <a:t> </a:t>
            </a:r>
            <a:r>
              <a:rPr lang="en-US" sz="2400" dirty="0" err="1"/>
              <a:t>máy</a:t>
            </a:r>
            <a:r>
              <a:rPr lang="en-US" sz="2400" dirty="0"/>
              <a:t> </a:t>
            </a:r>
            <a:r>
              <a:rPr lang="en-US" sz="2400" dirty="0" err="1"/>
              <a:t>và</a:t>
            </a:r>
            <a:r>
              <a:rPr lang="en-US" sz="2400" dirty="0"/>
              <a:t> </a:t>
            </a:r>
            <a:r>
              <a:rPr lang="en-US" sz="2400" dirty="0" err="1"/>
              <a:t>mô</a:t>
            </a:r>
            <a:r>
              <a:rPr lang="en-US" sz="2400" dirty="0"/>
              <a:t> </a:t>
            </a:r>
            <a:r>
              <a:rPr lang="en-US" sz="2400" dirty="0" err="1"/>
              <a:t>tả</a:t>
            </a:r>
            <a:r>
              <a:rPr lang="en-US" sz="2400" dirty="0"/>
              <a:t> </a:t>
            </a:r>
            <a:r>
              <a:rPr lang="en-US" sz="2400" dirty="0" err="1"/>
              <a:t>được</a:t>
            </a:r>
            <a:r>
              <a:rPr lang="en-US" sz="2400" dirty="0"/>
              <a:t> </a:t>
            </a:r>
            <a:r>
              <a:rPr lang="en-US" sz="2400" dirty="0" err="1"/>
              <a:t>lấy</a:t>
            </a:r>
            <a:r>
              <a:rPr lang="en-US" sz="2400" dirty="0"/>
              <a:t> </a:t>
            </a:r>
            <a:r>
              <a:rPr lang="en-US" sz="2400" dirty="0" err="1"/>
              <a:t>từ</a:t>
            </a:r>
            <a:r>
              <a:rPr lang="en-US" sz="2400" dirty="0"/>
              <a:t> </a:t>
            </a:r>
            <a:r>
              <a:rPr lang="en-US" sz="2400" dirty="0" err="1"/>
              <a:t>bảng</a:t>
            </a:r>
            <a:r>
              <a:rPr lang="en-US" sz="2400" dirty="0"/>
              <a:t> chi </a:t>
            </a:r>
            <a:r>
              <a:rPr lang="en-US" sz="2400" dirty="0" err="1"/>
              <a:t>tiết</a:t>
            </a:r>
            <a:r>
              <a:rPr lang="en-US" sz="2400" dirty="0"/>
              <a:t> </a:t>
            </a:r>
            <a:r>
              <a:rPr lang="en-US" sz="2400" dirty="0" err="1"/>
              <a:t>mẫu</a:t>
            </a:r>
            <a:r>
              <a:rPr lang="en-US" sz="2400" dirty="0"/>
              <a:t> </a:t>
            </a:r>
            <a:r>
              <a:rPr lang="en-US" sz="2400" dirty="0" err="1"/>
              <a:t>xe</a:t>
            </a:r>
            <a:r>
              <a:rPr lang="en-US" sz="2400" dirty="0"/>
              <a:t> </a:t>
            </a:r>
            <a:r>
              <a:rPr lang="en-US" sz="2400" dirty="0" err="1"/>
              <a:t>và</a:t>
            </a:r>
            <a:r>
              <a:rPr lang="en-US" sz="2400" dirty="0"/>
              <a:t> </a:t>
            </a:r>
            <a:r>
              <a:rPr lang="en-US" sz="2400" dirty="0" err="1"/>
              <a:t>thông</a:t>
            </a:r>
            <a:r>
              <a:rPr lang="en-US" sz="2400" dirty="0"/>
              <a:t> tin </a:t>
            </a:r>
            <a:r>
              <a:rPr lang="en-US" sz="2400" dirty="0" err="1"/>
              <a:t>về</a:t>
            </a:r>
            <a:r>
              <a:rPr lang="en-US" sz="2400" dirty="0"/>
              <a:t> </a:t>
            </a:r>
            <a:r>
              <a:rPr lang="en-US" sz="2400" dirty="0" err="1"/>
              <a:t>nhà</a:t>
            </a:r>
            <a:r>
              <a:rPr lang="en-US" sz="2400" dirty="0"/>
              <a:t> </a:t>
            </a:r>
            <a:r>
              <a:rPr lang="en-US" sz="2400" dirty="0" err="1"/>
              <a:t>xản</a:t>
            </a:r>
            <a:r>
              <a:rPr lang="en-US" sz="2400" dirty="0"/>
              <a:t> </a:t>
            </a:r>
            <a:r>
              <a:rPr lang="en-US" sz="2400" dirty="0" err="1"/>
              <a:t>xuất</a:t>
            </a:r>
            <a:r>
              <a:rPr lang="en-US" sz="2400" dirty="0"/>
              <a:t> </a:t>
            </a:r>
            <a:r>
              <a:rPr lang="en-US" sz="2400" dirty="0" err="1"/>
              <a:t>được</a:t>
            </a:r>
            <a:r>
              <a:rPr lang="en-US" sz="2400" dirty="0"/>
              <a:t> </a:t>
            </a:r>
            <a:r>
              <a:rPr lang="en-US" sz="2400" dirty="0" err="1"/>
              <a:t>lấy</a:t>
            </a:r>
            <a:r>
              <a:rPr lang="en-US" sz="2400" dirty="0"/>
              <a:t> </a:t>
            </a:r>
            <a:r>
              <a:rPr lang="en-US" sz="2400" dirty="0" err="1"/>
              <a:t>từ</a:t>
            </a:r>
            <a:r>
              <a:rPr lang="en-US" sz="2400" dirty="0"/>
              <a:t> </a:t>
            </a:r>
            <a:r>
              <a:rPr lang="en-US" sz="2400" dirty="0" err="1"/>
              <a:t>bảng</a:t>
            </a:r>
            <a:r>
              <a:rPr lang="en-US" sz="2400" dirty="0"/>
              <a:t> Make.</a:t>
            </a:r>
            <a:endParaRPr lang="en-US" sz="2400" dirty="0" smtClean="0"/>
          </a:p>
          <a:p>
            <a:pPr lvl="1" algn="just">
              <a:lnSpc>
                <a:spcPct val="150000"/>
              </a:lnSpc>
            </a:pPr>
            <a:endParaRPr lang="en-US" dirty="0"/>
          </a:p>
        </p:txBody>
      </p:sp>
      <p:pic>
        <p:nvPicPr>
          <p:cNvPr id="10" name="Picture 9"/>
          <p:cNvPicPr/>
          <p:nvPr/>
        </p:nvPicPr>
        <p:blipFill>
          <a:blip r:embed="rId2"/>
          <a:stretch>
            <a:fillRect/>
          </a:stretch>
        </p:blipFill>
        <p:spPr>
          <a:xfrm>
            <a:off x="5684338" y="2480492"/>
            <a:ext cx="4132580" cy="2245360"/>
          </a:xfrm>
          <a:prstGeom prst="rect">
            <a:avLst/>
          </a:prstGeom>
        </p:spPr>
      </p:pic>
    </p:spTree>
    <p:extLst>
      <p:ext uri="{BB962C8B-B14F-4D97-AF65-F5344CB8AC3E}">
        <p14:creationId xmlns:p14="http://schemas.microsoft.com/office/powerpoint/2010/main" val="193175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Ví</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minh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họa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 Use case 03</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a:xfrm>
            <a:off x="4949371" y="1600200"/>
            <a:ext cx="6154058" cy="4971096"/>
          </a:xfrm>
        </p:spPr>
        <p:txBody>
          <a:bodyPr>
            <a:normAutofit/>
          </a:bodyPr>
          <a:lstStyle/>
          <a:p>
            <a:pPr algn="just">
              <a:lnSpc>
                <a:spcPct val="150000"/>
              </a:lnSpc>
            </a:pPr>
            <a:r>
              <a:rPr lang="en-US" sz="2200" dirty="0" err="1" smtClean="0"/>
              <a:t>Giao</a:t>
            </a:r>
            <a:r>
              <a:rPr lang="en-US" sz="2200" dirty="0" smtClean="0"/>
              <a:t> </a:t>
            </a:r>
            <a:r>
              <a:rPr lang="en-US" sz="2200" dirty="0" err="1" smtClean="0"/>
              <a:t>diện</a:t>
            </a:r>
            <a:r>
              <a:rPr lang="en-US" sz="2200" dirty="0" smtClean="0"/>
              <a:t> </a:t>
            </a:r>
            <a:r>
              <a:rPr lang="en-US" sz="2200" dirty="0" err="1" smtClean="0"/>
              <a:t>tương</a:t>
            </a:r>
            <a:r>
              <a:rPr lang="en-US" sz="2200" dirty="0" smtClean="0"/>
              <a:t> </a:t>
            </a:r>
            <a:r>
              <a:rPr lang="en-US" sz="2200" dirty="0" err="1" smtClean="0"/>
              <a:t>tác</a:t>
            </a:r>
            <a:r>
              <a:rPr lang="en-US" sz="2200" dirty="0" smtClean="0"/>
              <a:t> </a:t>
            </a:r>
            <a:r>
              <a:rPr lang="en-US" sz="2200" dirty="0" err="1" smtClean="0"/>
              <a:t>người</a:t>
            </a:r>
            <a:r>
              <a:rPr lang="en-US" sz="2200" dirty="0" smtClean="0"/>
              <a:t> </a:t>
            </a:r>
            <a:r>
              <a:rPr lang="en-US" sz="2200" dirty="0" err="1" smtClean="0"/>
              <a:t>dùng</a:t>
            </a:r>
            <a:r>
              <a:rPr lang="en-US" sz="2200" dirty="0" smtClean="0"/>
              <a:t>:</a:t>
            </a:r>
          </a:p>
          <a:p>
            <a:pPr marL="0" indent="0" algn="just">
              <a:lnSpc>
                <a:spcPct val="150000"/>
              </a:lnSpc>
              <a:buNone/>
            </a:pPr>
            <a:endParaRPr lang="en-US" sz="2200" dirty="0"/>
          </a:p>
          <a:p>
            <a:pPr marL="0" indent="0" algn="just">
              <a:lnSpc>
                <a:spcPct val="150000"/>
              </a:lnSpc>
              <a:buNone/>
            </a:pPr>
            <a:endParaRPr lang="en-US" sz="2400" dirty="0" smtClean="0"/>
          </a:p>
          <a:p>
            <a:pPr lvl="1" algn="just">
              <a:lnSpc>
                <a:spcPct val="150000"/>
              </a:lnSpc>
            </a:pPr>
            <a:endParaRPr lang="en-US" dirty="0"/>
          </a:p>
        </p:txBody>
      </p:sp>
      <p:sp>
        <p:nvSpPr>
          <p:cNvPr id="3" name="Slide Number Placeholder 2"/>
          <p:cNvSpPr>
            <a:spLocks noGrp="1"/>
          </p:cNvSpPr>
          <p:nvPr>
            <p:ph type="sldNum" sz="quarter" idx="12"/>
          </p:nvPr>
        </p:nvSpPr>
        <p:spPr/>
        <p:txBody>
          <a:bodyPr/>
          <a:lstStyle/>
          <a:p>
            <a:fld id="{0FF54DE5-C571-48E8-A5BC-B369434E2F44}" type="slidenum">
              <a:rPr lang="en-US" smtClean="0"/>
              <a:t>47</a:t>
            </a:fld>
            <a:endParaRPr lang="en-US"/>
          </a:p>
        </p:txBody>
      </p:sp>
      <p:sp>
        <p:nvSpPr>
          <p:cNvPr id="9" name="Content Placeholder 4"/>
          <p:cNvSpPr txBox="1">
            <a:spLocks/>
          </p:cNvSpPr>
          <p:nvPr/>
        </p:nvSpPr>
        <p:spPr>
          <a:xfrm>
            <a:off x="442686" y="1554206"/>
            <a:ext cx="4274457" cy="497109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lgn="just">
              <a:lnSpc>
                <a:spcPct val="150000"/>
              </a:lnSpc>
            </a:pPr>
            <a:r>
              <a:rPr lang="en-US" sz="2400" dirty="0" err="1" smtClean="0"/>
              <a:t>Mã</a:t>
            </a:r>
            <a:r>
              <a:rPr lang="en-US" sz="2400" dirty="0" smtClean="0"/>
              <a:t> </a:t>
            </a:r>
            <a:r>
              <a:rPr lang="en-US" sz="2400" dirty="0" err="1" smtClean="0"/>
              <a:t>thực</a:t>
            </a:r>
            <a:r>
              <a:rPr lang="en-US" sz="2400" dirty="0" smtClean="0"/>
              <a:t> </a:t>
            </a:r>
            <a:r>
              <a:rPr lang="en-US" sz="2400" dirty="0" err="1" smtClean="0"/>
              <a:t>thi</a:t>
            </a:r>
            <a:r>
              <a:rPr lang="en-US" sz="2400" dirty="0" smtClean="0"/>
              <a:t> ở </a:t>
            </a:r>
            <a:r>
              <a:rPr lang="en-US" sz="2400" dirty="0" err="1" smtClean="0"/>
              <a:t>tầng</a:t>
            </a:r>
            <a:r>
              <a:rPr lang="en-US" sz="2400" dirty="0" smtClean="0"/>
              <a:t> </a:t>
            </a:r>
            <a:r>
              <a:rPr lang="en-US" sz="2400" dirty="0" err="1" smtClean="0"/>
              <a:t>ứng</a:t>
            </a:r>
            <a:r>
              <a:rPr lang="en-US" sz="2400" dirty="0" smtClean="0"/>
              <a:t> </a:t>
            </a:r>
            <a:r>
              <a:rPr lang="en-US" sz="2400" dirty="0" err="1" smtClean="0"/>
              <a:t>dụng</a:t>
            </a:r>
            <a:r>
              <a:rPr lang="en-US" sz="2400" dirty="0" smtClean="0"/>
              <a:t>:</a:t>
            </a:r>
          </a:p>
          <a:p>
            <a:pPr lvl="1" algn="just">
              <a:lnSpc>
                <a:spcPct val="150000"/>
              </a:lnSpc>
            </a:pPr>
            <a:endParaRPr lang="en-US" dirty="0"/>
          </a:p>
        </p:txBody>
      </p:sp>
      <p:pic>
        <p:nvPicPr>
          <p:cNvPr id="7" name="Picture 6"/>
          <p:cNvPicPr/>
          <p:nvPr/>
        </p:nvPicPr>
        <p:blipFill>
          <a:blip r:embed="rId2"/>
          <a:stretch>
            <a:fillRect/>
          </a:stretch>
        </p:blipFill>
        <p:spPr>
          <a:xfrm>
            <a:off x="593951" y="2831847"/>
            <a:ext cx="3971925" cy="2764155"/>
          </a:xfrm>
          <a:prstGeom prst="rect">
            <a:avLst/>
          </a:prstGeom>
        </p:spPr>
      </p:pic>
      <p:pic>
        <p:nvPicPr>
          <p:cNvPr id="12" name="Picture 11"/>
          <p:cNvPicPr/>
          <p:nvPr/>
        </p:nvPicPr>
        <p:blipFill>
          <a:blip r:embed="rId3"/>
          <a:stretch>
            <a:fillRect/>
          </a:stretch>
        </p:blipFill>
        <p:spPr>
          <a:xfrm>
            <a:off x="5768567" y="2735325"/>
            <a:ext cx="3935095" cy="2957195"/>
          </a:xfrm>
          <a:prstGeom prst="rect">
            <a:avLst/>
          </a:prstGeom>
        </p:spPr>
      </p:pic>
    </p:spTree>
    <p:extLst>
      <p:ext uri="{BB962C8B-B14F-4D97-AF65-F5344CB8AC3E}">
        <p14:creationId xmlns:p14="http://schemas.microsoft.com/office/powerpoint/2010/main" val="247810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smtClean="0"/>
              <a:t>Question and answer</a:t>
            </a:r>
            <a:endParaRPr lang="en-US" dirty="0"/>
          </a:p>
        </p:txBody>
      </p:sp>
      <p:sp>
        <p:nvSpPr>
          <p:cNvPr id="7" name="Subtitle 6"/>
          <p:cNvSpPr>
            <a:spLocks noGrp="1"/>
          </p:cNvSpPr>
          <p:nvPr>
            <p:ph type="subTitle" idx="1"/>
          </p:nvPr>
        </p:nvSpPr>
        <p:spPr/>
        <p:txBody>
          <a:bodyPr/>
          <a:lstStyle/>
          <a:p>
            <a:endParaRPr lang="en-US" dirty="0"/>
          </a:p>
        </p:txBody>
      </p:sp>
      <p:sp>
        <p:nvSpPr>
          <p:cNvPr id="5" name="Slide Number Placeholder 4"/>
          <p:cNvSpPr>
            <a:spLocks noGrp="1"/>
          </p:cNvSpPr>
          <p:nvPr>
            <p:ph type="sldNum" sz="quarter" idx="12"/>
          </p:nvPr>
        </p:nvSpPr>
        <p:spPr/>
        <p:txBody>
          <a:bodyPr/>
          <a:lstStyle/>
          <a:p>
            <a:fld id="{0FF54DE5-C571-48E8-A5BC-B369434E2F44}" type="slidenum">
              <a:rPr lang="en-US" smtClean="0"/>
              <a:t>48</a:t>
            </a:fld>
            <a:endParaRPr lang="en-US"/>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Kiến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trúc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là</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gì</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4938386"/>
          </a:xfrm>
        </p:spPr>
        <p:txBody>
          <a:bodyPr>
            <a:normAutofit/>
          </a:bodyPr>
          <a:lstStyle/>
          <a:p>
            <a:pPr lvl="1">
              <a:lnSpc>
                <a:spcPct val="100000"/>
              </a:lnSpc>
            </a:pPr>
            <a:r>
              <a:rPr lang="en-US" sz="2400" dirty="0" err="1" smtClean="0"/>
              <a:t>Tập</a:t>
            </a:r>
            <a:r>
              <a:rPr lang="en-US" sz="2400" dirty="0" smtClean="0"/>
              <a:t> </a:t>
            </a:r>
            <a:r>
              <a:rPr lang="en-US" sz="2400" dirty="0" err="1"/>
              <a:t>hợp</a:t>
            </a:r>
            <a:r>
              <a:rPr lang="en-US" sz="2400" dirty="0"/>
              <a:t> </a:t>
            </a:r>
            <a:r>
              <a:rPr lang="en-US" sz="2400" dirty="0" err="1"/>
              <a:t>các</a:t>
            </a:r>
            <a:r>
              <a:rPr lang="en-US" sz="2400" dirty="0"/>
              <a:t> </a:t>
            </a:r>
            <a:r>
              <a:rPr lang="en-US" sz="2400" dirty="0" err="1"/>
              <a:t>nguyên</a:t>
            </a:r>
            <a:r>
              <a:rPr lang="en-US" sz="2400" dirty="0"/>
              <a:t> </a:t>
            </a:r>
            <a:r>
              <a:rPr lang="en-US" sz="2400" dirty="0" err="1"/>
              <a:t>tắc</a:t>
            </a:r>
            <a:r>
              <a:rPr lang="en-US" sz="2400" dirty="0"/>
              <a:t> </a:t>
            </a:r>
            <a:r>
              <a:rPr lang="en-US" sz="2400" dirty="0" err="1"/>
              <a:t>để</a:t>
            </a:r>
            <a:r>
              <a:rPr lang="en-US" sz="2400" dirty="0"/>
              <a:t> </a:t>
            </a:r>
            <a:r>
              <a:rPr lang="en-US" sz="2400" dirty="0" err="1"/>
              <a:t>hình</a:t>
            </a:r>
            <a:r>
              <a:rPr lang="en-US" sz="2400" dirty="0"/>
              <a:t> </a:t>
            </a:r>
            <a:r>
              <a:rPr lang="en-US" sz="2400" dirty="0" err="1"/>
              <a:t>thành</a:t>
            </a:r>
            <a:r>
              <a:rPr lang="en-US" sz="2400" dirty="0"/>
              <a:t> </a:t>
            </a:r>
            <a:r>
              <a:rPr lang="en-US" sz="2400" dirty="0" err="1"/>
              <a:t>một</a:t>
            </a:r>
            <a:r>
              <a:rPr lang="en-US" sz="2400" dirty="0"/>
              <a:t> framework (</a:t>
            </a:r>
            <a:r>
              <a:rPr lang="en-US" sz="2400" dirty="0" err="1"/>
              <a:t>khung</a:t>
            </a:r>
            <a:r>
              <a:rPr lang="en-US" sz="2400" dirty="0"/>
              <a:t>) </a:t>
            </a:r>
            <a:r>
              <a:rPr lang="en-US" sz="2400" dirty="0" err="1"/>
              <a:t>chung</a:t>
            </a:r>
            <a:r>
              <a:rPr lang="en-US" sz="2400" dirty="0"/>
              <a:t> </a:t>
            </a:r>
            <a:r>
              <a:rPr lang="en-US" sz="2400" dirty="0" err="1"/>
              <a:t>cho</a:t>
            </a:r>
            <a:r>
              <a:rPr lang="en-US" sz="2400" dirty="0"/>
              <a:t> </a:t>
            </a:r>
            <a:r>
              <a:rPr lang="en-US" sz="2400" dirty="0" err="1"/>
              <a:t>các</a:t>
            </a:r>
            <a:r>
              <a:rPr lang="en-US" sz="2400" dirty="0"/>
              <a:t> </a:t>
            </a:r>
            <a:r>
              <a:rPr lang="en-US" sz="2400" dirty="0" err="1"/>
              <a:t>hệ</a:t>
            </a:r>
            <a:r>
              <a:rPr lang="en-US" sz="2400" dirty="0"/>
              <a:t> </a:t>
            </a:r>
            <a:r>
              <a:rPr lang="en-US" sz="2400" dirty="0" err="1"/>
              <a:t>thống</a:t>
            </a:r>
            <a:r>
              <a:rPr lang="en-US" sz="2400" dirty="0"/>
              <a:t> </a:t>
            </a:r>
            <a:r>
              <a:rPr lang="en-US" sz="2400" dirty="0" err="1"/>
              <a:t>phần</a:t>
            </a:r>
            <a:r>
              <a:rPr lang="en-US" sz="2400" dirty="0"/>
              <a:t> </a:t>
            </a:r>
            <a:r>
              <a:rPr lang="en-US" sz="2400" dirty="0" err="1" smtClean="0"/>
              <a:t>mềm</a:t>
            </a:r>
            <a:r>
              <a:rPr lang="en-US" sz="2400" dirty="0" smtClean="0"/>
              <a:t> hay </a:t>
            </a:r>
            <a:r>
              <a:rPr lang="en-US" sz="2400" dirty="0" err="1" smtClean="0"/>
              <a:t>cấu</a:t>
            </a:r>
            <a:r>
              <a:rPr lang="en-US" sz="2400" dirty="0" smtClean="0"/>
              <a:t> </a:t>
            </a:r>
            <a:r>
              <a:rPr lang="en-US" sz="2400" dirty="0" err="1" smtClean="0"/>
              <a:t>trúc</a:t>
            </a:r>
            <a:r>
              <a:rPr lang="en-US" sz="2400" dirty="0" smtClean="0"/>
              <a:t> </a:t>
            </a:r>
            <a:r>
              <a:rPr lang="en-US" sz="2400" dirty="0" err="1" smtClean="0"/>
              <a:t>của</a:t>
            </a:r>
            <a:r>
              <a:rPr lang="en-US" sz="2400" dirty="0" smtClean="0"/>
              <a:t> </a:t>
            </a:r>
            <a:r>
              <a:rPr lang="en-US" sz="2400" dirty="0" err="1" smtClean="0"/>
              <a:t>các</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trong</a:t>
            </a:r>
            <a:r>
              <a:rPr lang="en-US" sz="2400" dirty="0" smtClean="0"/>
              <a:t> </a:t>
            </a:r>
            <a:r>
              <a:rPr lang="en-US" sz="2400" dirty="0" err="1" smtClean="0"/>
              <a:t>phần</a:t>
            </a:r>
            <a:r>
              <a:rPr lang="en-US" sz="2400" dirty="0" smtClean="0"/>
              <a:t> </a:t>
            </a:r>
            <a:r>
              <a:rPr lang="en-US" sz="2400" dirty="0" err="1" smtClean="0"/>
              <a:t>mềm</a:t>
            </a:r>
            <a:endParaRPr lang="en-US" sz="2400" dirty="0" smtClean="0"/>
          </a:p>
          <a:p>
            <a:pPr lvl="1">
              <a:lnSpc>
                <a:spcPct val="100000"/>
              </a:lnSpc>
            </a:pPr>
            <a:r>
              <a:rPr lang="en-US" sz="2400" dirty="0" err="1" smtClean="0"/>
              <a:t>Cung</a:t>
            </a:r>
            <a:r>
              <a:rPr lang="en-US" sz="2400" dirty="0" smtClean="0"/>
              <a:t> </a:t>
            </a:r>
            <a:r>
              <a:rPr lang="en-US" sz="2400" dirty="0" err="1"/>
              <a:t>cấp</a:t>
            </a:r>
            <a:r>
              <a:rPr lang="en-US" sz="2400" dirty="0"/>
              <a:t> </a:t>
            </a:r>
            <a:r>
              <a:rPr lang="en-US" sz="2400" dirty="0" err="1"/>
              <a:t>các</a:t>
            </a:r>
            <a:r>
              <a:rPr lang="en-US" sz="2400" dirty="0"/>
              <a:t> </a:t>
            </a:r>
            <a:r>
              <a:rPr lang="en-US" sz="2400" dirty="0" err="1"/>
              <a:t>giải</a:t>
            </a:r>
            <a:r>
              <a:rPr lang="en-US" sz="2400" dirty="0"/>
              <a:t> </a:t>
            </a:r>
            <a:r>
              <a:rPr lang="en-US" sz="2400" dirty="0" err="1"/>
              <a:t>pháp</a:t>
            </a:r>
            <a:r>
              <a:rPr lang="en-US" sz="2400" dirty="0"/>
              <a:t> </a:t>
            </a:r>
            <a:r>
              <a:rPr lang="en-US" sz="2400" dirty="0" err="1"/>
              <a:t>để</a:t>
            </a:r>
            <a:r>
              <a:rPr lang="en-US" sz="2400" dirty="0"/>
              <a:t> </a:t>
            </a:r>
            <a:r>
              <a:rPr lang="en-US" sz="2400" dirty="0" err="1"/>
              <a:t>giải</a:t>
            </a:r>
            <a:r>
              <a:rPr lang="en-US" sz="2400" dirty="0"/>
              <a:t> </a:t>
            </a:r>
            <a:r>
              <a:rPr lang="en-US" sz="2400" dirty="0" err="1"/>
              <a:t>quyết</a:t>
            </a:r>
            <a:r>
              <a:rPr lang="en-US" sz="2400" dirty="0"/>
              <a:t> </a:t>
            </a:r>
            <a:r>
              <a:rPr lang="en-US" sz="2400" dirty="0" err="1"/>
              <a:t>các</a:t>
            </a:r>
            <a:r>
              <a:rPr lang="en-US" sz="2400" dirty="0"/>
              <a:t> </a:t>
            </a:r>
            <a:r>
              <a:rPr lang="en-US" sz="2400" dirty="0" err="1"/>
              <a:t>vấn</a:t>
            </a:r>
            <a:r>
              <a:rPr lang="en-US" sz="2400" dirty="0"/>
              <a:t> </a:t>
            </a:r>
            <a:r>
              <a:rPr lang="en-US" sz="2400" dirty="0" err="1"/>
              <a:t>đề</a:t>
            </a:r>
            <a:r>
              <a:rPr lang="en-US" sz="2400" dirty="0"/>
              <a:t> </a:t>
            </a:r>
            <a:r>
              <a:rPr lang="en-US" sz="2400" dirty="0" err="1"/>
              <a:t>xảy</a:t>
            </a:r>
            <a:r>
              <a:rPr lang="en-US" sz="2400" dirty="0"/>
              <a:t> </a:t>
            </a:r>
            <a:r>
              <a:rPr lang="en-US" sz="2400" dirty="0" err="1"/>
              <a:t>ra</a:t>
            </a:r>
            <a:r>
              <a:rPr lang="en-US" sz="2400" dirty="0"/>
              <a:t> </a:t>
            </a:r>
            <a:r>
              <a:rPr lang="en-US" sz="2400" dirty="0" err="1"/>
              <a:t>lặp</a:t>
            </a:r>
            <a:r>
              <a:rPr lang="en-US" sz="2400" dirty="0"/>
              <a:t> </a:t>
            </a:r>
            <a:r>
              <a:rPr lang="en-US" sz="2400" dirty="0" err="1"/>
              <a:t>lại</a:t>
            </a:r>
            <a:r>
              <a:rPr lang="en-US" sz="2400" dirty="0"/>
              <a:t> </a:t>
            </a:r>
            <a:r>
              <a:rPr lang="en-US" sz="2400" dirty="0" err="1"/>
              <a:t>nhiều</a:t>
            </a:r>
            <a:r>
              <a:rPr lang="en-US" sz="2400" dirty="0"/>
              <a:t> </a:t>
            </a:r>
            <a:r>
              <a:rPr lang="en-US" sz="2400" dirty="0" err="1"/>
              <a:t>lần</a:t>
            </a:r>
            <a:r>
              <a:rPr lang="en-US" sz="2400" dirty="0"/>
              <a:t> </a:t>
            </a:r>
            <a:r>
              <a:rPr lang="en-US" sz="2400" dirty="0" err="1"/>
              <a:t>trong</a:t>
            </a:r>
            <a:r>
              <a:rPr lang="en-US" sz="2400" dirty="0"/>
              <a:t> </a:t>
            </a:r>
            <a:r>
              <a:rPr lang="en-US" sz="2400" dirty="0" err="1"/>
              <a:t>quá</a:t>
            </a:r>
            <a:r>
              <a:rPr lang="en-US" sz="2400" dirty="0"/>
              <a:t> </a:t>
            </a:r>
            <a:r>
              <a:rPr lang="en-US" sz="2400" dirty="0" err="1"/>
              <a:t>trình</a:t>
            </a:r>
            <a:r>
              <a:rPr lang="en-US" sz="2400" dirty="0"/>
              <a:t> </a:t>
            </a:r>
            <a:r>
              <a:rPr lang="en-US" sz="2400" dirty="0" err="1"/>
              <a:t>phát</a:t>
            </a:r>
            <a:r>
              <a:rPr lang="en-US" sz="2400" dirty="0"/>
              <a:t> </a:t>
            </a:r>
            <a:r>
              <a:rPr lang="en-US" sz="2400" dirty="0" err="1" smtClean="0"/>
              <a:t>triển</a:t>
            </a:r>
            <a:r>
              <a:rPr lang="en-US" sz="2400" dirty="0" smtClean="0"/>
              <a:t> </a:t>
            </a:r>
            <a:r>
              <a:rPr lang="en-US" sz="2400" dirty="0" err="1" smtClean="0"/>
              <a:t>giúp</a:t>
            </a:r>
            <a:r>
              <a:rPr lang="en-US" sz="2400" dirty="0" smtClean="0"/>
              <a:t> </a:t>
            </a:r>
            <a:r>
              <a:rPr lang="en-US" sz="2400" dirty="0" err="1" smtClean="0"/>
              <a:t>tái</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và</a:t>
            </a:r>
            <a:r>
              <a:rPr lang="en-US" sz="2400" dirty="0" smtClean="0"/>
              <a:t> </a:t>
            </a:r>
            <a:r>
              <a:rPr lang="en-US" sz="2400" dirty="0" err="1" smtClean="0"/>
              <a:t>mẫu</a:t>
            </a:r>
            <a:r>
              <a:rPr lang="en-US" sz="2400" dirty="0" smtClean="0"/>
              <a:t> </a:t>
            </a:r>
            <a:r>
              <a:rPr lang="en-US" sz="2400" dirty="0" err="1" smtClean="0"/>
              <a:t>thiết</a:t>
            </a:r>
            <a:r>
              <a:rPr lang="en-US" sz="2400" dirty="0" smtClean="0"/>
              <a:t> </a:t>
            </a:r>
            <a:r>
              <a:rPr lang="en-US" sz="2400" dirty="0" err="1" smtClean="0"/>
              <a:t>kế</a:t>
            </a:r>
            <a:r>
              <a:rPr lang="en-US" sz="2400" dirty="0" smtClean="0"/>
              <a:t> </a:t>
            </a:r>
            <a:r>
              <a:rPr lang="en-US" sz="2400" dirty="0" err="1" smtClean="0"/>
              <a:t>của</a:t>
            </a:r>
            <a:r>
              <a:rPr lang="en-US" sz="2400" dirty="0" smtClean="0"/>
              <a:t> </a:t>
            </a:r>
            <a:r>
              <a:rPr lang="en-US" sz="2400" dirty="0" err="1" smtClean="0"/>
              <a:t>các</a:t>
            </a:r>
            <a:r>
              <a:rPr lang="en-US" sz="2400" dirty="0" smtClean="0"/>
              <a:t> </a:t>
            </a:r>
            <a:r>
              <a:rPr lang="en-US" sz="2400" dirty="0" err="1" smtClean="0"/>
              <a:t>dự</a:t>
            </a:r>
            <a:r>
              <a:rPr lang="en-US" sz="2400" dirty="0" smtClean="0"/>
              <a:t> </a:t>
            </a:r>
            <a:r>
              <a:rPr lang="en-US" sz="2400" dirty="0" err="1" smtClean="0"/>
              <a:t>án</a:t>
            </a:r>
            <a:endParaRPr lang="en-US" sz="2400" dirty="0"/>
          </a:p>
          <a:p>
            <a:pPr lvl="1">
              <a:lnSpc>
                <a:spcPct val="100000"/>
              </a:lnSpc>
            </a:pPr>
            <a:r>
              <a:rPr lang="en-US" sz="2400" dirty="0" err="1" smtClean="0"/>
              <a:t>Tầm</a:t>
            </a:r>
            <a:r>
              <a:rPr lang="en-US" sz="2400" dirty="0" smtClean="0"/>
              <a:t> </a:t>
            </a:r>
            <a:r>
              <a:rPr lang="en-US" sz="2400" dirty="0" err="1" smtClean="0"/>
              <a:t>quan</a:t>
            </a:r>
            <a:r>
              <a:rPr lang="en-US" sz="2400" dirty="0" smtClean="0"/>
              <a:t> </a:t>
            </a:r>
            <a:r>
              <a:rPr lang="en-US" sz="2400" dirty="0" err="1" smtClean="0"/>
              <a:t>trọng</a:t>
            </a:r>
            <a:r>
              <a:rPr lang="en-US" sz="2400" dirty="0" smtClean="0"/>
              <a:t> </a:t>
            </a:r>
            <a:r>
              <a:rPr lang="en-US" sz="2400" dirty="0" err="1" smtClean="0"/>
              <a:t>của</a:t>
            </a:r>
            <a:r>
              <a:rPr lang="en-US" sz="2400" dirty="0" smtClean="0"/>
              <a:t> </a:t>
            </a:r>
            <a:r>
              <a:rPr lang="en-US" sz="2400" dirty="0" err="1" smtClean="0"/>
              <a:t>kiến</a:t>
            </a:r>
            <a:r>
              <a:rPr lang="en-US" sz="2400" dirty="0" smtClean="0"/>
              <a:t> </a:t>
            </a:r>
            <a:r>
              <a:rPr lang="en-US" sz="2400" dirty="0" err="1" smtClean="0"/>
              <a:t>trúc</a:t>
            </a:r>
            <a:r>
              <a:rPr lang="en-US" sz="2400" dirty="0" smtClean="0"/>
              <a:t> </a:t>
            </a:r>
            <a:r>
              <a:rPr lang="en-US" sz="2400" dirty="0" err="1" smtClean="0"/>
              <a:t>phần</a:t>
            </a:r>
            <a:r>
              <a:rPr lang="en-US" sz="2400" dirty="0" smtClean="0"/>
              <a:t> </a:t>
            </a:r>
            <a:r>
              <a:rPr lang="en-US" sz="2400" dirty="0" err="1" smtClean="0"/>
              <a:t>mềm</a:t>
            </a:r>
            <a:r>
              <a:rPr lang="en-US" sz="2400" dirty="0" smtClean="0"/>
              <a:t>:</a:t>
            </a:r>
          </a:p>
          <a:p>
            <a:pPr lvl="2">
              <a:lnSpc>
                <a:spcPct val="100000"/>
              </a:lnSpc>
            </a:pPr>
            <a:r>
              <a:rPr lang="en-US" sz="2400" dirty="0" err="1" smtClean="0"/>
              <a:t>Hỗ</a:t>
            </a:r>
            <a:r>
              <a:rPr lang="en-US" sz="2400" dirty="0" smtClean="0"/>
              <a:t> </a:t>
            </a:r>
            <a:r>
              <a:rPr lang="en-US" sz="2400" dirty="0" err="1" smtClean="0"/>
              <a:t>trợ</a:t>
            </a:r>
            <a:r>
              <a:rPr lang="en-US" sz="2400" dirty="0" smtClean="0"/>
              <a:t> </a:t>
            </a:r>
            <a:r>
              <a:rPr lang="en-US" sz="2400" dirty="0" err="1" smtClean="0"/>
              <a:t>giao</a:t>
            </a:r>
            <a:r>
              <a:rPr lang="en-US" sz="2400" dirty="0" smtClean="0"/>
              <a:t> </a:t>
            </a:r>
            <a:r>
              <a:rPr lang="en-US" sz="2400" dirty="0" err="1" smtClean="0"/>
              <a:t>tiếp</a:t>
            </a:r>
            <a:endParaRPr lang="en-US" sz="2400" dirty="0" smtClean="0"/>
          </a:p>
          <a:p>
            <a:pPr lvl="2">
              <a:lnSpc>
                <a:spcPct val="100000"/>
              </a:lnSpc>
            </a:pPr>
            <a:r>
              <a:rPr lang="en-US" sz="2400" dirty="0" err="1" smtClean="0"/>
              <a:t>Giúp</a:t>
            </a:r>
            <a:r>
              <a:rPr lang="en-US" sz="2400" dirty="0" smtClean="0"/>
              <a:t> </a:t>
            </a:r>
            <a:r>
              <a:rPr lang="en-US" sz="2400" dirty="0" err="1" smtClean="0"/>
              <a:t>ra</a:t>
            </a:r>
            <a:r>
              <a:rPr lang="en-US" sz="2400" dirty="0" smtClean="0"/>
              <a:t> </a:t>
            </a:r>
            <a:r>
              <a:rPr lang="en-US" sz="2400" dirty="0" err="1" smtClean="0"/>
              <a:t>quyết</a:t>
            </a:r>
            <a:r>
              <a:rPr lang="en-US" sz="2400" dirty="0" smtClean="0"/>
              <a:t> </a:t>
            </a:r>
            <a:r>
              <a:rPr lang="en-US" sz="2400" dirty="0" err="1" smtClean="0"/>
              <a:t>định</a:t>
            </a:r>
            <a:r>
              <a:rPr lang="en-US" sz="2400" dirty="0" smtClean="0"/>
              <a:t> </a:t>
            </a:r>
            <a:r>
              <a:rPr lang="en-US" sz="2400" dirty="0" err="1" smtClean="0"/>
              <a:t>sớm</a:t>
            </a:r>
            <a:endParaRPr lang="en-US" sz="2400" dirty="0" smtClean="0"/>
          </a:p>
          <a:p>
            <a:pPr lvl="2">
              <a:lnSpc>
                <a:spcPct val="100000"/>
              </a:lnSpc>
            </a:pPr>
            <a:r>
              <a:rPr lang="en-US" sz="2400" dirty="0" err="1" smtClean="0"/>
              <a:t>Tính</a:t>
            </a:r>
            <a:r>
              <a:rPr lang="en-US" sz="2400" dirty="0" smtClean="0"/>
              <a:t> </a:t>
            </a:r>
            <a:r>
              <a:rPr lang="en-US" sz="2400" dirty="0" err="1" smtClean="0"/>
              <a:t>khả</a:t>
            </a:r>
            <a:r>
              <a:rPr lang="en-US" sz="2400" dirty="0" smtClean="0"/>
              <a:t> </a:t>
            </a:r>
            <a:r>
              <a:rPr lang="en-US" sz="2400" dirty="0" err="1" smtClean="0"/>
              <a:t>chuyển</a:t>
            </a:r>
            <a:r>
              <a:rPr lang="en-US" sz="2400" dirty="0" smtClean="0"/>
              <a:t> </a:t>
            </a:r>
            <a:r>
              <a:rPr lang="en-US" sz="2400" dirty="0" err="1" smtClean="0"/>
              <a:t>cho</a:t>
            </a:r>
            <a:r>
              <a:rPr lang="en-US" sz="2400" dirty="0" smtClean="0"/>
              <a:t> </a:t>
            </a:r>
            <a:r>
              <a:rPr lang="en-US" sz="2400" dirty="0" err="1" smtClean="0"/>
              <a:t>hệ</a:t>
            </a:r>
            <a:r>
              <a:rPr lang="en-US" sz="2400" dirty="0" smtClean="0"/>
              <a:t> </a:t>
            </a:r>
            <a:r>
              <a:rPr lang="en-US" sz="2400" dirty="0" err="1" smtClean="0"/>
              <a:t>thống</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5</a:t>
            </a:fld>
            <a:endParaRPr lang="en-US"/>
          </a:p>
        </p:txBody>
      </p:sp>
    </p:spTree>
    <p:extLst>
      <p:ext uri="{BB962C8B-B14F-4D97-AF65-F5344CB8AC3E}">
        <p14:creationId xmlns:p14="http://schemas.microsoft.com/office/powerpoint/2010/main" val="30814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kiểu</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kiến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trúc</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46759998"/>
              </p:ext>
            </p:extLst>
          </p:nvPr>
        </p:nvGraphicFramePr>
        <p:xfrm>
          <a:off x="1088571" y="1447549"/>
          <a:ext cx="9971316" cy="4885269"/>
        </p:xfrm>
        <a:graphic>
          <a:graphicData uri="http://schemas.openxmlformats.org/drawingml/2006/table">
            <a:tbl>
              <a:tblPr>
                <a:tableStyleId>{5C22544A-7EE6-4342-B048-85BDC9FD1C3A}</a:tableStyleId>
              </a:tblPr>
              <a:tblGrid>
                <a:gridCol w="3240679"/>
                <a:gridCol w="6730637"/>
              </a:tblGrid>
              <a:tr h="600782">
                <a:tc>
                  <a:txBody>
                    <a:bodyPr/>
                    <a:lstStyle/>
                    <a:p>
                      <a:pPr marL="0" marR="0" algn="ctr">
                        <a:lnSpc>
                          <a:spcPct val="150000"/>
                        </a:lnSpc>
                        <a:spcBef>
                          <a:spcPts val="0"/>
                        </a:spcBef>
                        <a:spcAft>
                          <a:spcPts val="0"/>
                        </a:spcAft>
                      </a:pPr>
                      <a:r>
                        <a:rPr lang="en-US" sz="2400" dirty="0" err="1">
                          <a:effectLst/>
                        </a:rPr>
                        <a:t>Danh</a:t>
                      </a:r>
                      <a:r>
                        <a:rPr lang="en-US" sz="2400" dirty="0">
                          <a:effectLst/>
                        </a:rPr>
                        <a:t> </a:t>
                      </a:r>
                      <a:r>
                        <a:rPr lang="en-US" sz="2400" dirty="0" err="1">
                          <a:effectLst/>
                        </a:rPr>
                        <a:t>mục</a:t>
                      </a:r>
                      <a:endParaRPr lang="en-US" sz="2400" dirty="0">
                        <a:solidFill>
                          <a:srgbClr val="000000"/>
                        </a:solidFill>
                        <a:effectLst/>
                        <a:latin typeface="Arial"/>
                        <a:ea typeface="Arial"/>
                      </a:endParaRPr>
                    </a:p>
                  </a:txBody>
                  <a:tcPr marL="63500" marR="63500" marT="63500" marB="63500">
                    <a:noFill/>
                  </a:tcPr>
                </a:tc>
                <a:tc>
                  <a:txBody>
                    <a:bodyPr/>
                    <a:lstStyle/>
                    <a:p>
                      <a:pPr marL="0" marR="0" algn="ctr">
                        <a:lnSpc>
                          <a:spcPct val="150000"/>
                        </a:lnSpc>
                        <a:spcBef>
                          <a:spcPts val="0"/>
                        </a:spcBef>
                        <a:spcAft>
                          <a:spcPts val="0"/>
                        </a:spcAft>
                      </a:pPr>
                      <a:r>
                        <a:rPr lang="en-US" sz="2400">
                          <a:effectLst/>
                        </a:rPr>
                        <a:t>Kiểu kiến trúc</a:t>
                      </a:r>
                      <a:endParaRPr lang="en-US" sz="2400">
                        <a:solidFill>
                          <a:srgbClr val="000000"/>
                        </a:solidFill>
                        <a:effectLst/>
                        <a:latin typeface="Arial"/>
                        <a:ea typeface="Arial"/>
                      </a:endParaRPr>
                    </a:p>
                  </a:txBody>
                  <a:tcPr marL="63500" marR="63500" marT="63500" marB="63500">
                    <a:noFill/>
                  </a:tcPr>
                </a:tc>
              </a:tr>
              <a:tr h="1088636">
                <a:tc>
                  <a:txBody>
                    <a:bodyPr/>
                    <a:lstStyle/>
                    <a:p>
                      <a:pPr marL="0" marR="0" algn="ctr">
                        <a:lnSpc>
                          <a:spcPct val="150000"/>
                        </a:lnSpc>
                        <a:spcBef>
                          <a:spcPts val="0"/>
                        </a:spcBef>
                        <a:spcAft>
                          <a:spcPts val="0"/>
                        </a:spcAft>
                      </a:pPr>
                      <a:r>
                        <a:rPr lang="en-US" sz="2400" dirty="0" err="1">
                          <a:effectLst/>
                        </a:rPr>
                        <a:t>Truyền</a:t>
                      </a:r>
                      <a:r>
                        <a:rPr lang="en-US" sz="2400" dirty="0">
                          <a:effectLst/>
                        </a:rPr>
                        <a:t> </a:t>
                      </a:r>
                      <a:r>
                        <a:rPr lang="en-US" sz="2400" dirty="0" err="1">
                          <a:effectLst/>
                        </a:rPr>
                        <a:t>thông</a:t>
                      </a:r>
                      <a:r>
                        <a:rPr lang="en-US" sz="2400" dirty="0">
                          <a:effectLst/>
                        </a:rPr>
                        <a:t> - Communication</a:t>
                      </a:r>
                      <a:endParaRPr lang="en-US" sz="2400" dirty="0">
                        <a:solidFill>
                          <a:srgbClr val="000000"/>
                        </a:solidFill>
                        <a:effectLst/>
                        <a:latin typeface="Arial"/>
                        <a:ea typeface="Arial"/>
                      </a:endParaRPr>
                    </a:p>
                  </a:txBody>
                  <a:tcPr marL="63500" marR="63500" marT="63500" marB="63500">
                    <a:noFill/>
                  </a:tcPr>
                </a:tc>
                <a:tc>
                  <a:txBody>
                    <a:bodyPr/>
                    <a:lstStyle/>
                    <a:p>
                      <a:pPr marL="0" marR="0">
                        <a:lnSpc>
                          <a:spcPct val="150000"/>
                        </a:lnSpc>
                        <a:spcBef>
                          <a:spcPts val="0"/>
                        </a:spcBef>
                        <a:spcAft>
                          <a:spcPts val="0"/>
                        </a:spcAft>
                      </a:pPr>
                      <a:r>
                        <a:rPr lang="en-US" sz="2400" dirty="0" err="1">
                          <a:effectLst/>
                        </a:rPr>
                        <a:t>Kiến</a:t>
                      </a:r>
                      <a:r>
                        <a:rPr lang="en-US" sz="2400" dirty="0">
                          <a:effectLst/>
                        </a:rPr>
                        <a:t> </a:t>
                      </a:r>
                      <a:r>
                        <a:rPr lang="en-US" sz="2400" dirty="0" err="1">
                          <a:effectLst/>
                        </a:rPr>
                        <a:t>trúc</a:t>
                      </a:r>
                      <a:r>
                        <a:rPr lang="en-US" sz="2400" dirty="0">
                          <a:effectLst/>
                        </a:rPr>
                        <a:t> </a:t>
                      </a:r>
                      <a:r>
                        <a:rPr lang="en-US" sz="2400" dirty="0" err="1">
                          <a:effectLst/>
                        </a:rPr>
                        <a:t>hướng</a:t>
                      </a:r>
                      <a:r>
                        <a:rPr lang="en-US" sz="2400" dirty="0">
                          <a:effectLst/>
                        </a:rPr>
                        <a:t> </a:t>
                      </a:r>
                      <a:r>
                        <a:rPr lang="en-US" sz="2400" dirty="0" err="1">
                          <a:effectLst/>
                        </a:rPr>
                        <a:t>dịch</a:t>
                      </a:r>
                      <a:r>
                        <a:rPr lang="en-US" sz="2400" dirty="0">
                          <a:effectLst/>
                        </a:rPr>
                        <a:t> </a:t>
                      </a:r>
                      <a:r>
                        <a:rPr lang="en-US" sz="2400" dirty="0" err="1">
                          <a:effectLst/>
                        </a:rPr>
                        <a:t>vụ</a:t>
                      </a:r>
                      <a:r>
                        <a:rPr lang="en-US" sz="2400" dirty="0">
                          <a:effectLst/>
                        </a:rPr>
                        <a:t> (SOA), Message Bus</a:t>
                      </a:r>
                      <a:endParaRPr lang="en-US" sz="2400" dirty="0">
                        <a:solidFill>
                          <a:srgbClr val="000000"/>
                        </a:solidFill>
                        <a:effectLst/>
                        <a:latin typeface="Arial"/>
                        <a:ea typeface="Arial"/>
                      </a:endParaRPr>
                    </a:p>
                  </a:txBody>
                  <a:tcPr marL="63500" marR="63500" marT="63500" marB="63500">
                    <a:noFill/>
                  </a:tcPr>
                </a:tc>
              </a:tr>
              <a:tr h="1088636">
                <a:tc>
                  <a:txBody>
                    <a:bodyPr/>
                    <a:lstStyle/>
                    <a:p>
                      <a:pPr marL="0" marR="0" algn="ctr">
                        <a:lnSpc>
                          <a:spcPct val="150000"/>
                        </a:lnSpc>
                        <a:spcBef>
                          <a:spcPts val="0"/>
                        </a:spcBef>
                        <a:spcAft>
                          <a:spcPts val="0"/>
                        </a:spcAft>
                      </a:pPr>
                      <a:r>
                        <a:rPr lang="en-US" sz="2400" dirty="0" err="1">
                          <a:effectLst/>
                        </a:rPr>
                        <a:t>Triển</a:t>
                      </a:r>
                      <a:r>
                        <a:rPr lang="en-US" sz="2400" dirty="0">
                          <a:effectLst/>
                        </a:rPr>
                        <a:t> </a:t>
                      </a:r>
                      <a:r>
                        <a:rPr lang="en-US" sz="2400" dirty="0" err="1">
                          <a:effectLst/>
                        </a:rPr>
                        <a:t>khai</a:t>
                      </a:r>
                      <a:r>
                        <a:rPr lang="en-US" sz="2400" dirty="0">
                          <a:effectLst/>
                        </a:rPr>
                        <a:t> - Deployment</a:t>
                      </a:r>
                      <a:endParaRPr lang="en-US" sz="2400" dirty="0">
                        <a:solidFill>
                          <a:srgbClr val="000000"/>
                        </a:solidFill>
                        <a:effectLst/>
                        <a:latin typeface="Arial"/>
                        <a:ea typeface="Arial"/>
                      </a:endParaRPr>
                    </a:p>
                  </a:txBody>
                  <a:tcPr marL="63500" marR="63500" marT="63500" marB="63500">
                    <a:noFill/>
                  </a:tcPr>
                </a:tc>
                <a:tc>
                  <a:txBody>
                    <a:bodyPr/>
                    <a:lstStyle/>
                    <a:p>
                      <a:pPr marL="0" marR="0">
                        <a:lnSpc>
                          <a:spcPct val="150000"/>
                        </a:lnSpc>
                        <a:spcBef>
                          <a:spcPts val="0"/>
                        </a:spcBef>
                        <a:spcAft>
                          <a:spcPts val="0"/>
                        </a:spcAft>
                      </a:pPr>
                      <a:r>
                        <a:rPr lang="fr-FR" sz="2400" dirty="0">
                          <a:effectLst/>
                        </a:rPr>
                        <a:t>Client/Server, N-</a:t>
                      </a:r>
                      <a:r>
                        <a:rPr lang="fr-FR" sz="2400" dirty="0" err="1">
                          <a:effectLst/>
                        </a:rPr>
                        <a:t>Tier</a:t>
                      </a:r>
                      <a:r>
                        <a:rPr lang="fr-FR" sz="2400" dirty="0">
                          <a:effectLst/>
                        </a:rPr>
                        <a:t>, 3-Tier</a:t>
                      </a:r>
                      <a:endParaRPr lang="en-US" sz="2400" dirty="0">
                        <a:solidFill>
                          <a:srgbClr val="000000"/>
                        </a:solidFill>
                        <a:effectLst/>
                        <a:latin typeface="Arial"/>
                        <a:ea typeface="Arial"/>
                      </a:endParaRPr>
                    </a:p>
                  </a:txBody>
                  <a:tcPr marL="63500" marR="63500" marT="63500" marB="63500">
                    <a:noFill/>
                  </a:tcPr>
                </a:tc>
              </a:tr>
              <a:tr h="600782">
                <a:tc>
                  <a:txBody>
                    <a:bodyPr/>
                    <a:lstStyle/>
                    <a:p>
                      <a:pPr marL="0" marR="0" algn="ctr">
                        <a:lnSpc>
                          <a:spcPct val="150000"/>
                        </a:lnSpc>
                        <a:spcBef>
                          <a:spcPts val="0"/>
                        </a:spcBef>
                        <a:spcAft>
                          <a:spcPts val="0"/>
                        </a:spcAft>
                      </a:pPr>
                      <a:r>
                        <a:rPr lang="en-US" sz="2400" dirty="0" err="1">
                          <a:effectLst/>
                        </a:rPr>
                        <a:t>Lĩnh</a:t>
                      </a:r>
                      <a:r>
                        <a:rPr lang="en-US" sz="2400" dirty="0">
                          <a:effectLst/>
                        </a:rPr>
                        <a:t> </a:t>
                      </a:r>
                      <a:r>
                        <a:rPr lang="en-US" sz="2400" dirty="0" err="1">
                          <a:effectLst/>
                        </a:rPr>
                        <a:t>vực</a:t>
                      </a:r>
                      <a:r>
                        <a:rPr lang="en-US" sz="2400" dirty="0">
                          <a:effectLst/>
                        </a:rPr>
                        <a:t> - Domain</a:t>
                      </a:r>
                      <a:endParaRPr lang="en-US" sz="2400" dirty="0">
                        <a:solidFill>
                          <a:srgbClr val="000000"/>
                        </a:solidFill>
                        <a:effectLst/>
                        <a:latin typeface="Arial"/>
                        <a:ea typeface="Arial"/>
                      </a:endParaRPr>
                    </a:p>
                  </a:txBody>
                  <a:tcPr marL="63500" marR="63500" marT="63500" marB="63500">
                    <a:noFill/>
                  </a:tcPr>
                </a:tc>
                <a:tc>
                  <a:txBody>
                    <a:bodyPr/>
                    <a:lstStyle/>
                    <a:p>
                      <a:pPr marL="0" marR="0">
                        <a:lnSpc>
                          <a:spcPct val="150000"/>
                        </a:lnSpc>
                        <a:spcBef>
                          <a:spcPts val="0"/>
                        </a:spcBef>
                        <a:spcAft>
                          <a:spcPts val="0"/>
                        </a:spcAft>
                      </a:pPr>
                      <a:r>
                        <a:rPr lang="en-US" sz="2400" dirty="0">
                          <a:effectLst/>
                        </a:rPr>
                        <a:t>Domain Driven Design</a:t>
                      </a:r>
                      <a:endParaRPr lang="en-US" sz="2400" dirty="0">
                        <a:solidFill>
                          <a:srgbClr val="000000"/>
                        </a:solidFill>
                        <a:effectLst/>
                        <a:latin typeface="Arial"/>
                        <a:ea typeface="Arial"/>
                      </a:endParaRPr>
                    </a:p>
                  </a:txBody>
                  <a:tcPr marL="63500" marR="63500" marT="63500" marB="63500">
                    <a:noFill/>
                  </a:tcPr>
                </a:tc>
              </a:tr>
              <a:tr h="1356701">
                <a:tc>
                  <a:txBody>
                    <a:bodyPr/>
                    <a:lstStyle/>
                    <a:p>
                      <a:pPr marL="0" marR="0" algn="ctr">
                        <a:lnSpc>
                          <a:spcPct val="150000"/>
                        </a:lnSpc>
                        <a:spcBef>
                          <a:spcPts val="0"/>
                        </a:spcBef>
                        <a:spcAft>
                          <a:spcPts val="0"/>
                        </a:spcAft>
                      </a:pPr>
                      <a:r>
                        <a:rPr lang="en-US" sz="2400" dirty="0" err="1">
                          <a:effectLst/>
                        </a:rPr>
                        <a:t>Cấu</a:t>
                      </a:r>
                      <a:r>
                        <a:rPr lang="en-US" sz="2400" dirty="0">
                          <a:effectLst/>
                        </a:rPr>
                        <a:t> </a:t>
                      </a:r>
                      <a:r>
                        <a:rPr lang="en-US" sz="2400" dirty="0" err="1">
                          <a:effectLst/>
                        </a:rPr>
                        <a:t>trúc</a:t>
                      </a:r>
                      <a:r>
                        <a:rPr lang="en-US" sz="2400" dirty="0">
                          <a:effectLst/>
                        </a:rPr>
                        <a:t> - Structure</a:t>
                      </a:r>
                      <a:endParaRPr lang="en-US" sz="2400" dirty="0">
                        <a:solidFill>
                          <a:srgbClr val="000000"/>
                        </a:solidFill>
                        <a:effectLst/>
                        <a:latin typeface="Arial"/>
                        <a:ea typeface="Arial"/>
                      </a:endParaRPr>
                    </a:p>
                  </a:txBody>
                  <a:tcPr marL="63500" marR="63500" marT="63500" marB="63500">
                    <a:noFill/>
                  </a:tcPr>
                </a:tc>
                <a:tc>
                  <a:txBody>
                    <a:bodyPr/>
                    <a:lstStyle/>
                    <a:p>
                      <a:pPr marL="0" marR="0">
                        <a:lnSpc>
                          <a:spcPct val="150000"/>
                        </a:lnSpc>
                        <a:spcBef>
                          <a:spcPts val="0"/>
                        </a:spcBef>
                        <a:spcAft>
                          <a:spcPts val="0"/>
                        </a:spcAft>
                      </a:pPr>
                      <a:r>
                        <a:rPr lang="en-US" sz="2400" dirty="0" err="1">
                          <a:effectLst/>
                        </a:rPr>
                        <a:t>Kiến</a:t>
                      </a:r>
                      <a:r>
                        <a:rPr lang="en-US" sz="2400" dirty="0">
                          <a:effectLst/>
                        </a:rPr>
                        <a:t> </a:t>
                      </a:r>
                      <a:r>
                        <a:rPr lang="en-US" sz="2400" dirty="0" err="1">
                          <a:effectLst/>
                        </a:rPr>
                        <a:t>trúc</a:t>
                      </a:r>
                      <a:r>
                        <a:rPr lang="en-US" sz="2400" dirty="0">
                          <a:effectLst/>
                        </a:rPr>
                        <a:t> </a:t>
                      </a:r>
                      <a:r>
                        <a:rPr lang="en-US" sz="2400" dirty="0" err="1">
                          <a:effectLst/>
                        </a:rPr>
                        <a:t>dựa</a:t>
                      </a:r>
                      <a:r>
                        <a:rPr lang="en-US" sz="2400" dirty="0">
                          <a:effectLst/>
                        </a:rPr>
                        <a:t> </a:t>
                      </a:r>
                      <a:r>
                        <a:rPr lang="en-US" sz="2400" dirty="0" err="1">
                          <a:effectLst/>
                        </a:rPr>
                        <a:t>trên</a:t>
                      </a:r>
                      <a:r>
                        <a:rPr lang="en-US" sz="2400" dirty="0">
                          <a:effectLst/>
                        </a:rPr>
                        <a:t> </a:t>
                      </a:r>
                      <a:r>
                        <a:rPr lang="en-US" sz="2400" dirty="0" err="1">
                          <a:effectLst/>
                        </a:rPr>
                        <a:t>các</a:t>
                      </a:r>
                      <a:r>
                        <a:rPr lang="en-US" sz="2400" dirty="0">
                          <a:effectLst/>
                        </a:rPr>
                        <a:t> </a:t>
                      </a:r>
                      <a:r>
                        <a:rPr lang="en-US" sz="2400" dirty="0" err="1">
                          <a:effectLst/>
                        </a:rPr>
                        <a:t>thành</a:t>
                      </a:r>
                      <a:r>
                        <a:rPr lang="en-US" sz="2400" dirty="0">
                          <a:effectLst/>
                        </a:rPr>
                        <a:t> </a:t>
                      </a:r>
                      <a:r>
                        <a:rPr lang="en-US" sz="2400" dirty="0" err="1">
                          <a:effectLst/>
                        </a:rPr>
                        <a:t>phần</a:t>
                      </a:r>
                      <a:r>
                        <a:rPr lang="en-US" sz="2400" dirty="0">
                          <a:effectLst/>
                        </a:rPr>
                        <a:t>, </a:t>
                      </a:r>
                      <a:r>
                        <a:rPr lang="en-US" sz="2400" dirty="0" err="1">
                          <a:effectLst/>
                        </a:rPr>
                        <a:t>Kiến</a:t>
                      </a:r>
                      <a:r>
                        <a:rPr lang="en-US" sz="2400" dirty="0">
                          <a:effectLst/>
                        </a:rPr>
                        <a:t> </a:t>
                      </a:r>
                      <a:r>
                        <a:rPr lang="en-US" sz="2400" dirty="0" err="1">
                          <a:effectLst/>
                        </a:rPr>
                        <a:t>trúc</a:t>
                      </a:r>
                      <a:r>
                        <a:rPr lang="en-US" sz="2400" dirty="0">
                          <a:effectLst/>
                        </a:rPr>
                        <a:t> </a:t>
                      </a:r>
                      <a:r>
                        <a:rPr lang="en-US" sz="2400" dirty="0" err="1">
                          <a:effectLst/>
                        </a:rPr>
                        <a:t>hướng</a:t>
                      </a:r>
                      <a:r>
                        <a:rPr lang="en-US" sz="2400" dirty="0">
                          <a:effectLst/>
                        </a:rPr>
                        <a:t> </a:t>
                      </a:r>
                      <a:r>
                        <a:rPr lang="en-US" sz="2400" dirty="0" err="1">
                          <a:effectLst/>
                        </a:rPr>
                        <a:t>đối</a:t>
                      </a:r>
                      <a:r>
                        <a:rPr lang="en-US" sz="2400" dirty="0">
                          <a:effectLst/>
                        </a:rPr>
                        <a:t> </a:t>
                      </a:r>
                      <a:r>
                        <a:rPr lang="en-US" sz="2400" dirty="0" err="1">
                          <a:effectLst/>
                        </a:rPr>
                        <a:t>tượng</a:t>
                      </a:r>
                      <a:r>
                        <a:rPr lang="en-US" sz="2400" dirty="0">
                          <a:effectLst/>
                        </a:rPr>
                        <a:t>, </a:t>
                      </a:r>
                      <a:r>
                        <a:rPr lang="en-US" sz="2400" dirty="0" err="1">
                          <a:effectLst/>
                        </a:rPr>
                        <a:t>kiến</a:t>
                      </a:r>
                      <a:r>
                        <a:rPr lang="en-US" sz="2400" dirty="0">
                          <a:effectLst/>
                        </a:rPr>
                        <a:t> </a:t>
                      </a:r>
                      <a:r>
                        <a:rPr lang="en-US" sz="2400" dirty="0" err="1">
                          <a:effectLst/>
                        </a:rPr>
                        <a:t>trúc</a:t>
                      </a:r>
                      <a:r>
                        <a:rPr lang="en-US" sz="2400" dirty="0">
                          <a:effectLst/>
                        </a:rPr>
                        <a:t> </a:t>
                      </a:r>
                      <a:r>
                        <a:rPr lang="en-US" sz="2400" dirty="0" err="1">
                          <a:effectLst/>
                        </a:rPr>
                        <a:t>hướng</a:t>
                      </a:r>
                      <a:r>
                        <a:rPr lang="en-US" sz="2400" dirty="0">
                          <a:effectLst/>
                        </a:rPr>
                        <a:t> </a:t>
                      </a:r>
                      <a:r>
                        <a:rPr lang="en-US" sz="2400" dirty="0" err="1">
                          <a:effectLst/>
                        </a:rPr>
                        <a:t>dịch</a:t>
                      </a:r>
                      <a:r>
                        <a:rPr lang="en-US" sz="2400" dirty="0">
                          <a:effectLst/>
                        </a:rPr>
                        <a:t> </a:t>
                      </a:r>
                      <a:r>
                        <a:rPr lang="en-US" sz="2400" dirty="0" err="1">
                          <a:effectLst/>
                        </a:rPr>
                        <a:t>vụ</a:t>
                      </a:r>
                      <a:endParaRPr lang="en-US" sz="2400" dirty="0">
                        <a:solidFill>
                          <a:srgbClr val="000000"/>
                        </a:solidFill>
                        <a:effectLst/>
                        <a:latin typeface="Arial"/>
                        <a:ea typeface="Arial"/>
                      </a:endParaRPr>
                    </a:p>
                  </a:txBody>
                  <a:tcPr marL="63500" marR="63500" marT="63500" marB="63500">
                    <a:noFill/>
                  </a:tcPr>
                </a:tc>
              </a:tr>
            </a:tbl>
          </a:graphicData>
        </a:graphic>
      </p:graphicFrame>
      <p:sp>
        <p:nvSpPr>
          <p:cNvPr id="2" name="Slide Number Placeholder 1"/>
          <p:cNvSpPr>
            <a:spLocks noGrp="1"/>
          </p:cNvSpPr>
          <p:nvPr>
            <p:ph type="sldNum" sz="quarter" idx="12"/>
          </p:nvPr>
        </p:nvSpPr>
        <p:spPr/>
        <p:txBody>
          <a:bodyPr/>
          <a:lstStyle/>
          <a:p>
            <a:fld id="{0FF54DE5-C571-48E8-A5BC-B369434E2F44}" type="slidenum">
              <a:rPr lang="en-US" smtClean="0"/>
              <a:t>6</a:t>
            </a:fld>
            <a:endParaRPr lang="en-US"/>
          </a:p>
        </p:txBody>
      </p:sp>
    </p:spTree>
    <p:extLst>
      <p:ext uri="{BB962C8B-B14F-4D97-AF65-F5344CB8AC3E}">
        <p14:creationId xmlns:p14="http://schemas.microsoft.com/office/powerpoint/2010/main" val="23978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Phân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tầng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ứng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dụng</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5938157" y="1658256"/>
            <a:ext cx="5179786" cy="4858657"/>
          </a:xfrm>
        </p:spPr>
        <p:txBody>
          <a:bodyPr>
            <a:normAutofit fontScale="92500"/>
          </a:bodyPr>
          <a:lstStyle/>
          <a:p>
            <a:pPr>
              <a:lnSpc>
                <a:spcPct val="100000"/>
              </a:lnSpc>
            </a:pPr>
            <a:r>
              <a:rPr lang="en-US" sz="2400" dirty="0" err="1" smtClean="0"/>
              <a:t>Tầng</a:t>
            </a:r>
            <a:r>
              <a:rPr lang="en-US" sz="2400" dirty="0" smtClean="0"/>
              <a:t> </a:t>
            </a:r>
            <a:r>
              <a:rPr lang="en-US" sz="2400" dirty="0" err="1" smtClean="0"/>
              <a:t>trình</a:t>
            </a:r>
            <a:r>
              <a:rPr lang="en-US" sz="2400" dirty="0" smtClean="0"/>
              <a:t> </a:t>
            </a:r>
            <a:r>
              <a:rPr lang="en-US" sz="2400" dirty="0" err="1" smtClean="0"/>
              <a:t>bày</a:t>
            </a:r>
            <a:r>
              <a:rPr lang="en-US" sz="2400" dirty="0" smtClean="0"/>
              <a:t> (Presentation Layer): </a:t>
            </a:r>
            <a:r>
              <a:rPr lang="en-US" sz="2400" dirty="0" err="1" smtClean="0"/>
              <a:t>Quản</a:t>
            </a:r>
            <a:r>
              <a:rPr lang="en-US" sz="2400" dirty="0" smtClean="0"/>
              <a:t> </a:t>
            </a:r>
            <a:r>
              <a:rPr lang="en-US" sz="2400" dirty="0" err="1" smtClean="0"/>
              <a:t>lý</a:t>
            </a:r>
            <a:r>
              <a:rPr lang="en-US" sz="2400" dirty="0" smtClean="0"/>
              <a:t> </a:t>
            </a:r>
            <a:r>
              <a:rPr lang="en-US" sz="2400" dirty="0" err="1" smtClean="0"/>
              <a:t>tương</a:t>
            </a:r>
            <a:r>
              <a:rPr lang="en-US" sz="2400" dirty="0" smtClean="0"/>
              <a:t> </a:t>
            </a:r>
            <a:r>
              <a:rPr lang="en-US" sz="2400" dirty="0" err="1" smtClean="0"/>
              <a:t>tác</a:t>
            </a:r>
            <a:r>
              <a:rPr lang="en-US" sz="2400" dirty="0" smtClean="0"/>
              <a:t> </a:t>
            </a:r>
            <a:r>
              <a:rPr lang="en-US" sz="2400" dirty="0" err="1" smtClean="0"/>
              <a:t>trực</a:t>
            </a:r>
            <a:r>
              <a:rPr lang="en-US" sz="2400" dirty="0" smtClean="0"/>
              <a:t> </a:t>
            </a:r>
            <a:r>
              <a:rPr lang="en-US" sz="2400" dirty="0" err="1" smtClean="0"/>
              <a:t>quan</a:t>
            </a:r>
            <a:r>
              <a:rPr lang="en-US" sz="2400" dirty="0" smtClean="0"/>
              <a:t> </a:t>
            </a:r>
            <a:r>
              <a:rPr lang="en-US" sz="2400" dirty="0" err="1" smtClean="0"/>
              <a:t>của</a:t>
            </a:r>
            <a:r>
              <a:rPr lang="en-US" sz="2400" dirty="0" smtClean="0"/>
              <a:t> </a:t>
            </a:r>
            <a:r>
              <a:rPr lang="en-US" sz="2400" dirty="0" err="1" smtClean="0"/>
              <a:t>người</a:t>
            </a:r>
            <a:r>
              <a:rPr lang="en-US" sz="2400" dirty="0" smtClean="0"/>
              <a:t> </a:t>
            </a:r>
            <a:r>
              <a:rPr lang="en-US" sz="2400" dirty="0" err="1" smtClean="0"/>
              <a:t>dùng</a:t>
            </a:r>
            <a:r>
              <a:rPr lang="en-US" sz="2400" dirty="0" smtClean="0"/>
              <a:t> </a:t>
            </a:r>
            <a:r>
              <a:rPr lang="en-US" sz="2400" dirty="0" err="1" smtClean="0"/>
              <a:t>với</a:t>
            </a:r>
            <a:r>
              <a:rPr lang="en-US" sz="2400" dirty="0" smtClean="0"/>
              <a:t> </a:t>
            </a:r>
            <a:r>
              <a:rPr lang="en-US" sz="2400" dirty="0" err="1" smtClean="0"/>
              <a:t>hệ</a:t>
            </a:r>
            <a:r>
              <a:rPr lang="en-US" sz="2400" dirty="0" smtClean="0"/>
              <a:t> </a:t>
            </a:r>
            <a:r>
              <a:rPr lang="en-US" sz="2400" dirty="0" err="1" smtClean="0"/>
              <a:t>thống</a:t>
            </a:r>
            <a:endParaRPr lang="en-US" sz="2400" dirty="0" smtClean="0"/>
          </a:p>
          <a:p>
            <a:pPr>
              <a:lnSpc>
                <a:spcPct val="100000"/>
              </a:lnSpc>
            </a:pPr>
            <a:r>
              <a:rPr lang="en-US" sz="2400" dirty="0" err="1" smtClean="0"/>
              <a:t>Tầng</a:t>
            </a:r>
            <a:r>
              <a:rPr lang="en-US" sz="2400" dirty="0" smtClean="0"/>
              <a:t> </a:t>
            </a:r>
            <a:r>
              <a:rPr lang="en-US" sz="2400" dirty="0" err="1" smtClean="0"/>
              <a:t>dịch</a:t>
            </a:r>
            <a:r>
              <a:rPr lang="en-US" sz="2400" dirty="0" smtClean="0"/>
              <a:t> </a:t>
            </a:r>
            <a:r>
              <a:rPr lang="en-US" sz="2400" dirty="0" err="1" smtClean="0"/>
              <a:t>vụ</a:t>
            </a:r>
            <a:r>
              <a:rPr lang="en-US" sz="2400" dirty="0" smtClean="0"/>
              <a:t> (Service Layer): </a:t>
            </a:r>
            <a:r>
              <a:rPr lang="en-US" sz="2400" dirty="0" err="1" smtClean="0"/>
              <a:t>cung</a:t>
            </a:r>
            <a:r>
              <a:rPr lang="en-US" sz="2400" dirty="0" smtClean="0"/>
              <a:t> </a:t>
            </a:r>
            <a:r>
              <a:rPr lang="en-US" sz="2400" dirty="0" err="1" smtClean="0"/>
              <a:t>cấp</a:t>
            </a:r>
            <a:r>
              <a:rPr lang="en-US" sz="2400" dirty="0" smtClean="0"/>
              <a:t> </a:t>
            </a:r>
            <a:r>
              <a:rPr lang="en-US" sz="2400" dirty="0" err="1" smtClean="0"/>
              <a:t>các</a:t>
            </a:r>
            <a:r>
              <a:rPr lang="en-US" sz="2400" dirty="0" smtClean="0"/>
              <a:t> </a:t>
            </a:r>
            <a:r>
              <a:rPr lang="en-US" sz="2400" dirty="0" err="1" smtClean="0"/>
              <a:t>tính</a:t>
            </a:r>
            <a:r>
              <a:rPr lang="en-US" sz="2400" dirty="0" smtClean="0"/>
              <a:t> </a:t>
            </a:r>
            <a:r>
              <a:rPr lang="en-US" sz="2400" dirty="0" err="1" smtClean="0"/>
              <a:t>năng</a:t>
            </a:r>
            <a:r>
              <a:rPr lang="en-US" sz="2400" dirty="0" smtClean="0"/>
              <a:t> </a:t>
            </a:r>
            <a:r>
              <a:rPr lang="en-US" sz="2400" dirty="0" err="1" smtClean="0"/>
              <a:t>trong</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cho</a:t>
            </a:r>
            <a:r>
              <a:rPr lang="en-US" sz="2400" dirty="0" smtClean="0"/>
              <a:t> </a:t>
            </a:r>
            <a:r>
              <a:rPr lang="en-US" sz="2400" dirty="0" err="1" smtClean="0"/>
              <a:t>các</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khác</a:t>
            </a:r>
            <a:r>
              <a:rPr lang="en-US" sz="2400" dirty="0" smtClean="0"/>
              <a:t> </a:t>
            </a:r>
            <a:r>
              <a:rPr lang="en-US" sz="2400" dirty="0" err="1" smtClean="0"/>
              <a:t>thông</a:t>
            </a:r>
            <a:r>
              <a:rPr lang="en-US" sz="2400" dirty="0" smtClean="0"/>
              <a:t> qua </a:t>
            </a:r>
            <a:r>
              <a:rPr lang="en-US" sz="2400" dirty="0" err="1" smtClean="0"/>
              <a:t>các</a:t>
            </a:r>
            <a:r>
              <a:rPr lang="en-US" sz="2400" dirty="0" smtClean="0"/>
              <a:t> </a:t>
            </a:r>
            <a:r>
              <a:rPr lang="en-US" sz="2400" dirty="0" err="1" smtClean="0"/>
              <a:t>dịch</a:t>
            </a:r>
            <a:r>
              <a:rPr lang="en-US" sz="2400" dirty="0" smtClean="0"/>
              <a:t> </a:t>
            </a:r>
            <a:r>
              <a:rPr lang="en-US" sz="2400" dirty="0" err="1" smtClean="0"/>
              <a:t>vụ</a:t>
            </a:r>
            <a:endParaRPr lang="en-US" sz="2400" dirty="0" smtClean="0"/>
          </a:p>
          <a:p>
            <a:pPr>
              <a:lnSpc>
                <a:spcPct val="100000"/>
              </a:lnSpc>
            </a:pPr>
            <a:r>
              <a:rPr lang="en-US" sz="2400" dirty="0" err="1" smtClean="0"/>
              <a:t>Tầng</a:t>
            </a:r>
            <a:r>
              <a:rPr lang="en-US" sz="2400" dirty="0" smtClean="0"/>
              <a:t> Business (Business Layer): </a:t>
            </a:r>
            <a:r>
              <a:rPr lang="en-US" sz="2400" dirty="0" err="1" smtClean="0"/>
              <a:t>Tầng</a:t>
            </a:r>
            <a:r>
              <a:rPr lang="en-US" sz="2400" dirty="0" smtClean="0"/>
              <a:t> </a:t>
            </a:r>
            <a:r>
              <a:rPr lang="en-US" sz="2400" dirty="0" err="1" smtClean="0"/>
              <a:t>xử</a:t>
            </a:r>
            <a:r>
              <a:rPr lang="en-US" sz="2400" dirty="0" smtClean="0"/>
              <a:t> </a:t>
            </a:r>
            <a:r>
              <a:rPr lang="en-US" sz="2400" dirty="0" err="1" smtClean="0"/>
              <a:t>lý</a:t>
            </a:r>
            <a:r>
              <a:rPr lang="en-US" sz="2400" dirty="0" smtClean="0"/>
              <a:t> </a:t>
            </a:r>
            <a:r>
              <a:rPr lang="en-US" sz="2400" dirty="0" err="1" smtClean="0"/>
              <a:t>chính</a:t>
            </a:r>
            <a:r>
              <a:rPr lang="en-US" sz="2400" dirty="0" smtClean="0"/>
              <a:t> </a:t>
            </a:r>
            <a:r>
              <a:rPr lang="en-US" sz="2400" dirty="0" err="1" smtClean="0"/>
              <a:t>với</a:t>
            </a:r>
            <a:r>
              <a:rPr lang="en-US" sz="2400" dirty="0" smtClean="0"/>
              <a:t> </a:t>
            </a:r>
            <a:r>
              <a:rPr lang="en-US" sz="2400" dirty="0" err="1" smtClean="0"/>
              <a:t>định</a:t>
            </a:r>
            <a:r>
              <a:rPr lang="en-US" sz="2400" dirty="0" smtClean="0"/>
              <a:t> </a:t>
            </a:r>
            <a:r>
              <a:rPr lang="en-US" sz="2400" dirty="0" err="1" smtClean="0"/>
              <a:t>nghĩ</a:t>
            </a:r>
            <a:r>
              <a:rPr lang="en-US" sz="2400" dirty="0" err="1" smtClean="0"/>
              <a:t>a</a:t>
            </a:r>
            <a:r>
              <a:rPr lang="en-US" sz="2400" dirty="0" smtClean="0"/>
              <a:t> </a:t>
            </a:r>
            <a:r>
              <a:rPr lang="en-US" sz="2400" dirty="0" err="1" smtClean="0"/>
              <a:t>của</a:t>
            </a:r>
            <a:r>
              <a:rPr lang="en-US" sz="2400" dirty="0" smtClean="0"/>
              <a:t> </a:t>
            </a:r>
            <a:r>
              <a:rPr lang="en-US" sz="2400" dirty="0" err="1" smtClean="0"/>
              <a:t>các</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và</a:t>
            </a:r>
            <a:r>
              <a:rPr lang="en-US" sz="2400" dirty="0" smtClean="0"/>
              <a:t> </a:t>
            </a:r>
            <a:r>
              <a:rPr lang="en-US" sz="2400" dirty="0" err="1" smtClean="0"/>
              <a:t>các</a:t>
            </a:r>
            <a:r>
              <a:rPr lang="en-US" sz="2400" dirty="0" smtClean="0"/>
              <a:t> </a:t>
            </a:r>
            <a:r>
              <a:rPr lang="en-US" sz="2400" dirty="0" err="1" smtClean="0"/>
              <a:t>thao</a:t>
            </a:r>
            <a:r>
              <a:rPr lang="en-US" sz="2400" dirty="0" smtClean="0"/>
              <a:t> </a:t>
            </a:r>
            <a:r>
              <a:rPr lang="en-US" sz="2400" dirty="0" err="1" smtClean="0"/>
              <a:t>tác</a:t>
            </a:r>
            <a:r>
              <a:rPr lang="en-US" sz="2400" dirty="0" smtClean="0"/>
              <a:t> </a:t>
            </a:r>
            <a:r>
              <a:rPr lang="en-US" sz="2400" dirty="0" err="1" smtClean="0"/>
              <a:t>xử</a:t>
            </a:r>
            <a:r>
              <a:rPr lang="en-US" sz="2400" dirty="0" smtClean="0"/>
              <a:t> </a:t>
            </a:r>
            <a:r>
              <a:rPr lang="en-US" sz="2400" dirty="0" err="1" smtClean="0"/>
              <a:t>lý</a:t>
            </a:r>
            <a:endParaRPr lang="en-US" sz="2400" dirty="0" smtClean="0"/>
          </a:p>
          <a:p>
            <a:pPr>
              <a:lnSpc>
                <a:spcPct val="100000"/>
              </a:lnSpc>
            </a:pPr>
            <a:r>
              <a:rPr lang="en-US" sz="2400" dirty="0" err="1" smtClean="0"/>
              <a:t>Tầng</a:t>
            </a:r>
            <a:r>
              <a:rPr lang="en-US" sz="2400" dirty="0" smtClean="0"/>
              <a:t> </a:t>
            </a:r>
            <a:r>
              <a:rPr lang="en-US" sz="2400" dirty="0" err="1" smtClean="0"/>
              <a:t>dữ</a:t>
            </a:r>
            <a:r>
              <a:rPr lang="en-US" sz="2400" dirty="0" smtClean="0"/>
              <a:t> </a:t>
            </a:r>
            <a:r>
              <a:rPr lang="en-US" sz="2400" dirty="0" err="1" smtClean="0"/>
              <a:t>liệu</a:t>
            </a:r>
            <a:r>
              <a:rPr lang="en-US" sz="2400" dirty="0" smtClean="0"/>
              <a:t> (Data Layer): </a:t>
            </a:r>
            <a:r>
              <a:rPr lang="en-US" sz="2400" dirty="0" err="1" smtClean="0"/>
              <a:t>cung</a:t>
            </a:r>
            <a:r>
              <a:rPr lang="en-US" sz="2400" dirty="0" smtClean="0"/>
              <a:t> </a:t>
            </a:r>
            <a:r>
              <a:rPr lang="en-US" sz="2400" dirty="0" err="1" smtClean="0"/>
              <a:t>cấp</a:t>
            </a:r>
            <a:r>
              <a:rPr lang="en-US" sz="2400" dirty="0" smtClean="0"/>
              <a:t> </a:t>
            </a:r>
            <a:r>
              <a:rPr lang="en-US" sz="2400" dirty="0" err="1" smtClean="0"/>
              <a:t>các</a:t>
            </a:r>
            <a:r>
              <a:rPr lang="en-US" sz="2400" dirty="0" smtClean="0"/>
              <a:t> </a:t>
            </a:r>
            <a:r>
              <a:rPr lang="en-US" sz="2400" dirty="0" err="1" smtClean="0"/>
              <a:t>chức</a:t>
            </a:r>
            <a:r>
              <a:rPr lang="en-US" sz="2400" dirty="0" smtClean="0"/>
              <a:t> </a:t>
            </a:r>
            <a:r>
              <a:rPr lang="en-US" sz="2400" dirty="0" err="1" smtClean="0"/>
              <a:t>năng</a:t>
            </a:r>
            <a:r>
              <a:rPr lang="en-US" sz="2400" dirty="0" smtClean="0"/>
              <a:t> </a:t>
            </a:r>
            <a:r>
              <a:rPr lang="en-US" sz="2400" dirty="0" err="1" smtClean="0"/>
              <a:t>truy</a:t>
            </a:r>
            <a:r>
              <a:rPr lang="en-US" sz="2400" dirty="0" smtClean="0"/>
              <a:t> </a:t>
            </a:r>
            <a:r>
              <a:rPr lang="en-US" sz="2400" dirty="0" err="1" smtClean="0"/>
              <a:t>cập</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hoặc</a:t>
            </a:r>
            <a:r>
              <a:rPr lang="en-US" sz="2400" dirty="0" smtClean="0"/>
              <a:t> </a:t>
            </a:r>
            <a:r>
              <a:rPr lang="en-US" sz="2400" dirty="0" err="1" smtClean="0"/>
              <a:t>các</a:t>
            </a:r>
            <a:r>
              <a:rPr lang="en-US" sz="2400" dirty="0" smtClean="0"/>
              <a:t> </a:t>
            </a:r>
            <a:r>
              <a:rPr lang="en-US" sz="2400" dirty="0" err="1" smtClean="0"/>
              <a:t>dịch</a:t>
            </a:r>
            <a:r>
              <a:rPr lang="en-US" sz="2400" dirty="0" smtClean="0"/>
              <a:t> </a:t>
            </a:r>
            <a:r>
              <a:rPr lang="en-US" sz="2400" dirty="0" err="1" smtClean="0"/>
              <a:t>vụ</a:t>
            </a:r>
            <a:r>
              <a:rPr lang="en-US" sz="2400" dirty="0" smtClean="0"/>
              <a:t> </a:t>
            </a:r>
            <a:r>
              <a:rPr lang="en-US" sz="2400" dirty="0" err="1" smtClean="0"/>
              <a:t>từ</a:t>
            </a:r>
            <a:r>
              <a:rPr lang="en-US" sz="2400" dirty="0" smtClean="0"/>
              <a:t> </a:t>
            </a:r>
            <a:r>
              <a:rPr lang="en-US" sz="2400" dirty="0" err="1" smtClean="0"/>
              <a:t>các</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khác</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7</a:t>
            </a:fld>
            <a:endParaRPr lang="en-US"/>
          </a:p>
        </p:txBody>
      </p:sp>
      <p:pic>
        <p:nvPicPr>
          <p:cNvPr id="5" name="image12.png" descr="Capture.PNG"/>
          <p:cNvPicPr/>
          <p:nvPr/>
        </p:nvPicPr>
        <p:blipFill>
          <a:blip r:embed="rId3"/>
          <a:srcRect/>
          <a:stretch>
            <a:fillRect/>
          </a:stretch>
        </p:blipFill>
        <p:spPr>
          <a:xfrm>
            <a:off x="131853" y="1291772"/>
            <a:ext cx="5637169" cy="5566228"/>
          </a:xfrm>
          <a:prstGeom prst="rect">
            <a:avLst/>
          </a:prstGeom>
          <a:ln/>
        </p:spPr>
      </p:pic>
    </p:spTree>
    <p:extLst>
      <p:ext uri="{BB962C8B-B14F-4D97-AF65-F5344CB8AC3E}">
        <p14:creationId xmlns:p14="http://schemas.microsoft.com/office/powerpoint/2010/main" val="138690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Công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nghệ</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lựa</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chọn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cho</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p:txBody>
          <a:bodyPr>
            <a:normAutofit fontScale="92500"/>
          </a:bodyPr>
          <a:lstStyle/>
          <a:p>
            <a:pPr>
              <a:lnSpc>
                <a:spcPct val="110000"/>
              </a:lnSpc>
            </a:pPr>
            <a:r>
              <a:rPr lang="en-US" sz="2400" dirty="0" err="1" smtClean="0"/>
              <a:t>Ứng</a:t>
            </a:r>
            <a:r>
              <a:rPr lang="en-US" sz="2400" dirty="0" smtClean="0"/>
              <a:t> </a:t>
            </a:r>
            <a:r>
              <a:rPr lang="en-US" sz="2400" dirty="0" err="1" smtClean="0"/>
              <a:t>dụng</a:t>
            </a:r>
            <a:r>
              <a:rPr lang="en-US" sz="2400" dirty="0" smtClean="0"/>
              <a:t> di </a:t>
            </a:r>
            <a:r>
              <a:rPr lang="en-US" sz="2400" dirty="0" err="1" smtClean="0"/>
              <a:t>động</a:t>
            </a:r>
            <a:r>
              <a:rPr lang="en-US" sz="2400" dirty="0" smtClean="0"/>
              <a:t> (Mobile Applications): </a:t>
            </a:r>
            <a:r>
              <a:rPr lang="en-US" sz="2400" dirty="0" err="1" smtClean="0"/>
              <a:t>các</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nhỏ</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bởi</a:t>
            </a:r>
            <a:r>
              <a:rPr lang="en-US" sz="2400" dirty="0" smtClean="0"/>
              <a:t> </a:t>
            </a:r>
            <a:r>
              <a:rPr lang="en-US" sz="2400" dirty="0" err="1" smtClean="0"/>
              <a:t>cá</a:t>
            </a:r>
            <a:r>
              <a:rPr lang="en-US" sz="2400" dirty="0" smtClean="0"/>
              <a:t> </a:t>
            </a:r>
            <a:r>
              <a:rPr lang="en-US" sz="2400" dirty="0" err="1" smtClean="0"/>
              <a:t>nhân</a:t>
            </a:r>
            <a:r>
              <a:rPr lang="en-US" sz="2400" dirty="0" smtClean="0"/>
              <a:t> </a:t>
            </a:r>
            <a:r>
              <a:rPr lang="en-US" sz="2400" dirty="0" err="1" smtClean="0"/>
              <a:t>trên</a:t>
            </a:r>
            <a:r>
              <a:rPr lang="en-US" sz="2400" dirty="0" smtClean="0"/>
              <a:t> </a:t>
            </a:r>
            <a:r>
              <a:rPr lang="en-US" sz="2400" dirty="0" err="1" smtClean="0"/>
              <a:t>những</a:t>
            </a:r>
            <a:r>
              <a:rPr lang="en-US" sz="2400" dirty="0" smtClean="0"/>
              <a:t> </a:t>
            </a:r>
            <a:r>
              <a:rPr lang="en-US" sz="2400" dirty="0" err="1" smtClean="0"/>
              <a:t>màn</a:t>
            </a:r>
            <a:r>
              <a:rPr lang="en-US" sz="2400" dirty="0" smtClean="0"/>
              <a:t> </a:t>
            </a:r>
            <a:r>
              <a:rPr lang="en-US" sz="2400" dirty="0" err="1" smtClean="0"/>
              <a:t>hình</a:t>
            </a:r>
            <a:r>
              <a:rPr lang="en-US" sz="2400" dirty="0" smtClean="0"/>
              <a:t> </a:t>
            </a:r>
            <a:r>
              <a:rPr lang="en-US" sz="2400" dirty="0" err="1" smtClean="0"/>
              <a:t>hạn</a:t>
            </a:r>
            <a:r>
              <a:rPr lang="en-US" sz="2400" dirty="0" smtClean="0"/>
              <a:t> </a:t>
            </a:r>
            <a:r>
              <a:rPr lang="en-US" sz="2400" dirty="0" err="1" smtClean="0"/>
              <a:t>chế</a:t>
            </a:r>
            <a:r>
              <a:rPr lang="en-US" sz="2400" dirty="0" smtClean="0"/>
              <a:t> </a:t>
            </a:r>
            <a:r>
              <a:rPr lang="en-US" sz="2400" dirty="0" err="1" smtClean="0"/>
              <a:t>về</a:t>
            </a:r>
            <a:r>
              <a:rPr lang="en-US" sz="2400" dirty="0" smtClean="0"/>
              <a:t> </a:t>
            </a:r>
            <a:r>
              <a:rPr lang="en-US" sz="2400" dirty="0" err="1" smtClean="0"/>
              <a:t>kích</a:t>
            </a:r>
            <a:r>
              <a:rPr lang="en-US" sz="2400" dirty="0" smtClean="0"/>
              <a:t> </a:t>
            </a:r>
            <a:r>
              <a:rPr lang="en-US" sz="2400" dirty="0" err="1" smtClean="0"/>
              <a:t>thước</a:t>
            </a:r>
            <a:r>
              <a:rPr lang="en-US" sz="2400" dirty="0" smtClean="0"/>
              <a:t>.</a:t>
            </a:r>
          </a:p>
          <a:p>
            <a:pPr>
              <a:lnSpc>
                <a:spcPct val="110000"/>
              </a:lnSpc>
            </a:pPr>
            <a:r>
              <a:rPr lang="en-US" sz="2400" dirty="0" err="1" smtClean="0"/>
              <a:t>Ứng</a:t>
            </a:r>
            <a:r>
              <a:rPr lang="en-US" sz="2400" dirty="0" smtClean="0"/>
              <a:t> dung Desktop (Desktop Applications): </a:t>
            </a:r>
            <a:r>
              <a:rPr lang="en-US" sz="2400" dirty="0" err="1" smtClean="0"/>
              <a:t>Sử</a:t>
            </a:r>
            <a:r>
              <a:rPr lang="en-US" sz="2400" dirty="0" smtClean="0"/>
              <a:t> </a:t>
            </a:r>
            <a:r>
              <a:rPr lang="en-US" sz="2400" dirty="0" err="1" smtClean="0"/>
              <a:t>dụng</a:t>
            </a:r>
            <a:r>
              <a:rPr lang="en-US" sz="2400" dirty="0" smtClean="0"/>
              <a:t> </a:t>
            </a:r>
            <a:r>
              <a:rPr lang="en-US" sz="2400" dirty="0" err="1" smtClean="0"/>
              <a:t>cho</a:t>
            </a:r>
            <a:r>
              <a:rPr lang="en-US" sz="2400" dirty="0" smtClean="0"/>
              <a:t> </a:t>
            </a:r>
            <a:r>
              <a:rPr lang="en-US" sz="2400" dirty="0" err="1" smtClean="0"/>
              <a:t>các</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máy</a:t>
            </a:r>
            <a:r>
              <a:rPr lang="en-US" sz="2400" dirty="0" smtClean="0"/>
              <a:t> </a:t>
            </a:r>
            <a:r>
              <a:rPr lang="en-US" sz="2400" dirty="0" err="1" smtClean="0"/>
              <a:t>tính</a:t>
            </a:r>
            <a:r>
              <a:rPr lang="en-US" sz="2400" dirty="0"/>
              <a:t> </a:t>
            </a:r>
            <a:r>
              <a:rPr lang="en-US" sz="2400" dirty="0" err="1" smtClean="0"/>
              <a:t>liên</a:t>
            </a:r>
            <a:r>
              <a:rPr lang="en-US" sz="2400" dirty="0" smtClean="0"/>
              <a:t> </a:t>
            </a:r>
            <a:r>
              <a:rPr lang="en-US" sz="2400" dirty="0" err="1" smtClean="0"/>
              <a:t>quan</a:t>
            </a:r>
            <a:r>
              <a:rPr lang="en-US" sz="2400" dirty="0" smtClean="0"/>
              <a:t> </a:t>
            </a:r>
            <a:r>
              <a:rPr lang="en-US" sz="2400" dirty="0" err="1" smtClean="0"/>
              <a:t>đến</a:t>
            </a:r>
            <a:r>
              <a:rPr lang="en-US" sz="2400" dirty="0" smtClean="0"/>
              <a:t> </a:t>
            </a:r>
            <a:r>
              <a:rPr lang="en-US" sz="2400" dirty="0" err="1" smtClean="0"/>
              <a:t>cá</a:t>
            </a:r>
            <a:r>
              <a:rPr lang="en-US" sz="2400" dirty="0" smtClean="0"/>
              <a:t> </a:t>
            </a:r>
            <a:r>
              <a:rPr lang="en-US" sz="2400" dirty="0" err="1" smtClean="0"/>
              <a:t>nhân</a:t>
            </a:r>
            <a:r>
              <a:rPr lang="en-US" sz="2400" dirty="0" smtClean="0"/>
              <a:t> </a:t>
            </a:r>
            <a:r>
              <a:rPr lang="en-US" sz="2400" dirty="0" err="1" smtClean="0"/>
              <a:t>hoặc</a:t>
            </a:r>
            <a:r>
              <a:rPr lang="en-US" sz="2400" dirty="0" smtClean="0"/>
              <a:t> </a:t>
            </a:r>
            <a:r>
              <a:rPr lang="en-US" sz="2400" dirty="0" err="1" smtClean="0"/>
              <a:t>các</a:t>
            </a:r>
            <a:r>
              <a:rPr lang="en-US" sz="2400" dirty="0" smtClean="0"/>
              <a:t> </a:t>
            </a:r>
            <a:r>
              <a:rPr lang="en-US" sz="2400" dirty="0" err="1" smtClean="0"/>
              <a:t>doanh</a:t>
            </a:r>
            <a:r>
              <a:rPr lang="en-US" sz="2400" dirty="0" smtClean="0"/>
              <a:t> </a:t>
            </a:r>
            <a:r>
              <a:rPr lang="en-US" sz="2400" dirty="0" err="1" smtClean="0"/>
              <a:t>nghiệp</a:t>
            </a:r>
            <a:r>
              <a:rPr lang="en-US" sz="2400" dirty="0" smtClean="0"/>
              <a:t> </a:t>
            </a:r>
            <a:r>
              <a:rPr lang="en-US" sz="2400" dirty="0" err="1" smtClean="0"/>
              <a:t>với</a:t>
            </a:r>
            <a:r>
              <a:rPr lang="en-US" sz="2400" dirty="0" smtClean="0"/>
              <a:t> </a:t>
            </a:r>
            <a:r>
              <a:rPr lang="en-US" sz="2400" dirty="0" err="1" smtClean="0"/>
              <a:t>các</a:t>
            </a:r>
            <a:r>
              <a:rPr lang="en-US" sz="2400" dirty="0" smtClean="0"/>
              <a:t> </a:t>
            </a:r>
            <a:r>
              <a:rPr lang="en-US" sz="2400" dirty="0" err="1" smtClean="0"/>
              <a:t>hệ</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endParaRPr lang="en-US" sz="2400" dirty="0" smtClean="0"/>
          </a:p>
          <a:p>
            <a:pPr>
              <a:lnSpc>
                <a:spcPct val="110000"/>
              </a:lnSpc>
            </a:pPr>
            <a:r>
              <a:rPr lang="en-US" sz="2400" dirty="0" err="1" smtClean="0"/>
              <a:t>Ứng</a:t>
            </a:r>
            <a:r>
              <a:rPr lang="en-US" sz="2400" dirty="0" smtClean="0"/>
              <a:t> </a:t>
            </a:r>
            <a:r>
              <a:rPr lang="en-US" sz="2400" dirty="0" err="1" smtClean="0"/>
              <a:t>dụng</a:t>
            </a:r>
            <a:r>
              <a:rPr lang="en-US" sz="2400" dirty="0" smtClean="0"/>
              <a:t> Web (Web Applications): </a:t>
            </a:r>
            <a:r>
              <a:rPr lang="en-US" sz="2400" dirty="0" err="1" smtClean="0"/>
              <a:t>ứng</a:t>
            </a:r>
            <a:r>
              <a:rPr lang="en-US" sz="2400" dirty="0" smtClean="0"/>
              <a:t> </a:t>
            </a:r>
            <a:r>
              <a:rPr lang="en-US" sz="2400" dirty="0" err="1" smtClean="0"/>
              <a:t>dụng</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chạy</a:t>
            </a:r>
            <a:r>
              <a:rPr lang="en-US" sz="2400" dirty="0" smtClean="0"/>
              <a:t> </a:t>
            </a:r>
            <a:r>
              <a:rPr lang="en-US" sz="2400" dirty="0" err="1" smtClean="0"/>
              <a:t>trên</a:t>
            </a:r>
            <a:r>
              <a:rPr lang="en-US" sz="2400" dirty="0" smtClean="0"/>
              <a:t> </a:t>
            </a:r>
            <a:r>
              <a:rPr lang="en-US" sz="2400" dirty="0" err="1" smtClean="0"/>
              <a:t>nhiều</a:t>
            </a:r>
            <a:r>
              <a:rPr lang="en-US" sz="2400" dirty="0" smtClean="0"/>
              <a:t> </a:t>
            </a:r>
            <a:r>
              <a:rPr lang="en-US" sz="2400" dirty="0" err="1" smtClean="0"/>
              <a:t>nền</a:t>
            </a:r>
            <a:r>
              <a:rPr lang="en-US" sz="2400" dirty="0" smtClean="0"/>
              <a:t> </a:t>
            </a:r>
            <a:r>
              <a:rPr lang="en-US" sz="2400" dirty="0" err="1" smtClean="0"/>
              <a:t>tảng</a:t>
            </a:r>
            <a:r>
              <a:rPr lang="en-US" sz="2400" dirty="0" smtClean="0"/>
              <a:t> </a:t>
            </a:r>
            <a:r>
              <a:rPr lang="en-US" sz="2400" dirty="0" err="1" smtClean="0"/>
              <a:t>khác</a:t>
            </a:r>
            <a:r>
              <a:rPr lang="en-US" sz="2400" dirty="0" smtClean="0"/>
              <a:t> </a:t>
            </a:r>
            <a:r>
              <a:rPr lang="en-US" sz="2400" dirty="0" err="1" smtClean="0"/>
              <a:t>nhau</a:t>
            </a:r>
            <a:r>
              <a:rPr lang="en-US" sz="2400" dirty="0" smtClean="0"/>
              <a:t>. </a:t>
            </a:r>
            <a:r>
              <a:rPr lang="en-US" sz="2400" dirty="0" err="1" smtClean="0"/>
              <a:t>Truy</a:t>
            </a:r>
            <a:r>
              <a:rPr lang="en-US" sz="2400" dirty="0" smtClean="0"/>
              <a:t> </a:t>
            </a:r>
            <a:r>
              <a:rPr lang="en-US" sz="2400" dirty="0" err="1" smtClean="0"/>
              <a:t>cập</a:t>
            </a:r>
            <a:r>
              <a:rPr lang="en-US" sz="2400" dirty="0" smtClean="0"/>
              <a:t> </a:t>
            </a:r>
            <a:r>
              <a:rPr lang="en-US" sz="2400" dirty="0" err="1" smtClean="0"/>
              <a:t>bởi</a:t>
            </a:r>
            <a:r>
              <a:rPr lang="en-US" sz="2400" dirty="0" smtClean="0"/>
              <a:t> </a:t>
            </a:r>
            <a:r>
              <a:rPr lang="en-US" sz="2400" dirty="0" err="1" smtClean="0"/>
              <a:t>nhiều</a:t>
            </a:r>
            <a:r>
              <a:rPr lang="en-US" sz="2400" dirty="0" smtClean="0"/>
              <a:t> </a:t>
            </a:r>
            <a:r>
              <a:rPr lang="en-US" sz="2400" dirty="0" err="1" smtClean="0"/>
              <a:t>người</a:t>
            </a:r>
            <a:r>
              <a:rPr lang="en-US" sz="2400" dirty="0" smtClean="0"/>
              <a:t> </a:t>
            </a:r>
            <a:r>
              <a:rPr lang="en-US" sz="2400" dirty="0" err="1" smtClean="0"/>
              <a:t>dùng</a:t>
            </a:r>
            <a:r>
              <a:rPr lang="en-US" sz="2400" dirty="0" smtClean="0"/>
              <a:t> </a:t>
            </a:r>
            <a:r>
              <a:rPr lang="en-US" sz="2400" dirty="0" err="1" smtClean="0"/>
              <a:t>cùng</a:t>
            </a:r>
            <a:r>
              <a:rPr lang="en-US" sz="2400" dirty="0" smtClean="0"/>
              <a:t> </a:t>
            </a:r>
            <a:r>
              <a:rPr lang="en-US" sz="2400" dirty="0" err="1" smtClean="0"/>
              <a:t>một</a:t>
            </a:r>
            <a:r>
              <a:rPr lang="en-US" sz="2400" dirty="0" smtClean="0"/>
              <a:t> </a:t>
            </a:r>
            <a:r>
              <a:rPr lang="en-US" sz="2400" dirty="0" err="1" smtClean="0"/>
              <a:t>thời</a:t>
            </a:r>
            <a:r>
              <a:rPr lang="en-US" sz="2400" dirty="0" smtClean="0"/>
              <a:t> </a:t>
            </a:r>
            <a:r>
              <a:rPr lang="en-US" sz="2400" dirty="0" err="1" smtClean="0"/>
              <a:t>điểm</a:t>
            </a:r>
            <a:r>
              <a:rPr lang="en-US" sz="2400" dirty="0" smtClean="0"/>
              <a:t>.</a:t>
            </a:r>
            <a:endParaRPr lang="en-US" sz="2400" dirty="0" smtClean="0"/>
          </a:p>
          <a:p>
            <a:pPr>
              <a:lnSpc>
                <a:spcPct val="110000"/>
              </a:lnSpc>
            </a:pPr>
            <a:r>
              <a:rPr lang="en-US" sz="2400" dirty="0" err="1" smtClean="0"/>
              <a:t>Ứng</a:t>
            </a:r>
            <a:r>
              <a:rPr lang="en-US" sz="2400" dirty="0" smtClean="0"/>
              <a:t> </a:t>
            </a:r>
            <a:r>
              <a:rPr lang="en-US" sz="2400" dirty="0" err="1" smtClean="0"/>
              <a:t>dụng</a:t>
            </a:r>
            <a:r>
              <a:rPr lang="en-US" sz="2400" dirty="0" smtClean="0"/>
              <a:t> </a:t>
            </a:r>
            <a:r>
              <a:rPr lang="en-US" sz="2400" dirty="0" err="1" smtClean="0"/>
              <a:t>cung</a:t>
            </a:r>
            <a:r>
              <a:rPr lang="en-US" sz="2400" dirty="0" smtClean="0"/>
              <a:t> </a:t>
            </a:r>
            <a:r>
              <a:rPr lang="en-US" sz="2400" dirty="0" err="1" smtClean="0"/>
              <a:t>cấp</a:t>
            </a:r>
            <a:r>
              <a:rPr lang="en-US" sz="2400" dirty="0" smtClean="0"/>
              <a:t> </a:t>
            </a:r>
            <a:r>
              <a:rPr lang="en-US" sz="2400" dirty="0" err="1" smtClean="0"/>
              <a:t>dịch</a:t>
            </a:r>
            <a:r>
              <a:rPr lang="en-US" sz="2400" dirty="0" smtClean="0"/>
              <a:t> </a:t>
            </a:r>
            <a:r>
              <a:rPr lang="en-US" sz="2400" dirty="0" err="1" smtClean="0"/>
              <a:t>vụ</a:t>
            </a:r>
            <a:r>
              <a:rPr lang="en-US" sz="2400" dirty="0" smtClean="0"/>
              <a:t> (Service Applications): </a:t>
            </a:r>
            <a:r>
              <a:rPr lang="en-US" sz="2400" dirty="0" err="1" smtClean="0"/>
              <a:t>ứng</a:t>
            </a:r>
            <a:r>
              <a:rPr lang="en-US" sz="2400" dirty="0" smtClean="0"/>
              <a:t> </a:t>
            </a:r>
            <a:r>
              <a:rPr lang="en-US" sz="2400" dirty="0" err="1" smtClean="0"/>
              <a:t>dụng</a:t>
            </a:r>
            <a:r>
              <a:rPr lang="en-US" sz="2400" dirty="0" smtClean="0"/>
              <a:t> </a:t>
            </a:r>
            <a:r>
              <a:rPr lang="en-US" sz="2400" dirty="0" err="1" smtClean="0"/>
              <a:t>cung</a:t>
            </a:r>
            <a:r>
              <a:rPr lang="en-US" sz="2400" dirty="0" smtClean="0"/>
              <a:t> </a:t>
            </a:r>
            <a:r>
              <a:rPr lang="en-US" sz="2400" dirty="0" err="1" smtClean="0"/>
              <a:t>cấp</a:t>
            </a:r>
            <a:r>
              <a:rPr lang="en-US" sz="2400" dirty="0" smtClean="0"/>
              <a:t> </a:t>
            </a:r>
            <a:r>
              <a:rPr lang="en-US" sz="2400" dirty="0" err="1" smtClean="0"/>
              <a:t>các</a:t>
            </a:r>
            <a:r>
              <a:rPr lang="en-US" sz="2400" dirty="0" smtClean="0"/>
              <a:t> </a:t>
            </a:r>
            <a:r>
              <a:rPr lang="en-US" sz="2400" dirty="0" err="1" smtClean="0"/>
              <a:t>dịch</a:t>
            </a:r>
            <a:r>
              <a:rPr lang="en-US" sz="2400" dirty="0" smtClean="0"/>
              <a:t> </a:t>
            </a:r>
            <a:r>
              <a:rPr lang="en-US" sz="2400" dirty="0" err="1" smtClean="0"/>
              <a:t>vụ</a:t>
            </a:r>
            <a:r>
              <a:rPr lang="en-US" sz="2400" dirty="0"/>
              <a:t> </a:t>
            </a:r>
            <a:r>
              <a:rPr lang="en-US" sz="2400" dirty="0" smtClean="0"/>
              <a:t>(</a:t>
            </a:r>
            <a:r>
              <a:rPr lang="en-US" sz="2400" dirty="0" err="1" smtClean="0"/>
              <a:t>các</a:t>
            </a:r>
            <a:r>
              <a:rPr lang="en-US" sz="2400" dirty="0" smtClean="0"/>
              <a:t> API </a:t>
            </a:r>
            <a:r>
              <a:rPr lang="en-US" sz="2400" dirty="0" err="1" smtClean="0"/>
              <a:t>tính</a:t>
            </a:r>
            <a:r>
              <a:rPr lang="en-US" sz="2400" dirty="0" smtClean="0"/>
              <a:t> </a:t>
            </a:r>
            <a:r>
              <a:rPr lang="en-US" sz="2400" dirty="0" err="1" smtClean="0"/>
              <a:t>toán</a:t>
            </a:r>
            <a:r>
              <a:rPr lang="en-US" sz="2400" dirty="0" smtClean="0"/>
              <a:t>, </a:t>
            </a:r>
            <a:r>
              <a:rPr lang="en-US" sz="2400" dirty="0" err="1" smtClean="0"/>
              <a:t>trích</a:t>
            </a:r>
            <a:r>
              <a:rPr lang="en-US" sz="2400" dirty="0" smtClean="0"/>
              <a:t> </a:t>
            </a:r>
            <a:r>
              <a:rPr lang="en-US" sz="2400" dirty="0" err="1" smtClean="0"/>
              <a:t>lọc</a:t>
            </a:r>
            <a:r>
              <a:rPr lang="en-US" sz="2400" dirty="0" smtClean="0"/>
              <a:t>, </a:t>
            </a:r>
            <a:r>
              <a:rPr lang="en-US" sz="2400" dirty="0" err="1" smtClean="0"/>
              <a:t>thống</a:t>
            </a:r>
            <a:r>
              <a:rPr lang="en-US" sz="2400" dirty="0" smtClean="0"/>
              <a:t> </a:t>
            </a:r>
            <a:r>
              <a:rPr lang="en-US" sz="2400" dirty="0" err="1" smtClean="0"/>
              <a:t>kê</a:t>
            </a:r>
            <a:r>
              <a:rPr lang="en-US" sz="2400" dirty="0" smtClean="0"/>
              <a:t>) </a:t>
            </a:r>
            <a:r>
              <a:rPr lang="en-US" sz="2400" dirty="0" err="1" smtClean="0"/>
              <a:t>cho</a:t>
            </a:r>
            <a:r>
              <a:rPr lang="en-US" sz="2400" dirty="0" smtClean="0"/>
              <a:t> </a:t>
            </a:r>
            <a:r>
              <a:rPr lang="en-US" sz="2400" dirty="0" err="1" smtClean="0"/>
              <a:t>các</a:t>
            </a:r>
            <a:r>
              <a:rPr lang="en-US" sz="2400" dirty="0"/>
              <a:t> </a:t>
            </a:r>
            <a:r>
              <a:rPr lang="en-US" sz="2400" dirty="0" err="1" smtClean="0"/>
              <a:t>loại</a:t>
            </a:r>
            <a:r>
              <a:rPr lang="en-US" sz="2400" dirty="0" smtClean="0"/>
              <a:t> </a:t>
            </a:r>
            <a:r>
              <a:rPr lang="en-US" sz="2400" dirty="0" err="1" smtClean="0"/>
              <a:t>ứng</a:t>
            </a:r>
            <a:r>
              <a:rPr lang="en-US" sz="2400" dirty="0" smtClean="0"/>
              <a:t> </a:t>
            </a:r>
            <a:r>
              <a:rPr lang="en-US" sz="2400" dirty="0" err="1" smtClean="0"/>
              <a:t>dụng</a:t>
            </a:r>
            <a:r>
              <a:rPr lang="en-US" sz="2400" dirty="0" smtClean="0"/>
              <a:t> </a:t>
            </a:r>
            <a:r>
              <a:rPr lang="en-US" sz="2400" dirty="0" err="1" smtClean="0"/>
              <a:t>khác</a:t>
            </a:r>
            <a:r>
              <a:rPr lang="en-US" sz="2400" dirty="0" smtClean="0"/>
              <a:t>.</a:t>
            </a:r>
            <a:endParaRPr lang="en-US" sz="2400" dirty="0"/>
          </a:p>
        </p:txBody>
      </p:sp>
      <p:sp>
        <p:nvSpPr>
          <p:cNvPr id="2" name="Slide Number Placeholder 1"/>
          <p:cNvSpPr>
            <a:spLocks noGrp="1"/>
          </p:cNvSpPr>
          <p:nvPr>
            <p:ph type="sldNum" sz="quarter" idx="12"/>
          </p:nvPr>
        </p:nvSpPr>
        <p:spPr/>
        <p:txBody>
          <a:bodyPr/>
          <a:lstStyle/>
          <a:p>
            <a:fld id="{0FF54DE5-C571-48E8-A5BC-B369434E2F44}" type="slidenum">
              <a:rPr lang="en-US" smtClean="0"/>
              <a:t>8</a:t>
            </a:fld>
            <a:endParaRPr lang="en-US"/>
          </a:p>
        </p:txBody>
      </p:sp>
    </p:spTree>
    <p:extLst>
      <p:ext uri="{BB962C8B-B14F-4D97-AF65-F5344CB8AC3E}">
        <p14:creationId xmlns:p14="http://schemas.microsoft.com/office/powerpoint/2010/main" val="47041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Một</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số</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công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cụ</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hỗ</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trợ</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xây</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dụng</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phần</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36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mềm</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Content Placeholder 13"/>
          <p:cNvSpPr>
            <a:spLocks noGrp="1"/>
          </p:cNvSpPr>
          <p:nvPr>
            <p:ph idx="1"/>
          </p:nvPr>
        </p:nvSpPr>
        <p:spPr>
          <a:xfrm>
            <a:off x="1104900" y="1600200"/>
            <a:ext cx="9982200" cy="5121276"/>
          </a:xfrm>
        </p:spPr>
        <p:txBody>
          <a:bodyPr>
            <a:normAutofit/>
          </a:bodyPr>
          <a:lstStyle/>
          <a:p>
            <a:pPr>
              <a:lnSpc>
                <a:spcPct val="100000"/>
              </a:lnSpc>
            </a:pPr>
            <a:r>
              <a:rPr lang="en-US" sz="2800" dirty="0" err="1" smtClean="0"/>
              <a:t>Quản</a:t>
            </a:r>
            <a:r>
              <a:rPr lang="en-US" sz="2800" dirty="0" smtClean="0"/>
              <a:t> </a:t>
            </a:r>
            <a:r>
              <a:rPr lang="en-US" sz="2800" dirty="0" err="1" smtClean="0"/>
              <a:t>lý</a:t>
            </a:r>
            <a:r>
              <a:rPr lang="en-US" sz="2800" dirty="0" smtClean="0"/>
              <a:t> </a:t>
            </a:r>
            <a:r>
              <a:rPr lang="en-US" sz="2800" dirty="0" err="1" smtClean="0"/>
              <a:t>mã</a:t>
            </a:r>
            <a:r>
              <a:rPr lang="en-US" sz="2800" dirty="0" smtClean="0"/>
              <a:t> </a:t>
            </a:r>
            <a:r>
              <a:rPr lang="en-US" sz="2800" dirty="0" err="1" smtClean="0"/>
              <a:t>nguồn</a:t>
            </a:r>
            <a:endParaRPr lang="en-US" sz="2800" dirty="0" smtClean="0"/>
          </a:p>
          <a:p>
            <a:pPr>
              <a:lnSpc>
                <a:spcPct val="100000"/>
              </a:lnSpc>
            </a:pPr>
            <a:r>
              <a:rPr lang="en-US" sz="2800" dirty="0" err="1" smtClean="0"/>
              <a:t>Quản</a:t>
            </a:r>
            <a:r>
              <a:rPr lang="en-US" sz="2800" dirty="0" smtClean="0"/>
              <a:t> </a:t>
            </a:r>
            <a:r>
              <a:rPr lang="en-US" sz="2800" dirty="0" err="1" smtClean="0"/>
              <a:t>lý</a:t>
            </a:r>
            <a:r>
              <a:rPr lang="en-US" sz="2800" dirty="0" smtClean="0"/>
              <a:t> </a:t>
            </a:r>
            <a:r>
              <a:rPr lang="en-US" sz="2800" dirty="0" err="1" smtClean="0"/>
              <a:t>tiến</a:t>
            </a:r>
            <a:r>
              <a:rPr lang="en-US" sz="2800" dirty="0" smtClean="0"/>
              <a:t> </a:t>
            </a:r>
            <a:r>
              <a:rPr lang="en-US" sz="2800" dirty="0" err="1" smtClean="0"/>
              <a:t>độ</a:t>
            </a:r>
            <a:r>
              <a:rPr lang="en-US" sz="2800" dirty="0" smtClean="0"/>
              <a:t> </a:t>
            </a:r>
            <a:r>
              <a:rPr lang="en-US" sz="2800" dirty="0" err="1" smtClean="0"/>
              <a:t>công</a:t>
            </a:r>
            <a:r>
              <a:rPr lang="en-US" sz="2800" dirty="0" smtClean="0"/>
              <a:t> </a:t>
            </a:r>
            <a:r>
              <a:rPr lang="en-US" sz="2800" dirty="0" err="1" smtClean="0"/>
              <a:t>việc</a:t>
            </a:r>
            <a:endParaRPr lang="en-US" sz="2800" dirty="0"/>
          </a:p>
        </p:txBody>
      </p:sp>
      <p:sp>
        <p:nvSpPr>
          <p:cNvPr id="2" name="Slide Number Placeholder 1"/>
          <p:cNvSpPr>
            <a:spLocks noGrp="1"/>
          </p:cNvSpPr>
          <p:nvPr>
            <p:ph type="sldNum" sz="quarter" idx="12"/>
          </p:nvPr>
        </p:nvSpPr>
        <p:spPr/>
        <p:txBody>
          <a:bodyPr/>
          <a:lstStyle/>
          <a:p>
            <a:fld id="{0FF54DE5-C571-48E8-A5BC-B369434E2F44}" type="slidenum">
              <a:rPr lang="en-US" smtClean="0"/>
              <a:t>9</a:t>
            </a:fld>
            <a:endParaRPr lang="en-US"/>
          </a:p>
        </p:txBody>
      </p:sp>
    </p:spTree>
    <p:extLst>
      <p:ext uri="{BB962C8B-B14F-4D97-AF65-F5344CB8AC3E}">
        <p14:creationId xmlns:p14="http://schemas.microsoft.com/office/powerpoint/2010/main" val="112028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0</TotalTime>
  <Words>5389</Words>
  <Application>Microsoft Office PowerPoint</Application>
  <PresentationFormat>Custom</PresentationFormat>
  <Paragraphs>434</Paragraphs>
  <Slides>48</Slides>
  <Notes>15</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Academic Literature 16x9</vt:lpstr>
      <vt:lpstr>CÔNG NGHỆ PHẦN MỀM</vt:lpstr>
      <vt:lpstr>Chương 6. XÂY DỰNG phần mềm</vt:lpstr>
      <vt:lpstr>Mục tiêu</vt:lpstr>
      <vt:lpstr>Nội dung</vt:lpstr>
      <vt:lpstr>Kiến trúc phần mềm là gì ?</vt:lpstr>
      <vt:lpstr>Các kiểu kiến trúc phần mềm</vt:lpstr>
      <vt:lpstr>Phân tầng ứng dụng</vt:lpstr>
      <vt:lpstr>Công nghệ lựa chọn cho phần mềm</vt:lpstr>
      <vt:lpstr>Một số công cụ hỗ trợ xây dụng phần mềm</vt:lpstr>
      <vt:lpstr>Quản lý mã nguồn là gì</vt:lpstr>
      <vt:lpstr>Quản lý mã nguồn</vt:lpstr>
      <vt:lpstr>Quản lý mã nguồn</vt:lpstr>
      <vt:lpstr>Quản lý mã nguồn</vt:lpstr>
      <vt:lpstr>Quản lý tiến độ công việc</vt:lpstr>
      <vt:lpstr>Quản lý tiến độ công việc</vt:lpstr>
      <vt:lpstr>Quản lý tiến độ công việc</vt:lpstr>
      <vt:lpstr>Chuẩn hóa mã hóa</vt:lpstr>
      <vt:lpstr>Chuẩn hóa mã hóa</vt:lpstr>
      <vt:lpstr>Chuẩn hóa mã hóa</vt:lpstr>
      <vt:lpstr>Chuẩn hóa mã hóa</vt:lpstr>
      <vt:lpstr>Chuẩn hóa mã hóa</vt:lpstr>
      <vt:lpstr>Chuẩn hóa mã hóa</vt:lpstr>
      <vt:lpstr>Chuẩn hóa mã hóa</vt:lpstr>
      <vt:lpstr>Chuẩn hóa mã hóa</vt:lpstr>
      <vt:lpstr>Mẫu thiết kế là gì</vt:lpstr>
      <vt:lpstr>Phân loại mẫu thiết kế</vt:lpstr>
      <vt:lpstr>Sử dụng mẫu thiết kế</vt:lpstr>
      <vt:lpstr>Sử dụng mẫu thiết kế</vt:lpstr>
      <vt:lpstr>Sử dụng mẫu thiết kế</vt:lpstr>
      <vt:lpstr>Sử dụng mẫu thiết kế</vt:lpstr>
      <vt:lpstr>Đặc tả kỹ thuật phần mềm</vt:lpstr>
      <vt:lpstr>Tại sao phải đặc tả phần mềm</vt:lpstr>
      <vt:lpstr>Đặc tả phần mềm</vt:lpstr>
      <vt:lpstr>Đặc tả phần mềm</vt:lpstr>
      <vt:lpstr>Đặc tả phần mềm</vt:lpstr>
      <vt:lpstr>Đặc tả phần mềm</vt:lpstr>
      <vt:lpstr>Đặc tả hướng đối tượng</vt:lpstr>
      <vt:lpstr>Ví dụ minh họa</vt:lpstr>
      <vt:lpstr>Ví dụ minh họa – Kiến trúc</vt:lpstr>
      <vt:lpstr>Ví dụ minh họa – Kiến trúc</vt:lpstr>
      <vt:lpstr>Ví dụ minh họa – Use case 02</vt:lpstr>
      <vt:lpstr>Ví dụ minh họa – Use case 02</vt:lpstr>
      <vt:lpstr>Ví dụ minh họa – Use case 02</vt:lpstr>
      <vt:lpstr>Ví dụ minh họa – Use case 03</vt:lpstr>
      <vt:lpstr>Ví dụ minh họa – Use case 03</vt:lpstr>
      <vt:lpstr>Ví dụ minh họa – Use case 03</vt:lpstr>
      <vt:lpstr>Ví dụ minh họa – Use case 03</vt:lpstr>
      <vt:lpstr>Question and answer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2016-09-04T03:42:22Z</dcterms:created>
  <dcterms:modified xsi:type="dcterms:W3CDTF">2016-09-05T06:53:14Z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TC034313809991</vt:lpwstr>
  </property>
</Properties>
</file>