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B491-EC3C-426E-984A-24B2938B812E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A10C-F46F-4D9C-BF11-87D7EA34186F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857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746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8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On-screen Show (4:3)</PresentationFormat>
  <Paragraphs>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3</cp:revision>
  <dcterms:created xsi:type="dcterms:W3CDTF">2009-08-21T03:33:52Z</dcterms:created>
  <dcterms:modified xsi:type="dcterms:W3CDTF">2009-08-21T03:45:17Z</dcterms:modified>
</cp:coreProperties>
</file>