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887C-F330-4D3A-8D1B-C3875EF1EB3A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E4C6-5EC5-48D3-AEC9-76DBC4505B6A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1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928934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On-screen Show (4:3)</PresentationFormat>
  <Paragraphs>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19</cp:revision>
  <dcterms:created xsi:type="dcterms:W3CDTF">2009-08-17T01:19:15Z</dcterms:created>
  <dcterms:modified xsi:type="dcterms:W3CDTF">2009-08-17T01:46:29Z</dcterms:modified>
</cp:coreProperties>
</file>