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DDDF-1934-447F-8831-5A96E5B5722A}" type="datetimeFigureOut">
              <a:rPr lang="vi-VN" smtClean="0"/>
              <a:pPr/>
              <a:t>06/09/2009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C871-9ECB-4E03-9CEA-1226702E7CAF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DDDF-1934-447F-8831-5A96E5B5722A}" type="datetimeFigureOut">
              <a:rPr lang="vi-VN" smtClean="0"/>
              <a:pPr/>
              <a:t>06/09/2009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C871-9ECB-4E03-9CEA-1226702E7CAF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DDDF-1934-447F-8831-5A96E5B5722A}" type="datetimeFigureOut">
              <a:rPr lang="vi-VN" smtClean="0"/>
              <a:pPr/>
              <a:t>06/09/2009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C871-9ECB-4E03-9CEA-1226702E7CAF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DDDF-1934-447F-8831-5A96E5B5722A}" type="datetimeFigureOut">
              <a:rPr lang="vi-VN" smtClean="0"/>
              <a:pPr/>
              <a:t>06/09/2009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C871-9ECB-4E03-9CEA-1226702E7CAF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DDDF-1934-447F-8831-5A96E5B5722A}" type="datetimeFigureOut">
              <a:rPr lang="vi-VN" smtClean="0"/>
              <a:pPr/>
              <a:t>06/09/2009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C871-9ECB-4E03-9CEA-1226702E7CAF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DDDF-1934-447F-8831-5A96E5B5722A}" type="datetimeFigureOut">
              <a:rPr lang="vi-VN" smtClean="0"/>
              <a:pPr/>
              <a:t>06/09/2009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C871-9ECB-4E03-9CEA-1226702E7CAF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DDDF-1934-447F-8831-5A96E5B5722A}" type="datetimeFigureOut">
              <a:rPr lang="vi-VN" smtClean="0"/>
              <a:pPr/>
              <a:t>06/09/2009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C871-9ECB-4E03-9CEA-1226702E7CAF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DDDF-1934-447F-8831-5A96E5B5722A}" type="datetimeFigureOut">
              <a:rPr lang="vi-VN" smtClean="0"/>
              <a:pPr/>
              <a:t>06/09/2009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C871-9ECB-4E03-9CEA-1226702E7CAF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DDDF-1934-447F-8831-5A96E5B5722A}" type="datetimeFigureOut">
              <a:rPr lang="vi-VN" smtClean="0"/>
              <a:pPr/>
              <a:t>06/09/2009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C871-9ECB-4E03-9CEA-1226702E7CAF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DDDF-1934-447F-8831-5A96E5B5722A}" type="datetimeFigureOut">
              <a:rPr lang="vi-VN" smtClean="0"/>
              <a:pPr/>
              <a:t>06/09/2009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C871-9ECB-4E03-9CEA-1226702E7CAF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DDDF-1934-447F-8831-5A96E5B5722A}" type="datetimeFigureOut">
              <a:rPr lang="vi-VN" smtClean="0"/>
              <a:pPr/>
              <a:t>06/09/2009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C871-9ECB-4E03-9CEA-1226702E7CAF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BDDDF-1934-447F-8831-5A96E5B5722A}" type="datetimeFigureOut">
              <a:rPr lang="vi-VN" smtClean="0"/>
              <a:pPr/>
              <a:t>06/09/2009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3C871-9ECB-4E03-9CEA-1226702E7CAF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4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6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1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23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4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47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4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6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4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1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642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7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4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4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686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6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686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684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686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4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7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86058"/>
            <a:ext cx="8229600" cy="1143000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4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0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6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</Words>
  <Application>Microsoft Office PowerPoint</Application>
  <PresentationFormat>On-screen Show (4:3)</PresentationFormat>
  <Paragraphs>1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hiepdlu</dc:creator>
  <cp:lastModifiedBy>hiepdlu</cp:lastModifiedBy>
  <cp:revision>9</cp:revision>
  <dcterms:created xsi:type="dcterms:W3CDTF">2009-08-21T01:41:46Z</dcterms:created>
  <dcterms:modified xsi:type="dcterms:W3CDTF">2009-09-06T09:51:11Z</dcterms:modified>
</cp:coreProperties>
</file>