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C6EDB-16A0-4A13-A8F4-8F9671CD0765}" type="datetimeFigureOut">
              <a:rPr lang="vi-VN" smtClean="0"/>
              <a:pPr/>
              <a:t>08/09/2009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C01C5-A52F-43DE-84DC-1A91EA87DAA3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1CF1-4649-4111-B56B-7572AAE898F1}" type="datetimeFigureOut">
              <a:rPr lang="vi-VN" smtClean="0"/>
              <a:pPr/>
              <a:t>08/09/2009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1CF1-4649-4111-B56B-7572AAE898F1}" type="datetimeFigureOut">
              <a:rPr lang="vi-VN" smtClean="0"/>
              <a:pPr/>
              <a:t>08/09/2009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1CF1-4649-4111-B56B-7572AAE898F1}" type="datetimeFigureOut">
              <a:rPr lang="vi-VN" smtClean="0"/>
              <a:pPr/>
              <a:t>08/09/2009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1CF1-4649-4111-B56B-7572AAE898F1}" type="datetimeFigureOut">
              <a:rPr lang="vi-VN" smtClean="0"/>
              <a:pPr/>
              <a:t>08/09/2009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1CF1-4649-4111-B56B-7572AAE898F1}" type="datetimeFigureOut">
              <a:rPr lang="vi-VN" smtClean="0"/>
              <a:pPr/>
              <a:t>08/09/2009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1CF1-4649-4111-B56B-7572AAE898F1}" type="datetimeFigureOut">
              <a:rPr lang="vi-VN" smtClean="0"/>
              <a:pPr/>
              <a:t>08/09/2009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1CF1-4649-4111-B56B-7572AAE898F1}" type="datetimeFigureOut">
              <a:rPr lang="vi-VN" smtClean="0"/>
              <a:pPr/>
              <a:t>08/09/2009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1CF1-4649-4111-B56B-7572AAE898F1}" type="datetimeFigureOut">
              <a:rPr lang="vi-VN" smtClean="0"/>
              <a:pPr/>
              <a:t>08/09/2009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1CF1-4649-4111-B56B-7572AAE898F1}" type="datetimeFigureOut">
              <a:rPr lang="vi-VN" smtClean="0"/>
              <a:pPr/>
              <a:t>08/09/2009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1CF1-4649-4111-B56B-7572AAE898F1}" type="datetimeFigureOut">
              <a:rPr lang="vi-VN" smtClean="0"/>
              <a:pPr/>
              <a:t>08/09/2009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1CF1-4649-4111-B56B-7572AAE898F1}" type="datetimeFigureOut">
              <a:rPr lang="vi-VN" smtClean="0"/>
              <a:pPr/>
              <a:t>08/09/2009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11CF1-4649-4111-B56B-7572AAE898F1}" type="datetimeFigureOut">
              <a:rPr lang="vi-VN" smtClean="0"/>
              <a:pPr/>
              <a:t>08/09/2009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B8E0C-58CD-4F34-BCB8-61CF5C230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4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4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3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4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4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897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3570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571744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vi-V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3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</Words>
  <Application>Microsoft Office PowerPoint</Application>
  <PresentationFormat>On-screen Show (4:3)</PresentationFormat>
  <Paragraphs>1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hiepdlu</dc:creator>
  <cp:lastModifiedBy>hiepdlu</cp:lastModifiedBy>
  <cp:revision>5</cp:revision>
  <dcterms:created xsi:type="dcterms:W3CDTF">2009-08-21T02:21:01Z</dcterms:created>
  <dcterms:modified xsi:type="dcterms:W3CDTF">2009-09-08T13:30:41Z</dcterms:modified>
</cp:coreProperties>
</file>