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7A90-6788-49D3-906E-E469FE785F6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701C-B674-452B-B8E8-152E8418A29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7A90-6788-49D3-906E-E469FE785F6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701C-B674-452B-B8E8-152E8418A29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7A90-6788-49D3-906E-E469FE785F6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701C-B674-452B-B8E8-152E8418A29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7A90-6788-49D3-906E-E469FE785F6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701C-B674-452B-B8E8-152E8418A29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7A90-6788-49D3-906E-E469FE785F6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701C-B674-452B-B8E8-152E8418A29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7A90-6788-49D3-906E-E469FE785F6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701C-B674-452B-B8E8-152E8418A29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7A90-6788-49D3-906E-E469FE785F6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701C-B674-452B-B8E8-152E8418A29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7A90-6788-49D3-906E-E469FE785F6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701C-B674-452B-B8E8-152E8418A29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7A90-6788-49D3-906E-E469FE785F6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701C-B674-452B-B8E8-152E8418A29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7A90-6788-49D3-906E-E469FE785F6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701C-B674-452B-B8E8-152E8418A29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F7A90-6788-49D3-906E-E469FE785F6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701C-B674-452B-B8E8-152E8418A29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F7A90-6788-49D3-906E-E469FE785F63}" type="datetimeFigureOut">
              <a:rPr lang="vi-VN" smtClean="0"/>
              <a:t>21/08/2009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B701C-B674-452B-B8E8-152E8418A29B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5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47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81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On-screen Show (4:3)</PresentationFormat>
  <Paragraphs>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hiepdlu</dc:creator>
  <cp:lastModifiedBy>hiepdlu</cp:lastModifiedBy>
  <cp:revision>2</cp:revision>
  <dcterms:created xsi:type="dcterms:W3CDTF">2009-08-21T02:41:45Z</dcterms:created>
  <dcterms:modified xsi:type="dcterms:W3CDTF">2009-08-21T02:48:27Z</dcterms:modified>
</cp:coreProperties>
</file>