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234D-ECD4-44B1-9141-B69BE582690B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017E-CC65-4A8B-951E-4E7CCEA29031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8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2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74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2</cp:revision>
  <dcterms:created xsi:type="dcterms:W3CDTF">2009-08-21T02:48:17Z</dcterms:created>
  <dcterms:modified xsi:type="dcterms:W3CDTF">2009-08-21T02:56:44Z</dcterms:modified>
</cp:coreProperties>
</file>