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4D24-4EEA-4D3E-8332-4A7F90B41983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3C07-784F-4D6F-8D34-16D3D422482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4D24-4EEA-4D3E-8332-4A7F90B41983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3C07-784F-4D6F-8D34-16D3D422482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4D24-4EEA-4D3E-8332-4A7F90B41983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3C07-784F-4D6F-8D34-16D3D422482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4D24-4EEA-4D3E-8332-4A7F90B41983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3C07-784F-4D6F-8D34-16D3D422482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4D24-4EEA-4D3E-8332-4A7F90B41983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3C07-784F-4D6F-8D34-16D3D422482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4D24-4EEA-4D3E-8332-4A7F90B41983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3C07-784F-4D6F-8D34-16D3D422482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4D24-4EEA-4D3E-8332-4A7F90B41983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3C07-784F-4D6F-8D34-16D3D422482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4D24-4EEA-4D3E-8332-4A7F90B41983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3C07-784F-4D6F-8D34-16D3D422482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4D24-4EEA-4D3E-8332-4A7F90B41983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3C07-784F-4D6F-8D34-16D3D422482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4D24-4EEA-4D3E-8332-4A7F90B41983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3C07-784F-4D6F-8D34-16D3D422482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4D24-4EEA-4D3E-8332-4A7F90B41983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93C07-784F-4D6F-8D34-16D3D422482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4D24-4EEA-4D3E-8332-4A7F90B41983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93C07-784F-4D6F-8D34-16D3D4224822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1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523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605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071810"/>
            <a:ext cx="8229600" cy="1143000"/>
          </a:xfrm>
        </p:spPr>
        <p:txBody>
          <a:bodyPr/>
          <a:lstStyle/>
          <a:p>
            <a:r>
              <a:rPr lang="en-US" dirty="0" smtClean="0"/>
              <a:t>Q &amp; A</a:t>
            </a:r>
            <a:endParaRPr lang="vi-V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523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On-screen Show (4:3)</PresentationFormat>
  <Paragraphs>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hiepdlu</dc:creator>
  <cp:lastModifiedBy>hiepdlu</cp:lastModifiedBy>
  <cp:revision>2</cp:revision>
  <dcterms:created xsi:type="dcterms:W3CDTF">2009-08-21T02:56:49Z</dcterms:created>
  <dcterms:modified xsi:type="dcterms:W3CDTF">2009-08-21T03:04:43Z</dcterms:modified>
</cp:coreProperties>
</file>