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8A8A-FAC6-4C68-BC6A-E8900303A3B7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F9C8-DD55-4A24-9F65-A10FC2407BD4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2746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523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30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15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1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523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2746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939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143248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On-screen Show (4:3)</PresentationFormat>
  <Paragraphs>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3</cp:revision>
  <dcterms:created xsi:type="dcterms:W3CDTF">2009-08-21T03:05:20Z</dcterms:created>
  <dcterms:modified xsi:type="dcterms:W3CDTF">2009-08-21T03:18:54Z</dcterms:modified>
</cp:coreProperties>
</file>