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9905-6621-4668-A8F9-40BBD531125A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6426-C384-4706-A6E9-6E61730D6F2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15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57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7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8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0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3</cp:revision>
  <dcterms:created xsi:type="dcterms:W3CDTF">2009-08-21T03:18:57Z</dcterms:created>
  <dcterms:modified xsi:type="dcterms:W3CDTF">2009-08-21T03:36:36Z</dcterms:modified>
</cp:coreProperties>
</file>