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08" r:id="rId3"/>
    <p:sldId id="309" r:id="rId4"/>
    <p:sldId id="310" r:id="rId5"/>
    <p:sldId id="311" r:id="rId6"/>
    <p:sldId id="312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550B1B-A0CD-489D-81D7-DD620EBE4DC4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367C2D4-9037-4870-8BA5-A056EBC5B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4F169BA-E172-400E-85E3-A76ABC198995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0EAA46-C010-4FC1-9391-BDD5C3D15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EAA46-C010-4FC1-9391-BDD5C3D15C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534400" cy="4114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24601"/>
            <a:ext cx="2133600" cy="365125"/>
          </a:xfrm>
        </p:spPr>
        <p:txBody>
          <a:bodyPr/>
          <a:lstStyle/>
          <a:p>
            <a:fld id="{3FC1CA84-17F9-4B8C-9951-8AC9B9A4F566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1"/>
            <a:ext cx="3505200" cy="365125"/>
          </a:xfrm>
        </p:spPr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1"/>
            <a:ext cx="2133600" cy="365125"/>
          </a:xfrm>
        </p:spPr>
        <p:txBody>
          <a:bodyPr/>
          <a:lstStyle/>
          <a:p>
            <a:r>
              <a:rPr lang="en-US" smtClean="0"/>
              <a:t>Trang </a:t>
            </a:r>
            <a:fld id="{BA91C764-1FBF-408C-A1C2-06554D88C0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F490-99CA-4CC5-AB4B-7A7DFC5DBFAB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C64F-E164-4BA3-A293-FD1F8F1AFCC5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1362-220D-4225-85E6-1F9FE90A5C54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9AFE-A55E-486A-A2AF-8F32F04326E6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9444-80D4-4881-975E-DB760DD28FC0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C0A9-D32E-41D3-8967-B0F185B8F761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3B9E-7A56-42EF-B7B2-D928A2B88FC2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761C-6835-45B4-A761-AE01D223B8D5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168-25BB-47E4-AAEE-F572DB1F7948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AAEA-FF3C-4320-A707-74E36E0D8342}" type="datetime1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Eager/Lazy &amp; Explicit Loading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mtClean="0"/>
              <a:t>Phần này mô tả cách tải nội dung từ database bằng EF qua 3 cách:</a:t>
            </a:r>
          </a:p>
          <a:p>
            <a:pPr indent="0" algn="just"/>
            <a:r>
              <a:rPr lang="en-US" smtClean="0"/>
              <a:t> Eager Loading</a:t>
            </a:r>
          </a:p>
          <a:p>
            <a:pPr indent="0" algn="just"/>
            <a:r>
              <a:rPr lang="en-US" smtClean="0"/>
              <a:t> Lazy Loading</a:t>
            </a:r>
          </a:p>
          <a:p>
            <a:pPr indent="0" algn="just"/>
            <a:r>
              <a:rPr lang="en-US" smtClean="0"/>
              <a:t> Explicit Loading</a:t>
            </a:r>
          </a:p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algn="just">
              <a:buNone/>
            </a:pPr>
            <a:r>
              <a:rPr lang="en-US" smtClean="0"/>
              <a:t>Muốn tắt Lazy Loading cho toàn bộ dự án thì thêm dòng lệnh</a:t>
            </a:r>
          </a:p>
          <a:p>
            <a:pPr marL="0" algn="just">
              <a:buNone/>
            </a:pPr>
            <a:endParaRPr lang="en-US" smtClean="0"/>
          </a:p>
          <a:p>
            <a:pPr marL="0">
              <a:buNone/>
            </a:pPr>
            <a:r>
              <a:rPr lang="en-US" b="1" smtClean="0"/>
              <a:t>public</a:t>
            </a:r>
            <a:r>
              <a:rPr lang="en-US" smtClean="0"/>
              <a:t> </a:t>
            </a:r>
            <a:r>
              <a:rPr lang="en-US" b="1" smtClean="0"/>
              <a:t>class</a:t>
            </a:r>
            <a:r>
              <a:rPr lang="en-US" smtClean="0"/>
              <a:t> BloggingContext : DbContext </a:t>
            </a:r>
            <a:br>
              <a:rPr lang="en-US" smtClean="0"/>
            </a:br>
            <a:r>
              <a:rPr lang="en-US" smtClean="0"/>
              <a:t>{ </a:t>
            </a:r>
            <a:br>
              <a:rPr lang="en-US" smtClean="0"/>
            </a:br>
            <a:r>
              <a:rPr lang="en-US" smtClean="0"/>
              <a:t>    </a:t>
            </a:r>
            <a:r>
              <a:rPr lang="en-US" b="1" smtClean="0"/>
              <a:t>public</a:t>
            </a:r>
            <a:r>
              <a:rPr lang="en-US" smtClean="0"/>
              <a:t> BloggingContext() </a:t>
            </a:r>
            <a:br>
              <a:rPr lang="en-US" smtClean="0"/>
            </a:br>
            <a:r>
              <a:rPr lang="en-US" smtClean="0"/>
              <a:t>    { </a:t>
            </a:r>
            <a:br>
              <a:rPr lang="en-US" smtClean="0"/>
            </a:br>
            <a:r>
              <a:rPr lang="en-US" smtClean="0"/>
              <a:t>        </a:t>
            </a:r>
            <a:r>
              <a:rPr lang="en-US" b="1" smtClean="0"/>
              <a:t>this</a:t>
            </a:r>
            <a:r>
              <a:rPr lang="en-US" smtClean="0"/>
              <a:t>.Configuration.LazyLoadingEnabled = </a:t>
            </a:r>
            <a:r>
              <a:rPr lang="en-US" b="1" smtClean="0"/>
              <a:t>false</a:t>
            </a:r>
            <a:r>
              <a:rPr lang="en-US" smtClean="0"/>
              <a:t>; </a:t>
            </a:r>
            <a:br>
              <a:rPr lang="en-US" smtClean="0"/>
            </a:br>
            <a:r>
              <a:rPr lang="en-US" smtClean="0"/>
              <a:t>    } </a:t>
            </a:r>
            <a:br>
              <a:rPr lang="en-US" smtClean="0"/>
            </a:br>
            <a:r>
              <a:rPr lang="en-US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algn="just">
              <a:buNone/>
            </a:pPr>
            <a:r>
              <a:rPr lang="en-US" smtClean="0"/>
              <a:t>Muốn tắt Lazy Loading cho toàn bộ dự án thì thêm dòng lệnh</a:t>
            </a:r>
          </a:p>
          <a:p>
            <a:pPr marL="0" algn="just">
              <a:buNone/>
            </a:pPr>
            <a:endParaRPr lang="en-US" smtClean="0"/>
          </a:p>
          <a:p>
            <a:pPr marL="0">
              <a:buNone/>
            </a:pPr>
            <a:r>
              <a:rPr lang="en-US" b="1" smtClean="0"/>
              <a:t>public</a:t>
            </a:r>
            <a:r>
              <a:rPr lang="en-US" smtClean="0"/>
              <a:t> </a:t>
            </a:r>
            <a:r>
              <a:rPr lang="en-US" b="1" smtClean="0"/>
              <a:t>class</a:t>
            </a:r>
            <a:r>
              <a:rPr lang="en-US" smtClean="0"/>
              <a:t> BloggingContext : DbContext </a:t>
            </a:r>
            <a:br>
              <a:rPr lang="en-US" smtClean="0"/>
            </a:br>
            <a:r>
              <a:rPr lang="en-US" smtClean="0"/>
              <a:t>{ </a:t>
            </a:r>
            <a:br>
              <a:rPr lang="en-US" smtClean="0"/>
            </a:br>
            <a:r>
              <a:rPr lang="en-US" smtClean="0"/>
              <a:t>    </a:t>
            </a:r>
            <a:r>
              <a:rPr lang="en-US" b="1" smtClean="0"/>
              <a:t>public</a:t>
            </a:r>
            <a:r>
              <a:rPr lang="en-US" smtClean="0"/>
              <a:t> BloggingContext() </a:t>
            </a:r>
            <a:br>
              <a:rPr lang="en-US" smtClean="0"/>
            </a:br>
            <a:r>
              <a:rPr lang="en-US" smtClean="0"/>
              <a:t>    { </a:t>
            </a:r>
            <a:br>
              <a:rPr lang="en-US" smtClean="0"/>
            </a:br>
            <a:r>
              <a:rPr lang="en-US" smtClean="0"/>
              <a:t>        </a:t>
            </a:r>
            <a:r>
              <a:rPr lang="en-US" b="1" smtClean="0"/>
              <a:t>this</a:t>
            </a:r>
            <a:r>
              <a:rPr lang="en-US" smtClean="0"/>
              <a:t>.Configuration.LazyLoadingEnabled = </a:t>
            </a:r>
            <a:r>
              <a:rPr lang="en-US" b="1" smtClean="0"/>
              <a:t>false</a:t>
            </a:r>
            <a:r>
              <a:rPr lang="en-US" smtClean="0"/>
              <a:t>; </a:t>
            </a:r>
            <a:br>
              <a:rPr lang="en-US" smtClean="0"/>
            </a:br>
            <a:r>
              <a:rPr lang="en-US" smtClean="0"/>
              <a:t>    } </a:t>
            </a:r>
            <a:br>
              <a:rPr lang="en-US" smtClean="0"/>
            </a:br>
            <a:r>
              <a:rPr lang="en-US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None/>
            </a:pPr>
            <a:r>
              <a:rPr lang="en-US" smtClean="0"/>
              <a:t>Ví dụ về Lazy Loading:</a:t>
            </a:r>
          </a:p>
          <a:p>
            <a:pPr marL="0" algn="just"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54" y="2514600"/>
            <a:ext cx="8876246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Explicitly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Có thể tải các thực thể liên quan theo kiểu lazy trong trường </a:t>
            </a:r>
            <a:r>
              <a:rPr lang="en-US" b="1" smtClean="0"/>
              <a:t>Lazy Loading </a:t>
            </a:r>
            <a:r>
              <a:rPr lang="en-US" smtClean="0"/>
              <a:t>bị tắt (off).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Để làm vậy thì dùng kiểu </a:t>
            </a:r>
            <a:r>
              <a:rPr lang="en-US" b="1" smtClean="0">
                <a:solidFill>
                  <a:srgbClr val="00B050"/>
                </a:solidFill>
              </a:rPr>
              <a:t>tải minh bạch</a:t>
            </a:r>
            <a:r>
              <a:rPr lang="en-US" smtClean="0"/>
              <a:t>, theo đó dùng </a:t>
            </a:r>
            <a:r>
              <a:rPr lang="en-US" b="1" smtClean="0">
                <a:solidFill>
                  <a:srgbClr val="00B050"/>
                </a:solidFill>
              </a:rPr>
              <a:t>phương thức Load</a:t>
            </a:r>
            <a:r>
              <a:rPr lang="en-US" smtClean="0"/>
              <a:t> để gọi các thực thể liên quan.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Explicitly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smtClean="0"/>
              <a:t>Ví dụ:</a:t>
            </a:r>
          </a:p>
          <a:p>
            <a:pPr marL="0" indent="0">
              <a:buNone/>
            </a:pPr>
            <a:r>
              <a:rPr lang="en-US" sz="2800" b="1" smtClean="0"/>
              <a:t>using</a:t>
            </a:r>
            <a:r>
              <a:rPr lang="en-US" sz="2800" smtClean="0"/>
              <a:t> (var context = </a:t>
            </a:r>
            <a:r>
              <a:rPr lang="en-US" sz="2800" b="1" smtClean="0"/>
              <a:t>new</a:t>
            </a:r>
            <a:r>
              <a:rPr lang="en-US" sz="2800" smtClean="0"/>
              <a:t> BloggingContext()) </a:t>
            </a:r>
            <a:br>
              <a:rPr lang="en-US" sz="2800" smtClean="0"/>
            </a:br>
            <a:r>
              <a:rPr lang="en-US" sz="2800" smtClean="0"/>
              <a:t>{ </a:t>
            </a:r>
          </a:p>
          <a:p>
            <a:pPr marL="0" indent="0">
              <a:buNone/>
            </a:pPr>
            <a:r>
              <a:rPr lang="en-US" sz="2800" smtClean="0"/>
              <a:t>   var post = context.Posts.Find(2); </a:t>
            </a:r>
            <a:br>
              <a:rPr lang="en-US" sz="2800" smtClean="0"/>
            </a:br>
            <a:r>
              <a:rPr lang="en-US" sz="2800" smtClean="0"/>
              <a:t> </a:t>
            </a:r>
            <a:br>
              <a:rPr lang="en-US" sz="2800" smtClean="0"/>
            </a:br>
            <a:r>
              <a:rPr lang="en-US" sz="2800" smtClean="0"/>
              <a:t>   </a:t>
            </a:r>
            <a:r>
              <a:rPr lang="en-US" sz="2800" smtClean="0">
                <a:solidFill>
                  <a:srgbClr val="00B050"/>
                </a:solidFill>
              </a:rPr>
              <a:t> // Load the blog related to a given post 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    context.Entry(post).Reference(p =&gt; p.Blog).Load(); </a:t>
            </a:r>
          </a:p>
          <a:p>
            <a:pPr marL="0" indent="0">
              <a:buNone/>
            </a:pPr>
            <a:r>
              <a:rPr lang="en-US" sz="2800" smtClean="0"/>
              <a:t>    </a:t>
            </a:r>
          </a:p>
          <a:p>
            <a:pPr marL="0" indent="0">
              <a:buNone/>
            </a:pPr>
            <a:r>
              <a:rPr lang="en-US" sz="2800" smtClean="0"/>
              <a:t>    </a:t>
            </a:r>
            <a:r>
              <a:rPr lang="en-US" sz="2600" smtClean="0">
                <a:solidFill>
                  <a:srgbClr val="00B050"/>
                </a:solidFill>
              </a:rPr>
              <a:t>// Load the blog related to a given post using a string  </a:t>
            </a:r>
            <a:r>
              <a:rPr lang="en-US" sz="2800" smtClean="0">
                <a:solidFill>
                  <a:srgbClr val="00B050"/>
                </a:solidFill>
              </a:rPr>
              <a:t/>
            </a:r>
            <a:br>
              <a:rPr lang="en-US" sz="2800" smtClean="0">
                <a:solidFill>
                  <a:srgbClr val="00B050"/>
                </a:solidFill>
              </a:rPr>
            </a:br>
            <a:r>
              <a:rPr lang="en-US" sz="2800" smtClean="0"/>
              <a:t>    context.Entry(post).Reference("Blog").Load();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Explicitly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smtClean="0"/>
              <a:t>Ví dụ:</a:t>
            </a:r>
          </a:p>
          <a:p>
            <a:pPr marL="0" indent="0">
              <a:buNone/>
            </a:pPr>
            <a:r>
              <a:rPr lang="en-US" sz="2800" smtClean="0"/>
              <a:t>    var blog = context.Blogs.Find(1); </a:t>
            </a:r>
            <a:br>
              <a:rPr lang="en-US" sz="2800" smtClean="0"/>
            </a:br>
            <a:r>
              <a:rPr lang="en-US" sz="2800" smtClean="0"/>
              <a:t> </a:t>
            </a:r>
            <a:br>
              <a:rPr lang="en-US" sz="2800" smtClean="0"/>
            </a:br>
            <a:r>
              <a:rPr lang="en-US" sz="2800" smtClean="0"/>
              <a:t>    </a:t>
            </a:r>
            <a:r>
              <a:rPr lang="en-US" sz="2800" smtClean="0">
                <a:solidFill>
                  <a:srgbClr val="00B050"/>
                </a:solidFill>
              </a:rPr>
              <a:t>// Load the posts related to a given blog 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    context.Entry(blog).Collection(p =&gt; p.Posts).Load(); </a:t>
            </a:r>
            <a:br>
              <a:rPr lang="en-US" sz="2800" smtClean="0"/>
            </a:br>
            <a:r>
              <a:rPr lang="en-US" sz="2800" smtClean="0"/>
              <a:t> </a:t>
            </a:r>
            <a:br>
              <a:rPr lang="en-US" sz="2800" smtClean="0"/>
            </a:br>
            <a:r>
              <a:rPr lang="en-US" sz="2800" smtClean="0"/>
              <a:t>    </a:t>
            </a:r>
            <a:r>
              <a:rPr lang="en-US" sz="2800" smtClean="0">
                <a:solidFill>
                  <a:srgbClr val="00B050"/>
                </a:solidFill>
              </a:rPr>
              <a:t>// Load the posts related to a given blog  </a:t>
            </a:r>
            <a:br>
              <a:rPr lang="en-US" sz="2800" smtClean="0">
                <a:solidFill>
                  <a:srgbClr val="00B050"/>
                </a:solidFill>
              </a:rPr>
            </a:br>
            <a:r>
              <a:rPr lang="en-US" sz="2800" smtClean="0">
                <a:solidFill>
                  <a:srgbClr val="00B050"/>
                </a:solidFill>
              </a:rPr>
              <a:t>    // using a string to specify the relationship 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    context.Entry(blog).Collection("Posts").Load(); </a:t>
            </a:r>
            <a:br>
              <a:rPr lang="en-US" sz="2800" smtClean="0"/>
            </a:br>
            <a:r>
              <a:rPr lang="en-US" sz="280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 (Eagerly Loading)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None/>
            </a:pPr>
            <a:r>
              <a:rPr lang="en-US" smtClean="0"/>
              <a:t>Eager loading là quá trình khi truy vấn 1 dạng thực thể cũng tải các dạng thực thể khác như là 1 phần của truy vấn.</a:t>
            </a:r>
          </a:p>
          <a:p>
            <a:pPr marL="0" algn="just">
              <a:buNone/>
            </a:pPr>
            <a:endParaRPr lang="en-US" smtClean="0"/>
          </a:p>
          <a:p>
            <a:pPr marL="0" algn="just">
              <a:buNone/>
            </a:pPr>
            <a:r>
              <a:rPr lang="en-US" smtClean="0"/>
              <a:t>Eager loading được dùng bằng </a:t>
            </a:r>
            <a:r>
              <a:rPr lang="en-US" b="1" smtClean="0"/>
              <a:t>phương thức Method </a:t>
            </a:r>
            <a:r>
              <a:rPr lang="en-US" smtClean="0"/>
              <a:t>nằm trong namespace </a:t>
            </a:r>
            <a:r>
              <a:rPr lang="en-US" b="1" smtClean="0">
                <a:solidFill>
                  <a:srgbClr val="00B050"/>
                </a:solidFill>
              </a:rPr>
              <a:t>System.Data.Entity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 (Eagerly Loading)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b="1" u="sng" smtClean="0"/>
              <a:t>Ví dụ:</a:t>
            </a:r>
          </a:p>
          <a:p>
            <a:pPr marL="0">
              <a:buNone/>
            </a:pPr>
            <a:r>
              <a:rPr lang="en-US" smtClean="0"/>
              <a:t>using System.Data.Entity</a:t>
            </a:r>
          </a:p>
          <a:p>
            <a:pPr marL="0">
              <a:buNone/>
            </a:pPr>
            <a:r>
              <a:rPr lang="en-US" b="1" smtClean="0"/>
              <a:t>using</a:t>
            </a:r>
            <a:r>
              <a:rPr lang="en-US" smtClean="0"/>
              <a:t> (var context = </a:t>
            </a:r>
            <a:r>
              <a:rPr lang="en-US" b="1" smtClean="0"/>
              <a:t>new</a:t>
            </a:r>
            <a:r>
              <a:rPr lang="en-US" smtClean="0"/>
              <a:t> BloggingContext()) </a:t>
            </a:r>
            <a:br>
              <a:rPr lang="en-US" smtClean="0"/>
            </a:br>
            <a:r>
              <a:rPr lang="en-US" smtClean="0"/>
              <a:t>{ </a:t>
            </a:r>
          </a:p>
          <a:p>
            <a:pPr marL="0">
              <a:buNone/>
            </a:pPr>
            <a:r>
              <a:rPr lang="en-US" smtClean="0">
                <a:solidFill>
                  <a:srgbClr val="00B050"/>
                </a:solidFill>
              </a:rPr>
              <a:t>// Load all blogs and related posts 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    var blogs1 = context.Blogs </a:t>
            </a:r>
            <a:br>
              <a:rPr lang="en-US" smtClean="0"/>
            </a:br>
            <a:r>
              <a:rPr lang="en-US" smtClean="0"/>
              <a:t>                          .Include(b =&gt; b.Posts) </a:t>
            </a:r>
            <a:br>
              <a:rPr lang="en-US" smtClean="0"/>
            </a:br>
            <a:r>
              <a:rPr lang="en-US" smtClean="0"/>
              <a:t>                          .ToList(); </a:t>
            </a:r>
            <a:endParaRPr lang="en-US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 (Eagerly Loading)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mtClean="0">
                <a:solidFill>
                  <a:srgbClr val="00B050"/>
                </a:solidFill>
              </a:rPr>
              <a:t> // Load one blogs and its related posts 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    var blog1 = context.Blogs </a:t>
            </a:r>
            <a:br>
              <a:rPr lang="en-US" smtClean="0"/>
            </a:br>
            <a:r>
              <a:rPr lang="en-US" smtClean="0"/>
              <a:t>                        .Where(b =&gt; b.Name == "ADO") </a:t>
            </a:r>
            <a:br>
              <a:rPr lang="en-US" smtClean="0"/>
            </a:br>
            <a:r>
              <a:rPr lang="en-US" smtClean="0"/>
              <a:t>                        .Include(b =&gt; b.Posts) </a:t>
            </a:r>
            <a:br>
              <a:rPr lang="en-US" smtClean="0"/>
            </a:br>
            <a:r>
              <a:rPr lang="en-US" smtClean="0"/>
              <a:t>                        .FirstOrDefault(); </a:t>
            </a:r>
            <a:br>
              <a:rPr lang="en-US" smtClean="0"/>
            </a:br>
            <a:r>
              <a:rPr lang="en-US" smtClean="0"/>
              <a:t> 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 (Eagerly Loading)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mtClean="0">
                <a:solidFill>
                  <a:srgbClr val="00B050"/>
                </a:solidFill>
              </a:rPr>
              <a:t> // Load all blogs and related posts  </a:t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B050"/>
                </a:solidFill>
              </a:rPr>
              <a:t>    // using a string to specify the relationship 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    var blogs2 = context.Blogs </a:t>
            </a:r>
            <a:br>
              <a:rPr lang="en-US" smtClean="0"/>
            </a:br>
            <a:r>
              <a:rPr lang="en-US" smtClean="0"/>
              <a:t>                          .Include("Posts") </a:t>
            </a:r>
            <a:br>
              <a:rPr lang="en-US" smtClean="0"/>
            </a:br>
            <a:r>
              <a:rPr lang="en-US" smtClean="0"/>
              <a:t>                          .ToList(); 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 (Eagerly Loading)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mtClean="0">
                <a:solidFill>
                  <a:srgbClr val="00B050"/>
                </a:solidFill>
              </a:rPr>
              <a:t>// Load one blog and its related posts  </a:t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B050"/>
                </a:solidFill>
              </a:rPr>
              <a:t>    // using a string to specify the relationship</a:t>
            </a:r>
            <a:r>
              <a:rPr lang="en-US" smtClean="0"/>
              <a:t> </a:t>
            </a:r>
            <a:br>
              <a:rPr lang="en-US" smtClean="0"/>
            </a:br>
            <a:r>
              <a:rPr lang="en-US" smtClean="0"/>
              <a:t>    var blog2 = context.Blogs </a:t>
            </a:r>
            <a:br>
              <a:rPr lang="en-US" smtClean="0"/>
            </a:br>
            <a:r>
              <a:rPr lang="en-US" smtClean="0"/>
              <a:t>                        .Where(b =&gt; b.Name == ”ADO") </a:t>
            </a:r>
            <a:br>
              <a:rPr lang="en-US" smtClean="0"/>
            </a:br>
            <a:r>
              <a:rPr lang="en-US" smtClean="0"/>
              <a:t>                        .Include("Posts") </a:t>
            </a:r>
            <a:br>
              <a:rPr lang="en-US" smtClean="0"/>
            </a:br>
            <a:r>
              <a:rPr lang="en-US" smtClean="0"/>
              <a:t>                        .FirstOrDefault(); </a:t>
            </a:r>
          </a:p>
          <a:p>
            <a:pPr marL="0">
              <a:buNone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None/>
            </a:pPr>
            <a:r>
              <a:rPr lang="en-US" smtClean="0"/>
              <a:t>Lazy loading là quá trình một thực thể (tập hợp thực thể) được tự động tải từ database lần đầu tiên khi </a:t>
            </a:r>
            <a:r>
              <a:rPr lang="en-US" b="1" smtClean="0">
                <a:solidFill>
                  <a:srgbClr val="00B050"/>
                </a:solidFill>
              </a:rPr>
              <a:t>một thuộc tính </a:t>
            </a:r>
            <a:r>
              <a:rPr lang="en-US" smtClean="0"/>
              <a:t>gọi đến thực thể này được truy xuất.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800" b="1" smtClean="0"/>
              <a:t>public</a:t>
            </a:r>
            <a:r>
              <a:rPr lang="en-US" sz="2800" smtClean="0"/>
              <a:t> </a:t>
            </a:r>
            <a:r>
              <a:rPr lang="en-US" sz="2800" b="1" smtClean="0"/>
              <a:t>class</a:t>
            </a:r>
            <a:r>
              <a:rPr lang="en-US" sz="2800" smtClean="0"/>
              <a:t> Blog </a:t>
            </a:r>
            <a:br>
              <a:rPr lang="en-US" sz="2800" smtClean="0"/>
            </a:br>
            <a:r>
              <a:rPr lang="en-US" sz="2800" smtClean="0"/>
              <a:t>{  </a:t>
            </a:r>
            <a:br>
              <a:rPr lang="en-US" sz="2800" smtClean="0"/>
            </a:br>
            <a:r>
              <a:rPr lang="en-US" sz="2800" smtClean="0"/>
              <a:t>    </a:t>
            </a:r>
            <a:r>
              <a:rPr lang="en-US" sz="2800" b="1" smtClean="0"/>
              <a:t>public</a:t>
            </a:r>
            <a:r>
              <a:rPr lang="en-US" sz="2800" smtClean="0"/>
              <a:t> </a:t>
            </a:r>
            <a:r>
              <a:rPr lang="en-US" sz="2800" b="1" smtClean="0"/>
              <a:t>int</a:t>
            </a:r>
            <a:r>
              <a:rPr lang="en-US" sz="2800" smtClean="0"/>
              <a:t> BlogId { get; set; }  </a:t>
            </a:r>
            <a:br>
              <a:rPr lang="en-US" sz="2800" smtClean="0"/>
            </a:br>
            <a:r>
              <a:rPr lang="en-US" sz="2800" smtClean="0"/>
              <a:t>    </a:t>
            </a:r>
            <a:r>
              <a:rPr lang="en-US" sz="2800" b="1" smtClean="0"/>
              <a:t>public</a:t>
            </a:r>
            <a:r>
              <a:rPr lang="en-US" sz="2800" smtClean="0"/>
              <a:t> </a:t>
            </a:r>
            <a:r>
              <a:rPr lang="en-US" sz="2800" b="1" smtClean="0"/>
              <a:t>string</a:t>
            </a:r>
            <a:r>
              <a:rPr lang="en-US" sz="2800" smtClean="0"/>
              <a:t> Name { get; set; }  </a:t>
            </a:r>
            <a:br>
              <a:rPr lang="en-US" sz="2800" smtClean="0"/>
            </a:br>
            <a:r>
              <a:rPr lang="en-US" sz="2800" smtClean="0"/>
              <a:t>    </a:t>
            </a:r>
            <a:r>
              <a:rPr lang="en-US" sz="2800" b="1" smtClean="0"/>
              <a:t>public</a:t>
            </a:r>
            <a:r>
              <a:rPr lang="en-US" sz="2800" smtClean="0"/>
              <a:t> </a:t>
            </a:r>
            <a:r>
              <a:rPr lang="en-US" sz="2800" b="1" smtClean="0"/>
              <a:t>string</a:t>
            </a:r>
            <a:r>
              <a:rPr lang="en-US" sz="2800" smtClean="0"/>
              <a:t> Url { get; set; }  </a:t>
            </a:r>
            <a:br>
              <a:rPr lang="en-US" sz="2800" smtClean="0"/>
            </a:br>
            <a:r>
              <a:rPr lang="en-US" sz="2800" smtClean="0"/>
              <a:t>    </a:t>
            </a:r>
            <a:r>
              <a:rPr lang="en-US" sz="2800" b="1" smtClean="0"/>
              <a:t>public</a:t>
            </a:r>
            <a:r>
              <a:rPr lang="en-US" sz="2800" smtClean="0"/>
              <a:t> </a:t>
            </a:r>
            <a:r>
              <a:rPr lang="en-US" sz="2800" b="1" smtClean="0"/>
              <a:t>string</a:t>
            </a:r>
            <a:r>
              <a:rPr lang="en-US" sz="2800" smtClean="0"/>
              <a:t> Tags { get; set; }  </a:t>
            </a:r>
            <a:br>
              <a:rPr lang="en-US" sz="2800" smtClean="0"/>
            </a:br>
            <a:r>
              <a:rPr lang="en-US" sz="2800" smtClean="0"/>
              <a:t>    </a:t>
            </a:r>
            <a:r>
              <a:rPr lang="en-US" sz="2800" b="1" smtClean="0"/>
              <a:t>public</a:t>
            </a:r>
            <a:r>
              <a:rPr lang="en-US" sz="2800" smtClean="0"/>
              <a:t> </a:t>
            </a:r>
            <a:r>
              <a:rPr lang="en-US" sz="2800" b="1" smtClean="0">
                <a:solidFill>
                  <a:srgbClr val="00B050"/>
                </a:solidFill>
              </a:rPr>
              <a:t>virtual</a:t>
            </a:r>
            <a:r>
              <a:rPr lang="en-US" sz="2800" smtClean="0"/>
              <a:t> ICollection&lt;Post&gt; Posts { get; set; }  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marL="0">
              <a:buNone/>
            </a:pPr>
            <a:r>
              <a:rPr lang="en-US" sz="2800" smtClean="0"/>
              <a:t>Từ khóa </a:t>
            </a:r>
            <a:r>
              <a:rPr lang="en-US" sz="2800" b="1" smtClean="0"/>
              <a:t>virtual</a:t>
            </a:r>
            <a:r>
              <a:rPr lang="en-US" sz="2800" smtClean="0"/>
              <a:t> dùng để thực thi </a:t>
            </a:r>
            <a:r>
              <a:rPr lang="en-US" sz="2800" b="1" smtClean="0">
                <a:solidFill>
                  <a:srgbClr val="00B050"/>
                </a:solidFill>
              </a:rPr>
              <a:t>Lazy 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None/>
            </a:pPr>
            <a:r>
              <a:rPr lang="en-US" smtClean="0"/>
              <a:t>Để tắt chức năng Lazy Loading thì đơn giản bỏ </a:t>
            </a:r>
            <a:r>
              <a:rPr lang="en-US" b="1" smtClean="0">
                <a:solidFill>
                  <a:srgbClr val="00B050"/>
                </a:solidFill>
              </a:rPr>
              <a:t>virtual </a:t>
            </a:r>
            <a:r>
              <a:rPr lang="en-US" smtClean="0"/>
              <a:t>khi khai báo cho các thuộc tính.</a:t>
            </a:r>
          </a:p>
          <a:p>
            <a:pPr marL="0" algn="just">
              <a:buNone/>
            </a:pPr>
            <a:endParaRPr lang="en-US" smtClean="0"/>
          </a:p>
          <a:p>
            <a:pPr marL="0" algn="just">
              <a:buNone/>
            </a:pPr>
            <a:r>
              <a:rPr lang="en-US" b="1" smtClean="0"/>
              <a:t>public</a:t>
            </a:r>
            <a:r>
              <a:rPr lang="en-US" smtClean="0"/>
              <a:t> ICollection&lt;Post&gt; Posts { get; set; }  </a:t>
            </a:r>
          </a:p>
          <a:p>
            <a:pPr marL="0" algn="just">
              <a:buNone/>
            </a:pPr>
            <a:endParaRPr lang="en-US" b="1" smtClean="0"/>
          </a:p>
          <a:p>
            <a:pPr marL="0" algn="just">
              <a:buNone/>
            </a:pPr>
            <a:r>
              <a:rPr lang="en-US" smtClean="0"/>
              <a:t>Lazy Loading được bật mặc định.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328</Words>
  <Application>Microsoft Office PowerPoint</Application>
  <PresentationFormat>On-screen Show (4:3)</PresentationFormat>
  <Paragraphs>86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Eager/Lazy &amp; Explicit Loading</vt:lpstr>
      <vt:lpstr>Eager Loading (Eagerly Loading)</vt:lpstr>
      <vt:lpstr>Eager Loading (Eagerly Loading)</vt:lpstr>
      <vt:lpstr>Eager Loading (Eagerly Loading)</vt:lpstr>
      <vt:lpstr>Eager Loading (Eagerly Loading)</vt:lpstr>
      <vt:lpstr>Eager Loading (Eagerly Loading)</vt:lpstr>
      <vt:lpstr>Lazy Loading</vt:lpstr>
      <vt:lpstr>Lazy Loading</vt:lpstr>
      <vt:lpstr>Lazy Loading</vt:lpstr>
      <vt:lpstr>Lazy Loading</vt:lpstr>
      <vt:lpstr>Lazy Loading</vt:lpstr>
      <vt:lpstr>Lazy Loading</vt:lpstr>
      <vt:lpstr>Explicitly Loading</vt:lpstr>
      <vt:lpstr>Explicitly Loading</vt:lpstr>
      <vt:lpstr>Explicitly Loading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Sammi</dc:creator>
  <cp:lastModifiedBy>Hoang Thang</cp:lastModifiedBy>
  <cp:revision>225</cp:revision>
  <dcterms:created xsi:type="dcterms:W3CDTF">2006-08-16T00:00:00Z</dcterms:created>
  <dcterms:modified xsi:type="dcterms:W3CDTF">2016-03-19T07:12:30Z</dcterms:modified>
</cp:coreProperties>
</file>