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10:22:1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26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20,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4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6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20,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2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newspaper">
            <a:extLst>
              <a:ext uri="{FF2B5EF4-FFF2-40B4-BE49-F238E27FC236}">
                <a16:creationId xmlns:a16="http://schemas.microsoft.com/office/drawing/2014/main" id="{1185FBD7-B8FA-46D9-B017-41B5B9F0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8" b="2591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4634C-715E-49D6-85C5-4531914D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A3AFD-DD95-40F6-BA69-D0AC9D32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- 1914775</a:t>
            </a:r>
          </a:p>
        </p:txBody>
      </p:sp>
    </p:spTree>
    <p:extLst>
      <p:ext uri="{BB962C8B-B14F-4D97-AF65-F5344CB8AC3E}">
        <p14:creationId xmlns:p14="http://schemas.microsoft.com/office/powerpoint/2010/main" val="402345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EB20-998E-44F2-8620-660D0A73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1AE5-A3B2-490B-B615-568A5354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5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2C59-F7F5-4217-9E08-FE06D751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4E0C-295B-415B-BC5C-3D669126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Unifed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>
              <a:buFontTx/>
              <a:buChar char="-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43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252D-6C18-400F-8904-FC76FD5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B0AD-3E90-492C-AEA2-ABFC4A04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91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70E3-F664-4ED6-BC93-6245247C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A5DC-2794-4E15-8B98-921950AB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9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A09D-17D7-4FDD-A9B2-1C371393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Thank for listening!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5782-3583-489E-B6D3-E38DC85E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4817-A739-4754-A031-CB1927C1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(Rational Unified Process)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2003.</a:t>
            </a:r>
          </a:p>
        </p:txBody>
      </p:sp>
    </p:spTree>
    <p:extLst>
      <p:ext uri="{BB962C8B-B14F-4D97-AF65-F5344CB8AC3E}">
        <p14:creationId xmlns:p14="http://schemas.microsoft.com/office/powerpoint/2010/main" val="278713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3FB2-9662-4CD4-8772-7E275736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7A1-2EA7-48B3-86FB-F5AE0799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60070" lvl="1" indent="-285750">
              <a:buFontTx/>
              <a:buChar char="-"/>
            </a:pP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(cycles),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(phase),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0070" lvl="1" indent="-285750">
              <a:buFontTx/>
              <a:buChar char="-"/>
            </a:pP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(Activity),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ra(Artifact),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(Worker),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(Workflow).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workflow, activity, artifact.</a:t>
            </a:r>
          </a:p>
        </p:txBody>
      </p:sp>
    </p:spTree>
    <p:extLst>
      <p:ext uri="{BB962C8B-B14F-4D97-AF65-F5344CB8AC3E}">
        <p14:creationId xmlns:p14="http://schemas.microsoft.com/office/powerpoint/2010/main" val="275813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D4B1-3BE7-4913-A5AE-4B2051EF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2F85-DD65-49CF-A33B-B5255004C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Business modeling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&amp;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Configuration &amp; Change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Environment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1852BEE-963A-497F-BEC0-6B1626EE9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0005" y="1825625"/>
            <a:ext cx="4846840" cy="4460875"/>
          </a:xfrm>
        </p:spPr>
      </p:pic>
    </p:spTree>
    <p:extLst>
      <p:ext uri="{BB962C8B-B14F-4D97-AF65-F5344CB8AC3E}">
        <p14:creationId xmlns:p14="http://schemas.microsoft.com/office/powerpoint/2010/main" val="18064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21B3E2-98C4-40C9-A0D0-F97DFC1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633BF-3D88-4856-870B-FD6709562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-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9" name="Content Placeholder 8" descr="Diagram, shape&#10;&#10;Description automatically generated">
            <a:extLst>
              <a:ext uri="{FF2B5EF4-FFF2-40B4-BE49-F238E27FC236}">
                <a16:creationId xmlns:a16="http://schemas.microsoft.com/office/drawing/2014/main" id="{75F4A655-B8E8-4219-8002-01F2FF6D7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2353183"/>
            <a:ext cx="5016500" cy="3405759"/>
          </a:xfrm>
        </p:spPr>
      </p:pic>
    </p:spTree>
    <p:extLst>
      <p:ext uri="{BB962C8B-B14F-4D97-AF65-F5344CB8AC3E}">
        <p14:creationId xmlns:p14="http://schemas.microsoft.com/office/powerpoint/2010/main" val="26457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92EA8-3E27-4FB8-B4CD-F96582F4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20EF5-AE1D-463A-84F9-C8530C36E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Worker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artifact</a:t>
            </a:r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953909-4247-4214-8C1D-05F842B91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2499588"/>
            <a:ext cx="5016500" cy="3112949"/>
          </a:xfrm>
        </p:spPr>
      </p:pic>
    </p:spTree>
    <p:extLst>
      <p:ext uri="{BB962C8B-B14F-4D97-AF65-F5344CB8AC3E}">
        <p14:creationId xmlns:p14="http://schemas.microsoft.com/office/powerpoint/2010/main" val="33850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1FF-371F-42E9-B7B6-983C179F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8996-6742-45AF-9D71-A716F6DD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5ED3-9102-42C3-AE32-E28D15EE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1BD6-4C23-4D9F-B78F-345C7153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(worker), artifact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Source code</a:t>
            </a:r>
          </a:p>
        </p:txBody>
      </p:sp>
    </p:spTree>
    <p:extLst>
      <p:ext uri="{BB962C8B-B14F-4D97-AF65-F5344CB8AC3E}">
        <p14:creationId xmlns:p14="http://schemas.microsoft.com/office/powerpoint/2010/main" val="84857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A5D94E-C26F-4405-843C-298EC207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36CB0-7256-445E-BFB7-70CFAAFA8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worker.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36C9D40-D3EF-4BC0-B7AB-8F9825B26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2310801"/>
            <a:ext cx="5016500" cy="3490522"/>
          </a:xfrm>
        </p:spPr>
      </p:pic>
    </p:spTree>
    <p:extLst>
      <p:ext uri="{BB962C8B-B14F-4D97-AF65-F5344CB8AC3E}">
        <p14:creationId xmlns:p14="http://schemas.microsoft.com/office/powerpoint/2010/main" val="4898506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1110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Bembo</vt:lpstr>
      <vt:lpstr>Times New Roman</vt:lpstr>
      <vt:lpstr>Wingdings</vt:lpstr>
      <vt:lpstr>ArchiveVTI</vt:lpstr>
      <vt:lpstr>Tìm hiểuMô hình rup</vt:lpstr>
      <vt:lpstr>Giới thiệu về mô hình rup</vt:lpstr>
      <vt:lpstr>mô hình rup</vt:lpstr>
      <vt:lpstr>Mô hình rup</vt:lpstr>
      <vt:lpstr>Mô hình rup</vt:lpstr>
      <vt:lpstr>Mô hình rup</vt:lpstr>
      <vt:lpstr>Mô hình rup</vt:lpstr>
      <vt:lpstr>Mô hình rup</vt:lpstr>
      <vt:lpstr>Mô hình rup</vt:lpstr>
      <vt:lpstr>Ưu điểm của mô hình</vt:lpstr>
      <vt:lpstr>Ưu điểm của mô hình</vt:lpstr>
      <vt:lpstr>Ưu điểm của mô hình</vt:lpstr>
      <vt:lpstr>Nhược điểm</vt:lpstr>
      <vt:lpstr>Thank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hiểuMô hình rup</dc:title>
  <dc:creator>ADMIN</dc:creator>
  <cp:lastModifiedBy>ADMIN</cp:lastModifiedBy>
  <cp:revision>12</cp:revision>
  <dcterms:created xsi:type="dcterms:W3CDTF">2021-08-19T08:57:42Z</dcterms:created>
  <dcterms:modified xsi:type="dcterms:W3CDTF">2021-08-20T00:05:41Z</dcterms:modified>
</cp:coreProperties>
</file>