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51"/>
  </p:notesMasterIdLst>
  <p:handoutMasterIdLst>
    <p:handoutMasterId r:id="rId52"/>
  </p:handoutMasterIdLst>
  <p:sldIdLst>
    <p:sldId id="256" r:id="rId2"/>
    <p:sldId id="257" r:id="rId3"/>
    <p:sldId id="407" r:id="rId4"/>
    <p:sldId id="330" r:id="rId5"/>
    <p:sldId id="402" r:id="rId6"/>
    <p:sldId id="333" r:id="rId7"/>
    <p:sldId id="332" r:id="rId8"/>
    <p:sldId id="335" r:id="rId9"/>
    <p:sldId id="336" r:id="rId10"/>
    <p:sldId id="337" r:id="rId11"/>
    <p:sldId id="403" r:id="rId12"/>
    <p:sldId id="338" r:id="rId13"/>
    <p:sldId id="350" r:id="rId14"/>
    <p:sldId id="349" r:id="rId15"/>
    <p:sldId id="404" r:id="rId16"/>
    <p:sldId id="405" r:id="rId17"/>
    <p:sldId id="351" r:id="rId18"/>
    <p:sldId id="356" r:id="rId19"/>
    <p:sldId id="408" r:id="rId20"/>
    <p:sldId id="412" r:id="rId21"/>
    <p:sldId id="413" r:id="rId22"/>
    <p:sldId id="414" r:id="rId23"/>
    <p:sldId id="416" r:id="rId24"/>
    <p:sldId id="417" r:id="rId25"/>
    <p:sldId id="418" r:id="rId26"/>
    <p:sldId id="409" r:id="rId27"/>
    <p:sldId id="411" r:id="rId28"/>
    <p:sldId id="334" r:id="rId29"/>
    <p:sldId id="371" r:id="rId30"/>
    <p:sldId id="372" r:id="rId31"/>
    <p:sldId id="373" r:id="rId32"/>
    <p:sldId id="340" r:id="rId33"/>
    <p:sldId id="341" r:id="rId34"/>
    <p:sldId id="384" r:id="rId35"/>
    <p:sldId id="385" r:id="rId36"/>
    <p:sldId id="386" r:id="rId37"/>
    <p:sldId id="387" r:id="rId38"/>
    <p:sldId id="388" r:id="rId39"/>
    <p:sldId id="357" r:id="rId40"/>
    <p:sldId id="364" r:id="rId41"/>
    <p:sldId id="365" r:id="rId42"/>
    <p:sldId id="367" r:id="rId43"/>
    <p:sldId id="368" r:id="rId44"/>
    <p:sldId id="370" r:id="rId45"/>
    <p:sldId id="410" r:id="rId46"/>
    <p:sldId id="258" r:id="rId47"/>
    <p:sldId id="305" r:id="rId48"/>
    <p:sldId id="420" r:id="rId49"/>
    <p:sldId id="286"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996633"/>
    <a:srgbClr val="008080"/>
    <a:srgbClr val="CC00CC"/>
    <a:srgbClr val="000099"/>
    <a:srgbClr val="FF0000"/>
    <a:srgbClr val="66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1165" autoAdjust="0"/>
  </p:normalViewPr>
  <p:slideViewPr>
    <p:cSldViewPr>
      <p:cViewPr varScale="1">
        <p:scale>
          <a:sx n="45" d="100"/>
          <a:sy n="45" d="100"/>
        </p:scale>
        <p:origin x="19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02992E6B-E56B-4EFD-8100-61099BD4911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239619" name="Rectangle 3">
            <a:extLst>
              <a:ext uri="{FF2B5EF4-FFF2-40B4-BE49-F238E27FC236}">
                <a16:creationId xmlns:a16="http://schemas.microsoft.com/office/drawing/2014/main" id="{5F253495-A9B0-4251-B5E4-EF97A3140513}"/>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3C087231-59E5-4544-BA9E-741E30FA648F}" type="datetimeFigureOut">
              <a:rPr lang="en-US" altLang="en-US"/>
              <a:pPr>
                <a:defRPr/>
              </a:pPr>
              <a:t>10/7/2021</a:t>
            </a:fld>
            <a:endParaRPr lang="en-US" altLang="en-US"/>
          </a:p>
        </p:txBody>
      </p:sp>
      <p:sp>
        <p:nvSpPr>
          <p:cNvPr id="239620" name="Rectangle 4">
            <a:extLst>
              <a:ext uri="{FF2B5EF4-FFF2-40B4-BE49-F238E27FC236}">
                <a16:creationId xmlns:a16="http://schemas.microsoft.com/office/drawing/2014/main" id="{7E99FA51-AC5A-41A8-81C3-7E5ECBD29143}"/>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239621" name="Rectangle 5">
            <a:extLst>
              <a:ext uri="{FF2B5EF4-FFF2-40B4-BE49-F238E27FC236}">
                <a16:creationId xmlns:a16="http://schemas.microsoft.com/office/drawing/2014/main" id="{A2C5EFF6-3435-4054-8716-7B9A29012ED6}"/>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4BF99E1-D853-467C-BBF6-434E23D758E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2EB8EC-12C6-4C11-B337-EEE8E9C4207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158E0D9E-7BC0-4A68-BABA-A195F2D25C0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CDE2B787-25FC-4B7C-86BA-FD17C9AE7B55}" type="datetimeFigureOut">
              <a:rPr lang="en-US"/>
              <a:pPr>
                <a:defRPr/>
              </a:pPr>
              <a:t>10/7/2021</a:t>
            </a:fld>
            <a:endParaRPr lang="en-US"/>
          </a:p>
        </p:txBody>
      </p:sp>
      <p:sp>
        <p:nvSpPr>
          <p:cNvPr id="4" name="Slide Image Placeholder 3">
            <a:extLst>
              <a:ext uri="{FF2B5EF4-FFF2-40B4-BE49-F238E27FC236}">
                <a16:creationId xmlns:a16="http://schemas.microsoft.com/office/drawing/2014/main" id="{BD2818C3-3991-40CA-99F3-1360C619727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1052BFD-4F0C-48E3-9CC7-91CCE6FD22C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8AF1692-C0AF-42D2-9F12-35A3E7467F9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EED55B34-407A-4774-922B-B048728E0DD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D1FF5C1-8A38-45B9-8442-0BB5078BA24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F5381E7-4C59-42B4-A042-3304CC7BE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B77635F3-747B-4495-9605-F467E6B3EB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p>
        </p:txBody>
      </p:sp>
      <p:sp>
        <p:nvSpPr>
          <p:cNvPr id="8196" name="Slide Number Placeholder 3">
            <a:extLst>
              <a:ext uri="{FF2B5EF4-FFF2-40B4-BE49-F238E27FC236}">
                <a16:creationId xmlns:a16="http://schemas.microsoft.com/office/drawing/2014/main" id="{A7A53D19-0EED-4575-B856-93A9575986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77E8BCF-C940-499C-A793-1A2A6095A49D}"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2BB97DAA-5D0C-4787-9BC1-EB90B8BE26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B825EDD5-497B-4602-B515-61318B76E4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27C284B5-8BCA-4512-9AC0-23387F656A1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6C2C491-0E6F-4FD3-9F82-1D4D02883C79}" type="slidenum">
              <a:rPr lang="en-US" altLang="en-US">
                <a:latin typeface="Arial" panose="020B0604020202020204" pitchFamily="34" charset="0"/>
              </a:rPr>
              <a:pPr algn="r" eaLnBrk="1" hangingPunct="1">
                <a:spcBef>
                  <a:spcPct val="0"/>
                </a:spcBef>
              </a:pPr>
              <a:t>11</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3F220A8-26C0-4DA2-9A60-D930EC08C5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FA03AF88-DC99-4F84-8F29-553DB9BEE2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id="{2151E3FE-EC78-4C30-8204-5875EF3FA46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343667D-01D7-436C-A974-05610A141A55}" type="slidenum">
              <a:rPr lang="en-US" altLang="en-US">
                <a:latin typeface="Arial" panose="020B0604020202020204" pitchFamily="34" charset="0"/>
              </a:rPr>
              <a:pPr algn="r" eaLnBrk="1" hangingPunct="1">
                <a:spcBef>
                  <a:spcPct val="0"/>
                </a:spcBef>
              </a:pPr>
              <a:t>12</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FAE552A-9D64-4FB7-82D0-85A4CD83C9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DDAA9F4-CE21-4C28-8F67-BCC2193B7C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id="{05223CF7-39C1-4DF2-AEC4-5D53C8043E8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F387F6F-9850-4AB4-B819-61ADCD6D153C}" type="slidenum">
              <a:rPr lang="en-US" altLang="en-US">
                <a:latin typeface="Arial" panose="020B0604020202020204" pitchFamily="34" charset="0"/>
              </a:rPr>
              <a:pPr algn="r" eaLnBrk="1" hangingPunct="1">
                <a:spcBef>
                  <a:spcPct val="0"/>
                </a:spcBef>
              </a:pPr>
              <a:t>13</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EEC422D-DD18-4FD5-816C-4CCA3570D7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4B76C744-324C-43C1-AF16-6829C7D76F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DBB3DFE1-8943-4F0C-97EF-BA87D0AF121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5B345F0-661C-4A0A-BE7D-2A43649371FD}" type="slidenum">
              <a:rPr lang="en-US" altLang="en-US">
                <a:latin typeface="Arial" panose="020B0604020202020204" pitchFamily="34" charset="0"/>
              </a:rPr>
              <a:pPr algn="r" eaLnBrk="1" hangingPunct="1">
                <a:spcBef>
                  <a:spcPct val="0"/>
                </a:spcBef>
              </a:pPr>
              <a:t>14</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73408D8D-1284-49E6-A718-4BB68D9215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1396A496-EC13-45D3-B143-C6C6BD5A82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DAEF1408-B45E-4CBC-A6FF-615B1ADCE30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D027D4A-0652-4E59-B775-E5CD3F051D34}" type="slidenum">
              <a:rPr lang="en-US" altLang="en-US">
                <a:latin typeface="Arial" panose="020B0604020202020204" pitchFamily="34" charset="0"/>
              </a:rPr>
              <a:pPr algn="r" eaLnBrk="1" hangingPunct="1">
                <a:spcBef>
                  <a:spcPct val="0"/>
                </a:spcBef>
              </a:pPr>
              <a:t>15</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3BA14B99-7B68-4D84-87D0-1A4485BE44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66BF96B4-38AA-4B2A-A7CD-4E0DA1093A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6AC8818B-085D-4F34-88AC-A9DFAD36E5D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324CBF3-3835-4BF1-80BC-6F172F39955D}" type="slidenum">
              <a:rPr lang="en-US" altLang="en-US">
                <a:latin typeface="Arial" panose="020B0604020202020204" pitchFamily="34" charset="0"/>
              </a:rPr>
              <a:pPr algn="r" eaLnBrk="1" hangingPunct="1">
                <a:spcBef>
                  <a:spcPct val="0"/>
                </a:spcBef>
              </a:pPr>
              <a:t>16</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EB4FEC2-2646-424B-AE7B-02FE57C983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DC798779-9302-46F6-8FDB-FB4A43CEDE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D14D1FE3-757A-4D23-BB1D-5EADC3AF46D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572FF20-162C-402C-82B1-7962179CC504}" type="slidenum">
              <a:rPr lang="en-US" altLang="en-US">
                <a:latin typeface="Arial" panose="020B0604020202020204" pitchFamily="34" charset="0"/>
              </a:rPr>
              <a:pPr algn="r" eaLnBrk="1" hangingPunct="1">
                <a:spcBef>
                  <a:spcPct val="0"/>
                </a:spcBef>
              </a:pPr>
              <a:t>17</a:t>
            </a:fld>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0D89DDA1-FA49-4FA7-81BE-0BB8C22A4D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0AC6BFF1-461F-4B65-91D7-48822A1D27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8" name="Slide Number Placeholder 3">
            <a:extLst>
              <a:ext uri="{FF2B5EF4-FFF2-40B4-BE49-F238E27FC236}">
                <a16:creationId xmlns:a16="http://schemas.microsoft.com/office/drawing/2014/main" id="{E02B9B75-7469-4AE4-A61A-007AD323684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52D1ECF-02FF-4F98-BCA5-53AFF913C303}" type="slidenum">
              <a:rPr lang="en-US" altLang="en-US">
                <a:latin typeface="Arial" panose="020B0604020202020204" pitchFamily="34" charset="0"/>
              </a:rPr>
              <a:pPr algn="r" eaLnBrk="1" hangingPunct="1">
                <a:spcBef>
                  <a:spcPct val="0"/>
                </a:spcBef>
              </a:pPr>
              <a:t>18</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03E582DA-C3AD-40BA-A75B-9EBADF5FB1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0AACE172-F0B6-4172-88BA-6C18DB9D6F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5060" name="Slide Number Placeholder 3">
            <a:extLst>
              <a:ext uri="{FF2B5EF4-FFF2-40B4-BE49-F238E27FC236}">
                <a16:creationId xmlns:a16="http://schemas.microsoft.com/office/drawing/2014/main" id="{733C30E2-AAF8-4E60-B5E0-03F5E4DCA2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663EAD-827B-4ED8-A1AC-F2FE0B76A996}" type="slidenum">
              <a:rPr lang="en-US" altLang="en-US" smtClean="0"/>
              <a:pPr/>
              <a:t>20</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8BF7C88C-17A8-4563-827F-77EABC0E63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B6BC9E25-D089-4732-A94F-FFEAE5CB53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a:extLst>
              <a:ext uri="{FF2B5EF4-FFF2-40B4-BE49-F238E27FC236}">
                <a16:creationId xmlns:a16="http://schemas.microsoft.com/office/drawing/2014/main" id="{37F0328E-69E4-4192-80FD-43F41B848B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F50F42-2FB3-4445-8997-4025205B888D}" type="slidenum">
              <a:rPr lang="en-US" altLang="en-US" smtClean="0"/>
              <a:pPr/>
              <a:t>21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E8D7F96A-1D9A-428B-B486-2FBB3BECA4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8E40B70E-0282-4ADE-AD09-AB0BA6A65C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4" name="Slide Number Placeholder 3">
            <a:extLst>
              <a:ext uri="{FF2B5EF4-FFF2-40B4-BE49-F238E27FC236}">
                <a16:creationId xmlns:a16="http://schemas.microsoft.com/office/drawing/2014/main" id="{630C30A7-8752-4738-8DF7-C0E6DE82CF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41F3D09-EDE5-42B6-ABE9-16F490C9B3F1}"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371B61B4-EE83-4BEF-934C-42F30CF52B7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8EEF8E8B-3C97-4DF8-829F-61476202E0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9156" name="Slide Number Placeholder 3">
            <a:extLst>
              <a:ext uri="{FF2B5EF4-FFF2-40B4-BE49-F238E27FC236}">
                <a16:creationId xmlns:a16="http://schemas.microsoft.com/office/drawing/2014/main" id="{7460A106-3208-4EBD-8736-B9192F7C41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815291-6B5D-40A5-8959-E68BCC4E1D4F}" type="slidenum">
              <a:rPr lang="en-US" altLang="en-US" smtClean="0"/>
              <a:pPr/>
              <a:t>22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A92E1BB4-A9A0-4D32-8E79-3868C532FC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FDA6B5B0-25C1-41B5-9E42-111073E5D9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a:extLst>
              <a:ext uri="{FF2B5EF4-FFF2-40B4-BE49-F238E27FC236}">
                <a16:creationId xmlns:a16="http://schemas.microsoft.com/office/drawing/2014/main" id="{22084C74-C178-4983-9F0C-EA936D5401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3BE0E1-D03F-4488-81DD-D98FA928D8A4}" type="slidenum">
              <a:rPr lang="en-US" altLang="en-US" smtClean="0"/>
              <a:pPr/>
              <a:t>23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0A00E7BF-A07B-4C42-8884-87BD694630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29106A79-180A-459F-9133-660FA47533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3252" name="Slide Number Placeholder 3">
            <a:extLst>
              <a:ext uri="{FF2B5EF4-FFF2-40B4-BE49-F238E27FC236}">
                <a16:creationId xmlns:a16="http://schemas.microsoft.com/office/drawing/2014/main" id="{9A46BBA1-5452-4B9D-A82E-7DA306D227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EE8A89-A6C3-4E15-BA1E-5D5ECFCC804E}" type="slidenum">
              <a:rPr lang="en-US" altLang="en-US" smtClean="0"/>
              <a:pPr/>
              <a:t>24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59FEBA50-6BE5-49BA-A413-4BBC90623E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05DFB520-DBAB-4A2C-8D49-54AC96D9659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5300" name="Slide Number Placeholder 3">
            <a:extLst>
              <a:ext uri="{FF2B5EF4-FFF2-40B4-BE49-F238E27FC236}">
                <a16:creationId xmlns:a16="http://schemas.microsoft.com/office/drawing/2014/main" id="{B9A2BA36-1622-4BFC-A939-4C62010EFE8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54474B-4D25-417B-9E81-F34E27CBD806}" type="slidenum">
              <a:rPr lang="en-US" altLang="en-US" smtClean="0"/>
              <a:pPr/>
              <a:t>25</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45FDD524-8A76-448B-ABED-E04B797F441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1FFA6C98-26C1-4673-A208-A711051B92A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7348" name="Slide Number Placeholder 3">
            <a:extLst>
              <a:ext uri="{FF2B5EF4-FFF2-40B4-BE49-F238E27FC236}">
                <a16:creationId xmlns:a16="http://schemas.microsoft.com/office/drawing/2014/main" id="{FB69336A-4E1B-455B-9A3E-78A281CBBD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5A48CB-752D-4FE4-941C-C9529DACA4B4}" type="slidenum">
              <a:rPr lang="en-US" altLang="en-US" smtClean="0"/>
              <a:pPr/>
              <a:t>26</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F92A6663-6F2C-4772-965F-357312429F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2C201080-0069-4F15-854A-9C3792069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0420" name="Slide Number Placeholder 3">
            <a:extLst>
              <a:ext uri="{FF2B5EF4-FFF2-40B4-BE49-F238E27FC236}">
                <a16:creationId xmlns:a16="http://schemas.microsoft.com/office/drawing/2014/main" id="{F8D03604-FD08-4E81-86FC-FC10586E81A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48774CE-C5D9-43B8-B977-1BED1D354B80}" type="slidenum">
              <a:rPr lang="en-US" altLang="en-US">
                <a:latin typeface="Arial" panose="020B0604020202020204" pitchFamily="34" charset="0"/>
              </a:rPr>
              <a:pPr algn="r" eaLnBrk="1" hangingPunct="1">
                <a:spcBef>
                  <a:spcPct val="0"/>
                </a:spcBef>
              </a:pPr>
              <a:t>28</a:t>
            </a:fld>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33670D65-43AA-405B-9252-1E715F9B93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F9C8F957-161E-4666-8E60-9EBA031096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2468" name="Slide Number Placeholder 3">
            <a:extLst>
              <a:ext uri="{FF2B5EF4-FFF2-40B4-BE49-F238E27FC236}">
                <a16:creationId xmlns:a16="http://schemas.microsoft.com/office/drawing/2014/main" id="{8269FE72-1F90-4390-A2F5-ADF579DB38F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860FA24-AC93-4867-8BAD-1D625FE782F3}" type="slidenum">
              <a:rPr lang="en-US" altLang="en-US">
                <a:latin typeface="Arial" panose="020B0604020202020204" pitchFamily="34" charset="0"/>
              </a:rPr>
              <a:pPr algn="r" eaLnBrk="1" hangingPunct="1">
                <a:spcBef>
                  <a:spcPct val="0"/>
                </a:spcBef>
              </a:pPr>
              <a:t>29</a:t>
            </a:fld>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56F332FE-F5CC-4810-A9C8-99EB7D1960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97D6E1ED-02FB-4EAE-94DF-7860BA6A68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4516" name="Slide Number Placeholder 3">
            <a:extLst>
              <a:ext uri="{FF2B5EF4-FFF2-40B4-BE49-F238E27FC236}">
                <a16:creationId xmlns:a16="http://schemas.microsoft.com/office/drawing/2014/main" id="{D6A7B065-9B98-402D-B78B-2852FDCA461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E98F556-538E-4C23-A64C-0BFC23A22C6A}" type="slidenum">
              <a:rPr lang="en-US" altLang="en-US">
                <a:latin typeface="Arial" panose="020B0604020202020204" pitchFamily="34" charset="0"/>
              </a:rPr>
              <a:pPr algn="r" eaLnBrk="1" hangingPunct="1">
                <a:spcBef>
                  <a:spcPct val="0"/>
                </a:spcBef>
              </a:pPr>
              <a:t>30</a:t>
            </a:fld>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622F33F8-7490-488B-8F1D-933ECB6273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5711C677-709F-4D86-9899-51147EB651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a:extLst>
              <a:ext uri="{FF2B5EF4-FFF2-40B4-BE49-F238E27FC236}">
                <a16:creationId xmlns:a16="http://schemas.microsoft.com/office/drawing/2014/main" id="{6CF6F045-48C0-4D3E-9BF9-42EA39D82ED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DA5C82E-A564-4B0A-8DF1-5CA0B340FFB5}" type="slidenum">
              <a:rPr lang="en-US" altLang="en-US">
                <a:latin typeface="Arial" panose="020B0604020202020204" pitchFamily="34" charset="0"/>
              </a:rPr>
              <a:pPr algn="r" eaLnBrk="1" hangingPunct="1">
                <a:spcBef>
                  <a:spcPct val="0"/>
                </a:spcBef>
              </a:pPr>
              <a:t>31</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48EB8882-D9BD-47F8-8BE1-EC045BDAFC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5719F8BD-216D-4FA8-8A82-035DCABE5A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8612" name="Slide Number Placeholder 3">
            <a:extLst>
              <a:ext uri="{FF2B5EF4-FFF2-40B4-BE49-F238E27FC236}">
                <a16:creationId xmlns:a16="http://schemas.microsoft.com/office/drawing/2014/main" id="{85259743-D2C2-42B2-BEEA-9AA72EAFF70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33F17AB-2A17-486D-9DA7-D4640A0C1B23}" type="slidenum">
              <a:rPr lang="en-US" altLang="en-US">
                <a:latin typeface="Arial" panose="020B0604020202020204" pitchFamily="34" charset="0"/>
              </a:rPr>
              <a:pPr algn="r" eaLnBrk="1" hangingPunct="1">
                <a:spcBef>
                  <a:spcPct val="0"/>
                </a:spcBef>
              </a:pPr>
              <a:t>32</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6BAC39E-468B-495E-A573-B75AC7C125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0EBCBDC8-0E51-4600-AC54-B8562A5ED9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a:extLst>
              <a:ext uri="{FF2B5EF4-FFF2-40B4-BE49-F238E27FC236}">
                <a16:creationId xmlns:a16="http://schemas.microsoft.com/office/drawing/2014/main" id="{E8AC09C9-5403-4D9A-AAF8-B2014D51174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CE7529A-A143-445B-9A5D-AC6C99D092A3}" type="slidenum">
              <a:rPr lang="en-US" altLang="en-US">
                <a:latin typeface="Arial" panose="020B0604020202020204" pitchFamily="34" charset="0"/>
              </a:rPr>
              <a:pPr algn="r" eaLnBrk="1" hangingPunct="1">
                <a:spcBef>
                  <a:spcPct val="0"/>
                </a:spcBef>
              </a:pPr>
              <a:t>4</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E145E432-0932-4AE0-AF45-3FE7BF99BF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1A6D34CE-FB11-4012-AF80-520471C86C7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a:extLst>
              <a:ext uri="{FF2B5EF4-FFF2-40B4-BE49-F238E27FC236}">
                <a16:creationId xmlns:a16="http://schemas.microsoft.com/office/drawing/2014/main" id="{701BB705-58D8-4328-B10C-F29891F1948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8FD1C4E-2AFD-4D22-A89D-AB5C12C67950}" type="slidenum">
              <a:rPr lang="en-US" altLang="en-US">
                <a:latin typeface="Arial" panose="020B0604020202020204" pitchFamily="34" charset="0"/>
              </a:rPr>
              <a:pPr algn="r" eaLnBrk="1" hangingPunct="1">
                <a:spcBef>
                  <a:spcPct val="0"/>
                </a:spcBef>
              </a:pPr>
              <a:t>33</a:t>
            </a:fld>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451D8D33-8D85-4727-84D5-DE53A04191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CF7962D6-8190-4F4E-BC2C-1724C065FE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2708" name="Slide Number Placeholder 3">
            <a:extLst>
              <a:ext uri="{FF2B5EF4-FFF2-40B4-BE49-F238E27FC236}">
                <a16:creationId xmlns:a16="http://schemas.microsoft.com/office/drawing/2014/main" id="{10CFDB80-07A0-4F58-A100-345F13070BC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DBF5E53-F7BF-42A8-A44C-2561BC29F26A}" type="slidenum">
              <a:rPr lang="en-US" altLang="en-US">
                <a:latin typeface="Arial" panose="020B0604020202020204" pitchFamily="34" charset="0"/>
              </a:rPr>
              <a:pPr algn="r" eaLnBrk="1" hangingPunct="1">
                <a:spcBef>
                  <a:spcPct val="0"/>
                </a:spcBef>
              </a:pPr>
              <a:t>34</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30984EF7-8826-4D94-B5A4-266B143657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A7998CFF-61CA-4B09-9615-D928BDC72F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4756" name="Slide Number Placeholder 3">
            <a:extLst>
              <a:ext uri="{FF2B5EF4-FFF2-40B4-BE49-F238E27FC236}">
                <a16:creationId xmlns:a16="http://schemas.microsoft.com/office/drawing/2014/main" id="{D685A631-08DC-4FD2-ABC4-AE2BF5BF9A1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7F92A71-736C-4631-AE29-7A3CE9C37398}" type="slidenum">
              <a:rPr lang="en-US" altLang="en-US">
                <a:latin typeface="Arial" panose="020B0604020202020204" pitchFamily="34" charset="0"/>
              </a:rPr>
              <a:pPr algn="r" eaLnBrk="1" hangingPunct="1">
                <a:spcBef>
                  <a:spcPct val="0"/>
                </a:spcBef>
              </a:pPr>
              <a:t>35</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EE00104D-A553-43E2-9FC4-F4086C9499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CA8B84E5-4C77-4AF4-8E2A-6065BE031A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6804" name="Slide Number Placeholder 3">
            <a:extLst>
              <a:ext uri="{FF2B5EF4-FFF2-40B4-BE49-F238E27FC236}">
                <a16:creationId xmlns:a16="http://schemas.microsoft.com/office/drawing/2014/main" id="{EC314AC9-D790-45A3-A41C-E3B5DC72AB7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E43E09C-FB8F-467E-A520-CC5466C6DE28}" type="slidenum">
              <a:rPr lang="en-US" altLang="en-US">
                <a:latin typeface="Arial" panose="020B0604020202020204" pitchFamily="34" charset="0"/>
              </a:rPr>
              <a:pPr algn="r" eaLnBrk="1" hangingPunct="1">
                <a:spcBef>
                  <a:spcPct val="0"/>
                </a:spcBef>
              </a:pPr>
              <a:t>36</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D9B21500-EDFC-4B69-9C7D-5645699082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3AE499A9-5AFA-430C-9145-1060A7EC96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a:extLst>
              <a:ext uri="{FF2B5EF4-FFF2-40B4-BE49-F238E27FC236}">
                <a16:creationId xmlns:a16="http://schemas.microsoft.com/office/drawing/2014/main" id="{B95C3C69-059E-4E3B-A37A-F9DEDCFBEC5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CBEAAFC-2EA3-41E4-8136-A899C09D945C}" type="slidenum">
              <a:rPr lang="en-US" altLang="en-US">
                <a:latin typeface="Arial" panose="020B0604020202020204" pitchFamily="34" charset="0"/>
              </a:rPr>
              <a:pPr algn="r" eaLnBrk="1" hangingPunct="1">
                <a:spcBef>
                  <a:spcPct val="0"/>
                </a:spcBef>
              </a:pPr>
              <a:t>37</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F87786BC-7832-4A66-AD18-EBCBDBCCE5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E1965C44-56C6-4D8E-93C0-B2A51EABCD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0900" name="Slide Number Placeholder 3">
            <a:extLst>
              <a:ext uri="{FF2B5EF4-FFF2-40B4-BE49-F238E27FC236}">
                <a16:creationId xmlns:a16="http://schemas.microsoft.com/office/drawing/2014/main" id="{F2293465-C4A3-4DCA-A88A-24ACEA1C589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35C52C4-F26D-49D2-A5FF-FBAEEC4D0401}" type="slidenum">
              <a:rPr lang="en-US" altLang="en-US">
                <a:latin typeface="Arial" panose="020B0604020202020204" pitchFamily="34" charset="0"/>
              </a:rPr>
              <a:pPr algn="r" eaLnBrk="1" hangingPunct="1">
                <a:spcBef>
                  <a:spcPct val="0"/>
                </a:spcBef>
              </a:pPr>
              <a:t>38</a:t>
            </a:fld>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D7B764CC-8037-42C2-9B66-DFA2650891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2BB9EC05-7845-4C22-951E-D7425DE5AA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2948" name="Slide Number Placeholder 3">
            <a:extLst>
              <a:ext uri="{FF2B5EF4-FFF2-40B4-BE49-F238E27FC236}">
                <a16:creationId xmlns:a16="http://schemas.microsoft.com/office/drawing/2014/main" id="{8FBF5C8D-5A9D-4DA0-B5E1-51EA5E63FFF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65F4384-90D3-4EF5-93DA-FB5B5B8BBA31}" type="slidenum">
              <a:rPr lang="en-US" altLang="en-US">
                <a:latin typeface="Arial" panose="020B0604020202020204" pitchFamily="34" charset="0"/>
              </a:rPr>
              <a:pPr algn="r" eaLnBrk="1" hangingPunct="1">
                <a:spcBef>
                  <a:spcPct val="0"/>
                </a:spcBef>
              </a:pPr>
              <a:t>39</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7F82D2BF-7EB6-4CFE-A612-15C6B276CA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C01C6A68-48A4-44B7-A1D9-0D574AF365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a:extLst>
              <a:ext uri="{FF2B5EF4-FFF2-40B4-BE49-F238E27FC236}">
                <a16:creationId xmlns:a16="http://schemas.microsoft.com/office/drawing/2014/main" id="{713DF6E6-F278-4C4B-A46D-473520E1A2C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BC6CADC-B775-46C0-945A-EF7408D1BB0E}" type="slidenum">
              <a:rPr lang="en-US" altLang="en-US">
                <a:latin typeface="Arial" panose="020B0604020202020204" pitchFamily="34" charset="0"/>
              </a:rPr>
              <a:pPr algn="r" eaLnBrk="1" hangingPunct="1">
                <a:spcBef>
                  <a:spcPct val="0"/>
                </a:spcBef>
              </a:pPr>
              <a:t>40</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AF777A17-204A-4868-BC4E-F30FF192EF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E5E502A6-065A-42B1-9447-96E72EEB17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7044" name="Slide Number Placeholder 3">
            <a:extLst>
              <a:ext uri="{FF2B5EF4-FFF2-40B4-BE49-F238E27FC236}">
                <a16:creationId xmlns:a16="http://schemas.microsoft.com/office/drawing/2014/main" id="{573617EB-9374-438A-B478-DD87A16D680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BD55EA6-308D-4D65-ABC4-C37C2C91EE38}" type="slidenum">
              <a:rPr lang="en-US" altLang="en-US">
                <a:latin typeface="Arial" panose="020B0604020202020204" pitchFamily="34" charset="0"/>
              </a:rPr>
              <a:pPr algn="r" eaLnBrk="1" hangingPunct="1">
                <a:spcBef>
                  <a:spcPct val="0"/>
                </a:spcBef>
              </a:pPr>
              <a:t>41</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D668FDF7-245A-4C24-B3A0-3A29BD1F7E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C8235580-41B6-4189-91EA-8BDB0FB195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9092" name="Slide Number Placeholder 3">
            <a:extLst>
              <a:ext uri="{FF2B5EF4-FFF2-40B4-BE49-F238E27FC236}">
                <a16:creationId xmlns:a16="http://schemas.microsoft.com/office/drawing/2014/main" id="{B7EE4EC5-05C6-4B3F-9489-497926B5C35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89C5A79-1091-4524-A64E-0B93677502E5}" type="slidenum">
              <a:rPr lang="en-US" altLang="en-US">
                <a:latin typeface="Arial" panose="020B0604020202020204" pitchFamily="34" charset="0"/>
              </a:rPr>
              <a:pPr algn="r" eaLnBrk="1" hangingPunct="1">
                <a:spcBef>
                  <a:spcPct val="0"/>
                </a:spcBef>
              </a:pPr>
              <a:t>42</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DD1A5A73-B747-4825-800F-F003ACC068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86B59B83-9990-450E-A1FF-05C8DB7525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a:buFont typeface="Wingdings" panose="05000000000000000000" pitchFamily="2" charset="2"/>
              <a:buNone/>
            </a:pPr>
            <a:endParaRPr lang="en-US" altLang="en-US"/>
          </a:p>
        </p:txBody>
      </p:sp>
      <p:sp>
        <p:nvSpPr>
          <p:cNvPr id="15364" name="Slide Number Placeholder 3">
            <a:extLst>
              <a:ext uri="{FF2B5EF4-FFF2-40B4-BE49-F238E27FC236}">
                <a16:creationId xmlns:a16="http://schemas.microsoft.com/office/drawing/2014/main" id="{0196019E-9444-4F06-A593-5A56D4F4241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74DC283-D592-4481-923F-0E1D31CC61AB}" type="slidenum">
              <a:rPr lang="en-US" altLang="en-US">
                <a:latin typeface="Arial" panose="020B0604020202020204" pitchFamily="34" charset="0"/>
              </a:rPr>
              <a:pPr algn="r" eaLnBrk="1" hangingPunct="1">
                <a:spcBef>
                  <a:spcPct val="0"/>
                </a:spcBef>
              </a:pPr>
              <a:t>5</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A46639F1-5ACE-4CED-BEE8-6358B2289F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164AD6E3-F996-4B7E-889E-2677F3E8F8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1140" name="Slide Number Placeholder 3">
            <a:extLst>
              <a:ext uri="{FF2B5EF4-FFF2-40B4-BE49-F238E27FC236}">
                <a16:creationId xmlns:a16="http://schemas.microsoft.com/office/drawing/2014/main" id="{219DB2F5-8D07-410F-B1D4-376C414B78D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5CB319F-B196-4925-A935-FCFB3A4FA3A0}" type="slidenum">
              <a:rPr lang="en-US" altLang="en-US">
                <a:latin typeface="Arial" panose="020B0604020202020204" pitchFamily="34" charset="0"/>
              </a:rPr>
              <a:pPr algn="r" eaLnBrk="1" hangingPunct="1">
                <a:spcBef>
                  <a:spcPct val="0"/>
                </a:spcBef>
              </a:pPr>
              <a:t>43</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B252AFD7-FAE4-420C-B83D-DC4FEBD2DA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16FE1366-8C4B-42E7-9E00-2DA9E176FF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3188" name="Slide Number Placeholder 3">
            <a:extLst>
              <a:ext uri="{FF2B5EF4-FFF2-40B4-BE49-F238E27FC236}">
                <a16:creationId xmlns:a16="http://schemas.microsoft.com/office/drawing/2014/main" id="{F75BA861-38FC-439F-9B44-64D0C9DD2C1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958BEDD-C8CD-40F2-BD53-49EEA51ED55E}" type="slidenum">
              <a:rPr lang="en-US" altLang="en-US">
                <a:latin typeface="Arial" panose="020B0604020202020204" pitchFamily="34" charset="0"/>
              </a:rPr>
              <a:pPr algn="r" eaLnBrk="1" hangingPunct="1">
                <a:spcBef>
                  <a:spcPct val="0"/>
                </a:spcBef>
              </a:pPr>
              <a:t>44</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B559B7A7-A3D6-4EF3-95E0-D9A5E193C0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6B15A419-A987-42B5-97A8-DC5C401A27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6260" name="Slide Number Placeholder 3">
            <a:extLst>
              <a:ext uri="{FF2B5EF4-FFF2-40B4-BE49-F238E27FC236}">
                <a16:creationId xmlns:a16="http://schemas.microsoft.com/office/drawing/2014/main" id="{25F99299-D915-40AE-BDED-D1E1D64061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E7C000-E207-4039-80D4-637DFE4555DA}" type="slidenum">
              <a:rPr lang="en-US" altLang="en-US" smtClean="0">
                <a:latin typeface="Arial" panose="020B0604020202020204" pitchFamily="34" charset="0"/>
              </a:rPr>
              <a:pPr>
                <a:spcBef>
                  <a:spcPct val="0"/>
                </a:spcBef>
              </a:pPr>
              <a:t>46</a:t>
            </a:fld>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A2F97DDE-854A-4D07-B330-8CBEA15B5B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055C184F-B221-4769-9B68-878C20DB05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8308" name="Slide Number Placeholder 3">
            <a:extLst>
              <a:ext uri="{FF2B5EF4-FFF2-40B4-BE49-F238E27FC236}">
                <a16:creationId xmlns:a16="http://schemas.microsoft.com/office/drawing/2014/main" id="{2742E593-AEE1-4DAF-A7F1-26CD8D0B05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99DDC2-EEB3-4F34-ACB8-1F080EA2B9EF}" type="slidenum">
              <a:rPr lang="en-US" altLang="en-US" smtClean="0">
                <a:latin typeface="Arial" panose="020B0604020202020204" pitchFamily="34" charset="0"/>
              </a:rPr>
              <a:pPr>
                <a:spcBef>
                  <a:spcPct val="0"/>
                </a:spcBef>
              </a:pPr>
              <a:t>47</a:t>
            </a:fld>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53E476E4-5E46-412D-AE31-2E959FF592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32710155-F611-4C6B-AD63-43EBF16E80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0356" name="Slide Number Placeholder 3">
            <a:extLst>
              <a:ext uri="{FF2B5EF4-FFF2-40B4-BE49-F238E27FC236}">
                <a16:creationId xmlns:a16="http://schemas.microsoft.com/office/drawing/2014/main" id="{66AAC9E8-4322-4B6F-939F-260926E1E3F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2A2E9E9A-B59D-4435-92BC-24A13B9ACD3C}" type="slidenum">
              <a:rPr lang="en-US" altLang="en-US">
                <a:latin typeface="Arial" panose="020B0604020202020204" pitchFamily="34" charset="0"/>
              </a:rPr>
              <a:pPr algn="r" eaLnBrk="1" hangingPunct="1">
                <a:spcBef>
                  <a:spcPct val="0"/>
                </a:spcBef>
              </a:pPr>
              <a:t>48</a:t>
            </a:fld>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CF8783C7-D766-438C-8813-4060E322A6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id="{CE27E99E-C0BA-4EA3-ACE1-9CC41AA9D1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02404" name="Slide Number Placeholder 3">
            <a:extLst>
              <a:ext uri="{FF2B5EF4-FFF2-40B4-BE49-F238E27FC236}">
                <a16:creationId xmlns:a16="http://schemas.microsoft.com/office/drawing/2014/main" id="{099FC231-ADFD-4882-B2EC-A0C606E9A2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EDF1F4-5814-4CE5-A9E8-45323D252293}" type="slidenum">
              <a:rPr lang="en-US" altLang="en-US" smtClean="0">
                <a:latin typeface="Arial" panose="020B0604020202020204" pitchFamily="34" charset="0"/>
              </a:rPr>
              <a:pPr>
                <a:spcBef>
                  <a:spcPct val="0"/>
                </a:spcBef>
              </a:pPr>
              <a:t>49</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0F9991E4-C54A-40C5-A093-D7773F68F3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B83E05F6-EAAF-4C75-9F2D-B6BE791FED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1D1B485C-E8F6-4EB3-B1D4-C84B06E4711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5225FB38-7449-4381-954E-8C55E808A861}" type="slidenum">
              <a:rPr lang="en-US" altLang="en-US">
                <a:latin typeface="Arial" panose="020B0604020202020204" pitchFamily="34" charset="0"/>
              </a:rPr>
              <a:pPr algn="r" eaLnBrk="1" hangingPunct="1">
                <a:spcBef>
                  <a:spcPct val="0"/>
                </a:spcBef>
              </a:pPr>
              <a:t>6</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FBA019FD-753B-4349-BDE8-C5807A3F34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44222D4F-64B9-43C8-8FAC-76FC66BE93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91714FF9-2B9E-4E4B-B8DD-2D1C3543CE0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58C21C1-40F1-4D9A-9A47-0D1627D2EF64}" type="slidenum">
              <a:rPr lang="en-US" altLang="en-US">
                <a:latin typeface="Arial" panose="020B0604020202020204" pitchFamily="34" charset="0"/>
              </a:rPr>
              <a:pPr algn="r" eaLnBrk="1" hangingPunct="1">
                <a:spcBef>
                  <a:spcPct val="0"/>
                </a:spcBef>
              </a:pPr>
              <a:t>7</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A0BCE57-6498-4D60-8B53-39EB7736F1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89E8F090-AA24-43B2-8595-1BC4BD8B61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id="{4E9235D0-9C3B-4DEB-8E88-F0A96F4F644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EA9FE5-FD76-4552-936A-AC738F424A17}" type="slidenum">
              <a:rPr lang="en-US" altLang="en-US">
                <a:latin typeface="Arial" panose="020B0604020202020204" pitchFamily="34" charset="0"/>
              </a:rPr>
              <a:pPr algn="r" eaLnBrk="1" hangingPunct="1">
                <a:spcBef>
                  <a:spcPct val="0"/>
                </a:spcBef>
              </a:pPr>
              <a:t>8</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76B1149F-B044-4EC9-8360-C536A5AFD7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300495F5-19D1-4EB2-8403-2E6950FD11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C62BBCBF-230F-41B4-978B-B070139594C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DAE0522-FD81-4AD9-87ED-8609C3792E22}" type="slidenum">
              <a:rPr lang="en-US" altLang="en-US">
                <a:latin typeface="Arial" panose="020B0604020202020204" pitchFamily="34" charset="0"/>
              </a:rPr>
              <a:pPr algn="r" eaLnBrk="1" hangingPunct="1">
                <a:spcBef>
                  <a:spcPct val="0"/>
                </a:spcBef>
              </a:pPr>
              <a:t>9</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3193AB1-ECB6-4F47-92E4-1BB56F6B46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A5C6565-0FC0-439F-9FC4-BD4D4E8D04A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820813EB-F4E7-436B-9CFD-0D31C9C333A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B93F46F-273E-4687-9DF3-462D2F3B5B77}" type="slidenum">
              <a:rPr lang="en-US" altLang="en-US">
                <a:latin typeface="Arial" panose="020B0604020202020204" pitchFamily="34" charset="0"/>
              </a:rPr>
              <a:pPr algn="r" eaLnBrk="1" hangingPunct="1">
                <a:spcBef>
                  <a:spcPct val="0"/>
                </a:spcBef>
              </a:pPr>
              <a:t>10</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1FEA6D00-E405-4527-8075-107C971B1F89}"/>
              </a:ext>
            </a:extLst>
          </p:cNvPr>
          <p:cNvGrpSpPr>
            <a:grpSpLocks/>
          </p:cNvGrpSpPr>
          <p:nvPr/>
        </p:nvGrpSpPr>
        <p:grpSpPr bwMode="auto">
          <a:xfrm>
            <a:off x="-7938" y="-7938"/>
            <a:ext cx="9170988" cy="6873876"/>
            <a:chOff x="-8466" y="-8468"/>
            <a:chExt cx="9171316" cy="6874935"/>
          </a:xfrm>
        </p:grpSpPr>
        <p:cxnSp>
          <p:nvCxnSpPr>
            <p:cNvPr id="5" name="Straight Connector 4">
              <a:extLst>
                <a:ext uri="{FF2B5EF4-FFF2-40B4-BE49-F238E27FC236}">
                  <a16:creationId xmlns:a16="http://schemas.microsoft.com/office/drawing/2014/main" id="{52F15A9A-55D7-404D-8FB0-62A74878BBC0}"/>
                </a:ext>
              </a:extLst>
            </p:cNvPr>
            <p:cNvCxnSpPr/>
            <p:nvPr/>
          </p:nvCxnSpPr>
          <p:spPr>
            <a:xfrm flipV="1">
              <a:off x="5130456"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E3BF0A6-34E4-4273-A093-394EA4D76994}"/>
                </a:ext>
              </a:extLst>
            </p:cNvPr>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1F758901-C772-4193-A3E8-87B45B7C67A8}"/>
                </a:ext>
              </a:extLst>
            </p:cNvPr>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83D67A33-26BD-4806-BA51-B44554F6AACA}"/>
                </a:ext>
              </a:extLst>
            </p:cNvPr>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AE5E9671-C956-441F-B144-3B9BA16D2B45}"/>
                </a:ext>
              </a:extLst>
            </p:cNvPr>
            <p:cNvSpPr/>
            <p:nvPr/>
          </p:nvSpPr>
          <p:spPr>
            <a:xfrm>
              <a:off x="6638635"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9A31AA19-B071-4FD5-A500-5620CD8E7EA6}"/>
                </a:ext>
              </a:extLst>
            </p:cNvPr>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2407435D-88B6-423C-9417-7596DCCCBDF4}"/>
                </a:ext>
              </a:extLst>
            </p:cNvPr>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D19A5E73-3596-4B7F-91DA-E1995DD624FF}"/>
                </a:ext>
              </a:extLst>
            </p:cNvPr>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4E57A71E-A4CA-46B7-91A8-4651618619D8}"/>
                </a:ext>
              </a:extLst>
            </p:cNvPr>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D9D00407-511D-4A7B-8F5B-5E7BFA4B03C5}"/>
                </a:ext>
              </a:extLst>
            </p:cNvPr>
            <p:cNvSpPr/>
            <p:nvPr/>
          </p:nvSpPr>
          <p:spPr>
            <a:xfrm>
              <a:off x="-8466" y="-8468"/>
              <a:ext cx="863632"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C810FC6-1FF7-4DFE-867E-814F47FAE972}"/>
              </a:ext>
            </a:extLst>
          </p:cNvPr>
          <p:cNvSpPr>
            <a:spLocks noGrp="1"/>
          </p:cNvSpPr>
          <p:nvPr>
            <p:ph type="dt" sz="half" idx="10"/>
          </p:nvPr>
        </p:nvSpPr>
        <p:spPr/>
        <p:txBody>
          <a:bodyPr/>
          <a:lstStyle>
            <a:lvl1pPr>
              <a:defRPr/>
            </a:lvl1pPr>
          </a:lstStyle>
          <a:p>
            <a:pPr>
              <a:defRPr/>
            </a:pPr>
            <a:fld id="{5F8F3475-1A1A-4093-9D37-B51D77E39B67}" type="datetime1">
              <a:rPr lang="en-US" altLang="en-US"/>
              <a:pPr>
                <a:defRPr/>
              </a:pPr>
              <a:t>10/7/2021</a:t>
            </a:fld>
            <a:endParaRPr lang="en-US" altLang="en-US"/>
          </a:p>
        </p:txBody>
      </p:sp>
      <p:sp>
        <p:nvSpPr>
          <p:cNvPr id="16" name="Footer Placeholder 4">
            <a:extLst>
              <a:ext uri="{FF2B5EF4-FFF2-40B4-BE49-F238E27FC236}">
                <a16:creationId xmlns:a16="http://schemas.microsoft.com/office/drawing/2014/main" id="{4FCFE1FC-4D6E-4AE9-B2E3-99772E4210C5}"/>
              </a:ext>
            </a:extLst>
          </p:cNvPr>
          <p:cNvSpPr>
            <a:spLocks noGrp="1"/>
          </p:cNvSpPr>
          <p:nvPr>
            <p:ph type="ftr" sz="quarter" idx="11"/>
          </p:nvPr>
        </p:nvSpPr>
        <p:spPr/>
        <p:txBody>
          <a:bodyPr/>
          <a:lstStyle>
            <a:lvl1pPr>
              <a:defRPr/>
            </a:lvl1pPr>
          </a:lstStyle>
          <a:p>
            <a:pPr>
              <a:defRPr/>
            </a:pPr>
            <a:endParaRPr lang="en-US" altLang="en-US"/>
          </a:p>
        </p:txBody>
      </p:sp>
      <p:sp>
        <p:nvSpPr>
          <p:cNvPr id="17" name="Slide Number Placeholder 5">
            <a:extLst>
              <a:ext uri="{FF2B5EF4-FFF2-40B4-BE49-F238E27FC236}">
                <a16:creationId xmlns:a16="http://schemas.microsoft.com/office/drawing/2014/main" id="{E328B45C-FDFB-43AC-95B7-36228E1561FB}"/>
              </a:ext>
            </a:extLst>
          </p:cNvPr>
          <p:cNvSpPr>
            <a:spLocks noGrp="1"/>
          </p:cNvSpPr>
          <p:nvPr>
            <p:ph type="sldNum" sz="quarter" idx="12"/>
          </p:nvPr>
        </p:nvSpPr>
        <p:spPr/>
        <p:txBody>
          <a:bodyPr/>
          <a:lstStyle>
            <a:lvl1pPr>
              <a:defRPr/>
            </a:lvl1pPr>
          </a:lstStyle>
          <a:p>
            <a:pPr>
              <a:defRPr/>
            </a:pPr>
            <a:fld id="{B2F72E60-FF7E-4FA1-8E09-39843EA01821}" type="slidenum">
              <a:rPr lang="en-US" altLang="en-US"/>
              <a:pPr>
                <a:defRPr/>
              </a:pPr>
              <a:t>‹#›</a:t>
            </a:fld>
            <a:endParaRPr lang="en-US" altLang="en-US"/>
          </a:p>
        </p:txBody>
      </p:sp>
    </p:spTree>
    <p:extLst>
      <p:ext uri="{BB962C8B-B14F-4D97-AF65-F5344CB8AC3E}">
        <p14:creationId xmlns:p14="http://schemas.microsoft.com/office/powerpoint/2010/main" val="173633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15001-982B-4B38-B2AA-5537D74F889C}"/>
              </a:ext>
            </a:extLst>
          </p:cNvPr>
          <p:cNvSpPr>
            <a:spLocks noGrp="1"/>
          </p:cNvSpPr>
          <p:nvPr>
            <p:ph type="dt" sz="half" idx="10"/>
          </p:nvPr>
        </p:nvSpPr>
        <p:spPr/>
        <p:txBody>
          <a:bodyPr/>
          <a:lstStyle>
            <a:lvl1pPr>
              <a:defRPr/>
            </a:lvl1pPr>
          </a:lstStyle>
          <a:p>
            <a:pPr>
              <a:defRPr/>
            </a:pPr>
            <a:fld id="{FEEAA49C-9DC7-441D-9A9E-353991DDCC9C}" type="datetime1">
              <a:rPr lang="en-US"/>
              <a:pPr>
                <a:defRPr/>
              </a:pPr>
              <a:t>10/7/2021</a:t>
            </a:fld>
            <a:endParaRPr lang="en-US"/>
          </a:p>
        </p:txBody>
      </p:sp>
      <p:sp>
        <p:nvSpPr>
          <p:cNvPr id="5" name="Footer Placeholder 4">
            <a:extLst>
              <a:ext uri="{FF2B5EF4-FFF2-40B4-BE49-F238E27FC236}">
                <a16:creationId xmlns:a16="http://schemas.microsoft.com/office/drawing/2014/main" id="{DCA2DEF8-DA34-489B-BAF2-2D08790EDA5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05A321A-EAEE-40E9-8BDB-9A676004FD4B}"/>
              </a:ext>
            </a:extLst>
          </p:cNvPr>
          <p:cNvSpPr>
            <a:spLocks noGrp="1"/>
          </p:cNvSpPr>
          <p:nvPr>
            <p:ph type="sldNum" sz="quarter" idx="12"/>
          </p:nvPr>
        </p:nvSpPr>
        <p:spPr/>
        <p:txBody>
          <a:bodyPr/>
          <a:lstStyle>
            <a:lvl1pPr>
              <a:defRPr/>
            </a:lvl1pPr>
          </a:lstStyle>
          <a:p>
            <a:pPr>
              <a:defRPr/>
            </a:pPr>
            <a:fld id="{7998E61C-83F5-4F9A-BC19-FCB6A9F6C8A2}" type="slidenum">
              <a:rPr lang="en-US" altLang="en-US"/>
              <a:pPr>
                <a:defRPr/>
              </a:pPr>
              <a:t>‹#›</a:t>
            </a:fld>
            <a:endParaRPr lang="en-US" altLang="en-US"/>
          </a:p>
        </p:txBody>
      </p:sp>
    </p:spTree>
    <p:extLst>
      <p:ext uri="{BB962C8B-B14F-4D97-AF65-F5344CB8AC3E}">
        <p14:creationId xmlns:p14="http://schemas.microsoft.com/office/powerpoint/2010/main" val="17207628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807C50-505A-4B2A-B14F-1443B4B7C709}"/>
              </a:ext>
            </a:extLst>
          </p:cNvPr>
          <p:cNvSpPr txBox="1">
            <a:spLocks noChangeArrowheads="1"/>
          </p:cNvSpPr>
          <p:nvPr/>
        </p:nvSpPr>
        <p:spPr bwMode="auto">
          <a:xfrm>
            <a:off x="482600" y="790575"/>
            <a:ext cx="457200" cy="584200"/>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8000">
                <a:solidFill>
                  <a:srgbClr val="9FE0F5"/>
                </a:solidFill>
              </a:rPr>
              <a:t>“</a:t>
            </a:r>
          </a:p>
        </p:txBody>
      </p:sp>
      <p:sp>
        <p:nvSpPr>
          <p:cNvPr id="6" name="TextBox 5">
            <a:extLst>
              <a:ext uri="{FF2B5EF4-FFF2-40B4-BE49-F238E27FC236}">
                <a16:creationId xmlns:a16="http://schemas.microsoft.com/office/drawing/2014/main" id="{FFE77090-0614-42C9-9F34-931325A13779}"/>
              </a:ext>
            </a:extLst>
          </p:cNvPr>
          <p:cNvSpPr txBox="1">
            <a:spLocks noChangeArrowheads="1"/>
          </p:cNvSpPr>
          <p:nvPr/>
        </p:nvSpPr>
        <p:spPr bwMode="auto">
          <a:xfrm>
            <a:off x="6748463" y="2886075"/>
            <a:ext cx="457200" cy="5857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BF77EFDF-A7C0-49DF-8595-CB59D82CD046}"/>
              </a:ext>
            </a:extLst>
          </p:cNvPr>
          <p:cNvSpPr>
            <a:spLocks noGrp="1"/>
          </p:cNvSpPr>
          <p:nvPr>
            <p:ph type="dt" sz="half" idx="14"/>
          </p:nvPr>
        </p:nvSpPr>
        <p:spPr/>
        <p:txBody>
          <a:bodyPr/>
          <a:lstStyle>
            <a:lvl1pPr>
              <a:defRPr/>
            </a:lvl1pPr>
          </a:lstStyle>
          <a:p>
            <a:pPr>
              <a:defRPr/>
            </a:pPr>
            <a:fld id="{C352A175-FCA8-4D51-B3A5-B55B51B0F2FF}" type="datetime1">
              <a:rPr lang="en-US" altLang="en-US"/>
              <a:pPr>
                <a:defRPr/>
              </a:pPr>
              <a:t>10/7/2021</a:t>
            </a:fld>
            <a:endParaRPr lang="en-US" altLang="en-US"/>
          </a:p>
        </p:txBody>
      </p:sp>
      <p:sp>
        <p:nvSpPr>
          <p:cNvPr id="8" name="Footer Placeholder 4">
            <a:extLst>
              <a:ext uri="{FF2B5EF4-FFF2-40B4-BE49-F238E27FC236}">
                <a16:creationId xmlns:a16="http://schemas.microsoft.com/office/drawing/2014/main" id="{1CFBEA82-D79F-4530-8853-B35C47256424}"/>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882F9AC-4CAD-453E-9060-DAA78D7836C0}"/>
              </a:ext>
            </a:extLst>
          </p:cNvPr>
          <p:cNvSpPr>
            <a:spLocks noGrp="1"/>
          </p:cNvSpPr>
          <p:nvPr>
            <p:ph type="sldNum" sz="quarter" idx="16"/>
          </p:nvPr>
        </p:nvSpPr>
        <p:spPr/>
        <p:txBody>
          <a:bodyPr/>
          <a:lstStyle>
            <a:lvl1pPr>
              <a:defRPr/>
            </a:lvl1pPr>
          </a:lstStyle>
          <a:p>
            <a:pPr>
              <a:defRPr/>
            </a:pPr>
            <a:fld id="{18119FFF-F73F-4D0F-A456-BD899E1B3961}" type="slidenum">
              <a:rPr lang="en-US" altLang="en-US"/>
              <a:pPr>
                <a:defRPr/>
              </a:pPr>
              <a:t>‹#›</a:t>
            </a:fld>
            <a:endParaRPr lang="en-US" altLang="en-US"/>
          </a:p>
        </p:txBody>
      </p:sp>
    </p:spTree>
    <p:extLst>
      <p:ext uri="{BB962C8B-B14F-4D97-AF65-F5344CB8AC3E}">
        <p14:creationId xmlns:p14="http://schemas.microsoft.com/office/powerpoint/2010/main" val="17356838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B91FE-8518-4A94-AB9D-3E13AB056EB2}"/>
              </a:ext>
            </a:extLst>
          </p:cNvPr>
          <p:cNvSpPr>
            <a:spLocks noGrp="1"/>
          </p:cNvSpPr>
          <p:nvPr>
            <p:ph type="dt" sz="half" idx="10"/>
          </p:nvPr>
        </p:nvSpPr>
        <p:spPr/>
        <p:txBody>
          <a:bodyPr/>
          <a:lstStyle>
            <a:lvl1pPr>
              <a:defRPr/>
            </a:lvl1pPr>
          </a:lstStyle>
          <a:p>
            <a:pPr>
              <a:defRPr/>
            </a:pPr>
            <a:fld id="{6DDBCDF7-DED7-463B-ACBB-421220B669BC}" type="datetime1">
              <a:rPr lang="en-US"/>
              <a:pPr>
                <a:defRPr/>
              </a:pPr>
              <a:t>10/7/2021</a:t>
            </a:fld>
            <a:endParaRPr lang="en-US"/>
          </a:p>
        </p:txBody>
      </p:sp>
      <p:sp>
        <p:nvSpPr>
          <p:cNvPr id="5" name="Footer Placeholder 4">
            <a:extLst>
              <a:ext uri="{FF2B5EF4-FFF2-40B4-BE49-F238E27FC236}">
                <a16:creationId xmlns:a16="http://schemas.microsoft.com/office/drawing/2014/main" id="{90DC426E-153B-4BD5-A659-0924BCB6603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40EC9D8-C272-43D6-BB9E-7208895CE78F}"/>
              </a:ext>
            </a:extLst>
          </p:cNvPr>
          <p:cNvSpPr>
            <a:spLocks noGrp="1"/>
          </p:cNvSpPr>
          <p:nvPr>
            <p:ph type="sldNum" sz="quarter" idx="12"/>
          </p:nvPr>
        </p:nvSpPr>
        <p:spPr/>
        <p:txBody>
          <a:bodyPr/>
          <a:lstStyle>
            <a:lvl1pPr>
              <a:defRPr/>
            </a:lvl1pPr>
          </a:lstStyle>
          <a:p>
            <a:pPr>
              <a:defRPr/>
            </a:pPr>
            <a:fld id="{710AF7C9-3915-468E-81E1-02C52C09D3AF}" type="slidenum">
              <a:rPr lang="en-US" altLang="en-US"/>
              <a:pPr>
                <a:defRPr/>
              </a:pPr>
              <a:t>‹#›</a:t>
            </a:fld>
            <a:endParaRPr lang="en-US" altLang="en-US"/>
          </a:p>
        </p:txBody>
      </p:sp>
    </p:spTree>
    <p:extLst>
      <p:ext uri="{BB962C8B-B14F-4D97-AF65-F5344CB8AC3E}">
        <p14:creationId xmlns:p14="http://schemas.microsoft.com/office/powerpoint/2010/main" val="334581022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25D659-36F6-4E77-AB30-54C9880D39D2}"/>
              </a:ext>
            </a:extLst>
          </p:cNvPr>
          <p:cNvSpPr txBox="1">
            <a:spLocks noChangeArrowheads="1"/>
          </p:cNvSpPr>
          <p:nvPr/>
        </p:nvSpPr>
        <p:spPr bwMode="auto">
          <a:xfrm>
            <a:off x="482600" y="790575"/>
            <a:ext cx="457200" cy="584200"/>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8000">
                <a:solidFill>
                  <a:srgbClr val="9FE0F5"/>
                </a:solidFill>
              </a:rPr>
              <a:t>“</a:t>
            </a:r>
          </a:p>
        </p:txBody>
      </p:sp>
      <p:sp>
        <p:nvSpPr>
          <p:cNvPr id="6" name="TextBox 5">
            <a:extLst>
              <a:ext uri="{FF2B5EF4-FFF2-40B4-BE49-F238E27FC236}">
                <a16:creationId xmlns:a16="http://schemas.microsoft.com/office/drawing/2014/main" id="{A17EB56C-DEF4-4375-B5E2-C3F7373061E3}"/>
              </a:ext>
            </a:extLst>
          </p:cNvPr>
          <p:cNvSpPr txBox="1">
            <a:spLocks noChangeArrowheads="1"/>
          </p:cNvSpPr>
          <p:nvPr/>
        </p:nvSpPr>
        <p:spPr bwMode="auto">
          <a:xfrm>
            <a:off x="6748463" y="2886075"/>
            <a:ext cx="457200" cy="5857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9EF567E4-F813-4623-B850-0C2B5E6E5777}"/>
              </a:ext>
            </a:extLst>
          </p:cNvPr>
          <p:cNvSpPr>
            <a:spLocks noGrp="1"/>
          </p:cNvSpPr>
          <p:nvPr>
            <p:ph type="dt" sz="half" idx="14"/>
          </p:nvPr>
        </p:nvSpPr>
        <p:spPr/>
        <p:txBody>
          <a:bodyPr/>
          <a:lstStyle>
            <a:lvl1pPr>
              <a:defRPr/>
            </a:lvl1pPr>
          </a:lstStyle>
          <a:p>
            <a:pPr>
              <a:defRPr/>
            </a:pPr>
            <a:fld id="{B60E4CCE-18C2-4E70-9AEB-F637E1CC219B}" type="datetime1">
              <a:rPr lang="en-US" altLang="en-US"/>
              <a:pPr>
                <a:defRPr/>
              </a:pPr>
              <a:t>10/7/2021</a:t>
            </a:fld>
            <a:endParaRPr lang="en-US" altLang="en-US"/>
          </a:p>
        </p:txBody>
      </p:sp>
      <p:sp>
        <p:nvSpPr>
          <p:cNvPr id="8" name="Footer Placeholder 4">
            <a:extLst>
              <a:ext uri="{FF2B5EF4-FFF2-40B4-BE49-F238E27FC236}">
                <a16:creationId xmlns:a16="http://schemas.microsoft.com/office/drawing/2014/main" id="{CF387942-F3EF-4394-B16F-17A3304909F5}"/>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57A7B7E8-4923-4E6B-870E-EB8DEA4CE852}"/>
              </a:ext>
            </a:extLst>
          </p:cNvPr>
          <p:cNvSpPr>
            <a:spLocks noGrp="1"/>
          </p:cNvSpPr>
          <p:nvPr>
            <p:ph type="sldNum" sz="quarter" idx="16"/>
          </p:nvPr>
        </p:nvSpPr>
        <p:spPr/>
        <p:txBody>
          <a:bodyPr/>
          <a:lstStyle>
            <a:lvl1pPr>
              <a:defRPr/>
            </a:lvl1pPr>
          </a:lstStyle>
          <a:p>
            <a:pPr>
              <a:defRPr/>
            </a:pPr>
            <a:fld id="{744B3F59-57BD-4F4C-88D7-885F7AAC0645}" type="slidenum">
              <a:rPr lang="en-US" altLang="en-US"/>
              <a:pPr>
                <a:defRPr/>
              </a:pPr>
              <a:t>‹#›</a:t>
            </a:fld>
            <a:endParaRPr lang="en-US" altLang="en-US"/>
          </a:p>
        </p:txBody>
      </p:sp>
    </p:spTree>
    <p:extLst>
      <p:ext uri="{BB962C8B-B14F-4D97-AF65-F5344CB8AC3E}">
        <p14:creationId xmlns:p14="http://schemas.microsoft.com/office/powerpoint/2010/main" val="24894081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D56FE2EB-C2D4-427C-AAA0-C3BAA8D45CF8}"/>
              </a:ext>
            </a:extLst>
          </p:cNvPr>
          <p:cNvSpPr>
            <a:spLocks noGrp="1"/>
          </p:cNvSpPr>
          <p:nvPr>
            <p:ph type="dt" sz="half" idx="14"/>
          </p:nvPr>
        </p:nvSpPr>
        <p:spPr/>
        <p:txBody>
          <a:bodyPr/>
          <a:lstStyle>
            <a:lvl1pPr>
              <a:defRPr/>
            </a:lvl1pPr>
          </a:lstStyle>
          <a:p>
            <a:pPr>
              <a:defRPr/>
            </a:pPr>
            <a:fld id="{DB41D2D6-0D78-453F-AFFD-35E9D4ED09DE}" type="datetime1">
              <a:rPr lang="en-US"/>
              <a:pPr>
                <a:defRPr/>
              </a:pPr>
              <a:t>10/7/2021</a:t>
            </a:fld>
            <a:endParaRPr lang="en-US"/>
          </a:p>
        </p:txBody>
      </p:sp>
      <p:sp>
        <p:nvSpPr>
          <p:cNvPr id="6" name="Footer Placeholder 4">
            <a:extLst>
              <a:ext uri="{FF2B5EF4-FFF2-40B4-BE49-F238E27FC236}">
                <a16:creationId xmlns:a16="http://schemas.microsoft.com/office/drawing/2014/main" id="{5AD56325-E8CD-41DB-AA17-4517C12B12F6}"/>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8648817-F061-4E60-BA8D-3A707FF70A16}"/>
              </a:ext>
            </a:extLst>
          </p:cNvPr>
          <p:cNvSpPr>
            <a:spLocks noGrp="1"/>
          </p:cNvSpPr>
          <p:nvPr>
            <p:ph type="sldNum" sz="quarter" idx="16"/>
          </p:nvPr>
        </p:nvSpPr>
        <p:spPr/>
        <p:txBody>
          <a:bodyPr/>
          <a:lstStyle>
            <a:lvl1pPr>
              <a:defRPr/>
            </a:lvl1pPr>
          </a:lstStyle>
          <a:p>
            <a:pPr>
              <a:defRPr/>
            </a:pPr>
            <a:fld id="{5E5F341E-3578-4ED9-A4F6-4C8BC7EFE52A}" type="slidenum">
              <a:rPr lang="en-US" altLang="en-US"/>
              <a:pPr>
                <a:defRPr/>
              </a:pPr>
              <a:t>‹#›</a:t>
            </a:fld>
            <a:endParaRPr lang="en-US" altLang="en-US"/>
          </a:p>
        </p:txBody>
      </p:sp>
    </p:spTree>
    <p:extLst>
      <p:ext uri="{BB962C8B-B14F-4D97-AF65-F5344CB8AC3E}">
        <p14:creationId xmlns:p14="http://schemas.microsoft.com/office/powerpoint/2010/main" val="14556527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2A4B6E-9A13-4DC9-A6EB-EA20AD281862}"/>
              </a:ext>
            </a:extLst>
          </p:cNvPr>
          <p:cNvSpPr>
            <a:spLocks noGrp="1"/>
          </p:cNvSpPr>
          <p:nvPr>
            <p:ph type="dt" sz="half" idx="10"/>
          </p:nvPr>
        </p:nvSpPr>
        <p:spPr/>
        <p:txBody>
          <a:bodyPr/>
          <a:lstStyle>
            <a:lvl1pPr>
              <a:defRPr/>
            </a:lvl1pPr>
          </a:lstStyle>
          <a:p>
            <a:pPr>
              <a:defRPr/>
            </a:pPr>
            <a:fld id="{830C3F65-48F0-4F7E-9DFC-8A7358E8FC38}" type="datetime1">
              <a:rPr lang="en-US"/>
              <a:pPr>
                <a:defRPr/>
              </a:pPr>
              <a:t>10/7/2021</a:t>
            </a:fld>
            <a:endParaRPr lang="en-US"/>
          </a:p>
        </p:txBody>
      </p:sp>
      <p:sp>
        <p:nvSpPr>
          <p:cNvPr id="5" name="Footer Placeholder 4">
            <a:extLst>
              <a:ext uri="{FF2B5EF4-FFF2-40B4-BE49-F238E27FC236}">
                <a16:creationId xmlns:a16="http://schemas.microsoft.com/office/drawing/2014/main" id="{73DEDEC8-6F0B-406F-A12F-BF2867A2E0C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4CB6038-38E5-437A-A35A-3342873AA454}"/>
              </a:ext>
            </a:extLst>
          </p:cNvPr>
          <p:cNvSpPr>
            <a:spLocks noGrp="1"/>
          </p:cNvSpPr>
          <p:nvPr>
            <p:ph type="sldNum" sz="quarter" idx="12"/>
          </p:nvPr>
        </p:nvSpPr>
        <p:spPr/>
        <p:txBody>
          <a:bodyPr/>
          <a:lstStyle>
            <a:lvl1pPr>
              <a:defRPr/>
            </a:lvl1pPr>
          </a:lstStyle>
          <a:p>
            <a:pPr>
              <a:defRPr/>
            </a:pPr>
            <a:fld id="{71A7C7C8-09B1-4EA5-A5E0-90B3F1924061}" type="slidenum">
              <a:rPr lang="en-US" altLang="en-US"/>
              <a:pPr>
                <a:defRPr/>
              </a:pPr>
              <a:t>‹#›</a:t>
            </a:fld>
            <a:endParaRPr lang="en-US" altLang="en-US"/>
          </a:p>
        </p:txBody>
      </p:sp>
    </p:spTree>
    <p:extLst>
      <p:ext uri="{BB962C8B-B14F-4D97-AF65-F5344CB8AC3E}">
        <p14:creationId xmlns:p14="http://schemas.microsoft.com/office/powerpoint/2010/main" val="2369771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08D741F-AB57-4BF2-B878-E0049B062187}"/>
              </a:ext>
            </a:extLst>
          </p:cNvPr>
          <p:cNvSpPr>
            <a:spLocks noGrp="1"/>
          </p:cNvSpPr>
          <p:nvPr>
            <p:ph type="dt" sz="half" idx="10"/>
          </p:nvPr>
        </p:nvSpPr>
        <p:spPr/>
        <p:txBody>
          <a:bodyPr/>
          <a:lstStyle>
            <a:lvl1pPr>
              <a:defRPr/>
            </a:lvl1pPr>
          </a:lstStyle>
          <a:p>
            <a:pPr>
              <a:defRPr/>
            </a:pPr>
            <a:fld id="{C4D4F84E-2526-48FC-A1D1-154A8CC1327C}" type="datetime1">
              <a:rPr lang="en-US"/>
              <a:pPr>
                <a:defRPr/>
              </a:pPr>
              <a:t>10/7/2021</a:t>
            </a:fld>
            <a:endParaRPr lang="en-US"/>
          </a:p>
        </p:txBody>
      </p:sp>
      <p:sp>
        <p:nvSpPr>
          <p:cNvPr id="5" name="Footer Placeholder 4">
            <a:extLst>
              <a:ext uri="{FF2B5EF4-FFF2-40B4-BE49-F238E27FC236}">
                <a16:creationId xmlns:a16="http://schemas.microsoft.com/office/drawing/2014/main" id="{A6756B20-AAD2-43DE-8DA6-29D723A5699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0EE6ED7-97B4-481A-9156-46CDCF3C25BE}"/>
              </a:ext>
            </a:extLst>
          </p:cNvPr>
          <p:cNvSpPr>
            <a:spLocks noGrp="1"/>
          </p:cNvSpPr>
          <p:nvPr>
            <p:ph type="sldNum" sz="quarter" idx="12"/>
          </p:nvPr>
        </p:nvSpPr>
        <p:spPr/>
        <p:txBody>
          <a:bodyPr/>
          <a:lstStyle>
            <a:lvl1pPr>
              <a:defRPr/>
            </a:lvl1pPr>
          </a:lstStyle>
          <a:p>
            <a:pPr>
              <a:defRPr/>
            </a:pPr>
            <a:fld id="{ECDBBB71-8665-4781-92E8-CEAE2BA32691}" type="slidenum">
              <a:rPr lang="en-US" altLang="en-US"/>
              <a:pPr>
                <a:defRPr/>
              </a:pPr>
              <a:t>‹#›</a:t>
            </a:fld>
            <a:endParaRPr lang="en-US" altLang="en-US"/>
          </a:p>
        </p:txBody>
      </p:sp>
    </p:spTree>
    <p:extLst>
      <p:ext uri="{BB962C8B-B14F-4D97-AF65-F5344CB8AC3E}">
        <p14:creationId xmlns:p14="http://schemas.microsoft.com/office/powerpoint/2010/main" val="304956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D60BAAA-9E27-4E21-AEA3-6FF9B21FF5D7}"/>
              </a:ext>
            </a:extLst>
          </p:cNvPr>
          <p:cNvSpPr>
            <a:spLocks noGrp="1"/>
          </p:cNvSpPr>
          <p:nvPr>
            <p:ph type="dt" sz="half" idx="10"/>
          </p:nvPr>
        </p:nvSpPr>
        <p:spPr/>
        <p:txBody>
          <a:bodyPr/>
          <a:lstStyle>
            <a:lvl1pPr>
              <a:defRPr/>
            </a:lvl1pPr>
          </a:lstStyle>
          <a:p>
            <a:pPr>
              <a:defRPr/>
            </a:pPr>
            <a:fld id="{32FAC622-DC0F-4D12-AF2D-F37E044313B7}" type="datetime1">
              <a:rPr lang="en-US"/>
              <a:pPr>
                <a:defRPr/>
              </a:pPr>
              <a:t>10/7/2021</a:t>
            </a:fld>
            <a:endParaRPr lang="en-US"/>
          </a:p>
        </p:txBody>
      </p:sp>
      <p:sp>
        <p:nvSpPr>
          <p:cNvPr id="5" name="Footer Placeholder 4">
            <a:extLst>
              <a:ext uri="{FF2B5EF4-FFF2-40B4-BE49-F238E27FC236}">
                <a16:creationId xmlns:a16="http://schemas.microsoft.com/office/drawing/2014/main" id="{E310D53B-FFB1-4858-8A4D-9920FF8D5A1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7926AF8-A65C-42E6-AECF-E5574F8A8F7A}"/>
              </a:ext>
            </a:extLst>
          </p:cNvPr>
          <p:cNvSpPr>
            <a:spLocks noGrp="1"/>
          </p:cNvSpPr>
          <p:nvPr>
            <p:ph type="sldNum" sz="quarter" idx="12"/>
          </p:nvPr>
        </p:nvSpPr>
        <p:spPr/>
        <p:txBody>
          <a:bodyPr/>
          <a:lstStyle>
            <a:lvl1pPr>
              <a:defRPr/>
            </a:lvl1pPr>
          </a:lstStyle>
          <a:p>
            <a:pPr>
              <a:defRPr/>
            </a:pPr>
            <a:fld id="{5FAC40F9-33B9-4E8C-8BC3-F1AE932FDD86}" type="slidenum">
              <a:rPr lang="en-US" altLang="en-US"/>
              <a:pPr>
                <a:defRPr/>
              </a:pPr>
              <a:t>‹#›</a:t>
            </a:fld>
            <a:endParaRPr lang="en-US" altLang="en-US"/>
          </a:p>
        </p:txBody>
      </p:sp>
    </p:spTree>
    <p:extLst>
      <p:ext uri="{BB962C8B-B14F-4D97-AF65-F5344CB8AC3E}">
        <p14:creationId xmlns:p14="http://schemas.microsoft.com/office/powerpoint/2010/main" val="305403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5F49A-FCD4-4863-8452-5BA6966F34F1}"/>
              </a:ext>
            </a:extLst>
          </p:cNvPr>
          <p:cNvSpPr>
            <a:spLocks noGrp="1"/>
          </p:cNvSpPr>
          <p:nvPr>
            <p:ph type="dt" sz="half" idx="10"/>
          </p:nvPr>
        </p:nvSpPr>
        <p:spPr/>
        <p:txBody>
          <a:bodyPr/>
          <a:lstStyle>
            <a:lvl1pPr>
              <a:defRPr/>
            </a:lvl1pPr>
          </a:lstStyle>
          <a:p>
            <a:pPr>
              <a:defRPr/>
            </a:pPr>
            <a:fld id="{F5A8BB45-5DE9-4274-B8CF-20A690E4AAEB}" type="datetime1">
              <a:rPr lang="en-US"/>
              <a:pPr>
                <a:defRPr/>
              </a:pPr>
              <a:t>10/7/2021</a:t>
            </a:fld>
            <a:endParaRPr lang="en-US"/>
          </a:p>
        </p:txBody>
      </p:sp>
      <p:sp>
        <p:nvSpPr>
          <p:cNvPr id="5" name="Footer Placeholder 4">
            <a:extLst>
              <a:ext uri="{FF2B5EF4-FFF2-40B4-BE49-F238E27FC236}">
                <a16:creationId xmlns:a16="http://schemas.microsoft.com/office/drawing/2014/main" id="{7B5E3F55-06DB-410E-A91F-BCBB7041288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8B346B9-23F5-4ACF-A46E-EBF8D2DFD554}"/>
              </a:ext>
            </a:extLst>
          </p:cNvPr>
          <p:cNvSpPr>
            <a:spLocks noGrp="1"/>
          </p:cNvSpPr>
          <p:nvPr>
            <p:ph type="sldNum" sz="quarter" idx="12"/>
          </p:nvPr>
        </p:nvSpPr>
        <p:spPr/>
        <p:txBody>
          <a:bodyPr/>
          <a:lstStyle>
            <a:lvl1pPr>
              <a:defRPr/>
            </a:lvl1pPr>
          </a:lstStyle>
          <a:p>
            <a:pPr>
              <a:defRPr/>
            </a:pPr>
            <a:fld id="{AA407959-8A1C-45CD-AC0F-88E76117D279}" type="slidenum">
              <a:rPr lang="en-US" altLang="en-US"/>
              <a:pPr>
                <a:defRPr/>
              </a:pPr>
              <a:t>‹#›</a:t>
            </a:fld>
            <a:endParaRPr lang="en-US" altLang="en-US"/>
          </a:p>
        </p:txBody>
      </p:sp>
    </p:spTree>
    <p:extLst>
      <p:ext uri="{BB962C8B-B14F-4D97-AF65-F5344CB8AC3E}">
        <p14:creationId xmlns:p14="http://schemas.microsoft.com/office/powerpoint/2010/main" val="80074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C7DE5C5-D1CD-49C1-BE7F-CE74184DE078}"/>
              </a:ext>
            </a:extLst>
          </p:cNvPr>
          <p:cNvSpPr>
            <a:spLocks noGrp="1"/>
          </p:cNvSpPr>
          <p:nvPr>
            <p:ph type="dt" sz="half" idx="10"/>
          </p:nvPr>
        </p:nvSpPr>
        <p:spPr/>
        <p:txBody>
          <a:bodyPr/>
          <a:lstStyle>
            <a:lvl1pPr>
              <a:defRPr/>
            </a:lvl1pPr>
          </a:lstStyle>
          <a:p>
            <a:pPr>
              <a:defRPr/>
            </a:pPr>
            <a:fld id="{0EDE69DC-0532-4164-924C-2D88EE0A0595}" type="datetime1">
              <a:rPr lang="en-US"/>
              <a:pPr>
                <a:defRPr/>
              </a:pPr>
              <a:t>10/7/2021</a:t>
            </a:fld>
            <a:endParaRPr lang="en-US"/>
          </a:p>
        </p:txBody>
      </p:sp>
      <p:sp>
        <p:nvSpPr>
          <p:cNvPr id="6" name="Footer Placeholder 4">
            <a:extLst>
              <a:ext uri="{FF2B5EF4-FFF2-40B4-BE49-F238E27FC236}">
                <a16:creationId xmlns:a16="http://schemas.microsoft.com/office/drawing/2014/main" id="{20BEE791-44DC-437D-98B0-D881160ADBB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A8AA170-ED38-4D65-9DBA-B4656399166C}"/>
              </a:ext>
            </a:extLst>
          </p:cNvPr>
          <p:cNvSpPr>
            <a:spLocks noGrp="1"/>
          </p:cNvSpPr>
          <p:nvPr>
            <p:ph type="sldNum" sz="quarter" idx="12"/>
          </p:nvPr>
        </p:nvSpPr>
        <p:spPr/>
        <p:txBody>
          <a:bodyPr/>
          <a:lstStyle>
            <a:lvl1pPr>
              <a:defRPr/>
            </a:lvl1pPr>
          </a:lstStyle>
          <a:p>
            <a:pPr>
              <a:defRPr/>
            </a:pPr>
            <a:fld id="{F79A9146-214E-42A9-B020-5B15C2E8A5C5}" type="slidenum">
              <a:rPr lang="en-US" altLang="en-US"/>
              <a:pPr>
                <a:defRPr/>
              </a:pPr>
              <a:t>‹#›</a:t>
            </a:fld>
            <a:endParaRPr lang="en-US" altLang="en-US"/>
          </a:p>
        </p:txBody>
      </p:sp>
    </p:spTree>
    <p:extLst>
      <p:ext uri="{BB962C8B-B14F-4D97-AF65-F5344CB8AC3E}">
        <p14:creationId xmlns:p14="http://schemas.microsoft.com/office/powerpoint/2010/main" val="37813660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4D33470-759D-4BBD-AAFC-345CCF2C4808}"/>
              </a:ext>
            </a:extLst>
          </p:cNvPr>
          <p:cNvSpPr>
            <a:spLocks noGrp="1"/>
          </p:cNvSpPr>
          <p:nvPr>
            <p:ph type="dt" sz="half" idx="10"/>
          </p:nvPr>
        </p:nvSpPr>
        <p:spPr/>
        <p:txBody>
          <a:bodyPr/>
          <a:lstStyle>
            <a:lvl1pPr>
              <a:defRPr/>
            </a:lvl1pPr>
          </a:lstStyle>
          <a:p>
            <a:pPr>
              <a:defRPr/>
            </a:pPr>
            <a:fld id="{4EE42ED2-30BD-471D-80EC-7BE7EA17363F}" type="datetime1">
              <a:rPr lang="en-US"/>
              <a:pPr>
                <a:defRPr/>
              </a:pPr>
              <a:t>10/7/2021</a:t>
            </a:fld>
            <a:endParaRPr lang="en-US"/>
          </a:p>
        </p:txBody>
      </p:sp>
      <p:sp>
        <p:nvSpPr>
          <p:cNvPr id="8" name="Footer Placeholder 4">
            <a:extLst>
              <a:ext uri="{FF2B5EF4-FFF2-40B4-BE49-F238E27FC236}">
                <a16:creationId xmlns:a16="http://schemas.microsoft.com/office/drawing/2014/main" id="{28241B88-0A29-4923-9E00-475D5EDA7D1E}"/>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701D751-05DA-47C8-B936-5C7DED774513}"/>
              </a:ext>
            </a:extLst>
          </p:cNvPr>
          <p:cNvSpPr>
            <a:spLocks noGrp="1"/>
          </p:cNvSpPr>
          <p:nvPr>
            <p:ph type="sldNum" sz="quarter" idx="12"/>
          </p:nvPr>
        </p:nvSpPr>
        <p:spPr/>
        <p:txBody>
          <a:bodyPr/>
          <a:lstStyle>
            <a:lvl1pPr>
              <a:defRPr/>
            </a:lvl1pPr>
          </a:lstStyle>
          <a:p>
            <a:pPr>
              <a:defRPr/>
            </a:pPr>
            <a:fld id="{19F3965D-063D-4E3B-806B-EC4F8BC15475}" type="slidenum">
              <a:rPr lang="en-US" altLang="en-US"/>
              <a:pPr>
                <a:defRPr/>
              </a:pPr>
              <a:t>‹#›</a:t>
            </a:fld>
            <a:endParaRPr lang="en-US" altLang="en-US"/>
          </a:p>
        </p:txBody>
      </p:sp>
    </p:spTree>
    <p:extLst>
      <p:ext uri="{BB962C8B-B14F-4D97-AF65-F5344CB8AC3E}">
        <p14:creationId xmlns:p14="http://schemas.microsoft.com/office/powerpoint/2010/main" val="160556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EF7F897D-9CFA-4138-B3B1-B0F23908129B}"/>
              </a:ext>
            </a:extLst>
          </p:cNvPr>
          <p:cNvSpPr>
            <a:spLocks noGrp="1"/>
          </p:cNvSpPr>
          <p:nvPr>
            <p:ph type="dt" sz="half" idx="10"/>
          </p:nvPr>
        </p:nvSpPr>
        <p:spPr/>
        <p:txBody>
          <a:bodyPr/>
          <a:lstStyle>
            <a:lvl1pPr>
              <a:defRPr/>
            </a:lvl1pPr>
          </a:lstStyle>
          <a:p>
            <a:pPr>
              <a:defRPr/>
            </a:pPr>
            <a:fld id="{69469129-1CCC-4ABB-9BA6-AE319645643E}" type="datetime1">
              <a:rPr lang="en-US"/>
              <a:pPr>
                <a:defRPr/>
              </a:pPr>
              <a:t>10/7/2021</a:t>
            </a:fld>
            <a:endParaRPr lang="en-US"/>
          </a:p>
        </p:txBody>
      </p:sp>
      <p:sp>
        <p:nvSpPr>
          <p:cNvPr id="4" name="Footer Placeholder 4">
            <a:extLst>
              <a:ext uri="{FF2B5EF4-FFF2-40B4-BE49-F238E27FC236}">
                <a16:creationId xmlns:a16="http://schemas.microsoft.com/office/drawing/2014/main" id="{A2C5B39A-6816-4B11-A9C4-92600027D6CB}"/>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28A3A841-1D76-40CF-9F7C-CD2086166D56}"/>
              </a:ext>
            </a:extLst>
          </p:cNvPr>
          <p:cNvSpPr>
            <a:spLocks noGrp="1"/>
          </p:cNvSpPr>
          <p:nvPr>
            <p:ph type="sldNum" sz="quarter" idx="12"/>
          </p:nvPr>
        </p:nvSpPr>
        <p:spPr/>
        <p:txBody>
          <a:bodyPr/>
          <a:lstStyle>
            <a:lvl1pPr>
              <a:defRPr/>
            </a:lvl1pPr>
          </a:lstStyle>
          <a:p>
            <a:pPr>
              <a:defRPr/>
            </a:pPr>
            <a:fld id="{FF8FCF27-7FD1-4736-A0C3-F2BD3BF049AC}" type="slidenum">
              <a:rPr lang="en-US" altLang="en-US"/>
              <a:pPr>
                <a:defRPr/>
              </a:pPr>
              <a:t>‹#›</a:t>
            </a:fld>
            <a:endParaRPr lang="en-US" altLang="en-US"/>
          </a:p>
        </p:txBody>
      </p:sp>
    </p:spTree>
    <p:extLst>
      <p:ext uri="{BB962C8B-B14F-4D97-AF65-F5344CB8AC3E}">
        <p14:creationId xmlns:p14="http://schemas.microsoft.com/office/powerpoint/2010/main" val="3194107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BBCBF28-65C9-439A-9A07-7ECCF7342BD7}"/>
              </a:ext>
            </a:extLst>
          </p:cNvPr>
          <p:cNvSpPr>
            <a:spLocks noGrp="1"/>
          </p:cNvSpPr>
          <p:nvPr>
            <p:ph type="dt" sz="half" idx="10"/>
          </p:nvPr>
        </p:nvSpPr>
        <p:spPr/>
        <p:txBody>
          <a:bodyPr/>
          <a:lstStyle>
            <a:lvl1pPr>
              <a:defRPr/>
            </a:lvl1pPr>
          </a:lstStyle>
          <a:p>
            <a:pPr>
              <a:defRPr/>
            </a:pPr>
            <a:fld id="{A5068242-220B-4F44-A414-D53B9B97F4D4}" type="datetime1">
              <a:rPr lang="en-US"/>
              <a:pPr>
                <a:defRPr/>
              </a:pPr>
              <a:t>10/7/2021</a:t>
            </a:fld>
            <a:endParaRPr lang="en-US"/>
          </a:p>
        </p:txBody>
      </p:sp>
      <p:sp>
        <p:nvSpPr>
          <p:cNvPr id="3" name="Footer Placeholder 4">
            <a:extLst>
              <a:ext uri="{FF2B5EF4-FFF2-40B4-BE49-F238E27FC236}">
                <a16:creationId xmlns:a16="http://schemas.microsoft.com/office/drawing/2014/main" id="{59399772-9766-4700-81F1-5AF936AEF2AB}"/>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3FF74A97-49CE-405C-9A39-AFA2289CE37D}"/>
              </a:ext>
            </a:extLst>
          </p:cNvPr>
          <p:cNvSpPr>
            <a:spLocks noGrp="1"/>
          </p:cNvSpPr>
          <p:nvPr>
            <p:ph type="sldNum" sz="quarter" idx="12"/>
          </p:nvPr>
        </p:nvSpPr>
        <p:spPr/>
        <p:txBody>
          <a:bodyPr/>
          <a:lstStyle>
            <a:lvl1pPr>
              <a:defRPr/>
            </a:lvl1pPr>
          </a:lstStyle>
          <a:p>
            <a:pPr>
              <a:defRPr/>
            </a:pPr>
            <a:fld id="{889AD0B7-7ED7-40FD-B974-E7D28E12B231}" type="slidenum">
              <a:rPr lang="en-US" altLang="en-US"/>
              <a:pPr>
                <a:defRPr/>
              </a:pPr>
              <a:t>‹#›</a:t>
            </a:fld>
            <a:endParaRPr lang="en-US" altLang="en-US"/>
          </a:p>
        </p:txBody>
      </p:sp>
    </p:spTree>
    <p:extLst>
      <p:ext uri="{BB962C8B-B14F-4D97-AF65-F5344CB8AC3E}">
        <p14:creationId xmlns:p14="http://schemas.microsoft.com/office/powerpoint/2010/main" val="339875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FD32EDCE-1A46-443A-A6F6-8B54A633C39B}"/>
              </a:ext>
            </a:extLst>
          </p:cNvPr>
          <p:cNvSpPr>
            <a:spLocks noGrp="1"/>
          </p:cNvSpPr>
          <p:nvPr>
            <p:ph type="dt" sz="half" idx="10"/>
          </p:nvPr>
        </p:nvSpPr>
        <p:spPr/>
        <p:txBody>
          <a:bodyPr/>
          <a:lstStyle>
            <a:lvl1pPr>
              <a:defRPr/>
            </a:lvl1pPr>
          </a:lstStyle>
          <a:p>
            <a:pPr>
              <a:defRPr/>
            </a:pPr>
            <a:fld id="{4F424BDF-0B59-4E55-B3B8-9A4460B0DE34}" type="datetime1">
              <a:rPr lang="en-US"/>
              <a:pPr>
                <a:defRPr/>
              </a:pPr>
              <a:t>10/7/2021</a:t>
            </a:fld>
            <a:endParaRPr lang="en-US"/>
          </a:p>
        </p:txBody>
      </p:sp>
      <p:sp>
        <p:nvSpPr>
          <p:cNvPr id="6" name="Footer Placeholder 4">
            <a:extLst>
              <a:ext uri="{FF2B5EF4-FFF2-40B4-BE49-F238E27FC236}">
                <a16:creationId xmlns:a16="http://schemas.microsoft.com/office/drawing/2014/main" id="{87A3368C-F356-4496-AAE7-B7B53B02622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4FF4061-3EEC-43F5-9A59-4DE3A634A3BA}"/>
              </a:ext>
            </a:extLst>
          </p:cNvPr>
          <p:cNvSpPr>
            <a:spLocks noGrp="1"/>
          </p:cNvSpPr>
          <p:nvPr>
            <p:ph type="sldNum" sz="quarter" idx="12"/>
          </p:nvPr>
        </p:nvSpPr>
        <p:spPr/>
        <p:txBody>
          <a:bodyPr/>
          <a:lstStyle>
            <a:lvl1pPr>
              <a:defRPr/>
            </a:lvl1pPr>
          </a:lstStyle>
          <a:p>
            <a:pPr>
              <a:defRPr/>
            </a:pPr>
            <a:fld id="{6C2FB935-9252-439F-AEBF-02B09462C8DC}" type="slidenum">
              <a:rPr lang="en-US" altLang="en-US"/>
              <a:pPr>
                <a:defRPr/>
              </a:pPr>
              <a:t>‹#›</a:t>
            </a:fld>
            <a:endParaRPr lang="en-US" altLang="en-US"/>
          </a:p>
        </p:txBody>
      </p:sp>
    </p:spTree>
    <p:extLst>
      <p:ext uri="{BB962C8B-B14F-4D97-AF65-F5344CB8AC3E}">
        <p14:creationId xmlns:p14="http://schemas.microsoft.com/office/powerpoint/2010/main" val="90532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0BCE918-8147-43B3-8836-0FAB24C0DF89}"/>
              </a:ext>
            </a:extLst>
          </p:cNvPr>
          <p:cNvSpPr>
            <a:spLocks noGrp="1"/>
          </p:cNvSpPr>
          <p:nvPr>
            <p:ph type="dt" sz="half" idx="10"/>
          </p:nvPr>
        </p:nvSpPr>
        <p:spPr/>
        <p:txBody>
          <a:bodyPr/>
          <a:lstStyle>
            <a:lvl1pPr>
              <a:defRPr/>
            </a:lvl1pPr>
          </a:lstStyle>
          <a:p>
            <a:pPr>
              <a:defRPr/>
            </a:pPr>
            <a:fld id="{0AE23208-7CC1-429E-B199-BC4A1A30911C}" type="datetime1">
              <a:rPr lang="en-US"/>
              <a:pPr>
                <a:defRPr/>
              </a:pPr>
              <a:t>10/7/2021</a:t>
            </a:fld>
            <a:endParaRPr lang="en-US"/>
          </a:p>
        </p:txBody>
      </p:sp>
      <p:sp>
        <p:nvSpPr>
          <p:cNvPr id="6" name="Footer Placeholder 4">
            <a:extLst>
              <a:ext uri="{FF2B5EF4-FFF2-40B4-BE49-F238E27FC236}">
                <a16:creationId xmlns:a16="http://schemas.microsoft.com/office/drawing/2014/main" id="{2B70334E-2853-4140-82B3-E4024F6CBED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A954862-1ABB-4923-9365-918D58F47DFC}"/>
              </a:ext>
            </a:extLst>
          </p:cNvPr>
          <p:cNvSpPr>
            <a:spLocks noGrp="1"/>
          </p:cNvSpPr>
          <p:nvPr>
            <p:ph type="sldNum" sz="quarter" idx="12"/>
          </p:nvPr>
        </p:nvSpPr>
        <p:spPr/>
        <p:txBody>
          <a:bodyPr/>
          <a:lstStyle>
            <a:lvl1pPr>
              <a:defRPr/>
            </a:lvl1pPr>
          </a:lstStyle>
          <a:p>
            <a:pPr>
              <a:defRPr/>
            </a:pPr>
            <a:fld id="{7D22005C-1B6B-475C-A09D-0AFFA3F0D6A9}" type="slidenum">
              <a:rPr lang="en-US" altLang="en-US"/>
              <a:pPr>
                <a:defRPr/>
              </a:pPr>
              <a:t>‹#›</a:t>
            </a:fld>
            <a:endParaRPr lang="en-US" altLang="en-US"/>
          </a:p>
        </p:txBody>
      </p:sp>
    </p:spTree>
    <p:extLst>
      <p:ext uri="{BB962C8B-B14F-4D97-AF65-F5344CB8AC3E}">
        <p14:creationId xmlns:p14="http://schemas.microsoft.com/office/powerpoint/2010/main" val="28081731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54D44CF1-6655-44CA-98E2-27C94995DB60}"/>
              </a:ext>
            </a:extLst>
          </p:cNvPr>
          <p:cNvGrpSpPr>
            <a:grpSpLocks/>
          </p:cNvGrpSpPr>
          <p:nvPr/>
        </p:nvGrpSpPr>
        <p:grpSpPr bwMode="auto">
          <a:xfrm>
            <a:off x="-7938" y="-7938"/>
            <a:ext cx="9170988" cy="6873876"/>
            <a:chOff x="-8467" y="-8468"/>
            <a:chExt cx="9171317" cy="6874935"/>
          </a:xfrm>
        </p:grpSpPr>
        <p:sp>
          <p:nvSpPr>
            <p:cNvPr id="7" name="Freeform 6">
              <a:extLst>
                <a:ext uri="{FF2B5EF4-FFF2-40B4-BE49-F238E27FC236}">
                  <a16:creationId xmlns:a16="http://schemas.microsoft.com/office/drawing/2014/main" id="{8729D18D-E919-4531-9007-7FA37D092224}"/>
                </a:ext>
              </a:extLst>
            </p:cNvPr>
            <p:cNvSpPr/>
            <p:nvPr/>
          </p:nvSpPr>
          <p:spPr>
            <a:xfrm>
              <a:off x="-8467" y="4013290"/>
              <a:ext cx="457217"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5DFE1851-9A97-4BFE-8F77-1AAE1D308571}"/>
                </a:ext>
              </a:extLst>
            </p:cNvPr>
            <p:cNvCxnSpPr/>
            <p:nvPr/>
          </p:nvCxnSpPr>
          <p:spPr>
            <a:xfrm flipV="1">
              <a:off x="5130455"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159254C-5FD4-482E-B199-6B0D9D81AB67}"/>
                </a:ext>
              </a:extLst>
            </p:cNvPr>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15A7D2E8-A467-4426-AA6C-EC855F034410}"/>
                </a:ext>
              </a:extLst>
            </p:cNvPr>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43AB0F6F-0B3F-4970-97A6-9F81C6425160}"/>
                </a:ext>
              </a:extLst>
            </p:cNvPr>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E4BDD5F3-48B7-4E85-8D33-E3AD4F98CF91}"/>
                </a:ext>
              </a:extLst>
            </p:cNvPr>
            <p:cNvSpPr/>
            <p:nvPr/>
          </p:nvSpPr>
          <p:spPr>
            <a:xfrm>
              <a:off x="6638634"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85FEE1E6-5A09-4F3B-9E0A-8D8BF86B0F4F}"/>
                </a:ext>
              </a:extLst>
            </p:cNvPr>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BFB2510-74E4-4FCE-A3FA-904A177BB320}"/>
                </a:ext>
              </a:extLst>
            </p:cNvPr>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01982553-4CBF-419C-81FB-61FBEC15EFC1}"/>
                </a:ext>
              </a:extLst>
            </p:cNvPr>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D8384066-EC30-4016-8BA0-6EC1F28CCE74}"/>
                </a:ext>
              </a:extLst>
            </p:cNvPr>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93BECDB6-509A-43A2-A28F-018958080D9F}"/>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889384D9-5361-478F-A440-B2A05908FAB5}"/>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E090B6E-865D-453A-9C97-D4816B71AA26}"/>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66FDC6F-9EA7-4CC7-A7C1-FAE839188040}" type="datetime1">
              <a:rPr lang="en-US"/>
              <a:pPr>
                <a:defRPr/>
              </a:pPr>
              <a:t>10/7/2021</a:t>
            </a:fld>
            <a:endParaRPr lang="en-US"/>
          </a:p>
        </p:txBody>
      </p:sp>
      <p:sp>
        <p:nvSpPr>
          <p:cNvPr id="5" name="Footer Placeholder 4">
            <a:extLst>
              <a:ext uri="{FF2B5EF4-FFF2-40B4-BE49-F238E27FC236}">
                <a16:creationId xmlns:a16="http://schemas.microsoft.com/office/drawing/2014/main" id="{9A786F4C-5857-423F-A5B6-FE1A53D0C5DB}"/>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93790673-7838-419E-95AB-68F8BECCEB61}"/>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a:solidFill>
                  <a:schemeClr val="accent1"/>
                </a:solidFill>
              </a:defRPr>
            </a:lvl1pPr>
          </a:lstStyle>
          <a:p>
            <a:pPr>
              <a:defRPr/>
            </a:pPr>
            <a:fld id="{3B4168A1-6D75-48A0-BA87-6E5587AA1C9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01"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802" r:id="rId11"/>
    <p:sldLayoutId id="2147483797" r:id="rId12"/>
    <p:sldLayoutId id="2147483803" r:id="rId13"/>
    <p:sldLayoutId id="2147483798" r:id="rId14"/>
    <p:sldLayoutId id="2147483799" r:id="rId15"/>
    <p:sldLayoutId id="2147483800" r:id="rId16"/>
  </p:sldLayoutIdLst>
  <p:hf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coursera.org/learn/ui-design/lecture/TNDYv/introductory-panel-ui-design-and-why-it-matters"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coursera.org/learn/ui-design/lecture/chGtR/user-interface-hall-of-fame-shame" TargetMode="External"/><Relationship Id="rId7" Type="http://schemas.openxmlformats.org/officeDocument/2006/relationships/hyperlink" Target="https://infonet.vietnamnet.vn/quan-su/vu-ban-nham-dang-xau-ho-cua-hai-quan-hien-dai-nhat-the-gioi-227124.html"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hyperlink" Target="https://www.coursera.org/lecture/ui-design/case-study-3-microsoft-office-2007-ribbon-MJTVW" TargetMode="External"/><Relationship Id="rId5" Type="http://schemas.openxmlformats.org/officeDocument/2006/relationships/hyperlink" Target="https://www.coursera.org/lecture/ui-design/case-study-2-corporate-value-citibank-atm-ZJvO6" TargetMode="External"/><Relationship Id="rId4" Type="http://schemas.openxmlformats.org/officeDocument/2006/relationships/hyperlink" Target="https://www.coursera.org/lecture/ui-design/case-study-1-ui-disasters-including-gps-fails-Gq6tr"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medium.theuxblog.com/a-short-history-of-computer-user-interface-design-29a916e5c2f5"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hyperlink" Target="https://www.britannica.com/technology/graphical-user-interface" TargetMode="External"/><Relationship Id="rId4" Type="http://schemas.openxmlformats.org/officeDocument/2006/relationships/hyperlink" Target="http://www.w3computing.com/systemsanalysis/types-user-interface/"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9B35FE6F-18D0-434A-BA77-B5740857CF6E}"/>
              </a:ext>
            </a:extLst>
          </p:cNvPr>
          <p:cNvSpPr>
            <a:spLocks noGrp="1" noChangeArrowheads="1"/>
          </p:cNvSpPr>
          <p:nvPr>
            <p:ph type="title"/>
          </p:nvPr>
        </p:nvSpPr>
        <p:spPr>
          <a:xfrm>
            <a:off x="152400" y="2667000"/>
            <a:ext cx="7543800" cy="1524000"/>
          </a:xfrm>
        </p:spPr>
        <p:txBody>
          <a:bodyPr/>
          <a:lstStyle/>
          <a:p>
            <a:pPr eaLnBrk="1" hangingPunct="1">
              <a:lnSpc>
                <a:spcPct val="150000"/>
              </a:lnSpc>
            </a:pPr>
            <a:r>
              <a:rPr lang="en-US" altLang="en-US" sz="3200">
                <a:latin typeface="SVN-Aguda Black" pitchFamily="50" charset="0"/>
                <a:ea typeface="SVN-Aguda Black" pitchFamily="50" charset="0"/>
                <a:cs typeface="SVN-Aguda Black" pitchFamily="50" charset="0"/>
              </a:rPr>
              <a:t>CHAPTER I</a:t>
            </a:r>
            <a:br>
              <a:rPr lang="en-US" altLang="en-US" sz="3200">
                <a:latin typeface="SVN-Aguda Black" pitchFamily="50" charset="0"/>
                <a:ea typeface="SVN-Aguda Black" pitchFamily="50" charset="0"/>
                <a:cs typeface="SVN-Aguda Black" pitchFamily="50" charset="0"/>
              </a:rPr>
            </a:br>
            <a:r>
              <a:rPr lang="en-US" altLang="en-US" sz="3200">
                <a:latin typeface="SVN-Aguda Black" pitchFamily="50" charset="0"/>
                <a:ea typeface="SVN-Aguda Black" pitchFamily="50" charset="0"/>
                <a:cs typeface="SVN-Aguda Black" pitchFamily="50" charset="0"/>
              </a:rPr>
              <a:t>TỔNG QUAN VỀ THIẾT KẾ GIAO DIỆN</a:t>
            </a:r>
          </a:p>
        </p:txBody>
      </p:sp>
      <p:sp>
        <p:nvSpPr>
          <p:cNvPr id="7171" name="Slide Number Placeholder 3">
            <a:extLst>
              <a:ext uri="{FF2B5EF4-FFF2-40B4-BE49-F238E27FC236}">
                <a16:creationId xmlns:a16="http://schemas.microsoft.com/office/drawing/2014/main" id="{91243217-8E77-4BD5-8B36-5E4B755D42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6CF5680D-2DE3-4C4C-842A-1C361314CF29}" type="slidenum">
              <a:rPr lang="en-US" altLang="en-US" smtClean="0">
                <a:solidFill>
                  <a:schemeClr val="accent1"/>
                </a:solidFill>
                <a:latin typeface="Arial" panose="020B0604020202020204" pitchFamily="34" charset="0"/>
              </a:rPr>
              <a:pPr>
                <a:spcBef>
                  <a:spcPct val="0"/>
                </a:spcBef>
                <a:buClrTx/>
                <a:buSzTx/>
                <a:buFontTx/>
                <a:buNone/>
              </a:pPr>
              <a:t>1</a:t>
            </a:fld>
            <a:endParaRPr lang="en-US" altLang="en-US">
              <a:solidFill>
                <a:schemeClr val="accent1"/>
              </a:solidFill>
              <a:latin typeface="Arial" panose="020B0604020202020204" pitchFamily="34" charset="0"/>
            </a:endParaRPr>
          </a:p>
        </p:txBody>
      </p:sp>
      <p:sp>
        <p:nvSpPr>
          <p:cNvPr id="7172" name="Text Box 17">
            <a:extLst>
              <a:ext uri="{FF2B5EF4-FFF2-40B4-BE49-F238E27FC236}">
                <a16:creationId xmlns:a16="http://schemas.microsoft.com/office/drawing/2014/main" id="{5F839764-C807-48D5-A550-3278A96AF835}"/>
              </a:ext>
            </a:extLst>
          </p:cNvPr>
          <p:cNvSpPr txBox="1">
            <a:spLocks noChangeArrowheads="1"/>
          </p:cNvSpPr>
          <p:nvPr/>
        </p:nvSpPr>
        <p:spPr bwMode="auto">
          <a:xfrm>
            <a:off x="3352800" y="4916488"/>
            <a:ext cx="44211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sz="2000">
                <a:solidFill>
                  <a:schemeClr val="tx1"/>
                </a:solidFill>
                <a:latin typeface="SVN-Aguda Black" pitchFamily="50" charset="0"/>
                <a:ea typeface="SVN-Aguda Black" pitchFamily="50" charset="0"/>
                <a:cs typeface="SVN-Aguda Black" pitchFamily="50" charset="0"/>
              </a:rPr>
              <a:t>Giảng viên: Trần Thị Phương Linh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7EFAE8EA-B80F-43B2-82F1-26E257983C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9E73686C-E218-48CF-A44F-59EEBBD0256D}" type="slidenum">
              <a:rPr lang="en-US" altLang="en-US" smtClean="0">
                <a:solidFill>
                  <a:srgbClr val="898989"/>
                </a:solidFill>
                <a:latin typeface="Calibri" panose="020F0502020204030204" pitchFamily="34" charset="0"/>
              </a:rPr>
              <a:pPr>
                <a:spcBef>
                  <a:spcPct val="0"/>
                </a:spcBef>
                <a:buClrTx/>
                <a:buSzTx/>
                <a:buFontTx/>
                <a:buNone/>
              </a:pPr>
              <a:t>10</a:t>
            </a:fld>
            <a:endParaRPr lang="en-US" altLang="en-US">
              <a:solidFill>
                <a:srgbClr val="898989"/>
              </a:solidFill>
              <a:latin typeface="Calibri" panose="020F0502020204030204" pitchFamily="34" charset="0"/>
            </a:endParaRPr>
          </a:p>
        </p:txBody>
      </p:sp>
      <p:sp>
        <p:nvSpPr>
          <p:cNvPr id="28676" name="Content Placeholder 24">
            <a:extLst>
              <a:ext uri="{FF2B5EF4-FFF2-40B4-BE49-F238E27FC236}">
                <a16:creationId xmlns:a16="http://schemas.microsoft.com/office/drawing/2014/main" id="{436FBBBC-631A-4073-8ABA-46D7951A093A}"/>
              </a:ext>
            </a:extLst>
          </p:cNvPr>
          <p:cNvSpPr>
            <a:spLocks noGrp="1"/>
          </p:cNvSpPr>
          <p:nvPr>
            <p:ph idx="4294967295"/>
          </p:nvPr>
        </p:nvSpPr>
        <p:spPr>
          <a:xfrm>
            <a:off x="0" y="1295400"/>
            <a:ext cx="8229600" cy="5105400"/>
          </a:xfrm>
        </p:spPr>
        <p:txBody>
          <a:bodyPr rtlCol="0">
            <a:normAutofit lnSpcReduction="10000"/>
          </a:bodyPr>
          <a:lstStyle/>
          <a:p>
            <a:pPr eaLnBrk="1" fontAlgn="auto" hangingPunct="1">
              <a:spcAft>
                <a:spcPts val="0"/>
              </a:spcAft>
              <a:buFont typeface="Wingdings 3" charset="2"/>
              <a:buChar char=""/>
              <a:defRPr/>
            </a:pPr>
            <a:r>
              <a:rPr lang="en-US" altLang="en-US" sz="2400">
                <a:solidFill>
                  <a:srgbClr val="990000"/>
                </a:solidFill>
                <a:latin typeface="Arial" panose="020B0604020202020204" pitchFamily="34" charset="0"/>
                <a:cs typeface="Tahoma" panose="020B0604030504040204" pitchFamily="34" charset="0"/>
              </a:rPr>
              <a:t>Cách dùng và ngữ cảnh (use and context)</a:t>
            </a:r>
          </a:p>
          <a:p>
            <a:pPr marL="796925" lvl="1" indent="-339725" eaLnBrk="1" fontAlgn="auto" hangingPunct="1">
              <a:spcAft>
                <a:spcPts val="0"/>
              </a:spcAft>
              <a:buFont typeface="Wingdings" panose="05000000000000000000" pitchFamily="2" charset="2"/>
              <a:buChar char="q"/>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Tổ chức xã hội loài người (Human Social Organization)</a:t>
            </a:r>
          </a:p>
          <a:p>
            <a:pPr marL="796925" lvl="1" indent="-339725" eaLnBrk="1" fontAlgn="auto" hangingPunct="1">
              <a:spcAft>
                <a:spcPts val="0"/>
              </a:spcAft>
              <a:buFont typeface="Wingdings" panose="05000000000000000000" pitchFamily="2" charset="2"/>
              <a:buChar char="q"/>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Sự phù hợp người máy (Human Machine Fit)</a:t>
            </a:r>
          </a:p>
          <a:p>
            <a:pPr eaLnBrk="1" fontAlgn="auto" hangingPunct="1">
              <a:spcAft>
                <a:spcPts val="0"/>
              </a:spcAft>
              <a:buFont typeface="Wingdings" panose="05000000000000000000" pitchFamily="2" charset="2"/>
              <a:buChar char="§"/>
              <a:defRPr/>
            </a:pPr>
            <a:r>
              <a:rPr lang="en-US" altLang="en-US" sz="2400">
                <a:solidFill>
                  <a:srgbClr val="990000"/>
                </a:solidFill>
                <a:latin typeface="Arial" panose="020B0604020202020204" pitchFamily="34" charset="0"/>
                <a:cs typeface="Tahoma" panose="020B0604030504040204" pitchFamily="34" charset="0"/>
              </a:rPr>
              <a:t>Các đặc trưng con người (Human)</a:t>
            </a:r>
          </a:p>
          <a:p>
            <a:pPr marL="796925" lvl="1" indent="-339725" eaLnBrk="1" fontAlgn="auto" hangingPunct="1">
              <a:spcAft>
                <a:spcPts val="0"/>
              </a:spcAft>
              <a:buFont typeface="Wingdings" panose="05000000000000000000" pitchFamily="2" charset="2"/>
              <a:buChar char="q"/>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Xử lý thông tin của con người (Human Information Processing)</a:t>
            </a:r>
          </a:p>
          <a:p>
            <a:pPr marL="796925" lvl="1" indent="-339725" eaLnBrk="1" fontAlgn="auto" hangingPunct="1">
              <a:spcAft>
                <a:spcPts val="0"/>
              </a:spcAft>
              <a:buFont typeface="Wingdings" panose="05000000000000000000" pitchFamily="2" charset="2"/>
              <a:buChar char="q"/>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Ngôn ngữ, giao tiếp và tương tác</a:t>
            </a:r>
          </a:p>
          <a:p>
            <a:pPr marL="796925" lvl="1" indent="-339725" eaLnBrk="1" fontAlgn="auto" hangingPunct="1">
              <a:spcAft>
                <a:spcPts val="0"/>
              </a:spcAft>
              <a:buFont typeface="Wingdings" panose="05000000000000000000" pitchFamily="2" charset="2"/>
              <a:buChar char="q"/>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Nghiên cứu về lao động (Ergonomics): </a:t>
            </a:r>
            <a:r>
              <a:rPr lang="en-US" altLang="en-US" sz="2200">
                <a:solidFill>
                  <a:schemeClr val="tx1">
                    <a:lumMod val="75000"/>
                    <a:lumOff val="25000"/>
                  </a:schemeClr>
                </a:solidFill>
              </a:rPr>
              <a:t>đặc điểm nhân trắc học, sinh lý học của con người và quan hệ giữa con người  với môi trường, không gian làm việc,…</a:t>
            </a:r>
          </a:p>
          <a:p>
            <a:pPr lvl="3" eaLnBrk="1" fontAlgn="auto" hangingPunct="1">
              <a:spcAft>
                <a:spcPts val="0"/>
              </a:spcAft>
              <a:buFont typeface="Wingdings 3" charset="2"/>
              <a:buChar char=""/>
              <a:defRPr/>
            </a:pPr>
            <a:r>
              <a:rPr lang="en-US" altLang="en-US" sz="1800">
                <a:solidFill>
                  <a:schemeClr val="tx1">
                    <a:lumMod val="75000"/>
                    <a:lumOff val="25000"/>
                  </a:schemeClr>
                </a:solidFill>
              </a:rPr>
              <a:t>Thiết kế không gian làm việc</a:t>
            </a:r>
          </a:p>
          <a:p>
            <a:pPr lvl="3" eaLnBrk="1" fontAlgn="auto" hangingPunct="1">
              <a:spcAft>
                <a:spcPts val="0"/>
              </a:spcAft>
              <a:buFont typeface="Wingdings 3" charset="2"/>
              <a:buChar char=""/>
              <a:defRPr/>
            </a:pPr>
            <a:r>
              <a:rPr lang="en-US" altLang="en-US" sz="1800">
                <a:solidFill>
                  <a:schemeClr val="tx1">
                    <a:lumMod val="75000"/>
                    <a:lumOff val="25000"/>
                  </a:schemeClr>
                </a:solidFill>
              </a:rPr>
              <a:t>Bố trí màn hình, các bảng điều khiển (Controls)</a:t>
            </a:r>
          </a:p>
          <a:p>
            <a:pPr lvl="3" eaLnBrk="1" fontAlgn="auto" hangingPunct="1">
              <a:spcAft>
                <a:spcPts val="0"/>
              </a:spcAft>
              <a:buFont typeface="Wingdings 3" charset="2"/>
              <a:buChar char=""/>
              <a:defRPr/>
            </a:pPr>
            <a:r>
              <a:rPr lang="en-US" altLang="en-US" sz="1800">
                <a:solidFill>
                  <a:schemeClr val="tx1">
                    <a:lumMod val="75000"/>
                    <a:lumOff val="25000"/>
                  </a:schemeClr>
                </a:solidFill>
              </a:rPr>
              <a:t>Giới hạn của nhận thức, cảm biến,…</a:t>
            </a:r>
            <a:endParaRPr lang="en-US" altLang="en-US" sz="1800">
              <a:solidFill>
                <a:schemeClr val="tx1">
                  <a:lumMod val="75000"/>
                  <a:lumOff val="25000"/>
                </a:schemeClr>
              </a:solidFill>
              <a:latin typeface="Arial" panose="020B0604020202020204" pitchFamily="34" charset="0"/>
              <a:cs typeface="Tahoma" panose="020B0604030504040204" pitchFamily="34" charset="0"/>
            </a:endParaRPr>
          </a:p>
          <a:p>
            <a:pPr algn="just" eaLnBrk="1" fontAlgn="auto" hangingPunct="1">
              <a:spcAft>
                <a:spcPts val="0"/>
              </a:spcAft>
              <a:buFont typeface="Wingdings" panose="05000000000000000000" pitchFamily="2" charset="2"/>
              <a:buNone/>
              <a:defRPr/>
            </a:pPr>
            <a:endParaRPr lang="en-US" altLang="en-US">
              <a:solidFill>
                <a:schemeClr val="tx1">
                  <a:lumMod val="75000"/>
                  <a:lumOff val="25000"/>
                </a:schemeClr>
              </a:solidFill>
              <a:latin typeface="Arial" panose="020B0604020202020204" pitchFamily="34" charset="0"/>
              <a:cs typeface="Tahoma" panose="020B0604030504040204" pitchFamily="34" charset="0"/>
            </a:endParaRPr>
          </a:p>
          <a:p>
            <a:pPr algn="just" eaLnBrk="1" fontAlgn="auto" hangingPunct="1">
              <a:spcAft>
                <a:spcPts val="0"/>
              </a:spcAft>
              <a:buFont typeface="Wingdings" panose="05000000000000000000" pitchFamily="2" charset="2"/>
              <a:buChar char="Ø"/>
              <a:defRPr/>
            </a:pP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F46CD25C-60EF-4A47-9B01-496180EDEEEE}"/>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4581" name="Group 14">
            <a:extLst>
              <a:ext uri="{FF2B5EF4-FFF2-40B4-BE49-F238E27FC236}">
                <a16:creationId xmlns:a16="http://schemas.microsoft.com/office/drawing/2014/main" id="{370E32A7-8A06-4453-9E8D-78E45294CAC1}"/>
              </a:ext>
            </a:extLst>
          </p:cNvPr>
          <p:cNvGrpSpPr>
            <a:grpSpLocks/>
          </p:cNvGrpSpPr>
          <p:nvPr/>
        </p:nvGrpSpPr>
        <p:grpSpPr bwMode="auto">
          <a:xfrm>
            <a:off x="533400" y="228600"/>
            <a:ext cx="7543800" cy="641350"/>
            <a:chOff x="762000" y="1905000"/>
            <a:chExt cx="7543800" cy="642465"/>
          </a:xfrm>
        </p:grpSpPr>
        <p:sp>
          <p:nvSpPr>
            <p:cNvPr id="24582" name="Text Box 12">
              <a:extLst>
                <a:ext uri="{FF2B5EF4-FFF2-40B4-BE49-F238E27FC236}">
                  <a16:creationId xmlns:a16="http://schemas.microsoft.com/office/drawing/2014/main" id="{DC7A4E0D-F848-4602-A5C5-9F39A995C5A8}"/>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24583" name="Group 28">
              <a:extLst>
                <a:ext uri="{FF2B5EF4-FFF2-40B4-BE49-F238E27FC236}">
                  <a16:creationId xmlns:a16="http://schemas.microsoft.com/office/drawing/2014/main" id="{450FDAB7-626C-40AE-8494-1F1F1AAFFE9D}"/>
                </a:ext>
              </a:extLst>
            </p:cNvPr>
            <p:cNvGrpSpPr>
              <a:grpSpLocks/>
            </p:cNvGrpSpPr>
            <p:nvPr/>
          </p:nvGrpSpPr>
          <p:grpSpPr bwMode="auto">
            <a:xfrm>
              <a:off x="762000" y="1905000"/>
              <a:ext cx="548640" cy="475488"/>
              <a:chOff x="1110" y="2656"/>
              <a:chExt cx="1549" cy="1351"/>
            </a:xfrm>
          </p:grpSpPr>
          <p:sp>
            <p:nvSpPr>
              <p:cNvPr id="24584" name="AutoShape 4">
                <a:extLst>
                  <a:ext uri="{FF2B5EF4-FFF2-40B4-BE49-F238E27FC236}">
                    <a16:creationId xmlns:a16="http://schemas.microsoft.com/office/drawing/2014/main" id="{6A2791B3-C0C6-4366-9213-6DE0063347B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4585" name="AutoShape 5">
                <a:extLst>
                  <a:ext uri="{FF2B5EF4-FFF2-40B4-BE49-F238E27FC236}">
                    <a16:creationId xmlns:a16="http://schemas.microsoft.com/office/drawing/2014/main" id="{E85E2E55-830A-42A3-ADBF-B55432ED3FE7}"/>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7B146044-1F28-45F9-AB72-72047D9AB24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E58AA12-1377-499F-95AB-76A27553A5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7BAA6643-1A09-43E7-B5F4-EFFACAA7F0A9}" type="slidenum">
              <a:rPr lang="en-US" altLang="en-US" smtClean="0">
                <a:solidFill>
                  <a:srgbClr val="898989"/>
                </a:solidFill>
                <a:latin typeface="Calibri" panose="020F0502020204030204" pitchFamily="34" charset="0"/>
              </a:rPr>
              <a:pPr>
                <a:spcBef>
                  <a:spcPct val="0"/>
                </a:spcBef>
                <a:buClrTx/>
                <a:buSzTx/>
                <a:buFontTx/>
                <a:buNone/>
              </a:pPr>
              <a:t>11</a:t>
            </a:fld>
            <a:endParaRPr lang="en-US" altLang="en-US">
              <a:solidFill>
                <a:srgbClr val="898989"/>
              </a:solidFill>
              <a:latin typeface="Calibri" panose="020F0502020204030204" pitchFamily="34" charset="0"/>
            </a:endParaRPr>
          </a:p>
        </p:txBody>
      </p:sp>
      <p:sp>
        <p:nvSpPr>
          <p:cNvPr id="4" name="Rectangle 3">
            <a:extLst>
              <a:ext uri="{FF2B5EF4-FFF2-40B4-BE49-F238E27FC236}">
                <a16:creationId xmlns:a16="http://schemas.microsoft.com/office/drawing/2014/main" id="{BF923598-4718-4C2E-B249-7AFF9EEEC499}"/>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6628" name="Group 14">
            <a:extLst>
              <a:ext uri="{FF2B5EF4-FFF2-40B4-BE49-F238E27FC236}">
                <a16:creationId xmlns:a16="http://schemas.microsoft.com/office/drawing/2014/main" id="{A1EA3454-459A-437C-A1C9-C4D1463CA863}"/>
              </a:ext>
            </a:extLst>
          </p:cNvPr>
          <p:cNvGrpSpPr>
            <a:grpSpLocks/>
          </p:cNvGrpSpPr>
          <p:nvPr/>
        </p:nvGrpSpPr>
        <p:grpSpPr bwMode="auto">
          <a:xfrm>
            <a:off x="533400" y="228600"/>
            <a:ext cx="7543800" cy="641350"/>
            <a:chOff x="762000" y="1905000"/>
            <a:chExt cx="7543800" cy="642465"/>
          </a:xfrm>
        </p:grpSpPr>
        <p:sp>
          <p:nvSpPr>
            <p:cNvPr id="26630" name="Text Box 12">
              <a:extLst>
                <a:ext uri="{FF2B5EF4-FFF2-40B4-BE49-F238E27FC236}">
                  <a16:creationId xmlns:a16="http://schemas.microsoft.com/office/drawing/2014/main" id="{00A6A329-667D-4CC7-94C5-B19C0207F8E4}"/>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26631" name="Group 28">
              <a:extLst>
                <a:ext uri="{FF2B5EF4-FFF2-40B4-BE49-F238E27FC236}">
                  <a16:creationId xmlns:a16="http://schemas.microsoft.com/office/drawing/2014/main" id="{2BD72A1C-F71D-4A4E-BEFE-F6723D2C77BD}"/>
                </a:ext>
              </a:extLst>
            </p:cNvPr>
            <p:cNvGrpSpPr>
              <a:grpSpLocks/>
            </p:cNvGrpSpPr>
            <p:nvPr/>
          </p:nvGrpSpPr>
          <p:grpSpPr bwMode="auto">
            <a:xfrm>
              <a:off x="762000" y="1905000"/>
              <a:ext cx="548640" cy="475488"/>
              <a:chOff x="1110" y="2656"/>
              <a:chExt cx="1549" cy="1351"/>
            </a:xfrm>
          </p:grpSpPr>
          <p:sp>
            <p:nvSpPr>
              <p:cNvPr id="26632" name="AutoShape 4">
                <a:extLst>
                  <a:ext uri="{FF2B5EF4-FFF2-40B4-BE49-F238E27FC236}">
                    <a16:creationId xmlns:a16="http://schemas.microsoft.com/office/drawing/2014/main" id="{11CCFB41-782B-40C1-B4EA-0C99C149A29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6633" name="AutoShape 5">
                <a:extLst>
                  <a:ext uri="{FF2B5EF4-FFF2-40B4-BE49-F238E27FC236}">
                    <a16:creationId xmlns:a16="http://schemas.microsoft.com/office/drawing/2014/main" id="{FBBE29AF-F9AB-477F-89AF-651430272DEC}"/>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470AC278-3F78-4149-8AC9-98EE5C9F42AD}"/>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pic>
        <p:nvPicPr>
          <p:cNvPr id="26629" name="Picture 2">
            <a:extLst>
              <a:ext uri="{FF2B5EF4-FFF2-40B4-BE49-F238E27FC236}">
                <a16:creationId xmlns:a16="http://schemas.microsoft.com/office/drawing/2014/main" id="{C2E86FC1-A0A0-4A6A-884F-7D792A2E3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806575"/>
            <a:ext cx="798195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8B85BD62-87CF-4CAB-81B2-F1C78A50A9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9C5CA47-D5B0-44ED-BE49-AB96333288B0}" type="slidenum">
              <a:rPr lang="en-US" altLang="en-US" smtClean="0">
                <a:solidFill>
                  <a:srgbClr val="898989"/>
                </a:solidFill>
                <a:latin typeface="Calibri" panose="020F0502020204030204" pitchFamily="34" charset="0"/>
              </a:rPr>
              <a:pPr>
                <a:spcBef>
                  <a:spcPct val="0"/>
                </a:spcBef>
                <a:buClrTx/>
                <a:buSzTx/>
                <a:buFontTx/>
                <a:buNone/>
              </a:pPr>
              <a:t>12</a:t>
            </a:fld>
            <a:endParaRPr lang="en-US" altLang="en-US">
              <a:solidFill>
                <a:srgbClr val="898989"/>
              </a:solidFill>
              <a:latin typeface="Calibri" panose="020F0502020204030204" pitchFamily="34" charset="0"/>
            </a:endParaRPr>
          </a:p>
        </p:txBody>
      </p:sp>
      <p:sp>
        <p:nvSpPr>
          <p:cNvPr id="28675" name="Content Placeholder 24">
            <a:extLst>
              <a:ext uri="{FF2B5EF4-FFF2-40B4-BE49-F238E27FC236}">
                <a16:creationId xmlns:a16="http://schemas.microsoft.com/office/drawing/2014/main" id="{C863730A-1775-4446-A47C-3DFC21FFA885}"/>
              </a:ext>
            </a:extLst>
          </p:cNvPr>
          <p:cNvSpPr>
            <a:spLocks noGrp="1" noChangeArrowheads="1"/>
          </p:cNvSpPr>
          <p:nvPr>
            <p:ph idx="4294967295"/>
          </p:nvPr>
        </p:nvSpPr>
        <p:spPr>
          <a:xfrm>
            <a:off x="0" y="1495425"/>
            <a:ext cx="7848600" cy="5105400"/>
          </a:xfrm>
        </p:spPr>
        <p:txBody>
          <a:bodyPr/>
          <a:lstStyle/>
          <a:p>
            <a:pPr eaLnBrk="1" hangingPunct="1">
              <a:buFont typeface="Wingdings" panose="05000000000000000000" pitchFamily="2" charset="2"/>
              <a:buChar char="§"/>
            </a:pPr>
            <a:r>
              <a:rPr lang="en-US" altLang="en-US" sz="2400" b="1">
                <a:solidFill>
                  <a:srgbClr val="990000"/>
                </a:solidFill>
                <a:latin typeface="Arial" panose="020B0604020202020204" pitchFamily="34" charset="0"/>
                <a:cs typeface="Tahoma" panose="020B0604030504040204" pitchFamily="34" charset="0"/>
              </a:rPr>
              <a:t>Hệ thống máy tính và kiến trúc giao diện</a:t>
            </a:r>
          </a:p>
          <a:p>
            <a:pPr marL="800100" lvl="2" eaLnBrk="1" hangingPunct="1"/>
            <a:r>
              <a:rPr lang="en-US" altLang="en-US" sz="2200"/>
              <a:t>Các thiết bị vào ra (I/O Devices): Kỹ năng xây dựng các kỹ thuật hỗ trợ giao tiếp giữa người-máy tính</a:t>
            </a:r>
          </a:p>
          <a:p>
            <a:pPr marL="800100" lvl="2" eaLnBrk="1" hangingPunct="1"/>
            <a:r>
              <a:rPr lang="en-US" altLang="en-US" sz="2200"/>
              <a:t>Các loại thiết bị vào ra máy tính</a:t>
            </a:r>
          </a:p>
          <a:p>
            <a:pPr marL="800100" lvl="2" eaLnBrk="1" hangingPunct="1"/>
            <a:r>
              <a:rPr lang="en-US" altLang="en-US" sz="2200"/>
              <a:t>Tính chất của thiết bị vào ra, trọng lượng, portability – dễ di chuyển, băng thông,…</a:t>
            </a:r>
          </a:p>
          <a:p>
            <a:pPr marL="800100" lvl="2" eaLnBrk="1" hangingPunct="1"/>
            <a:r>
              <a:rPr lang="en-US" altLang="en-US" sz="2200"/>
              <a:t>Thiết bị ảo</a:t>
            </a:r>
            <a:endParaRPr lang="en-US" altLang="en-US" sz="2200">
              <a:latin typeface="Arial" panose="020B0604020202020204" pitchFamily="34" charset="0"/>
              <a:cs typeface="Tahoma" panose="020B0604030504040204" pitchFamily="34" charset="0"/>
            </a:endParaRPr>
          </a:p>
          <a:p>
            <a:pPr eaLnBrk="1" hangingPunct="1">
              <a:buFont typeface="Wingdings" panose="05000000000000000000" pitchFamily="2" charset="2"/>
              <a:buChar char="§"/>
            </a:pPr>
            <a:endParaRPr lang="en-US" altLang="en-US" sz="2800">
              <a:latin typeface="Arial" panose="020B0604020202020204" pitchFamily="34" charset="0"/>
              <a:cs typeface="Tahoma" panose="020B0604030504040204" pitchFamily="34" charset="0"/>
            </a:endParaRPr>
          </a:p>
          <a:p>
            <a:pPr algn="just" eaLnBrk="1" hangingPunct="1">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AFF1CC3E-9879-4BD8-88DF-638E74010D58}"/>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8677" name="Group 14">
            <a:extLst>
              <a:ext uri="{FF2B5EF4-FFF2-40B4-BE49-F238E27FC236}">
                <a16:creationId xmlns:a16="http://schemas.microsoft.com/office/drawing/2014/main" id="{DF5B9313-30DF-4962-8543-8FF49C14B47D}"/>
              </a:ext>
            </a:extLst>
          </p:cNvPr>
          <p:cNvGrpSpPr>
            <a:grpSpLocks/>
          </p:cNvGrpSpPr>
          <p:nvPr/>
        </p:nvGrpSpPr>
        <p:grpSpPr bwMode="auto">
          <a:xfrm>
            <a:off x="533400" y="228600"/>
            <a:ext cx="7543800" cy="641350"/>
            <a:chOff x="762000" y="1905000"/>
            <a:chExt cx="7543800" cy="642465"/>
          </a:xfrm>
        </p:grpSpPr>
        <p:sp>
          <p:nvSpPr>
            <p:cNvPr id="28678" name="Text Box 12">
              <a:extLst>
                <a:ext uri="{FF2B5EF4-FFF2-40B4-BE49-F238E27FC236}">
                  <a16:creationId xmlns:a16="http://schemas.microsoft.com/office/drawing/2014/main" id="{15FF3FC9-A16F-4295-B5E7-4BDF0C3760E9}"/>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28679" name="Group 28">
              <a:extLst>
                <a:ext uri="{FF2B5EF4-FFF2-40B4-BE49-F238E27FC236}">
                  <a16:creationId xmlns:a16="http://schemas.microsoft.com/office/drawing/2014/main" id="{0C2662E8-86E9-477A-99C3-7384F7D36DE8}"/>
                </a:ext>
              </a:extLst>
            </p:cNvPr>
            <p:cNvGrpSpPr>
              <a:grpSpLocks/>
            </p:cNvGrpSpPr>
            <p:nvPr/>
          </p:nvGrpSpPr>
          <p:grpSpPr bwMode="auto">
            <a:xfrm>
              <a:off x="762000" y="1905000"/>
              <a:ext cx="548640" cy="475488"/>
              <a:chOff x="1110" y="2656"/>
              <a:chExt cx="1549" cy="1351"/>
            </a:xfrm>
          </p:grpSpPr>
          <p:sp>
            <p:nvSpPr>
              <p:cNvPr id="28680" name="AutoShape 4">
                <a:extLst>
                  <a:ext uri="{FF2B5EF4-FFF2-40B4-BE49-F238E27FC236}">
                    <a16:creationId xmlns:a16="http://schemas.microsoft.com/office/drawing/2014/main" id="{4CBE97B7-DE55-4F78-B8D6-3D8CF5EE35F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8681" name="AutoShape 5">
                <a:extLst>
                  <a:ext uri="{FF2B5EF4-FFF2-40B4-BE49-F238E27FC236}">
                    <a16:creationId xmlns:a16="http://schemas.microsoft.com/office/drawing/2014/main" id="{9A97E49A-A386-46FA-86CB-7BC5D60610AB}"/>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7269A56F-5220-4D9E-A331-EB2A65F55566}"/>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626ACE07-E723-489F-AA1C-06A3263298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CAA5C43B-0556-4574-9D2B-B92B16CB7CB0}" type="slidenum">
              <a:rPr lang="en-US" altLang="en-US" smtClean="0">
                <a:solidFill>
                  <a:srgbClr val="898989"/>
                </a:solidFill>
                <a:latin typeface="Calibri" panose="020F0502020204030204" pitchFamily="34" charset="0"/>
              </a:rPr>
              <a:pPr>
                <a:spcBef>
                  <a:spcPct val="0"/>
                </a:spcBef>
                <a:buClrTx/>
                <a:buSzTx/>
                <a:buFontTx/>
                <a:buNone/>
              </a:pPr>
              <a:t>13</a:t>
            </a:fld>
            <a:endParaRPr lang="en-US" altLang="en-US">
              <a:solidFill>
                <a:srgbClr val="898989"/>
              </a:solidFill>
              <a:latin typeface="Calibri" panose="020F0502020204030204" pitchFamily="34" charset="0"/>
            </a:endParaRPr>
          </a:p>
        </p:txBody>
      </p:sp>
      <p:sp>
        <p:nvSpPr>
          <p:cNvPr id="32772" name="Content Placeholder 24">
            <a:extLst>
              <a:ext uri="{FF2B5EF4-FFF2-40B4-BE49-F238E27FC236}">
                <a16:creationId xmlns:a16="http://schemas.microsoft.com/office/drawing/2014/main" id="{18804316-CD5F-469C-934D-253A8A1EE8BE}"/>
              </a:ext>
            </a:extLst>
          </p:cNvPr>
          <p:cNvSpPr>
            <a:spLocks noGrp="1"/>
          </p:cNvSpPr>
          <p:nvPr>
            <p:ph idx="4294967295"/>
          </p:nvPr>
        </p:nvSpPr>
        <p:spPr>
          <a:xfrm>
            <a:off x="0" y="1295400"/>
            <a:ext cx="8229600" cy="5105400"/>
          </a:xfrm>
        </p:spPr>
        <p:txBody>
          <a:bodyPr rtlCol="0">
            <a:normAutofit lnSpcReduction="10000"/>
          </a:bodyPr>
          <a:lstStyle/>
          <a:p>
            <a:pPr algn="just" eaLnBrk="1" fontAlgn="auto" hangingPunct="1">
              <a:spcAft>
                <a:spcPts val="0"/>
              </a:spcAft>
              <a:buFont typeface="Wingdings 3" charset="2"/>
              <a:buChar char=""/>
              <a:defRPr/>
            </a:pPr>
            <a:r>
              <a:rPr lang="en-US" altLang="en-US" sz="2400">
                <a:solidFill>
                  <a:srgbClr val="990000"/>
                </a:solidFill>
                <a:latin typeface="Arial" panose="020B0604020202020204" pitchFamily="34" charset="0"/>
              </a:rPr>
              <a:t>Kỹ thuật đối thoại (Dialogue Techniques):</a:t>
            </a:r>
            <a:r>
              <a:rPr lang="en-US" altLang="en-US" sz="2400">
                <a:solidFill>
                  <a:schemeClr val="tx1">
                    <a:lumMod val="75000"/>
                    <a:lumOff val="25000"/>
                  </a:schemeClr>
                </a:solidFill>
                <a:latin typeface="Arial" panose="020B0604020202020204" pitchFamily="34" charset="0"/>
              </a:rPr>
              <a:t> Kiến trúc phần mềm cơ sở và kỹ thuật để tương tác với người sử dụng</a:t>
            </a:r>
          </a:p>
          <a:p>
            <a:pPr marL="744538" lvl="1" indent="-287338" algn="just" eaLnBrk="1" fontAlgn="auto" hangingPunct="1">
              <a:spcAft>
                <a:spcPts val="0"/>
              </a:spcAft>
              <a:buFont typeface="Wingdings 3" charset="2"/>
              <a:buChar char=""/>
              <a:defRPr/>
            </a:pPr>
            <a:r>
              <a:rPr lang="en-US" altLang="en-US" sz="2200">
                <a:solidFill>
                  <a:schemeClr val="tx1">
                    <a:lumMod val="75000"/>
                    <a:lumOff val="25000"/>
                  </a:schemeClr>
                </a:solidFill>
                <a:latin typeface="Arial" panose="020B0604020202020204" pitchFamily="34" charset="0"/>
              </a:rPr>
              <a:t>Các kỹ thuật đối thoại vào: vd kỹ thuật sử dụng bàn phím(lệnh, menu), kỹ thuật sử dụng chuột, kỹ thuật sử dụng bút (nhận dạng ký tự, điệu bộ (gesture), kỹ thuật sử dụng tiếng nói,…</a:t>
            </a:r>
          </a:p>
          <a:p>
            <a:pPr marL="744538" lvl="1" indent="-287338" algn="just" eaLnBrk="1" fontAlgn="auto" hangingPunct="1">
              <a:spcAft>
                <a:spcPts val="0"/>
              </a:spcAft>
              <a:buFont typeface="Wingdings 3" charset="2"/>
              <a:buChar char=""/>
              <a:defRPr/>
            </a:pPr>
            <a:r>
              <a:rPr lang="en-US" altLang="en-US" sz="2200">
                <a:solidFill>
                  <a:schemeClr val="tx1">
                    <a:lumMod val="75000"/>
                    <a:lumOff val="25000"/>
                  </a:schemeClr>
                </a:solidFill>
                <a:latin typeface="Arial" panose="020B0604020202020204" pitchFamily="34" charset="0"/>
              </a:rPr>
              <a:t>Các kỹ thuật đối thoại ra (vd: cửa sổ trượt, cửa sổ bình thường, hoạt hình, …</a:t>
            </a:r>
          </a:p>
          <a:p>
            <a:pPr marL="744538" lvl="1" indent="-287338" algn="just" eaLnBrk="1" fontAlgn="auto" hangingPunct="1">
              <a:spcAft>
                <a:spcPts val="0"/>
              </a:spcAft>
              <a:buFont typeface="Wingdings 3" charset="2"/>
              <a:buChar char=""/>
              <a:defRPr/>
            </a:pPr>
            <a:r>
              <a:rPr lang="en-US" altLang="en-US" sz="2200">
                <a:solidFill>
                  <a:schemeClr val="tx1">
                    <a:lumMod val="75000"/>
                    <a:lumOff val="25000"/>
                  </a:schemeClr>
                </a:solidFill>
                <a:latin typeface="Arial" panose="020B0604020202020204" pitchFamily="34" charset="0"/>
              </a:rPr>
              <a:t>Các kỹ thuật đối thoại tương tác, vd: kỹ thuật chữ - số, điền form, chọn lệnh trong menu, tương tác trực tiếp, biểu tượng, ngôn ngữ tự nhiên. Các kỹ thuật dẫn đường, quản lý lỗi,…</a:t>
            </a:r>
          </a:p>
          <a:p>
            <a:pPr marL="744538" lvl="1" indent="-287338" algn="just" eaLnBrk="1" fontAlgn="auto" hangingPunct="1">
              <a:spcAft>
                <a:spcPts val="0"/>
              </a:spcAft>
              <a:buFont typeface="Wingdings 3" charset="2"/>
              <a:buChar char=""/>
              <a:defRPr/>
            </a:pPr>
            <a:r>
              <a:rPr lang="en-US" altLang="en-US" sz="2200">
                <a:solidFill>
                  <a:schemeClr val="tx1">
                    <a:lumMod val="75000"/>
                    <a:lumOff val="25000"/>
                  </a:schemeClr>
                </a:solidFill>
                <a:latin typeface="Arial" panose="020B0604020202020204" pitchFamily="34" charset="0"/>
              </a:rPr>
              <a:t>Kiến trúc đối thoại: Các kiến trúc về chuẩn phần mềm về giao diện người sử dụng</a:t>
            </a:r>
            <a:r>
              <a:rPr lang="en-US" altLang="en-US" sz="2200">
                <a:solidFill>
                  <a:schemeClr val="tx1">
                    <a:lumMod val="75000"/>
                    <a:lumOff val="25000"/>
                  </a:schemeClr>
                </a:solidFill>
                <a:latin typeface="Arial" panose="020B0604020202020204" pitchFamily="34" charset="0"/>
                <a:cs typeface="Tahoma" panose="020B0604030504040204" pitchFamily="34" charset="0"/>
              </a:rPr>
              <a:t>)</a:t>
            </a:r>
          </a:p>
        </p:txBody>
      </p:sp>
      <p:sp>
        <p:nvSpPr>
          <p:cNvPr id="4" name="Rectangle 3">
            <a:extLst>
              <a:ext uri="{FF2B5EF4-FFF2-40B4-BE49-F238E27FC236}">
                <a16:creationId xmlns:a16="http://schemas.microsoft.com/office/drawing/2014/main" id="{947725DF-64E7-4803-A068-4843F7898A43}"/>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0725" name="Group 14">
            <a:extLst>
              <a:ext uri="{FF2B5EF4-FFF2-40B4-BE49-F238E27FC236}">
                <a16:creationId xmlns:a16="http://schemas.microsoft.com/office/drawing/2014/main" id="{E7050447-CB08-411A-8057-0C14CF8CAB79}"/>
              </a:ext>
            </a:extLst>
          </p:cNvPr>
          <p:cNvGrpSpPr>
            <a:grpSpLocks/>
          </p:cNvGrpSpPr>
          <p:nvPr/>
        </p:nvGrpSpPr>
        <p:grpSpPr bwMode="auto">
          <a:xfrm>
            <a:off x="533400" y="228600"/>
            <a:ext cx="7543800" cy="641350"/>
            <a:chOff x="762000" y="1905000"/>
            <a:chExt cx="7543800" cy="642465"/>
          </a:xfrm>
        </p:grpSpPr>
        <p:sp>
          <p:nvSpPr>
            <p:cNvPr id="30726" name="Text Box 12">
              <a:extLst>
                <a:ext uri="{FF2B5EF4-FFF2-40B4-BE49-F238E27FC236}">
                  <a16:creationId xmlns:a16="http://schemas.microsoft.com/office/drawing/2014/main" id="{FB82977D-C8F8-4E25-905F-489C272BEB8B}"/>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30727" name="Group 28">
              <a:extLst>
                <a:ext uri="{FF2B5EF4-FFF2-40B4-BE49-F238E27FC236}">
                  <a16:creationId xmlns:a16="http://schemas.microsoft.com/office/drawing/2014/main" id="{090A5B21-0EFC-4D37-AC67-24AF0509559D}"/>
                </a:ext>
              </a:extLst>
            </p:cNvPr>
            <p:cNvGrpSpPr>
              <a:grpSpLocks/>
            </p:cNvGrpSpPr>
            <p:nvPr/>
          </p:nvGrpSpPr>
          <p:grpSpPr bwMode="auto">
            <a:xfrm>
              <a:off x="762000" y="1905000"/>
              <a:ext cx="548640" cy="475488"/>
              <a:chOff x="1110" y="2656"/>
              <a:chExt cx="1549" cy="1351"/>
            </a:xfrm>
          </p:grpSpPr>
          <p:sp>
            <p:nvSpPr>
              <p:cNvPr id="30728" name="AutoShape 4">
                <a:extLst>
                  <a:ext uri="{FF2B5EF4-FFF2-40B4-BE49-F238E27FC236}">
                    <a16:creationId xmlns:a16="http://schemas.microsoft.com/office/drawing/2014/main" id="{308059AF-CF17-4C39-89D4-98A0890F261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30729" name="AutoShape 5">
                <a:extLst>
                  <a:ext uri="{FF2B5EF4-FFF2-40B4-BE49-F238E27FC236}">
                    <a16:creationId xmlns:a16="http://schemas.microsoft.com/office/drawing/2014/main" id="{EE70990C-CDE0-4D0A-AFA1-7D90A0059295}"/>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094C210E-ED0F-48C5-8864-E87E78ACF5A2}"/>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7D4C6EB2-BE70-46B7-B222-597C1D4FC41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104C01DE-9B3A-48F8-9E15-E46816AEDDAD}" type="slidenum">
              <a:rPr lang="en-US" altLang="en-US" smtClean="0">
                <a:solidFill>
                  <a:srgbClr val="898989"/>
                </a:solidFill>
                <a:latin typeface="Calibri" panose="020F0502020204030204" pitchFamily="34" charset="0"/>
              </a:rPr>
              <a:pPr>
                <a:spcBef>
                  <a:spcPct val="0"/>
                </a:spcBef>
                <a:buClrTx/>
                <a:buSzTx/>
                <a:buFontTx/>
                <a:buNone/>
              </a:pPr>
              <a:t>14</a:t>
            </a:fld>
            <a:endParaRPr lang="en-US" altLang="en-US">
              <a:solidFill>
                <a:srgbClr val="898989"/>
              </a:solidFill>
              <a:latin typeface="Calibri" panose="020F0502020204030204" pitchFamily="34" charset="0"/>
            </a:endParaRPr>
          </a:p>
        </p:txBody>
      </p:sp>
      <p:sp>
        <p:nvSpPr>
          <p:cNvPr id="32771" name="Content Placeholder 24">
            <a:extLst>
              <a:ext uri="{FF2B5EF4-FFF2-40B4-BE49-F238E27FC236}">
                <a16:creationId xmlns:a16="http://schemas.microsoft.com/office/drawing/2014/main" id="{904FA7FD-81C0-4917-A9C8-4CEAEEC09499}"/>
              </a:ext>
            </a:extLst>
          </p:cNvPr>
          <p:cNvSpPr>
            <a:spLocks noGrp="1" noChangeArrowheads="1"/>
          </p:cNvSpPr>
          <p:nvPr>
            <p:ph idx="4294967295"/>
          </p:nvPr>
        </p:nvSpPr>
        <p:spPr>
          <a:xfrm>
            <a:off x="0" y="1295400"/>
            <a:ext cx="7924800" cy="5105400"/>
          </a:xfrm>
        </p:spPr>
        <p:txBody>
          <a:bodyPr/>
          <a:lstStyle/>
          <a:p>
            <a:pPr eaLnBrk="1" hangingPunct="1">
              <a:buFont typeface="Wingdings" panose="05000000000000000000" pitchFamily="2" charset="2"/>
              <a:buChar char="§"/>
            </a:pPr>
            <a:r>
              <a:rPr lang="en-US" altLang="en-US" sz="2400">
                <a:solidFill>
                  <a:srgbClr val="990000"/>
                </a:solidFill>
                <a:cs typeface="Tahoma" panose="020B0604030504040204" pitchFamily="34" charset="0"/>
              </a:rPr>
              <a:t>Các tiến trình phát triển(Development Process)</a:t>
            </a:r>
          </a:p>
          <a:p>
            <a:pPr marL="796925" lvl="1" indent="-339725" eaLnBrk="1" hangingPunct="1">
              <a:buFont typeface="Wingdings" panose="05000000000000000000" pitchFamily="2" charset="2"/>
              <a:buChar char="q"/>
            </a:pPr>
            <a:r>
              <a:rPr lang="en-US" altLang="en-US" sz="2400">
                <a:latin typeface="Arial" panose="020B0604020202020204" pitchFamily="34" charset="0"/>
                <a:cs typeface="Tahoma" panose="020B0604030504040204" pitchFamily="34" charset="0"/>
              </a:rPr>
              <a:t>Các tiếp cận thiết kế (Design Approaches)</a:t>
            </a:r>
          </a:p>
          <a:p>
            <a:pPr marL="1031875" lvl="2" indent="-339725" eaLnBrk="1" hangingPunct="1"/>
            <a:r>
              <a:rPr lang="en-US" altLang="en-US" sz="2000"/>
              <a:t>Cơ sở thiết kế đồ họa, vd: ngôn ngữ thiết kế, kỹ thuật in, sử dụng màu, tổ chức không gian 2D 3D, trình tự thời gian,…</a:t>
            </a:r>
          </a:p>
          <a:p>
            <a:pPr marL="1031875" lvl="2" indent="-339725" eaLnBrk="1" hangingPunct="1"/>
            <a:r>
              <a:rPr lang="en-US" altLang="en-US" sz="2000"/>
              <a:t>Kỹ thuật phân tích nhiệm vụ, định vị nhiệm vụ,…</a:t>
            </a:r>
          </a:p>
          <a:p>
            <a:pPr marL="1031875" lvl="2" indent="-339725" eaLnBrk="1" hangingPunct="1"/>
            <a:r>
              <a:rPr lang="en-US" altLang="en-US" sz="2000"/>
              <a:t>Kỹ thuật đặc tả phân tích thiết kế </a:t>
            </a:r>
          </a:p>
          <a:p>
            <a:pPr marL="1031875" lvl="2" indent="-339725" eaLnBrk="1" hangingPunct="1"/>
            <a:r>
              <a:rPr lang="en-US" altLang="en-US" sz="2000"/>
              <a:t>Thiết kế mẫu (Case Study)</a:t>
            </a:r>
            <a:endParaRPr lang="en-US" altLang="en-US" sz="2000">
              <a:solidFill>
                <a:srgbClr val="990000"/>
              </a:solidFill>
              <a:cs typeface="Tahoma" panose="020B0604030504040204" pitchFamily="34" charset="0"/>
            </a:endParaRPr>
          </a:p>
        </p:txBody>
      </p:sp>
      <p:sp>
        <p:nvSpPr>
          <p:cNvPr id="4" name="Rectangle 3">
            <a:extLst>
              <a:ext uri="{FF2B5EF4-FFF2-40B4-BE49-F238E27FC236}">
                <a16:creationId xmlns:a16="http://schemas.microsoft.com/office/drawing/2014/main" id="{6428ADD9-DCAB-436C-B231-8C3949835869}"/>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2773" name="Group 14">
            <a:extLst>
              <a:ext uri="{FF2B5EF4-FFF2-40B4-BE49-F238E27FC236}">
                <a16:creationId xmlns:a16="http://schemas.microsoft.com/office/drawing/2014/main" id="{BE0F2775-083F-415D-9204-B2275A1B73AD}"/>
              </a:ext>
            </a:extLst>
          </p:cNvPr>
          <p:cNvGrpSpPr>
            <a:grpSpLocks/>
          </p:cNvGrpSpPr>
          <p:nvPr/>
        </p:nvGrpSpPr>
        <p:grpSpPr bwMode="auto">
          <a:xfrm>
            <a:off x="533400" y="228600"/>
            <a:ext cx="7543800" cy="641350"/>
            <a:chOff x="762000" y="1905000"/>
            <a:chExt cx="7543800" cy="642465"/>
          </a:xfrm>
        </p:grpSpPr>
        <p:sp>
          <p:nvSpPr>
            <p:cNvPr id="32774" name="Text Box 12">
              <a:extLst>
                <a:ext uri="{FF2B5EF4-FFF2-40B4-BE49-F238E27FC236}">
                  <a16:creationId xmlns:a16="http://schemas.microsoft.com/office/drawing/2014/main" id="{16608976-B448-45CB-BA0A-DB0D0E43C860}"/>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32775" name="Group 28">
              <a:extLst>
                <a:ext uri="{FF2B5EF4-FFF2-40B4-BE49-F238E27FC236}">
                  <a16:creationId xmlns:a16="http://schemas.microsoft.com/office/drawing/2014/main" id="{DC6FCD05-0220-48FB-9A9C-DAD74AD4DFDC}"/>
                </a:ext>
              </a:extLst>
            </p:cNvPr>
            <p:cNvGrpSpPr>
              <a:grpSpLocks/>
            </p:cNvGrpSpPr>
            <p:nvPr/>
          </p:nvGrpSpPr>
          <p:grpSpPr bwMode="auto">
            <a:xfrm>
              <a:off x="762000" y="1905000"/>
              <a:ext cx="548640" cy="475488"/>
              <a:chOff x="1110" y="2656"/>
              <a:chExt cx="1549" cy="1351"/>
            </a:xfrm>
          </p:grpSpPr>
          <p:sp>
            <p:nvSpPr>
              <p:cNvPr id="32776" name="AutoShape 4">
                <a:extLst>
                  <a:ext uri="{FF2B5EF4-FFF2-40B4-BE49-F238E27FC236}">
                    <a16:creationId xmlns:a16="http://schemas.microsoft.com/office/drawing/2014/main" id="{68321656-3CBB-4068-95F9-1FF07951C10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32777" name="AutoShape 5">
                <a:extLst>
                  <a:ext uri="{FF2B5EF4-FFF2-40B4-BE49-F238E27FC236}">
                    <a16:creationId xmlns:a16="http://schemas.microsoft.com/office/drawing/2014/main" id="{89877110-8F13-469C-B175-4F61E9DFDEF8}"/>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7B445152-F7B4-4C48-A798-ECDA7A4CFDC3}"/>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C1485AA7-3879-4522-AA91-DB9D250451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59198D8-58B0-4C36-ABF2-3A2DB1BEDC2A}" type="slidenum">
              <a:rPr lang="en-US" altLang="en-US" smtClean="0">
                <a:solidFill>
                  <a:srgbClr val="898989"/>
                </a:solidFill>
                <a:latin typeface="Calibri" panose="020F0502020204030204" pitchFamily="34" charset="0"/>
              </a:rPr>
              <a:pPr>
                <a:spcBef>
                  <a:spcPct val="0"/>
                </a:spcBef>
                <a:buClrTx/>
                <a:buSzTx/>
                <a:buFontTx/>
                <a:buNone/>
              </a:pPr>
              <a:t>15</a:t>
            </a:fld>
            <a:endParaRPr lang="en-US" altLang="en-US">
              <a:solidFill>
                <a:srgbClr val="898989"/>
              </a:solidFill>
              <a:latin typeface="Calibri" panose="020F0502020204030204" pitchFamily="34" charset="0"/>
            </a:endParaRPr>
          </a:p>
        </p:txBody>
      </p:sp>
      <p:sp>
        <p:nvSpPr>
          <p:cNvPr id="34819" name="Content Placeholder 24">
            <a:extLst>
              <a:ext uri="{FF2B5EF4-FFF2-40B4-BE49-F238E27FC236}">
                <a16:creationId xmlns:a16="http://schemas.microsoft.com/office/drawing/2014/main" id="{FEB28DDC-0687-44F2-8BB1-0ECE15EAA0B3}"/>
              </a:ext>
            </a:extLst>
          </p:cNvPr>
          <p:cNvSpPr>
            <a:spLocks noGrp="1" noChangeArrowheads="1"/>
          </p:cNvSpPr>
          <p:nvPr>
            <p:ph idx="4294967295"/>
          </p:nvPr>
        </p:nvSpPr>
        <p:spPr>
          <a:xfrm>
            <a:off x="0" y="1295400"/>
            <a:ext cx="8229600" cy="5105400"/>
          </a:xfrm>
        </p:spPr>
        <p:txBody>
          <a:bodyPr/>
          <a:lstStyle/>
          <a:p>
            <a:pPr eaLnBrk="1" hangingPunct="1">
              <a:buFont typeface="Wingdings" panose="05000000000000000000" pitchFamily="2" charset="2"/>
              <a:buChar char="§"/>
            </a:pPr>
            <a:r>
              <a:rPr lang="en-US" altLang="en-US" sz="2400">
                <a:solidFill>
                  <a:srgbClr val="990000"/>
                </a:solidFill>
                <a:cs typeface="Tahoma" panose="020B0604030504040204" pitchFamily="34" charset="0"/>
              </a:rPr>
              <a:t>Các tiến trình phát triển(Development Process)</a:t>
            </a:r>
          </a:p>
          <a:p>
            <a:pPr marL="796925" lvl="1" indent="-339725" eaLnBrk="1" hangingPunct="1">
              <a:buFont typeface="Wingdings" panose="05000000000000000000" pitchFamily="2" charset="2"/>
              <a:buChar char="q"/>
            </a:pPr>
            <a:r>
              <a:rPr lang="en-US" altLang="en-US" sz="2400">
                <a:latin typeface="Arial" panose="020B0604020202020204" pitchFamily="34" charset="0"/>
                <a:cs typeface="Tahoma" panose="020B0604030504040204" pitchFamily="34" charset="0"/>
              </a:rPr>
              <a:t>Kỹ thuật và công cụ cài đặt (Implementation Techniques and Tools)</a:t>
            </a:r>
          </a:p>
          <a:p>
            <a:pPr marL="1031875" lvl="2" indent="-339725" eaLnBrk="1" hangingPunct="1"/>
            <a:r>
              <a:rPr lang="en-US" altLang="en-US" sz="2000"/>
              <a:t>Quan hệ giữa thiết kế, đánh giá và cài đặt</a:t>
            </a:r>
          </a:p>
          <a:p>
            <a:pPr marL="1031875" lvl="2" indent="-339725" eaLnBrk="1" hangingPunct="1"/>
            <a:r>
              <a:rPr lang="en-US" altLang="en-US" sz="2000"/>
              <a:t>Các kỹ thuật làm bản mẫu , vd: sản xuất phim hoạt hình(storyboarding,  video), phần mềm máy tính,…</a:t>
            </a:r>
          </a:p>
          <a:p>
            <a:pPr marL="1031875" lvl="2" indent="-339725" eaLnBrk="1" hangingPunct="1"/>
            <a:r>
              <a:rPr lang="en-US" altLang="en-US" sz="2000"/>
              <a:t>Các công cụ phần mềm giao diện, vd GUI Design Studio</a:t>
            </a:r>
          </a:p>
          <a:p>
            <a:pPr marL="1031875" lvl="2" indent="-339725" eaLnBrk="1" hangingPunct="1"/>
            <a:r>
              <a:rPr lang="en-US" altLang="en-US" sz="2000"/>
              <a:t>Phương pháp hướng đối tượng</a:t>
            </a:r>
          </a:p>
          <a:p>
            <a:pPr marL="1031875" lvl="2" indent="-339725" eaLnBrk="1" hangingPunct="1"/>
            <a:r>
              <a:rPr lang="en-US" altLang="en-US" sz="2000"/>
              <a:t>Biểu diễn dữ liệu và các thuật toán</a:t>
            </a:r>
          </a:p>
        </p:txBody>
      </p:sp>
      <p:sp>
        <p:nvSpPr>
          <p:cNvPr id="4" name="Rectangle 3">
            <a:extLst>
              <a:ext uri="{FF2B5EF4-FFF2-40B4-BE49-F238E27FC236}">
                <a16:creationId xmlns:a16="http://schemas.microsoft.com/office/drawing/2014/main" id="{51431828-5266-497F-ABDB-DFC83323027D}"/>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4821" name="Group 14">
            <a:extLst>
              <a:ext uri="{FF2B5EF4-FFF2-40B4-BE49-F238E27FC236}">
                <a16:creationId xmlns:a16="http://schemas.microsoft.com/office/drawing/2014/main" id="{6E8B436F-69A8-4DF7-A1EE-343B39965FA7}"/>
              </a:ext>
            </a:extLst>
          </p:cNvPr>
          <p:cNvGrpSpPr>
            <a:grpSpLocks/>
          </p:cNvGrpSpPr>
          <p:nvPr/>
        </p:nvGrpSpPr>
        <p:grpSpPr bwMode="auto">
          <a:xfrm>
            <a:off x="533400" y="228600"/>
            <a:ext cx="7543800" cy="641350"/>
            <a:chOff x="762000" y="1905000"/>
            <a:chExt cx="7543800" cy="642465"/>
          </a:xfrm>
        </p:grpSpPr>
        <p:sp>
          <p:nvSpPr>
            <p:cNvPr id="34822" name="Text Box 12">
              <a:extLst>
                <a:ext uri="{FF2B5EF4-FFF2-40B4-BE49-F238E27FC236}">
                  <a16:creationId xmlns:a16="http://schemas.microsoft.com/office/drawing/2014/main" id="{38E0319E-48B3-4A97-A783-88C106007115}"/>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34823" name="Group 28">
              <a:extLst>
                <a:ext uri="{FF2B5EF4-FFF2-40B4-BE49-F238E27FC236}">
                  <a16:creationId xmlns:a16="http://schemas.microsoft.com/office/drawing/2014/main" id="{6369C415-005C-44CC-A304-D2D39A9D5F0D}"/>
                </a:ext>
              </a:extLst>
            </p:cNvPr>
            <p:cNvGrpSpPr>
              <a:grpSpLocks/>
            </p:cNvGrpSpPr>
            <p:nvPr/>
          </p:nvGrpSpPr>
          <p:grpSpPr bwMode="auto">
            <a:xfrm>
              <a:off x="762000" y="1905000"/>
              <a:ext cx="548640" cy="475488"/>
              <a:chOff x="1110" y="2656"/>
              <a:chExt cx="1549" cy="1351"/>
            </a:xfrm>
          </p:grpSpPr>
          <p:sp>
            <p:nvSpPr>
              <p:cNvPr id="34824" name="AutoShape 4">
                <a:extLst>
                  <a:ext uri="{FF2B5EF4-FFF2-40B4-BE49-F238E27FC236}">
                    <a16:creationId xmlns:a16="http://schemas.microsoft.com/office/drawing/2014/main" id="{1D881F96-65CD-48D6-8B58-BB6DC9FF483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34825" name="AutoShape 5">
                <a:extLst>
                  <a:ext uri="{FF2B5EF4-FFF2-40B4-BE49-F238E27FC236}">
                    <a16:creationId xmlns:a16="http://schemas.microsoft.com/office/drawing/2014/main" id="{4D6835ED-4041-4F1E-8268-82EE228BB730}"/>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2A0851AB-283F-4E2C-ABBC-48F736FE828C}"/>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2D695940-A26C-42B2-A858-63B481A6D4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3B6D43E6-4423-4E6D-8DC6-78E6D1D62EF5}" type="slidenum">
              <a:rPr lang="en-US" altLang="en-US" smtClean="0">
                <a:solidFill>
                  <a:srgbClr val="898989"/>
                </a:solidFill>
                <a:latin typeface="Calibri" panose="020F0502020204030204" pitchFamily="34" charset="0"/>
              </a:rPr>
              <a:pPr>
                <a:spcBef>
                  <a:spcPct val="0"/>
                </a:spcBef>
                <a:buClrTx/>
                <a:buSzTx/>
                <a:buFontTx/>
                <a:buNone/>
              </a:pPr>
              <a:t>16</a:t>
            </a:fld>
            <a:endParaRPr lang="en-US" altLang="en-US">
              <a:solidFill>
                <a:srgbClr val="898989"/>
              </a:solidFill>
              <a:latin typeface="Calibri" panose="020F0502020204030204" pitchFamily="34" charset="0"/>
            </a:endParaRPr>
          </a:p>
        </p:txBody>
      </p:sp>
      <p:sp>
        <p:nvSpPr>
          <p:cNvPr id="36867" name="Content Placeholder 24">
            <a:extLst>
              <a:ext uri="{FF2B5EF4-FFF2-40B4-BE49-F238E27FC236}">
                <a16:creationId xmlns:a16="http://schemas.microsoft.com/office/drawing/2014/main" id="{568998C8-9E7A-4193-B161-FD44EAEB7150}"/>
              </a:ext>
            </a:extLst>
          </p:cNvPr>
          <p:cNvSpPr>
            <a:spLocks noGrp="1" noChangeArrowheads="1"/>
          </p:cNvSpPr>
          <p:nvPr>
            <p:ph idx="4294967295"/>
          </p:nvPr>
        </p:nvSpPr>
        <p:spPr>
          <a:xfrm>
            <a:off x="0" y="1295400"/>
            <a:ext cx="7620000" cy="5105400"/>
          </a:xfrm>
        </p:spPr>
        <p:txBody>
          <a:bodyPr/>
          <a:lstStyle/>
          <a:p>
            <a:pPr eaLnBrk="1" hangingPunct="1">
              <a:buFont typeface="Wingdings" panose="05000000000000000000" pitchFamily="2" charset="2"/>
              <a:buChar char="§"/>
            </a:pPr>
            <a:r>
              <a:rPr lang="en-US" altLang="en-US" sz="2400">
                <a:solidFill>
                  <a:srgbClr val="990000"/>
                </a:solidFill>
                <a:cs typeface="Tahoma" panose="020B0604030504040204" pitchFamily="34" charset="0"/>
              </a:rPr>
              <a:t>Các tiến trình phát triển(Development Process)</a:t>
            </a:r>
          </a:p>
          <a:p>
            <a:pPr marL="796925" lvl="1" indent="-339725" eaLnBrk="1" hangingPunct="1">
              <a:buFont typeface="Wingdings" panose="05000000000000000000" pitchFamily="2" charset="2"/>
              <a:buChar char="q"/>
            </a:pPr>
            <a:r>
              <a:rPr lang="en-US" altLang="en-US" sz="2400">
                <a:latin typeface="Arial" panose="020B0604020202020204" pitchFamily="34" charset="0"/>
                <a:cs typeface="Tahoma" panose="020B0604030504040204" pitchFamily="34" charset="0"/>
              </a:rPr>
              <a:t>Các kỹ thuật đánh giá(Evaluation Techniques)</a:t>
            </a:r>
          </a:p>
          <a:p>
            <a:pPr marL="1031875" lvl="2" indent="-339725" eaLnBrk="1" hangingPunct="1"/>
            <a:r>
              <a:rPr lang="en-US" altLang="en-US" sz="2000"/>
              <a:t>Các thước đo đánh giá (thời gian, lỗi, tính học được,…)</a:t>
            </a:r>
          </a:p>
          <a:p>
            <a:pPr marL="1031875" lvl="2" indent="-339725" eaLnBrk="1" hangingPunct="1"/>
            <a:r>
              <a:rPr lang="en-US" altLang="en-US" sz="2000"/>
              <a:t>Kỹ thuật kiểm thử của tính sử dụng được</a:t>
            </a:r>
          </a:p>
        </p:txBody>
      </p:sp>
      <p:sp>
        <p:nvSpPr>
          <p:cNvPr id="4" name="Rectangle 3">
            <a:extLst>
              <a:ext uri="{FF2B5EF4-FFF2-40B4-BE49-F238E27FC236}">
                <a16:creationId xmlns:a16="http://schemas.microsoft.com/office/drawing/2014/main" id="{5C3C0905-9169-4D2C-BDFC-D90B4E1E8D9A}"/>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6869" name="Group 14">
            <a:extLst>
              <a:ext uri="{FF2B5EF4-FFF2-40B4-BE49-F238E27FC236}">
                <a16:creationId xmlns:a16="http://schemas.microsoft.com/office/drawing/2014/main" id="{3C9F9CD7-DFCA-4B6D-8E41-6C1490F643F4}"/>
              </a:ext>
            </a:extLst>
          </p:cNvPr>
          <p:cNvGrpSpPr>
            <a:grpSpLocks/>
          </p:cNvGrpSpPr>
          <p:nvPr/>
        </p:nvGrpSpPr>
        <p:grpSpPr bwMode="auto">
          <a:xfrm>
            <a:off x="533400" y="228600"/>
            <a:ext cx="7543800" cy="641350"/>
            <a:chOff x="762000" y="1905000"/>
            <a:chExt cx="7543800" cy="642465"/>
          </a:xfrm>
        </p:grpSpPr>
        <p:sp>
          <p:nvSpPr>
            <p:cNvPr id="36870" name="Text Box 12">
              <a:extLst>
                <a:ext uri="{FF2B5EF4-FFF2-40B4-BE49-F238E27FC236}">
                  <a16:creationId xmlns:a16="http://schemas.microsoft.com/office/drawing/2014/main" id="{DA53ACC0-B0CE-4361-8652-5E0794A254D0}"/>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36871" name="Group 28">
              <a:extLst>
                <a:ext uri="{FF2B5EF4-FFF2-40B4-BE49-F238E27FC236}">
                  <a16:creationId xmlns:a16="http://schemas.microsoft.com/office/drawing/2014/main" id="{3612A0BF-37C4-44A4-AA91-7EA2B4DBEABD}"/>
                </a:ext>
              </a:extLst>
            </p:cNvPr>
            <p:cNvGrpSpPr>
              <a:grpSpLocks/>
            </p:cNvGrpSpPr>
            <p:nvPr/>
          </p:nvGrpSpPr>
          <p:grpSpPr bwMode="auto">
            <a:xfrm>
              <a:off x="762000" y="1905000"/>
              <a:ext cx="548640" cy="475488"/>
              <a:chOff x="1110" y="2656"/>
              <a:chExt cx="1549" cy="1351"/>
            </a:xfrm>
          </p:grpSpPr>
          <p:sp>
            <p:nvSpPr>
              <p:cNvPr id="36872" name="AutoShape 4">
                <a:extLst>
                  <a:ext uri="{FF2B5EF4-FFF2-40B4-BE49-F238E27FC236}">
                    <a16:creationId xmlns:a16="http://schemas.microsoft.com/office/drawing/2014/main" id="{B619C81C-8E29-4DAE-9432-50D82CB9825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36873" name="AutoShape 5">
                <a:extLst>
                  <a:ext uri="{FF2B5EF4-FFF2-40B4-BE49-F238E27FC236}">
                    <a16:creationId xmlns:a16="http://schemas.microsoft.com/office/drawing/2014/main" id="{1D654B4B-AB13-4779-948E-0C85B10CEB39}"/>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B4F8A1B3-EB9F-416E-A156-343E4FF4EE93}"/>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07BFCF17-3F9E-4CD0-9381-01DB83FFCC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30498DDE-56FA-435A-86F9-85972AE1E3AE}" type="slidenum">
              <a:rPr lang="en-US" altLang="en-US" smtClean="0">
                <a:solidFill>
                  <a:srgbClr val="898989"/>
                </a:solidFill>
                <a:latin typeface="Calibri" panose="020F0502020204030204" pitchFamily="34" charset="0"/>
              </a:rPr>
              <a:pPr>
                <a:spcBef>
                  <a:spcPct val="0"/>
                </a:spcBef>
                <a:buClrTx/>
                <a:buSzTx/>
                <a:buFontTx/>
                <a:buNone/>
              </a:pPr>
              <a:t>17</a:t>
            </a:fld>
            <a:endParaRPr lang="en-US" altLang="en-US">
              <a:solidFill>
                <a:srgbClr val="898989"/>
              </a:solidFill>
              <a:latin typeface="Calibri" panose="020F0502020204030204" pitchFamily="34" charset="0"/>
            </a:endParaRPr>
          </a:p>
        </p:txBody>
      </p:sp>
      <p:sp>
        <p:nvSpPr>
          <p:cNvPr id="38915" name="Content Placeholder 24">
            <a:extLst>
              <a:ext uri="{FF2B5EF4-FFF2-40B4-BE49-F238E27FC236}">
                <a16:creationId xmlns:a16="http://schemas.microsoft.com/office/drawing/2014/main" id="{3870AD8E-B96A-482C-A808-289BBF38A4DA}"/>
              </a:ext>
            </a:extLst>
          </p:cNvPr>
          <p:cNvSpPr>
            <a:spLocks noGrp="1" noChangeArrowheads="1"/>
          </p:cNvSpPr>
          <p:nvPr>
            <p:ph idx="4294967295"/>
          </p:nvPr>
        </p:nvSpPr>
        <p:spPr>
          <a:xfrm>
            <a:off x="0" y="1295400"/>
            <a:ext cx="8229600" cy="5105400"/>
          </a:xfrm>
        </p:spPr>
        <p:txBody>
          <a:bodyPr/>
          <a:lstStyle/>
          <a:p>
            <a:pPr eaLnBrk="1" hangingPunct="1"/>
            <a:r>
              <a:rPr lang="en-US" altLang="en-US" sz="2800">
                <a:solidFill>
                  <a:srgbClr val="990000"/>
                </a:solidFill>
              </a:rPr>
              <a:t>Thiết kế đồ họa (Graphic Design):</a:t>
            </a:r>
            <a:r>
              <a:rPr lang="en-US" altLang="en-US"/>
              <a:t> </a:t>
            </a:r>
            <a:r>
              <a:rPr lang="en-US" altLang="en-US" sz="2400"/>
              <a:t>kiến thức về đồ họa máy tính rất có ích cho việc thiết kế HCI</a:t>
            </a:r>
          </a:p>
          <a:p>
            <a:pPr marL="744538" lvl="1" indent="-287338" eaLnBrk="1" hangingPunct="1"/>
            <a:r>
              <a:rPr lang="en-US" altLang="en-US" sz="2400"/>
              <a:t>Hình học 2D, 3D, biến đổi hình học,…</a:t>
            </a:r>
          </a:p>
          <a:p>
            <a:pPr marL="744538" lvl="1" indent="-287338" eaLnBrk="1" hangingPunct="1"/>
            <a:r>
              <a:rPr lang="en-US" altLang="en-US" sz="2400"/>
              <a:t>Biểu diễn thuộc tính đối tượng đồ họa</a:t>
            </a:r>
          </a:p>
          <a:p>
            <a:pPr marL="744538" lvl="1" indent="-287338" eaLnBrk="1" hangingPunct="1"/>
            <a:r>
              <a:rPr lang="en-US" altLang="en-US" sz="2400"/>
              <a:t>Mô hình hóa vật thể…</a:t>
            </a:r>
          </a:p>
        </p:txBody>
      </p:sp>
      <p:sp>
        <p:nvSpPr>
          <p:cNvPr id="4" name="Rectangle 3">
            <a:extLst>
              <a:ext uri="{FF2B5EF4-FFF2-40B4-BE49-F238E27FC236}">
                <a16:creationId xmlns:a16="http://schemas.microsoft.com/office/drawing/2014/main" id="{964F70EC-9A70-4175-ADDA-B29D874C405E}"/>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8917" name="Group 14">
            <a:extLst>
              <a:ext uri="{FF2B5EF4-FFF2-40B4-BE49-F238E27FC236}">
                <a16:creationId xmlns:a16="http://schemas.microsoft.com/office/drawing/2014/main" id="{8D22A3F8-0509-45E2-B208-79F3D03801B0}"/>
              </a:ext>
            </a:extLst>
          </p:cNvPr>
          <p:cNvGrpSpPr>
            <a:grpSpLocks/>
          </p:cNvGrpSpPr>
          <p:nvPr/>
        </p:nvGrpSpPr>
        <p:grpSpPr bwMode="auto">
          <a:xfrm>
            <a:off x="533400" y="228600"/>
            <a:ext cx="7543800" cy="641350"/>
            <a:chOff x="762000" y="1905000"/>
            <a:chExt cx="7543800" cy="642465"/>
          </a:xfrm>
        </p:grpSpPr>
        <p:sp>
          <p:nvSpPr>
            <p:cNvPr id="38919" name="Text Box 12">
              <a:extLst>
                <a:ext uri="{FF2B5EF4-FFF2-40B4-BE49-F238E27FC236}">
                  <a16:creationId xmlns:a16="http://schemas.microsoft.com/office/drawing/2014/main" id="{5E74DDF6-067F-4043-8647-54EFD5B020D5}"/>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38920" name="Group 28">
              <a:extLst>
                <a:ext uri="{FF2B5EF4-FFF2-40B4-BE49-F238E27FC236}">
                  <a16:creationId xmlns:a16="http://schemas.microsoft.com/office/drawing/2014/main" id="{12BD5995-7492-4AE6-9DD3-71644FFCB4E3}"/>
                </a:ext>
              </a:extLst>
            </p:cNvPr>
            <p:cNvGrpSpPr>
              <a:grpSpLocks/>
            </p:cNvGrpSpPr>
            <p:nvPr/>
          </p:nvGrpSpPr>
          <p:grpSpPr bwMode="auto">
            <a:xfrm>
              <a:off x="762000" y="1905000"/>
              <a:ext cx="548640" cy="475488"/>
              <a:chOff x="1110" y="2656"/>
              <a:chExt cx="1549" cy="1351"/>
            </a:xfrm>
          </p:grpSpPr>
          <p:sp>
            <p:nvSpPr>
              <p:cNvPr id="38921" name="AutoShape 4">
                <a:extLst>
                  <a:ext uri="{FF2B5EF4-FFF2-40B4-BE49-F238E27FC236}">
                    <a16:creationId xmlns:a16="http://schemas.microsoft.com/office/drawing/2014/main" id="{AF690EF3-FE28-43B3-85EF-1BCEE036AA6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38922" name="AutoShape 5">
                <a:extLst>
                  <a:ext uri="{FF2B5EF4-FFF2-40B4-BE49-F238E27FC236}">
                    <a16:creationId xmlns:a16="http://schemas.microsoft.com/office/drawing/2014/main" id="{FC1B71F6-20BE-4400-808F-E3A1EBB88F7B}"/>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1E7A9E30-6F27-4890-B6EA-91ED3730A45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38918" name="Content Placeholder 24">
            <a:extLst>
              <a:ext uri="{FF2B5EF4-FFF2-40B4-BE49-F238E27FC236}">
                <a16:creationId xmlns:a16="http://schemas.microsoft.com/office/drawing/2014/main" id="{9B362471-45B6-4CB5-87B6-5AE007A48C71}"/>
              </a:ext>
            </a:extLst>
          </p:cNvPr>
          <p:cNvSpPr txBox="1">
            <a:spLocks noChangeArrowheads="1"/>
          </p:cNvSpPr>
          <p:nvPr/>
        </p:nvSpPr>
        <p:spPr bwMode="auto">
          <a:xfrm>
            <a:off x="-20638" y="3911600"/>
            <a:ext cx="8229601"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defTabSz="45720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defTabSz="4572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defTabSz="4572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defTabSz="4572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buFont typeface="Wingdings 3" panose="05040102010807070707" pitchFamily="18" charset="2"/>
              <a:buNone/>
            </a:pPr>
            <a:endParaRPr lang="en-US" altLang="en-US" sz="2000">
              <a:solidFill>
                <a:srgbClr val="990000"/>
              </a:solidFill>
              <a:cs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6D950975-C96E-4F7D-84AC-E04E64E9E95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CF7AFFA4-D7D4-4F5A-967D-09A858A41AD7}" type="slidenum">
              <a:rPr lang="en-US" altLang="en-US" smtClean="0">
                <a:solidFill>
                  <a:srgbClr val="898989"/>
                </a:solidFill>
                <a:latin typeface="Calibri" panose="020F0502020204030204" pitchFamily="34" charset="0"/>
              </a:rPr>
              <a:pPr>
                <a:spcBef>
                  <a:spcPct val="0"/>
                </a:spcBef>
                <a:buClrTx/>
                <a:buSzTx/>
                <a:buFontTx/>
                <a:buNone/>
              </a:pPr>
              <a:t>18</a:t>
            </a:fld>
            <a:endParaRPr lang="en-US" altLang="en-US">
              <a:solidFill>
                <a:srgbClr val="898989"/>
              </a:solidFill>
              <a:latin typeface="Calibri" panose="020F0502020204030204" pitchFamily="34" charset="0"/>
            </a:endParaRPr>
          </a:p>
        </p:txBody>
      </p:sp>
      <p:sp>
        <p:nvSpPr>
          <p:cNvPr id="45060" name="Content Placeholder 24">
            <a:extLst>
              <a:ext uri="{FF2B5EF4-FFF2-40B4-BE49-F238E27FC236}">
                <a16:creationId xmlns:a16="http://schemas.microsoft.com/office/drawing/2014/main" id="{3AEBB6F7-8810-408D-A85D-78A2053B5773}"/>
              </a:ext>
            </a:extLst>
          </p:cNvPr>
          <p:cNvSpPr>
            <a:spLocks noGrp="1"/>
          </p:cNvSpPr>
          <p:nvPr>
            <p:ph idx="4294967295"/>
          </p:nvPr>
        </p:nvSpPr>
        <p:spPr>
          <a:xfrm>
            <a:off x="0" y="1279525"/>
            <a:ext cx="8458200" cy="5105400"/>
          </a:xfrm>
        </p:spPr>
        <p:txBody>
          <a:bodyPr rtlCol="0">
            <a:normAutofit fontScale="92500" lnSpcReduction="10000"/>
          </a:bodyPr>
          <a:lstStyle/>
          <a:p>
            <a:pPr marL="0" indent="0" eaLnBrk="1" fontAlgn="auto" hangingPunct="1">
              <a:spcAft>
                <a:spcPts val="0"/>
              </a:spcAft>
              <a:buFont typeface="Wingdings 3" charset="2"/>
              <a:buNone/>
              <a:defRPr/>
            </a:pPr>
            <a:r>
              <a:rPr lang="en-US" altLang="en-US" sz="2800">
                <a:solidFill>
                  <a:srgbClr val="990000"/>
                </a:solidFill>
              </a:rPr>
              <a:t>Tóm tắt nội dung nghiên cứu của HCI</a:t>
            </a:r>
          </a:p>
          <a:p>
            <a:pPr marL="692150" lvl="2" algn="just" eaLnBrk="1" fontAlgn="auto" hangingPunct="1">
              <a:spcAft>
                <a:spcPts val="0"/>
              </a:spcAft>
              <a:buFont typeface="Wingdings 3" charset="2"/>
              <a:buChar char=""/>
              <a:defRPr/>
            </a:pPr>
            <a:r>
              <a:rPr lang="en-US" altLang="en-US" sz="2000">
                <a:solidFill>
                  <a:schemeClr val="tx1">
                    <a:lumMod val="75000"/>
                    <a:lumOff val="25000"/>
                  </a:schemeClr>
                </a:solidFill>
              </a:rPr>
              <a:t>Hiểu các đặc điểm cơ bản của con người tác động trên sự tương tác của họ đối với máy tính</a:t>
            </a:r>
          </a:p>
          <a:p>
            <a:pPr marL="692150" lvl="2" algn="just" eaLnBrk="1" fontAlgn="auto" hangingPunct="1">
              <a:spcAft>
                <a:spcPts val="0"/>
              </a:spcAft>
              <a:buFont typeface="Wingdings 3" charset="2"/>
              <a:buChar char=""/>
              <a:defRPr/>
            </a:pPr>
            <a:r>
              <a:rPr lang="en-US" altLang="en-US" sz="2000">
                <a:solidFill>
                  <a:schemeClr val="tx1">
                    <a:lumMod val="75000"/>
                    <a:lumOff val="25000"/>
                  </a:schemeClr>
                </a:solidFill>
              </a:rPr>
              <a:t>Phân tích những gì con người thực hiện bằng máy tính và giao diện của chúng, hiểu được nhiệm vụ và yêu cầu của người sử dụng hệ thống</a:t>
            </a:r>
          </a:p>
          <a:p>
            <a:pPr marL="692150" lvl="2" algn="just" eaLnBrk="1" fontAlgn="auto" hangingPunct="1">
              <a:spcAft>
                <a:spcPts val="0"/>
              </a:spcAft>
              <a:buFont typeface="Wingdings 3" charset="2"/>
              <a:buChar char=""/>
              <a:defRPr/>
            </a:pPr>
            <a:r>
              <a:rPr lang="en-US" altLang="en-US" sz="2000">
                <a:solidFill>
                  <a:schemeClr val="tx1">
                    <a:lumMod val="75000"/>
                    <a:lumOff val="25000"/>
                  </a:schemeClr>
                </a:solidFill>
              </a:rPr>
              <a:t>Nghiên cứu các phương pháp xác định giao diện mà nó hoạt động, phải trả lời người dùng và phải xuất hiện như thế nào trên màn hình tương tác.</a:t>
            </a:r>
          </a:p>
          <a:p>
            <a:pPr marL="692150" lvl="2" algn="just" eaLnBrk="1" fontAlgn="auto" hangingPunct="1">
              <a:spcAft>
                <a:spcPts val="0"/>
              </a:spcAft>
              <a:buFont typeface="Wingdings 3" charset="2"/>
              <a:buChar char=""/>
              <a:defRPr/>
            </a:pPr>
            <a:r>
              <a:rPr lang="en-US" altLang="en-US" sz="2000">
                <a:solidFill>
                  <a:schemeClr val="tx1">
                    <a:lumMod val="75000"/>
                    <a:lumOff val="25000"/>
                  </a:schemeClr>
                </a:solidFill>
              </a:rPr>
              <a:t>Nghiên cứu phương pháp thiết kế giao diện máy tính sao cho có được giao diện phù hợp với mục đích sử dụng và đặc điểm của người dùng</a:t>
            </a:r>
          </a:p>
          <a:p>
            <a:pPr marL="692150" lvl="2" algn="just" eaLnBrk="1" fontAlgn="auto" hangingPunct="1">
              <a:spcAft>
                <a:spcPts val="0"/>
              </a:spcAft>
              <a:buFont typeface="Wingdings 3" charset="2"/>
              <a:buChar char=""/>
              <a:defRPr/>
            </a:pPr>
            <a:r>
              <a:rPr lang="en-US" altLang="en-US" sz="2000">
                <a:solidFill>
                  <a:schemeClr val="tx1">
                    <a:lumMod val="75000"/>
                    <a:lumOff val="25000"/>
                  </a:schemeClr>
                </a:solidFill>
              </a:rPr>
              <a:t>Nghiên cứu việc thiết kế các công cụ hỗ trợ người thiết kế UI trong việc xây dựng giao diện tốt hơn</a:t>
            </a:r>
          </a:p>
          <a:p>
            <a:pPr marL="692150" lvl="2" algn="just" eaLnBrk="1" fontAlgn="auto" hangingPunct="1">
              <a:spcAft>
                <a:spcPts val="0"/>
              </a:spcAft>
              <a:buFont typeface="Wingdings 3" charset="2"/>
              <a:buChar char=""/>
              <a:defRPr/>
            </a:pPr>
            <a:r>
              <a:rPr lang="en-US" altLang="en-US" sz="2000">
                <a:solidFill>
                  <a:schemeClr val="tx1">
                    <a:lumMod val="75000"/>
                    <a:lumOff val="25000"/>
                  </a:schemeClr>
                </a:solidFill>
              </a:rPr>
              <a:t>Nghiên cứu các kỹ thuật, phương pháp đánh giá các tính chất của giao diện người máy và tác động của hệ thống đối với con người.</a:t>
            </a:r>
          </a:p>
        </p:txBody>
      </p:sp>
      <p:sp>
        <p:nvSpPr>
          <p:cNvPr id="4" name="Rectangle 3">
            <a:extLst>
              <a:ext uri="{FF2B5EF4-FFF2-40B4-BE49-F238E27FC236}">
                <a16:creationId xmlns:a16="http://schemas.microsoft.com/office/drawing/2014/main" id="{05CDABB7-8622-4F58-9D91-2996FA624947}"/>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0965" name="Group 14">
            <a:extLst>
              <a:ext uri="{FF2B5EF4-FFF2-40B4-BE49-F238E27FC236}">
                <a16:creationId xmlns:a16="http://schemas.microsoft.com/office/drawing/2014/main" id="{6F1067BF-C371-4E20-A557-312467DB0E58}"/>
              </a:ext>
            </a:extLst>
          </p:cNvPr>
          <p:cNvGrpSpPr>
            <a:grpSpLocks/>
          </p:cNvGrpSpPr>
          <p:nvPr/>
        </p:nvGrpSpPr>
        <p:grpSpPr bwMode="auto">
          <a:xfrm>
            <a:off x="533400" y="228600"/>
            <a:ext cx="7543800" cy="641350"/>
            <a:chOff x="762000" y="1905000"/>
            <a:chExt cx="7543800" cy="642465"/>
          </a:xfrm>
        </p:grpSpPr>
        <p:sp>
          <p:nvSpPr>
            <p:cNvPr id="40966" name="Text Box 12">
              <a:extLst>
                <a:ext uri="{FF2B5EF4-FFF2-40B4-BE49-F238E27FC236}">
                  <a16:creationId xmlns:a16="http://schemas.microsoft.com/office/drawing/2014/main" id="{E0AD42A8-1784-404C-B178-8764B664136E}"/>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Nội dung nghiên cứu của HCI</a:t>
              </a:r>
            </a:p>
          </p:txBody>
        </p:sp>
        <p:grpSp>
          <p:nvGrpSpPr>
            <p:cNvPr id="40967" name="Group 28">
              <a:extLst>
                <a:ext uri="{FF2B5EF4-FFF2-40B4-BE49-F238E27FC236}">
                  <a16:creationId xmlns:a16="http://schemas.microsoft.com/office/drawing/2014/main" id="{886E8E81-52B9-4041-93F7-FC3EFDEB3722}"/>
                </a:ext>
              </a:extLst>
            </p:cNvPr>
            <p:cNvGrpSpPr>
              <a:grpSpLocks/>
            </p:cNvGrpSpPr>
            <p:nvPr/>
          </p:nvGrpSpPr>
          <p:grpSpPr bwMode="auto">
            <a:xfrm>
              <a:off x="762000" y="1905000"/>
              <a:ext cx="548640" cy="475488"/>
              <a:chOff x="1110" y="2656"/>
              <a:chExt cx="1549" cy="1351"/>
            </a:xfrm>
          </p:grpSpPr>
          <p:sp>
            <p:nvSpPr>
              <p:cNvPr id="40968" name="AutoShape 4">
                <a:extLst>
                  <a:ext uri="{FF2B5EF4-FFF2-40B4-BE49-F238E27FC236}">
                    <a16:creationId xmlns:a16="http://schemas.microsoft.com/office/drawing/2014/main" id="{E033E25A-6824-4D79-A9C9-078429CCF99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40969" name="AutoShape 5">
                <a:extLst>
                  <a:ext uri="{FF2B5EF4-FFF2-40B4-BE49-F238E27FC236}">
                    <a16:creationId xmlns:a16="http://schemas.microsoft.com/office/drawing/2014/main" id="{62F2B813-4D7F-4A86-98A7-2A3DF477D500}"/>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4007935C-CA99-4A25-8CAC-C921CFD6186B}"/>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1B5C7FA-9974-49D1-9C29-7D6B625D1420}"/>
              </a:ext>
            </a:extLst>
          </p:cNvPr>
          <p:cNvSpPr>
            <a:spLocks noGrp="1" noChangeArrowheads="1"/>
          </p:cNvSpPr>
          <p:nvPr>
            <p:ph type="title"/>
          </p:nvPr>
        </p:nvSpPr>
        <p:spPr>
          <a:xfrm>
            <a:off x="152400" y="2590800"/>
            <a:ext cx="7543800" cy="1752600"/>
          </a:xfrm>
        </p:spPr>
        <p:txBody>
          <a:bodyPr/>
          <a:lstStyle/>
          <a:p>
            <a:pPr eaLnBrk="1" hangingPunct="1"/>
            <a:r>
              <a:rPr lang="en-US" altLang="en-US" sz="3300">
                <a:latin typeface="SVN-Aguda Black" pitchFamily="50" charset="0"/>
                <a:ea typeface="SVN-Aguda Black" pitchFamily="50" charset="0"/>
                <a:cs typeface="SVN-Aguda Black" pitchFamily="50" charset="0"/>
              </a:rPr>
              <a:t>2. Tính khả dụng - usability</a:t>
            </a:r>
          </a:p>
        </p:txBody>
      </p:sp>
      <p:sp>
        <p:nvSpPr>
          <p:cNvPr id="43011" name="Slide Number Placeholder 3">
            <a:extLst>
              <a:ext uri="{FF2B5EF4-FFF2-40B4-BE49-F238E27FC236}">
                <a16:creationId xmlns:a16="http://schemas.microsoft.com/office/drawing/2014/main" id="{B7729880-362D-45CF-A223-9749080BCC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A714221-EE3B-45CE-9946-B058DF63BE6F}" type="slidenum">
              <a:rPr lang="en-US" altLang="en-US" smtClean="0">
                <a:solidFill>
                  <a:schemeClr val="accent1"/>
                </a:solidFill>
                <a:latin typeface="Arial" panose="020B0604020202020204" pitchFamily="34" charset="0"/>
              </a:rPr>
              <a:pPr>
                <a:spcBef>
                  <a:spcPct val="0"/>
                </a:spcBef>
                <a:buClrTx/>
                <a:buSzTx/>
                <a:buFontTx/>
                <a:buNone/>
              </a:pPr>
              <a:t>19</a:t>
            </a:fld>
            <a:endParaRPr lang="en-US" altLang="en-US">
              <a:solidFill>
                <a:schemeClr val="accent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681F5E65-5385-4CDE-9EDB-27B781AF84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2AD3EC3A-5A11-4F9B-B728-4CA36609E606}" type="slidenum">
              <a:rPr lang="en-US" altLang="en-US" smtClean="0">
                <a:solidFill>
                  <a:srgbClr val="898989"/>
                </a:solidFill>
                <a:latin typeface="Calibri" panose="020F0502020204030204" pitchFamily="34" charset="0"/>
              </a:rPr>
              <a:pPr>
                <a:spcBef>
                  <a:spcPct val="0"/>
                </a:spcBef>
                <a:buClrTx/>
                <a:buSzTx/>
                <a:buFontTx/>
                <a:buNone/>
              </a:pPr>
              <a:t>2</a:t>
            </a:fld>
            <a:endParaRPr lang="en-US" altLang="en-US">
              <a:solidFill>
                <a:srgbClr val="898989"/>
              </a:solidFill>
              <a:latin typeface="Calibri" panose="020F0502020204030204" pitchFamily="34" charset="0"/>
            </a:endParaRPr>
          </a:p>
        </p:txBody>
      </p:sp>
      <p:sp>
        <p:nvSpPr>
          <p:cNvPr id="4" name="Rectangle 3">
            <a:extLst>
              <a:ext uri="{FF2B5EF4-FFF2-40B4-BE49-F238E27FC236}">
                <a16:creationId xmlns:a16="http://schemas.microsoft.com/office/drawing/2014/main" id="{887EC75C-EFA5-4446-9F0F-DD62D6F7E45B}"/>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en-US" sz="3200" b="1">
                <a:ln w="11430"/>
                <a:solidFill>
                  <a:schemeClr val="bg1"/>
                </a:solidFill>
                <a:effectLst>
                  <a:outerShdw blurRad="50800" dist="39000" dir="5460000" algn="tl">
                    <a:srgbClr val="000000">
                      <a:alpha val="38000"/>
                    </a:srgbClr>
                  </a:outerShdw>
                </a:effectLst>
                <a:latin typeface="Tahoma" pitchFamily="34" charset="0"/>
                <a:cs typeface="Tahoma" pitchFamily="34" charset="0"/>
              </a:rPr>
              <a:t>NỘI DUNG</a:t>
            </a:r>
          </a:p>
        </p:txBody>
      </p:sp>
      <p:grpSp>
        <p:nvGrpSpPr>
          <p:cNvPr id="2" name="Group 25">
            <a:extLst>
              <a:ext uri="{FF2B5EF4-FFF2-40B4-BE49-F238E27FC236}">
                <a16:creationId xmlns:a16="http://schemas.microsoft.com/office/drawing/2014/main" id="{E916747A-D221-4243-B672-65A366F6A8AB}"/>
              </a:ext>
            </a:extLst>
          </p:cNvPr>
          <p:cNvGrpSpPr>
            <a:grpSpLocks/>
          </p:cNvGrpSpPr>
          <p:nvPr/>
        </p:nvGrpSpPr>
        <p:grpSpPr bwMode="auto">
          <a:xfrm>
            <a:off x="800100" y="3429000"/>
            <a:ext cx="7543800" cy="476250"/>
            <a:chOff x="762000" y="1905000"/>
            <a:chExt cx="7543800" cy="475488"/>
          </a:xfrm>
        </p:grpSpPr>
        <p:sp>
          <p:nvSpPr>
            <p:cNvPr id="9249" name="Text Box 12">
              <a:extLst>
                <a:ext uri="{FF2B5EF4-FFF2-40B4-BE49-F238E27FC236}">
                  <a16:creationId xmlns:a16="http://schemas.microsoft.com/office/drawing/2014/main" id="{E8D28E2E-67B6-4603-B1C6-B7DA28CD9265}"/>
                </a:ext>
              </a:extLst>
            </p:cNvPr>
            <p:cNvSpPr txBox="1">
              <a:spLocks noChangeArrowheads="1"/>
            </p:cNvSpPr>
            <p:nvPr/>
          </p:nvSpPr>
          <p:spPr bwMode="auto">
            <a:xfrm>
              <a:off x="1371600" y="1962059"/>
              <a:ext cx="693420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sz="2000" b="1">
                <a:solidFill>
                  <a:srgbClr val="606060"/>
                </a:solidFill>
                <a:latin typeface="Tahoma" panose="020B0604030504040204" pitchFamily="34" charset="0"/>
                <a:cs typeface="Tahoma" panose="020B0604030504040204" pitchFamily="34" charset="0"/>
              </a:endParaRPr>
            </a:p>
          </p:txBody>
        </p:sp>
        <p:grpSp>
          <p:nvGrpSpPr>
            <p:cNvPr id="9250" name="Group 3">
              <a:extLst>
                <a:ext uri="{FF2B5EF4-FFF2-40B4-BE49-F238E27FC236}">
                  <a16:creationId xmlns:a16="http://schemas.microsoft.com/office/drawing/2014/main" id="{6ADC16E5-EC22-4C34-9C2E-B0858F148EC2}"/>
                </a:ext>
              </a:extLst>
            </p:cNvPr>
            <p:cNvGrpSpPr>
              <a:grpSpLocks/>
            </p:cNvGrpSpPr>
            <p:nvPr/>
          </p:nvGrpSpPr>
          <p:grpSpPr bwMode="auto">
            <a:xfrm>
              <a:off x="762000" y="1905000"/>
              <a:ext cx="548640" cy="475488"/>
              <a:chOff x="1110" y="2656"/>
              <a:chExt cx="1549" cy="1351"/>
            </a:xfrm>
          </p:grpSpPr>
          <p:sp>
            <p:nvSpPr>
              <p:cNvPr id="9252" name="AutoShape 4">
                <a:extLst>
                  <a:ext uri="{FF2B5EF4-FFF2-40B4-BE49-F238E27FC236}">
                    <a16:creationId xmlns:a16="http://schemas.microsoft.com/office/drawing/2014/main" id="{071BE255-A191-438F-8A62-B5F3ECBF108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253" name="AutoShape 5">
                <a:extLst>
                  <a:ext uri="{FF2B5EF4-FFF2-40B4-BE49-F238E27FC236}">
                    <a16:creationId xmlns:a16="http://schemas.microsoft.com/office/drawing/2014/main" id="{D364E9BE-B00A-4586-8EFC-C9B88229CBD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4" name="AutoShape 6">
                <a:extLst>
                  <a:ext uri="{FF2B5EF4-FFF2-40B4-BE49-F238E27FC236}">
                    <a16:creationId xmlns:a16="http://schemas.microsoft.com/office/drawing/2014/main" id="{A8299D3F-53D0-42E9-B586-158C3D0D5C1F}"/>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
          <p:nvSpPr>
            <p:cNvPr id="9251" name="Line 11">
              <a:extLst>
                <a:ext uri="{FF2B5EF4-FFF2-40B4-BE49-F238E27FC236}">
                  <a16:creationId xmlns:a16="http://schemas.microsoft.com/office/drawing/2014/main" id="{D79285A9-198F-4269-AB56-274EDFBAF7BF}"/>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6">
            <a:extLst>
              <a:ext uri="{FF2B5EF4-FFF2-40B4-BE49-F238E27FC236}">
                <a16:creationId xmlns:a16="http://schemas.microsoft.com/office/drawing/2014/main" id="{D8B7D989-758A-4265-A4D6-A507D19EA7D2}"/>
              </a:ext>
            </a:extLst>
          </p:cNvPr>
          <p:cNvGrpSpPr>
            <a:grpSpLocks/>
          </p:cNvGrpSpPr>
          <p:nvPr/>
        </p:nvGrpSpPr>
        <p:grpSpPr bwMode="auto">
          <a:xfrm>
            <a:off x="800100" y="2209800"/>
            <a:ext cx="7543800" cy="476250"/>
            <a:chOff x="762000" y="1905000"/>
            <a:chExt cx="7543800" cy="475488"/>
          </a:xfrm>
        </p:grpSpPr>
        <p:sp>
          <p:nvSpPr>
            <p:cNvPr id="9241" name="Text Box 12">
              <a:extLst>
                <a:ext uri="{FF2B5EF4-FFF2-40B4-BE49-F238E27FC236}">
                  <a16:creationId xmlns:a16="http://schemas.microsoft.com/office/drawing/2014/main" id="{86143E76-C95E-440A-9016-DD057DF6F2F1}"/>
                </a:ext>
              </a:extLst>
            </p:cNvPr>
            <p:cNvSpPr txBox="1">
              <a:spLocks noChangeArrowheads="1"/>
            </p:cNvSpPr>
            <p:nvPr/>
          </p:nvSpPr>
          <p:spPr bwMode="auto">
            <a:xfrm>
              <a:off x="1371600" y="1962059"/>
              <a:ext cx="693420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000" b="1">
                  <a:solidFill>
                    <a:srgbClr val="606060"/>
                  </a:solidFill>
                  <a:latin typeface="Tahoma" panose="020B0604030504040204" pitchFamily="34" charset="0"/>
                  <a:cs typeface="Tahoma" panose="020B0604030504040204" pitchFamily="34" charset="0"/>
                </a:rPr>
                <a:t>Tương tác người – máy (HCI)</a:t>
              </a:r>
            </a:p>
          </p:txBody>
        </p:sp>
        <p:grpSp>
          <p:nvGrpSpPr>
            <p:cNvPr id="9242" name="Group 28">
              <a:extLst>
                <a:ext uri="{FF2B5EF4-FFF2-40B4-BE49-F238E27FC236}">
                  <a16:creationId xmlns:a16="http://schemas.microsoft.com/office/drawing/2014/main" id="{5A9BAEAA-FD9C-4117-B51C-BF5EC770FBA1}"/>
                </a:ext>
              </a:extLst>
            </p:cNvPr>
            <p:cNvGrpSpPr>
              <a:grpSpLocks/>
            </p:cNvGrpSpPr>
            <p:nvPr/>
          </p:nvGrpSpPr>
          <p:grpSpPr bwMode="auto">
            <a:xfrm>
              <a:off x="762000" y="1905000"/>
              <a:ext cx="548640" cy="475488"/>
              <a:chOff x="1110" y="2656"/>
              <a:chExt cx="1549" cy="1351"/>
            </a:xfrm>
          </p:grpSpPr>
          <p:sp>
            <p:nvSpPr>
              <p:cNvPr id="9244" name="AutoShape 4">
                <a:extLst>
                  <a:ext uri="{FF2B5EF4-FFF2-40B4-BE49-F238E27FC236}">
                    <a16:creationId xmlns:a16="http://schemas.microsoft.com/office/drawing/2014/main" id="{088CF2D3-24FF-4600-B05E-641808DD3AA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245" name="AutoShape 5">
                <a:extLst>
                  <a:ext uri="{FF2B5EF4-FFF2-40B4-BE49-F238E27FC236}">
                    <a16:creationId xmlns:a16="http://schemas.microsoft.com/office/drawing/2014/main" id="{38242415-0796-4389-92DC-7EED796B7CD6}"/>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33" name="AutoShape 6">
                <a:extLst>
                  <a:ext uri="{FF2B5EF4-FFF2-40B4-BE49-F238E27FC236}">
                    <a16:creationId xmlns:a16="http://schemas.microsoft.com/office/drawing/2014/main" id="{91352FAE-4F45-4A6F-A300-C1383541E102}"/>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sp>
          <p:nvSpPr>
            <p:cNvPr id="9243" name="Line 11">
              <a:extLst>
                <a:ext uri="{FF2B5EF4-FFF2-40B4-BE49-F238E27FC236}">
                  <a16:creationId xmlns:a16="http://schemas.microsoft.com/office/drawing/2014/main" id="{0CA6F8FD-4D27-442A-B1B9-F75383221DE8}"/>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33">
            <a:extLst>
              <a:ext uri="{FF2B5EF4-FFF2-40B4-BE49-F238E27FC236}">
                <a16:creationId xmlns:a16="http://schemas.microsoft.com/office/drawing/2014/main" id="{626CA4AF-C8CC-4B68-AE22-3593EF834557}"/>
              </a:ext>
            </a:extLst>
          </p:cNvPr>
          <p:cNvGrpSpPr>
            <a:grpSpLocks/>
          </p:cNvGrpSpPr>
          <p:nvPr/>
        </p:nvGrpSpPr>
        <p:grpSpPr bwMode="auto">
          <a:xfrm>
            <a:off x="800100" y="2819400"/>
            <a:ext cx="7543800" cy="476250"/>
            <a:chOff x="762000" y="1905000"/>
            <a:chExt cx="7543800" cy="475488"/>
          </a:xfrm>
        </p:grpSpPr>
        <p:sp>
          <p:nvSpPr>
            <p:cNvPr id="9233" name="Text Box 12">
              <a:extLst>
                <a:ext uri="{FF2B5EF4-FFF2-40B4-BE49-F238E27FC236}">
                  <a16:creationId xmlns:a16="http://schemas.microsoft.com/office/drawing/2014/main" id="{BC0E76EF-2CB4-47F3-B6A1-4B308C818A6F}"/>
                </a:ext>
              </a:extLst>
            </p:cNvPr>
            <p:cNvSpPr txBox="1">
              <a:spLocks noChangeArrowheads="1"/>
            </p:cNvSpPr>
            <p:nvPr/>
          </p:nvSpPr>
          <p:spPr bwMode="auto">
            <a:xfrm>
              <a:off x="1371600" y="1962059"/>
              <a:ext cx="693420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000" b="1">
                  <a:solidFill>
                    <a:srgbClr val="606060"/>
                  </a:solidFill>
                  <a:latin typeface="Tahoma" panose="020B0604030504040204" pitchFamily="34" charset="0"/>
                  <a:cs typeface="Tahoma" panose="020B0604030504040204" pitchFamily="34" charset="0"/>
                </a:rPr>
                <a:t>Tính khả dụng</a:t>
              </a:r>
            </a:p>
          </p:txBody>
        </p:sp>
        <p:grpSp>
          <p:nvGrpSpPr>
            <p:cNvPr id="9234" name="Group 35">
              <a:extLst>
                <a:ext uri="{FF2B5EF4-FFF2-40B4-BE49-F238E27FC236}">
                  <a16:creationId xmlns:a16="http://schemas.microsoft.com/office/drawing/2014/main" id="{25628193-6085-4834-A29C-2F74C09B5916}"/>
                </a:ext>
              </a:extLst>
            </p:cNvPr>
            <p:cNvGrpSpPr>
              <a:grpSpLocks/>
            </p:cNvGrpSpPr>
            <p:nvPr/>
          </p:nvGrpSpPr>
          <p:grpSpPr bwMode="auto">
            <a:xfrm>
              <a:off x="762000" y="1905000"/>
              <a:ext cx="548640" cy="475488"/>
              <a:chOff x="1110" y="2656"/>
              <a:chExt cx="1549" cy="1351"/>
            </a:xfrm>
          </p:grpSpPr>
          <p:sp>
            <p:nvSpPr>
              <p:cNvPr id="9236" name="AutoShape 4">
                <a:extLst>
                  <a:ext uri="{FF2B5EF4-FFF2-40B4-BE49-F238E27FC236}">
                    <a16:creationId xmlns:a16="http://schemas.microsoft.com/office/drawing/2014/main" id="{BDC932AD-FCCC-4393-9B67-1CFF9096731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237" name="AutoShape 5">
                <a:extLst>
                  <a:ext uri="{FF2B5EF4-FFF2-40B4-BE49-F238E27FC236}">
                    <a16:creationId xmlns:a16="http://schemas.microsoft.com/office/drawing/2014/main" id="{A881022F-D6ED-4BEE-B13E-03961B43861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49" name="AutoShape 6">
                <a:extLst>
                  <a:ext uri="{FF2B5EF4-FFF2-40B4-BE49-F238E27FC236}">
                    <a16:creationId xmlns:a16="http://schemas.microsoft.com/office/drawing/2014/main" id="{59848F36-268D-4E36-9B28-02B985B02FF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sp>
          <p:nvSpPr>
            <p:cNvPr id="9235" name="Line 11">
              <a:extLst>
                <a:ext uri="{FF2B5EF4-FFF2-40B4-BE49-F238E27FC236}">
                  <a16:creationId xmlns:a16="http://schemas.microsoft.com/office/drawing/2014/main" id="{3AC14BA3-11E9-4F3F-8CA8-15FAA5304BBC}"/>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49">
            <a:extLst>
              <a:ext uri="{FF2B5EF4-FFF2-40B4-BE49-F238E27FC236}">
                <a16:creationId xmlns:a16="http://schemas.microsoft.com/office/drawing/2014/main" id="{C63B0F1D-9B5C-44DA-B6AD-97E6A940A94B}"/>
              </a:ext>
            </a:extLst>
          </p:cNvPr>
          <p:cNvGrpSpPr>
            <a:grpSpLocks/>
          </p:cNvGrpSpPr>
          <p:nvPr/>
        </p:nvGrpSpPr>
        <p:grpSpPr bwMode="auto">
          <a:xfrm>
            <a:off x="800100" y="4038600"/>
            <a:ext cx="7543800" cy="476250"/>
            <a:chOff x="762000" y="1905000"/>
            <a:chExt cx="7543800" cy="475488"/>
          </a:xfrm>
        </p:grpSpPr>
        <p:sp>
          <p:nvSpPr>
            <p:cNvPr id="9225" name="Text Box 12">
              <a:extLst>
                <a:ext uri="{FF2B5EF4-FFF2-40B4-BE49-F238E27FC236}">
                  <a16:creationId xmlns:a16="http://schemas.microsoft.com/office/drawing/2014/main" id="{198035A9-6CDD-4488-824A-0164CEE0572B}"/>
                </a:ext>
              </a:extLst>
            </p:cNvPr>
            <p:cNvSpPr txBox="1">
              <a:spLocks noChangeArrowheads="1"/>
            </p:cNvSpPr>
            <p:nvPr/>
          </p:nvSpPr>
          <p:spPr bwMode="auto">
            <a:xfrm>
              <a:off x="1371600" y="1962059"/>
              <a:ext cx="693420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000" b="1">
                  <a:solidFill>
                    <a:srgbClr val="606060"/>
                  </a:solidFill>
                  <a:latin typeface="Tahoma" panose="020B0604030504040204" pitchFamily="34" charset="0"/>
                  <a:cs typeface="Tahoma" panose="020B0604030504040204" pitchFamily="34" charset="0"/>
                </a:rPr>
                <a:t>Vai trò và tầm quan trọng của thiết kế giao diện</a:t>
              </a:r>
            </a:p>
          </p:txBody>
        </p:sp>
        <p:grpSp>
          <p:nvGrpSpPr>
            <p:cNvPr id="9226" name="Group 28">
              <a:extLst>
                <a:ext uri="{FF2B5EF4-FFF2-40B4-BE49-F238E27FC236}">
                  <a16:creationId xmlns:a16="http://schemas.microsoft.com/office/drawing/2014/main" id="{3B00FDE7-328A-4CB4-B97C-ADEFC739BE80}"/>
                </a:ext>
              </a:extLst>
            </p:cNvPr>
            <p:cNvGrpSpPr>
              <a:grpSpLocks/>
            </p:cNvGrpSpPr>
            <p:nvPr/>
          </p:nvGrpSpPr>
          <p:grpSpPr bwMode="auto">
            <a:xfrm>
              <a:off x="762000" y="1905000"/>
              <a:ext cx="548640" cy="475488"/>
              <a:chOff x="1110" y="2656"/>
              <a:chExt cx="1549" cy="1351"/>
            </a:xfrm>
          </p:grpSpPr>
          <p:sp>
            <p:nvSpPr>
              <p:cNvPr id="9228" name="AutoShape 4">
                <a:extLst>
                  <a:ext uri="{FF2B5EF4-FFF2-40B4-BE49-F238E27FC236}">
                    <a16:creationId xmlns:a16="http://schemas.microsoft.com/office/drawing/2014/main" id="{5D6B0A9B-CF48-4674-93B9-19839890352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229" name="AutoShape 5">
                <a:extLst>
                  <a:ext uri="{FF2B5EF4-FFF2-40B4-BE49-F238E27FC236}">
                    <a16:creationId xmlns:a16="http://schemas.microsoft.com/office/drawing/2014/main" id="{6E46DCDF-606A-40BA-9A5C-E0E335A2722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56" name="AutoShape 6">
                <a:extLst>
                  <a:ext uri="{FF2B5EF4-FFF2-40B4-BE49-F238E27FC236}">
                    <a16:creationId xmlns:a16="http://schemas.microsoft.com/office/drawing/2014/main" id="{75907616-7BBA-4850-902E-D1C900919081}"/>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
          <p:nvSpPr>
            <p:cNvPr id="9227" name="Line 11">
              <a:extLst>
                <a:ext uri="{FF2B5EF4-FFF2-40B4-BE49-F238E27FC236}">
                  <a16:creationId xmlns:a16="http://schemas.microsoft.com/office/drawing/2014/main" id="{09FD8605-ABBB-4A56-988F-5B4819EEC506}"/>
                </a:ext>
              </a:extLst>
            </p:cNvPr>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9224" name="TextBox 47">
            <a:extLst>
              <a:ext uri="{FF2B5EF4-FFF2-40B4-BE49-F238E27FC236}">
                <a16:creationId xmlns:a16="http://schemas.microsoft.com/office/drawing/2014/main" id="{5D9BEAE3-4F0B-4209-821A-C361ABA7EC6C}"/>
              </a:ext>
            </a:extLst>
          </p:cNvPr>
          <p:cNvSpPr txBox="1">
            <a:spLocks noChangeArrowheads="1"/>
          </p:cNvSpPr>
          <p:nvPr/>
        </p:nvSpPr>
        <p:spPr bwMode="auto">
          <a:xfrm>
            <a:off x="1366838" y="3505200"/>
            <a:ext cx="5819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000" b="1">
                <a:solidFill>
                  <a:srgbClr val="606060"/>
                </a:solidFill>
                <a:latin typeface="Tahoma" panose="020B0604030504040204" pitchFamily="34" charset="0"/>
                <a:cs typeface="Tahoma" panose="020B0604030504040204" pitchFamily="34" charset="0"/>
              </a:rPr>
              <a:t>Giao diện người dùng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F70CFFB-EE3A-452A-8C1A-FE8D590F9EA4}"/>
              </a:ext>
            </a:extLst>
          </p:cNvPr>
          <p:cNvSpPr>
            <a:spLocks noGrp="1" noChangeArrowheads="1"/>
          </p:cNvSpPr>
          <p:nvPr>
            <p:ph type="title"/>
          </p:nvPr>
        </p:nvSpPr>
        <p:spPr>
          <a:xfrm>
            <a:off x="609600" y="366713"/>
            <a:ext cx="6348413" cy="1320800"/>
          </a:xfrm>
        </p:spPr>
        <p:txBody>
          <a:bodyPr/>
          <a:lstStyle/>
          <a:p>
            <a:pPr eaLnBrk="1" hangingPunct="1"/>
            <a:r>
              <a:rPr lang="en-US" altLang="en-US"/>
              <a:t>Tính khả dụng</a:t>
            </a:r>
          </a:p>
        </p:txBody>
      </p:sp>
      <p:sp>
        <p:nvSpPr>
          <p:cNvPr id="44035" name="Slide Number Placeholder 3">
            <a:extLst>
              <a:ext uri="{FF2B5EF4-FFF2-40B4-BE49-F238E27FC236}">
                <a16:creationId xmlns:a16="http://schemas.microsoft.com/office/drawing/2014/main" id="{CA013C6B-C14C-4653-9071-808C10A8EF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E317E3FD-DE25-4C94-8D8E-A374B1E7C77A}" type="slidenum">
              <a:rPr lang="en-US" altLang="en-US" smtClean="0">
                <a:solidFill>
                  <a:schemeClr val="accent1"/>
                </a:solidFill>
                <a:latin typeface="Arial" panose="020B0604020202020204" pitchFamily="34" charset="0"/>
              </a:rPr>
              <a:pPr>
                <a:spcBef>
                  <a:spcPct val="0"/>
                </a:spcBef>
                <a:buClrTx/>
                <a:buSzTx/>
                <a:buFontTx/>
                <a:buNone/>
              </a:pPr>
              <a:t>20</a:t>
            </a:fld>
            <a:endParaRPr lang="en-US" altLang="en-US">
              <a:solidFill>
                <a:schemeClr val="accent1"/>
              </a:solidFill>
              <a:latin typeface="Arial" panose="020B0604020202020204" pitchFamily="34" charset="0"/>
            </a:endParaRPr>
          </a:p>
        </p:txBody>
      </p:sp>
      <p:pic>
        <p:nvPicPr>
          <p:cNvPr id="44036" name="Picture 5">
            <a:extLst>
              <a:ext uri="{FF2B5EF4-FFF2-40B4-BE49-F238E27FC236}">
                <a16:creationId xmlns:a16="http://schemas.microsoft.com/office/drawing/2014/main" id="{FE57A7B9-C54B-40C3-BA45-2419BD993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27113"/>
            <a:ext cx="77724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6DEF-167A-4AC7-AE8A-68E85D08F0EA}"/>
              </a:ext>
            </a:extLst>
          </p:cNvPr>
          <p:cNvSpPr>
            <a:spLocks noGrp="1"/>
          </p:cNvSpPr>
          <p:nvPr>
            <p:ph type="title"/>
          </p:nvPr>
        </p:nvSpPr>
        <p:spPr>
          <a:xfrm>
            <a:off x="152400" y="366713"/>
            <a:ext cx="7010400" cy="776287"/>
          </a:xfrm>
        </p:spPr>
        <p:txBody>
          <a:bodyPr rtlCol="0">
            <a:normAutofit fontScale="90000"/>
          </a:bodyPr>
          <a:lstStyle/>
          <a:p>
            <a:pPr eaLnBrk="1" fontAlgn="auto" hangingPunct="1">
              <a:spcAft>
                <a:spcPts val="0"/>
              </a:spcAft>
              <a:defRPr/>
            </a:pPr>
            <a:r>
              <a:rPr lang="en-US"/>
              <a:t>Tính khả dụng – các yếu tố ảnh hưởng</a:t>
            </a:r>
          </a:p>
        </p:txBody>
      </p:sp>
      <p:sp>
        <p:nvSpPr>
          <p:cNvPr id="46083" name="Content Placeholder 2">
            <a:extLst>
              <a:ext uri="{FF2B5EF4-FFF2-40B4-BE49-F238E27FC236}">
                <a16:creationId xmlns:a16="http://schemas.microsoft.com/office/drawing/2014/main" id="{7602D4C8-43FC-456D-9F78-BADB0A688A36}"/>
              </a:ext>
            </a:extLst>
          </p:cNvPr>
          <p:cNvSpPr>
            <a:spLocks noGrp="1" noChangeArrowheads="1"/>
          </p:cNvSpPr>
          <p:nvPr>
            <p:ph idx="1"/>
          </p:nvPr>
        </p:nvSpPr>
        <p:spPr>
          <a:xfrm>
            <a:off x="609600" y="1295400"/>
            <a:ext cx="6348413" cy="3881438"/>
          </a:xfrm>
        </p:spPr>
        <p:txBody>
          <a:bodyPr/>
          <a:lstStyle/>
          <a:p>
            <a:pPr eaLnBrk="1" hangingPunct="1"/>
            <a:r>
              <a:rPr lang="en-US" altLang="en-US" sz="2400"/>
              <a:t>Program error (or bug)</a:t>
            </a:r>
          </a:p>
          <a:p>
            <a:pPr eaLnBrk="1" hangingPunct="1"/>
            <a:r>
              <a:rPr lang="en-US" altLang="en-US" sz="2400"/>
              <a:t>Missing functionality</a:t>
            </a:r>
          </a:p>
          <a:p>
            <a:pPr eaLnBrk="1" hangingPunct="1"/>
            <a:r>
              <a:rPr lang="en-US" altLang="en-US" sz="2400"/>
              <a:t>Ease-of-use problem</a:t>
            </a:r>
          </a:p>
        </p:txBody>
      </p:sp>
      <p:sp>
        <p:nvSpPr>
          <p:cNvPr id="46084" name="Slide Number Placeholder 3">
            <a:extLst>
              <a:ext uri="{FF2B5EF4-FFF2-40B4-BE49-F238E27FC236}">
                <a16:creationId xmlns:a16="http://schemas.microsoft.com/office/drawing/2014/main" id="{0D215D7D-FFC9-4F8D-889C-656995EF87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8617673-730C-46AC-A2E7-1433D9F71F5D}" type="slidenum">
              <a:rPr lang="en-US" altLang="en-US" smtClean="0">
                <a:solidFill>
                  <a:schemeClr val="accent1"/>
                </a:solidFill>
                <a:latin typeface="Arial" panose="020B0604020202020204" pitchFamily="34" charset="0"/>
              </a:rPr>
              <a:pPr>
                <a:spcBef>
                  <a:spcPct val="0"/>
                </a:spcBef>
                <a:buClrTx/>
                <a:buSzTx/>
                <a:buFontTx/>
                <a:buNone/>
              </a:pPr>
              <a:t>21</a:t>
            </a:fld>
            <a:endParaRPr lang="en-US" altLang="en-US">
              <a:solidFill>
                <a:schemeClr val="accent1"/>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a:extLst>
              <a:ext uri="{FF2B5EF4-FFF2-40B4-BE49-F238E27FC236}">
                <a16:creationId xmlns:a16="http://schemas.microsoft.com/office/drawing/2014/main" id="{1E7A18DD-D2B2-4C06-A7AA-02776A66031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56CBA704-DCB0-4E6A-8DB6-86A6511617A3}" type="slidenum">
              <a:rPr lang="en-US" altLang="en-US" smtClean="0">
                <a:solidFill>
                  <a:schemeClr val="accent1"/>
                </a:solidFill>
                <a:latin typeface="Arial" panose="020B0604020202020204" pitchFamily="34" charset="0"/>
              </a:rPr>
              <a:pPr>
                <a:spcBef>
                  <a:spcPct val="0"/>
                </a:spcBef>
                <a:buClrTx/>
                <a:buSzTx/>
                <a:buFontTx/>
                <a:buNone/>
              </a:pPr>
              <a:t>22</a:t>
            </a:fld>
            <a:endParaRPr lang="en-US" altLang="en-US">
              <a:solidFill>
                <a:schemeClr val="accent1"/>
              </a:solidFill>
              <a:latin typeface="Arial" panose="020B0604020202020204" pitchFamily="34" charset="0"/>
            </a:endParaRPr>
          </a:p>
        </p:txBody>
      </p:sp>
      <p:pic>
        <p:nvPicPr>
          <p:cNvPr id="48131" name="Picture 8">
            <a:extLst>
              <a:ext uri="{FF2B5EF4-FFF2-40B4-BE49-F238E27FC236}">
                <a16:creationId xmlns:a16="http://schemas.microsoft.com/office/drawing/2014/main" id="{5B951975-45DC-48B1-B583-6ECFE8D4E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990600"/>
            <a:ext cx="851693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a:extLst>
              <a:ext uri="{FF2B5EF4-FFF2-40B4-BE49-F238E27FC236}">
                <a16:creationId xmlns:a16="http://schemas.microsoft.com/office/drawing/2014/main" id="{B5568744-7EB2-4CDE-83BE-170022669CFA}"/>
              </a:ext>
            </a:extLst>
          </p:cNvPr>
          <p:cNvSpPr>
            <a:spLocks noGrp="1"/>
          </p:cNvSpPr>
          <p:nvPr>
            <p:ph type="title"/>
          </p:nvPr>
        </p:nvSpPr>
        <p:spPr>
          <a:xfrm>
            <a:off x="152400" y="366713"/>
            <a:ext cx="7010400" cy="776287"/>
          </a:xfrm>
        </p:spPr>
        <p:txBody>
          <a:bodyPr rtlCol="0">
            <a:normAutofit fontScale="90000"/>
          </a:bodyPr>
          <a:lstStyle/>
          <a:p>
            <a:pPr eaLnBrk="1" fontAlgn="auto" hangingPunct="1">
              <a:spcAft>
                <a:spcPts val="0"/>
              </a:spcAft>
              <a:defRPr/>
            </a:pPr>
            <a:r>
              <a:rPr lang="en-US"/>
              <a:t>Tính khả dụng – các yếu tố ảnh hưởng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47E2E82-7EA8-4C36-BDB9-852E1725330B}"/>
              </a:ext>
            </a:extLst>
          </p:cNvPr>
          <p:cNvSpPr>
            <a:spLocks noGrp="1" noChangeArrowheads="1"/>
          </p:cNvSpPr>
          <p:nvPr>
            <p:ph type="title"/>
          </p:nvPr>
        </p:nvSpPr>
        <p:spPr>
          <a:xfrm>
            <a:off x="609600" y="366713"/>
            <a:ext cx="6348413" cy="776287"/>
          </a:xfrm>
        </p:spPr>
        <p:txBody>
          <a:bodyPr/>
          <a:lstStyle/>
          <a:p>
            <a:pPr eaLnBrk="1" hangingPunct="1"/>
            <a:r>
              <a:rPr lang="en-US" altLang="en-US"/>
              <a:t>Tính khả dụng – Kiểm thử</a:t>
            </a:r>
          </a:p>
        </p:txBody>
      </p:sp>
      <p:sp>
        <p:nvSpPr>
          <p:cNvPr id="50179" name="Slide Number Placeholder 3">
            <a:extLst>
              <a:ext uri="{FF2B5EF4-FFF2-40B4-BE49-F238E27FC236}">
                <a16:creationId xmlns:a16="http://schemas.microsoft.com/office/drawing/2014/main" id="{A52F117A-2972-4263-9E03-4E856FFCBD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B0B90216-81A4-4A44-B713-5142379E1F3C}" type="slidenum">
              <a:rPr lang="en-US" altLang="en-US" smtClean="0">
                <a:solidFill>
                  <a:schemeClr val="accent1"/>
                </a:solidFill>
                <a:latin typeface="Arial" panose="020B0604020202020204" pitchFamily="34" charset="0"/>
              </a:rPr>
              <a:pPr>
                <a:spcBef>
                  <a:spcPct val="0"/>
                </a:spcBef>
                <a:buClrTx/>
                <a:buSzTx/>
                <a:buFontTx/>
                <a:buNone/>
              </a:pPr>
              <a:t>23</a:t>
            </a:fld>
            <a:endParaRPr lang="en-US" altLang="en-US">
              <a:solidFill>
                <a:schemeClr val="accent1"/>
              </a:solidFill>
              <a:latin typeface="Arial" panose="020B0604020202020204" pitchFamily="34" charset="0"/>
            </a:endParaRPr>
          </a:p>
        </p:txBody>
      </p:sp>
      <p:pic>
        <p:nvPicPr>
          <p:cNvPr id="50180" name="Picture 4">
            <a:extLst>
              <a:ext uri="{FF2B5EF4-FFF2-40B4-BE49-F238E27FC236}">
                <a16:creationId xmlns:a16="http://schemas.microsoft.com/office/drawing/2014/main" id="{B0500A45-6AD6-4189-84B3-44BF8F0F1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371600"/>
            <a:ext cx="862012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8FC3BD9-639F-4F0A-A53C-B2D823B1447C}"/>
              </a:ext>
            </a:extLst>
          </p:cNvPr>
          <p:cNvSpPr>
            <a:spLocks noGrp="1" noChangeArrowheads="1"/>
          </p:cNvSpPr>
          <p:nvPr>
            <p:ph type="title"/>
          </p:nvPr>
        </p:nvSpPr>
        <p:spPr>
          <a:xfrm>
            <a:off x="609600" y="366713"/>
            <a:ext cx="6348413" cy="776287"/>
          </a:xfrm>
        </p:spPr>
        <p:txBody>
          <a:bodyPr/>
          <a:lstStyle/>
          <a:p>
            <a:pPr eaLnBrk="1" hangingPunct="1"/>
            <a:r>
              <a:rPr lang="en-US" altLang="en-US"/>
              <a:t>Tính khả dụng – Kiểm thử</a:t>
            </a:r>
          </a:p>
        </p:txBody>
      </p:sp>
      <p:sp>
        <p:nvSpPr>
          <p:cNvPr id="52227" name="Slide Number Placeholder 3">
            <a:extLst>
              <a:ext uri="{FF2B5EF4-FFF2-40B4-BE49-F238E27FC236}">
                <a16:creationId xmlns:a16="http://schemas.microsoft.com/office/drawing/2014/main" id="{9AD0E0C1-F403-48E1-842E-3D581FED036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215086E2-4581-436B-8174-B0C7ACC56A64}" type="slidenum">
              <a:rPr lang="en-US" altLang="en-US" smtClean="0">
                <a:solidFill>
                  <a:schemeClr val="accent1"/>
                </a:solidFill>
                <a:latin typeface="Arial" panose="020B0604020202020204" pitchFamily="34" charset="0"/>
              </a:rPr>
              <a:pPr>
                <a:spcBef>
                  <a:spcPct val="0"/>
                </a:spcBef>
                <a:buClrTx/>
                <a:buSzTx/>
                <a:buFontTx/>
                <a:buNone/>
              </a:pPr>
              <a:t>24</a:t>
            </a:fld>
            <a:endParaRPr lang="en-US" altLang="en-US">
              <a:solidFill>
                <a:schemeClr val="accent1"/>
              </a:solidFill>
              <a:latin typeface="Arial" panose="020B0604020202020204" pitchFamily="34" charset="0"/>
            </a:endParaRPr>
          </a:p>
        </p:txBody>
      </p:sp>
      <p:pic>
        <p:nvPicPr>
          <p:cNvPr id="52228" name="Picture 5">
            <a:extLst>
              <a:ext uri="{FF2B5EF4-FFF2-40B4-BE49-F238E27FC236}">
                <a16:creationId xmlns:a16="http://schemas.microsoft.com/office/drawing/2014/main" id="{251570E7-0CF0-488D-BB0B-384A212A1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50" y="990600"/>
            <a:ext cx="583565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FC80943-2917-4598-AE77-CE71582F70C1}"/>
              </a:ext>
            </a:extLst>
          </p:cNvPr>
          <p:cNvSpPr>
            <a:spLocks noGrp="1" noChangeArrowheads="1"/>
          </p:cNvSpPr>
          <p:nvPr>
            <p:ph type="title"/>
          </p:nvPr>
        </p:nvSpPr>
        <p:spPr>
          <a:xfrm>
            <a:off x="609600" y="366713"/>
            <a:ext cx="6348413" cy="776287"/>
          </a:xfrm>
        </p:spPr>
        <p:txBody>
          <a:bodyPr/>
          <a:lstStyle/>
          <a:p>
            <a:pPr eaLnBrk="1" hangingPunct="1"/>
            <a:r>
              <a:rPr lang="en-US" altLang="en-US"/>
              <a:t>Tính khả dụng – Đánh giá</a:t>
            </a:r>
          </a:p>
        </p:txBody>
      </p:sp>
      <p:sp>
        <p:nvSpPr>
          <p:cNvPr id="54275" name="Slide Number Placeholder 3">
            <a:extLst>
              <a:ext uri="{FF2B5EF4-FFF2-40B4-BE49-F238E27FC236}">
                <a16:creationId xmlns:a16="http://schemas.microsoft.com/office/drawing/2014/main" id="{43F9121C-6625-4E37-967C-1E476BB8DD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EB360B11-F251-4BF6-AF65-A337BDD33195}" type="slidenum">
              <a:rPr lang="en-US" altLang="en-US" smtClean="0">
                <a:solidFill>
                  <a:schemeClr val="accent1"/>
                </a:solidFill>
                <a:latin typeface="Arial" panose="020B0604020202020204" pitchFamily="34" charset="0"/>
              </a:rPr>
              <a:pPr>
                <a:spcBef>
                  <a:spcPct val="0"/>
                </a:spcBef>
                <a:buClrTx/>
                <a:buSzTx/>
                <a:buFontTx/>
                <a:buNone/>
              </a:pPr>
              <a:t>25</a:t>
            </a:fld>
            <a:endParaRPr lang="en-US" altLang="en-US">
              <a:solidFill>
                <a:schemeClr val="accent1"/>
              </a:solidFill>
              <a:latin typeface="Arial" panose="020B0604020202020204" pitchFamily="34" charset="0"/>
            </a:endParaRPr>
          </a:p>
        </p:txBody>
      </p:sp>
      <p:pic>
        <p:nvPicPr>
          <p:cNvPr id="54276" name="Picture 4">
            <a:extLst>
              <a:ext uri="{FF2B5EF4-FFF2-40B4-BE49-F238E27FC236}">
                <a16:creationId xmlns:a16="http://schemas.microsoft.com/office/drawing/2014/main" id="{C276F80A-58B1-408B-AD43-7A6E12096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1119188"/>
            <a:ext cx="75549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3539752-C595-42C3-A9C0-42FD571E427E}"/>
              </a:ext>
            </a:extLst>
          </p:cNvPr>
          <p:cNvSpPr>
            <a:spLocks noGrp="1" noChangeArrowheads="1"/>
          </p:cNvSpPr>
          <p:nvPr>
            <p:ph type="title"/>
          </p:nvPr>
        </p:nvSpPr>
        <p:spPr>
          <a:xfrm>
            <a:off x="152400" y="2590800"/>
            <a:ext cx="7543800" cy="1752600"/>
          </a:xfrm>
        </p:spPr>
        <p:txBody>
          <a:bodyPr/>
          <a:lstStyle/>
          <a:p>
            <a:pPr eaLnBrk="1" hangingPunct="1"/>
            <a:r>
              <a:rPr lang="en-US" altLang="en-US" sz="3300">
                <a:latin typeface="SVN-Aguda Black" pitchFamily="50" charset="0"/>
                <a:ea typeface="SVN-Aguda Black" pitchFamily="50" charset="0"/>
                <a:cs typeface="SVN-Aguda Black" pitchFamily="50" charset="0"/>
              </a:rPr>
              <a:t>3. Giao diện người dùng</a:t>
            </a:r>
          </a:p>
        </p:txBody>
      </p:sp>
      <p:sp>
        <p:nvSpPr>
          <p:cNvPr id="56323" name="Slide Number Placeholder 3">
            <a:extLst>
              <a:ext uri="{FF2B5EF4-FFF2-40B4-BE49-F238E27FC236}">
                <a16:creationId xmlns:a16="http://schemas.microsoft.com/office/drawing/2014/main" id="{6D1C58A1-A070-47D6-BE38-4996D2866D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90A7287E-D107-4E48-AF44-8AD40C23F479}" type="slidenum">
              <a:rPr lang="en-US" altLang="en-US" smtClean="0">
                <a:solidFill>
                  <a:schemeClr val="accent1"/>
                </a:solidFill>
                <a:latin typeface="Arial" panose="020B0604020202020204" pitchFamily="34" charset="0"/>
              </a:rPr>
              <a:pPr>
                <a:spcBef>
                  <a:spcPct val="0"/>
                </a:spcBef>
                <a:buClrTx/>
                <a:buSzTx/>
                <a:buFontTx/>
                <a:buNone/>
              </a:pPr>
              <a:t>26</a:t>
            </a:fld>
            <a:endParaRPr lang="en-US" altLang="en-US">
              <a:solidFill>
                <a:schemeClr val="accent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51AF8689-932C-4DB8-8736-3B05B4961AF0}"/>
              </a:ext>
            </a:extLst>
          </p:cNvPr>
          <p:cNvSpPr>
            <a:spLocks noGrp="1"/>
          </p:cNvSpPr>
          <p:nvPr>
            <p:ph type="subTitle" idx="1"/>
          </p:nvPr>
        </p:nvSpPr>
        <p:spPr>
          <a:xfrm>
            <a:off x="1219200" y="3124200"/>
            <a:ext cx="5826125" cy="1096963"/>
          </a:xfrm>
        </p:spPr>
        <p:txBody>
          <a:bodyPr rtlCol="0">
            <a:normAutofit/>
          </a:bodyPr>
          <a:lstStyle/>
          <a:p>
            <a:pPr algn="just" eaLnBrk="1" fontAlgn="auto" hangingPunct="1">
              <a:lnSpc>
                <a:spcPct val="150000"/>
              </a:lnSpc>
              <a:spcBef>
                <a:spcPts val="1200"/>
              </a:spcBef>
              <a:spcAft>
                <a:spcPts val="0"/>
              </a:spcAft>
              <a:buFont typeface="Wingdings 3" charset="2"/>
              <a:buNone/>
              <a:defRPr/>
            </a:pPr>
            <a:r>
              <a:rPr lang="en-US" altLang="en-US">
                <a:latin typeface="Tahoma" panose="020B0604030504040204" pitchFamily="34" charset="0"/>
                <a:cs typeface="Tahoma" panose="020B0604030504040204" pitchFamily="34" charset="0"/>
                <a:hlinkClick r:id="rId2"/>
              </a:rPr>
              <a:t>Video</a:t>
            </a:r>
            <a:endParaRPr lang="en-US" altLang="en-US">
              <a:latin typeface="Tahoma" panose="020B0604030504040204" pitchFamily="34" charset="0"/>
              <a:cs typeface="Tahom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24289EF6-0684-45E3-9DC5-6484A58416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6B6C7480-B7B4-40F3-93E2-368E11D1112E}" type="slidenum">
              <a:rPr lang="en-US" altLang="en-US" smtClean="0">
                <a:solidFill>
                  <a:srgbClr val="898989"/>
                </a:solidFill>
                <a:latin typeface="Calibri" panose="020F0502020204030204" pitchFamily="34" charset="0"/>
              </a:rPr>
              <a:pPr>
                <a:spcBef>
                  <a:spcPct val="0"/>
                </a:spcBef>
                <a:buClrTx/>
                <a:buSzTx/>
                <a:buFontTx/>
                <a:buNone/>
              </a:pPr>
              <a:t>28</a:t>
            </a:fld>
            <a:endParaRPr lang="en-US" altLang="en-US">
              <a:solidFill>
                <a:srgbClr val="898989"/>
              </a:solidFill>
              <a:latin typeface="Calibri" panose="020F0502020204030204" pitchFamily="34" charset="0"/>
            </a:endParaRPr>
          </a:p>
        </p:txBody>
      </p:sp>
      <p:sp>
        <p:nvSpPr>
          <p:cNvPr id="59395" name="Content Placeholder 24">
            <a:extLst>
              <a:ext uri="{FF2B5EF4-FFF2-40B4-BE49-F238E27FC236}">
                <a16:creationId xmlns:a16="http://schemas.microsoft.com/office/drawing/2014/main" id="{689E609B-46D4-4803-9B7D-E7F6B81E6011}"/>
              </a:ext>
            </a:extLst>
          </p:cNvPr>
          <p:cNvSpPr>
            <a:spLocks noGrp="1" noChangeArrowheads="1"/>
          </p:cNvSpPr>
          <p:nvPr>
            <p:ph idx="4294967295"/>
          </p:nvPr>
        </p:nvSpPr>
        <p:spPr>
          <a:xfrm>
            <a:off x="36513" y="1301750"/>
            <a:ext cx="8229600" cy="5105400"/>
          </a:xfrm>
        </p:spPr>
        <p:txBody>
          <a:bodyPr/>
          <a:lstStyle/>
          <a:p>
            <a:pPr algn="just" eaLnBrk="1" hangingPunct="1">
              <a:lnSpc>
                <a:spcPct val="105000"/>
              </a:lnSpc>
              <a:buFont typeface="Wingdings" panose="05000000000000000000" pitchFamily="2" charset="2"/>
              <a:buChar char="§"/>
            </a:pPr>
            <a:r>
              <a:rPr lang="en-US" altLang="en-US" sz="2400">
                <a:latin typeface="Arial" panose="020B0604020202020204" pitchFamily="34" charset="0"/>
                <a:cs typeface="Tahoma" panose="020B0604030504040204" pitchFamily="34" charset="0"/>
              </a:rPr>
              <a:t>UI bao gồm các khái niệm về hệ thống máy tính và cách thức sử dụng chúng để hoàn thành công việc khác nhau của người sử dụng. Do vậy, UI không chỉ là những gì con người có thể nhìn, sờ mó, nghe thấy mà còn hơn thế nữa. </a:t>
            </a:r>
          </a:p>
          <a:p>
            <a:pPr algn="just" eaLnBrk="1" hangingPunct="1">
              <a:lnSpc>
                <a:spcPct val="105000"/>
              </a:lnSpc>
              <a:buFont typeface="Wingdings" panose="05000000000000000000" pitchFamily="2" charset="2"/>
              <a:buChar char="§"/>
            </a:pPr>
            <a:r>
              <a:rPr lang="en-US" altLang="en-US" sz="2400">
                <a:latin typeface="Arial" panose="020B0604020202020204" pitchFamily="34" charset="0"/>
                <a:cs typeface="Tahoma" panose="020B0604030504040204" pitchFamily="34" charset="0"/>
              </a:rPr>
              <a:t>UI là tập hợp các phương tiện để con người có thể tương tác với máy móc, thiết bị, chương trình máy tính hay hệ thống phức tạp.</a:t>
            </a:r>
          </a:p>
          <a:p>
            <a:pPr algn="just" eaLnBrk="1" hangingPunct="1">
              <a:lnSpc>
                <a:spcPct val="105000"/>
              </a:lnSpc>
              <a:buFont typeface="Wingdings" panose="05000000000000000000" pitchFamily="2" charset="2"/>
              <a:buChar char="§"/>
            </a:pPr>
            <a:r>
              <a:rPr lang="en-US" altLang="en-US" sz="2400">
                <a:latin typeface="Arial" panose="020B0604020202020204" pitchFamily="34" charset="0"/>
                <a:cs typeface="Tahoma" panose="020B0604030504040204" pitchFamily="34" charset="0"/>
              </a:rPr>
              <a:t>UI là tiến trình thiết kế phần mềm ghép nối sao cho hệ thống máy tính trở nên hiệu quả, dễ sử dụng và làm được những gì con người muốn làm.</a:t>
            </a:r>
          </a:p>
          <a:p>
            <a:pPr algn="just" eaLnBrk="1" hangingPunct="1">
              <a:lnSpc>
                <a:spcPct val="105000"/>
              </a:lnSpc>
              <a:buFont typeface="Wingdings" panose="05000000000000000000" pitchFamily="2" charset="2"/>
              <a:buChar char="§"/>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195919DC-CB5D-427D-A8E8-A7499F608F70}"/>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59397" name="Group 14">
            <a:extLst>
              <a:ext uri="{FF2B5EF4-FFF2-40B4-BE49-F238E27FC236}">
                <a16:creationId xmlns:a16="http://schemas.microsoft.com/office/drawing/2014/main" id="{C68F5D38-6A24-4F60-95BE-6277F737146E}"/>
              </a:ext>
            </a:extLst>
          </p:cNvPr>
          <p:cNvGrpSpPr>
            <a:grpSpLocks/>
          </p:cNvGrpSpPr>
          <p:nvPr/>
        </p:nvGrpSpPr>
        <p:grpSpPr bwMode="auto">
          <a:xfrm>
            <a:off x="457200" y="304800"/>
            <a:ext cx="8229600" cy="519113"/>
            <a:chOff x="762000" y="1905000"/>
            <a:chExt cx="7543800" cy="520015"/>
          </a:xfrm>
        </p:grpSpPr>
        <p:sp>
          <p:nvSpPr>
            <p:cNvPr id="59398" name="Text Box 12">
              <a:extLst>
                <a:ext uri="{FF2B5EF4-FFF2-40B4-BE49-F238E27FC236}">
                  <a16:creationId xmlns:a16="http://schemas.microsoft.com/office/drawing/2014/main" id="{1EF9426A-8BC7-48F5-A774-DBD03D48BD50}"/>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59399" name="Group 28">
              <a:extLst>
                <a:ext uri="{FF2B5EF4-FFF2-40B4-BE49-F238E27FC236}">
                  <a16:creationId xmlns:a16="http://schemas.microsoft.com/office/drawing/2014/main" id="{CFC46CDB-6A94-450D-B10A-DF1C0A329E2F}"/>
                </a:ext>
              </a:extLst>
            </p:cNvPr>
            <p:cNvGrpSpPr>
              <a:grpSpLocks/>
            </p:cNvGrpSpPr>
            <p:nvPr/>
          </p:nvGrpSpPr>
          <p:grpSpPr bwMode="auto">
            <a:xfrm>
              <a:off x="762000" y="1905000"/>
              <a:ext cx="548640" cy="475488"/>
              <a:chOff x="1110" y="2656"/>
              <a:chExt cx="1549" cy="1351"/>
            </a:xfrm>
          </p:grpSpPr>
          <p:sp>
            <p:nvSpPr>
              <p:cNvPr id="59400" name="AutoShape 4">
                <a:extLst>
                  <a:ext uri="{FF2B5EF4-FFF2-40B4-BE49-F238E27FC236}">
                    <a16:creationId xmlns:a16="http://schemas.microsoft.com/office/drawing/2014/main" id="{C3DA4996-EFA8-4D7A-979F-C6340F30BC1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59401" name="AutoShape 5">
                <a:extLst>
                  <a:ext uri="{FF2B5EF4-FFF2-40B4-BE49-F238E27FC236}">
                    <a16:creationId xmlns:a16="http://schemas.microsoft.com/office/drawing/2014/main" id="{A2BF8EC9-48BA-4091-9165-DACD3044097D}"/>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FD910CC2-137D-44A9-B54B-481213D7B2CA}"/>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0F764EAC-F96F-4252-A51F-BB292893E1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948D116C-3418-4439-AA00-86ABCE09D3E4}" type="slidenum">
              <a:rPr lang="en-US" altLang="en-US" smtClean="0">
                <a:solidFill>
                  <a:srgbClr val="898989"/>
                </a:solidFill>
                <a:latin typeface="Calibri" panose="020F0502020204030204" pitchFamily="34" charset="0"/>
              </a:rPr>
              <a:pPr>
                <a:spcBef>
                  <a:spcPct val="0"/>
                </a:spcBef>
                <a:buClrTx/>
                <a:buSzTx/>
                <a:buFontTx/>
                <a:buNone/>
              </a:pPr>
              <a:t>29</a:t>
            </a:fld>
            <a:endParaRPr lang="en-US" altLang="en-US">
              <a:solidFill>
                <a:srgbClr val="898989"/>
              </a:solidFill>
              <a:latin typeface="Calibri" panose="020F0502020204030204" pitchFamily="34" charset="0"/>
            </a:endParaRPr>
          </a:p>
        </p:txBody>
      </p:sp>
      <p:sp>
        <p:nvSpPr>
          <p:cNvPr id="61443" name="Content Placeholder 24">
            <a:extLst>
              <a:ext uri="{FF2B5EF4-FFF2-40B4-BE49-F238E27FC236}">
                <a16:creationId xmlns:a16="http://schemas.microsoft.com/office/drawing/2014/main" id="{662B358F-6F21-4362-8B72-F2B94C3FD419}"/>
              </a:ext>
            </a:extLst>
          </p:cNvPr>
          <p:cNvSpPr>
            <a:spLocks noGrp="1" noChangeArrowheads="1"/>
          </p:cNvSpPr>
          <p:nvPr>
            <p:ph idx="4294967295"/>
          </p:nvPr>
        </p:nvSpPr>
        <p:spPr>
          <a:xfrm>
            <a:off x="0" y="1295400"/>
            <a:ext cx="8229600" cy="5105400"/>
          </a:xfrm>
        </p:spPr>
        <p:txBody>
          <a:bodyPr/>
          <a:lstStyle/>
          <a:p>
            <a:pPr algn="just" eaLnBrk="1" hangingPunct="1">
              <a:lnSpc>
                <a:spcPct val="105000"/>
              </a:lnSpc>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Lịch sử phát triển</a:t>
            </a:r>
          </a:p>
          <a:p>
            <a:pPr algn="just" eaLnBrk="1" hangingPunct="1">
              <a:lnSpc>
                <a:spcPct val="105000"/>
              </a:lnSpc>
              <a:buFont typeface="Wingdings" panose="05000000000000000000" pitchFamily="2" charset="2"/>
              <a:buChar char="Ø"/>
            </a:pPr>
            <a:r>
              <a:rPr lang="en-US" altLang="en-US" sz="2400">
                <a:latin typeface="Arial" panose="020B0604020202020204" pitchFamily="34" charset="0"/>
                <a:cs typeface="Tahoma" panose="020B0604030504040204" pitchFamily="34" charset="0"/>
              </a:rPr>
              <a:t>Giai đoạn ban đầu: UI không được xem là quan trọng vì máy tính rất ít các chức năng</a:t>
            </a: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r>
              <a:rPr lang="en-US" altLang="en-US" sz="2400">
                <a:latin typeface="Arial" panose="020B0604020202020204" pitchFamily="34" charset="0"/>
                <a:cs typeface="Tahoma" panose="020B0604030504040204" pitchFamily="34" charset="0"/>
              </a:rPr>
              <a:t>Đầu những năm 70: Hình thành khái niệm giao diện người – máy (MMI Man Machine Interface). Sau đó khái niệm MMI được thay đổi dần dần thành khái niệm giao diện người sử dụng (UI User Interface). Khái niệm giao diện đồ họa (GUI Graphical User Interface) cho hệ thống tương tác ra đời bởi công ty Xerox </a:t>
            </a:r>
          </a:p>
          <a:p>
            <a:pPr algn="just" eaLnBrk="1" hangingPunct="1">
              <a:lnSpc>
                <a:spcPct val="105000"/>
              </a:lnSpc>
              <a:buFont typeface="Wingdings" panose="05000000000000000000" pitchFamily="2" charset="2"/>
              <a:buChar char="§"/>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AB21BA1A-7111-4136-9F26-4A9722B32A38}"/>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1445" name="Group 14">
            <a:extLst>
              <a:ext uri="{FF2B5EF4-FFF2-40B4-BE49-F238E27FC236}">
                <a16:creationId xmlns:a16="http://schemas.microsoft.com/office/drawing/2014/main" id="{ABDB8298-36FE-4BED-948E-43CEEB5CC54D}"/>
              </a:ext>
            </a:extLst>
          </p:cNvPr>
          <p:cNvGrpSpPr>
            <a:grpSpLocks/>
          </p:cNvGrpSpPr>
          <p:nvPr/>
        </p:nvGrpSpPr>
        <p:grpSpPr bwMode="auto">
          <a:xfrm>
            <a:off x="457200" y="304800"/>
            <a:ext cx="8229600" cy="519113"/>
            <a:chOff x="762000" y="1905000"/>
            <a:chExt cx="7543800" cy="520015"/>
          </a:xfrm>
        </p:grpSpPr>
        <p:sp>
          <p:nvSpPr>
            <p:cNvPr id="61446" name="Text Box 12">
              <a:extLst>
                <a:ext uri="{FF2B5EF4-FFF2-40B4-BE49-F238E27FC236}">
                  <a16:creationId xmlns:a16="http://schemas.microsoft.com/office/drawing/2014/main" id="{1A3CF593-747B-45A6-ADA9-609714B85D93}"/>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61447" name="Group 28">
              <a:extLst>
                <a:ext uri="{FF2B5EF4-FFF2-40B4-BE49-F238E27FC236}">
                  <a16:creationId xmlns:a16="http://schemas.microsoft.com/office/drawing/2014/main" id="{BF3D4D98-1E7C-4BB5-8D10-1FD9D75E3324}"/>
                </a:ext>
              </a:extLst>
            </p:cNvPr>
            <p:cNvGrpSpPr>
              <a:grpSpLocks/>
            </p:cNvGrpSpPr>
            <p:nvPr/>
          </p:nvGrpSpPr>
          <p:grpSpPr bwMode="auto">
            <a:xfrm>
              <a:off x="762000" y="1905000"/>
              <a:ext cx="548640" cy="475488"/>
              <a:chOff x="1110" y="2656"/>
              <a:chExt cx="1549" cy="1351"/>
            </a:xfrm>
          </p:grpSpPr>
          <p:sp>
            <p:nvSpPr>
              <p:cNvPr id="61448" name="AutoShape 4">
                <a:extLst>
                  <a:ext uri="{FF2B5EF4-FFF2-40B4-BE49-F238E27FC236}">
                    <a16:creationId xmlns:a16="http://schemas.microsoft.com/office/drawing/2014/main" id="{E720CEC4-6DD9-49B4-A6FF-6157360AE2A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1449" name="AutoShape 5">
                <a:extLst>
                  <a:ext uri="{FF2B5EF4-FFF2-40B4-BE49-F238E27FC236}">
                    <a16:creationId xmlns:a16="http://schemas.microsoft.com/office/drawing/2014/main" id="{662B0BD3-D490-4064-8545-6BB47F114168}"/>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BA7DEBE6-DF12-4F32-8891-9AA5A8DA6CE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785AD29-800A-4005-A223-7D29A53C4BEE}"/>
              </a:ext>
            </a:extLst>
          </p:cNvPr>
          <p:cNvSpPr>
            <a:spLocks noGrp="1" noChangeArrowheads="1"/>
          </p:cNvSpPr>
          <p:nvPr>
            <p:ph type="title"/>
          </p:nvPr>
        </p:nvSpPr>
        <p:spPr>
          <a:xfrm>
            <a:off x="152400" y="2590800"/>
            <a:ext cx="7543800" cy="1752600"/>
          </a:xfrm>
        </p:spPr>
        <p:txBody>
          <a:bodyPr/>
          <a:lstStyle/>
          <a:p>
            <a:pPr eaLnBrk="1" hangingPunct="1"/>
            <a:r>
              <a:rPr lang="en-US" altLang="en-US" sz="3300">
                <a:latin typeface="SVN-Aguda Black" pitchFamily="50" charset="0"/>
                <a:ea typeface="SVN-Aguda Black" pitchFamily="50" charset="0"/>
                <a:cs typeface="SVN-Aguda Black" pitchFamily="50" charset="0"/>
              </a:rPr>
              <a:t>1. Tương tác người – máy</a:t>
            </a:r>
            <a:br>
              <a:rPr lang="en-US" altLang="en-US" sz="3300">
                <a:latin typeface="SVN-Aguda Black" pitchFamily="50" charset="0"/>
                <a:ea typeface="SVN-Aguda Black" pitchFamily="50" charset="0"/>
                <a:cs typeface="SVN-Aguda Black" pitchFamily="50" charset="0"/>
              </a:rPr>
            </a:br>
            <a:r>
              <a:rPr lang="en-US" altLang="en-US" sz="3300">
                <a:latin typeface="SVN-Aguda Black" pitchFamily="50" charset="0"/>
                <a:ea typeface="SVN-Aguda Black" pitchFamily="50" charset="0"/>
                <a:cs typeface="SVN-Aguda Black" pitchFamily="50" charset="0"/>
              </a:rPr>
              <a:t>Human Computer Interaction - HCI</a:t>
            </a:r>
          </a:p>
        </p:txBody>
      </p:sp>
      <p:sp>
        <p:nvSpPr>
          <p:cNvPr id="11267" name="Slide Number Placeholder 3">
            <a:extLst>
              <a:ext uri="{FF2B5EF4-FFF2-40B4-BE49-F238E27FC236}">
                <a16:creationId xmlns:a16="http://schemas.microsoft.com/office/drawing/2014/main" id="{36C39FAB-AAC3-4ABA-8ACF-302CD171D11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63BD89C1-FF21-433D-B366-6BA7AE5DB51B}" type="slidenum">
              <a:rPr lang="en-US" altLang="en-US" smtClean="0">
                <a:solidFill>
                  <a:schemeClr val="accent1"/>
                </a:solidFill>
                <a:latin typeface="Arial" panose="020B0604020202020204" pitchFamily="34" charset="0"/>
              </a:rPr>
              <a:pPr>
                <a:spcBef>
                  <a:spcPct val="0"/>
                </a:spcBef>
                <a:buClrTx/>
                <a:buSzTx/>
                <a:buFontTx/>
                <a:buNone/>
              </a:pPr>
              <a:t>3</a:t>
            </a:fld>
            <a:endParaRPr lang="en-US" altLang="en-US">
              <a:solidFill>
                <a:schemeClr val="accent1"/>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4DD3E1A7-5E7A-47E8-AC58-F5C52E8451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90611577-8A7F-4BE6-8268-7FE7CB95DA5A}" type="slidenum">
              <a:rPr lang="en-US" altLang="en-US" smtClean="0">
                <a:solidFill>
                  <a:srgbClr val="898989"/>
                </a:solidFill>
                <a:latin typeface="Calibri" panose="020F0502020204030204" pitchFamily="34" charset="0"/>
              </a:rPr>
              <a:pPr>
                <a:spcBef>
                  <a:spcPct val="0"/>
                </a:spcBef>
                <a:buClrTx/>
                <a:buSzTx/>
                <a:buFontTx/>
                <a:buNone/>
              </a:pPr>
              <a:t>30</a:t>
            </a:fld>
            <a:endParaRPr lang="en-US" altLang="en-US">
              <a:solidFill>
                <a:srgbClr val="898989"/>
              </a:solidFill>
              <a:latin typeface="Calibri" panose="020F0502020204030204" pitchFamily="34" charset="0"/>
            </a:endParaRPr>
          </a:p>
        </p:txBody>
      </p:sp>
      <p:sp>
        <p:nvSpPr>
          <p:cNvPr id="63491" name="Content Placeholder 24">
            <a:extLst>
              <a:ext uri="{FF2B5EF4-FFF2-40B4-BE49-F238E27FC236}">
                <a16:creationId xmlns:a16="http://schemas.microsoft.com/office/drawing/2014/main" id="{D8B666FA-75E0-411B-89F6-39241C60A0E7}"/>
              </a:ext>
            </a:extLst>
          </p:cNvPr>
          <p:cNvSpPr>
            <a:spLocks noGrp="1" noChangeArrowheads="1"/>
          </p:cNvSpPr>
          <p:nvPr>
            <p:ph idx="4294967295"/>
          </p:nvPr>
        </p:nvSpPr>
        <p:spPr>
          <a:xfrm>
            <a:off x="0" y="1295400"/>
            <a:ext cx="8229600" cy="5105400"/>
          </a:xfrm>
        </p:spPr>
        <p:txBody>
          <a:bodyPr/>
          <a:lstStyle/>
          <a:p>
            <a:pPr algn="just" eaLnBrk="1" hangingPunct="1">
              <a:lnSpc>
                <a:spcPct val="105000"/>
              </a:lnSpc>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Lịch sử phát triển</a:t>
            </a:r>
          </a:p>
          <a:p>
            <a:pPr algn="just" eaLnBrk="1" hangingPunct="1">
              <a:lnSpc>
                <a:spcPct val="105000"/>
              </a:lnSpc>
              <a:buFont typeface="Wingdings" panose="05000000000000000000" pitchFamily="2" charset="2"/>
              <a:buChar char="Ø"/>
            </a:pPr>
            <a:r>
              <a:rPr lang="en-US" altLang="en-US" sz="2400">
                <a:latin typeface="Arial" panose="020B0604020202020204" pitchFamily="34" charset="0"/>
                <a:cs typeface="Tahoma" panose="020B0604030504040204" pitchFamily="34" charset="0"/>
              </a:rPr>
              <a:t>Cuối những năm 70 đầu những năm 80 : Xuất hiện khái niệm “thân thiện người sử dụng” dành cho các sản phẩm có UI tốt. Nhưng chưa có nghiên cứu về các vấn đề liên quan đến HCI. </a:t>
            </a: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r>
              <a:rPr lang="en-US" altLang="en-US" sz="2400">
                <a:latin typeface="Arial" panose="020B0604020202020204" pitchFamily="34" charset="0"/>
                <a:cs typeface="Tahoma" panose="020B0604030504040204" pitchFamily="34" charset="0"/>
              </a:rPr>
              <a:t>Năm 1981 xuất hiện máy tính thương mại cá nhân đầu tiên với GUI. Hệ thống với GUI thực sự đầu tiên được công ty Apple phát triển cho máy Macintosh vào khoảng năm 1983- 1984</a:t>
            </a:r>
          </a:p>
          <a:p>
            <a:pPr eaLnBrk="1" hangingPunct="1">
              <a:buFont typeface="Arial" panose="020B0604020202020204" pitchFamily="34" charset="0"/>
              <a:buNone/>
            </a:pPr>
            <a:endParaRPr lang="en-US" altLang="en-US" sz="2400">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9AE1278F-F111-40EB-AA5E-44A743A85FC5}"/>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3493" name="Group 14">
            <a:extLst>
              <a:ext uri="{FF2B5EF4-FFF2-40B4-BE49-F238E27FC236}">
                <a16:creationId xmlns:a16="http://schemas.microsoft.com/office/drawing/2014/main" id="{41C2480E-EE64-46F4-B5E2-0356A1B6A558}"/>
              </a:ext>
            </a:extLst>
          </p:cNvPr>
          <p:cNvGrpSpPr>
            <a:grpSpLocks/>
          </p:cNvGrpSpPr>
          <p:nvPr/>
        </p:nvGrpSpPr>
        <p:grpSpPr bwMode="auto">
          <a:xfrm>
            <a:off x="457200" y="304800"/>
            <a:ext cx="8229600" cy="519113"/>
            <a:chOff x="762000" y="1905000"/>
            <a:chExt cx="7543800" cy="520015"/>
          </a:xfrm>
        </p:grpSpPr>
        <p:sp>
          <p:nvSpPr>
            <p:cNvPr id="63494" name="Text Box 12">
              <a:extLst>
                <a:ext uri="{FF2B5EF4-FFF2-40B4-BE49-F238E27FC236}">
                  <a16:creationId xmlns:a16="http://schemas.microsoft.com/office/drawing/2014/main" id="{725215B7-3421-4970-B167-76A212AE1C4D}"/>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63495" name="Group 28">
              <a:extLst>
                <a:ext uri="{FF2B5EF4-FFF2-40B4-BE49-F238E27FC236}">
                  <a16:creationId xmlns:a16="http://schemas.microsoft.com/office/drawing/2014/main" id="{A6909C55-1D5D-4BF8-92F8-541DC359A0FD}"/>
                </a:ext>
              </a:extLst>
            </p:cNvPr>
            <p:cNvGrpSpPr>
              <a:grpSpLocks/>
            </p:cNvGrpSpPr>
            <p:nvPr/>
          </p:nvGrpSpPr>
          <p:grpSpPr bwMode="auto">
            <a:xfrm>
              <a:off x="762000" y="1905000"/>
              <a:ext cx="548640" cy="475488"/>
              <a:chOff x="1110" y="2656"/>
              <a:chExt cx="1549" cy="1351"/>
            </a:xfrm>
          </p:grpSpPr>
          <p:sp>
            <p:nvSpPr>
              <p:cNvPr id="63496" name="AutoShape 4">
                <a:extLst>
                  <a:ext uri="{FF2B5EF4-FFF2-40B4-BE49-F238E27FC236}">
                    <a16:creationId xmlns:a16="http://schemas.microsoft.com/office/drawing/2014/main" id="{CC068C2D-15F7-47DD-A617-782A926FB58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3497" name="AutoShape 5">
                <a:extLst>
                  <a:ext uri="{FF2B5EF4-FFF2-40B4-BE49-F238E27FC236}">
                    <a16:creationId xmlns:a16="http://schemas.microsoft.com/office/drawing/2014/main" id="{B2B9A213-8037-450D-B8F7-9E8AEB19E5DF}"/>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CC2B4A8B-7C41-4643-B85E-DF53FBC59CE5}"/>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85A09B2C-D395-4A58-BF45-BC10444591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5A88EE6-2EBA-4885-9168-07FCAADCF3D2}" type="slidenum">
              <a:rPr lang="en-US" altLang="en-US" smtClean="0">
                <a:solidFill>
                  <a:srgbClr val="898989"/>
                </a:solidFill>
                <a:latin typeface="Calibri" panose="020F0502020204030204" pitchFamily="34" charset="0"/>
              </a:rPr>
              <a:pPr>
                <a:spcBef>
                  <a:spcPct val="0"/>
                </a:spcBef>
                <a:buClrTx/>
                <a:buSzTx/>
                <a:buFontTx/>
                <a:buNone/>
              </a:pPr>
              <a:t>31</a:t>
            </a:fld>
            <a:endParaRPr lang="en-US" altLang="en-US">
              <a:solidFill>
                <a:srgbClr val="898989"/>
              </a:solidFill>
              <a:latin typeface="Calibri" panose="020F0502020204030204" pitchFamily="34" charset="0"/>
            </a:endParaRPr>
          </a:p>
        </p:txBody>
      </p:sp>
      <p:sp>
        <p:nvSpPr>
          <p:cNvPr id="65539" name="Content Placeholder 24">
            <a:extLst>
              <a:ext uri="{FF2B5EF4-FFF2-40B4-BE49-F238E27FC236}">
                <a16:creationId xmlns:a16="http://schemas.microsoft.com/office/drawing/2014/main" id="{A634391C-92D8-4E23-8E06-50F0BD91F859}"/>
              </a:ext>
            </a:extLst>
          </p:cNvPr>
          <p:cNvSpPr>
            <a:spLocks noGrp="1" noChangeArrowheads="1"/>
          </p:cNvSpPr>
          <p:nvPr>
            <p:ph idx="4294967295"/>
          </p:nvPr>
        </p:nvSpPr>
        <p:spPr>
          <a:xfrm>
            <a:off x="76200" y="1371600"/>
            <a:ext cx="8229600" cy="5105400"/>
          </a:xfrm>
        </p:spPr>
        <p:txBody>
          <a:bodyPr/>
          <a:lstStyle/>
          <a:p>
            <a:pPr algn="just" eaLnBrk="1" hangingPunct="1">
              <a:lnSpc>
                <a:spcPct val="105000"/>
              </a:lnSpc>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Lịch sử phát triển</a:t>
            </a:r>
          </a:p>
          <a:p>
            <a:pPr algn="just" eaLnBrk="1" hangingPunct="1">
              <a:buFont typeface="Wingdings" panose="05000000000000000000" pitchFamily="2" charset="2"/>
              <a:buChar char="Ø"/>
            </a:pPr>
            <a:r>
              <a:rPr lang="en-US" altLang="en-US" sz="2400">
                <a:latin typeface="Arial" panose="020B0604020202020204" pitchFamily="34" charset="0"/>
                <a:cs typeface="Tahoma" panose="020B0604030504040204" pitchFamily="34" charset="0"/>
              </a:rPr>
              <a:t>Những năm 80: xuất hiện khái niệm tương tác người – máy(HCI Human Computer Interaction). Xuất hiện MS Windows với GUI. Giai đoạn này có nhiều kết quả nghiên cứu về HCI được công bố</a:t>
            </a:r>
          </a:p>
          <a:p>
            <a:pPr algn="just" eaLnBrk="1" hangingPunct="1">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Char char="Ø"/>
            </a:pPr>
            <a:r>
              <a:rPr lang="en-US" altLang="en-US" sz="2400">
                <a:latin typeface="Arial" panose="020B0604020202020204" pitchFamily="34" charset="0"/>
                <a:cs typeface="Tahoma" panose="020B0604030504040204" pitchFamily="34" charset="0"/>
              </a:rPr>
              <a:t>Những năm 90 và năm 2000: có các nghiên cứu về thực tại ảo, nhận dạng và tổng hợp tiếng nói, nhận dạng chữ viết tay và ứng dụng của chúng vào việc thiết kế vào/ra của HCI </a:t>
            </a:r>
          </a:p>
          <a:p>
            <a:pPr eaLnBrk="1" hangingPunct="1">
              <a:buFont typeface="Arial" panose="020B0604020202020204" pitchFamily="34" charset="0"/>
              <a:buNone/>
            </a:pPr>
            <a:endParaRPr lang="en-US" altLang="en-US" sz="2400">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01AD9607-BC90-4B4F-99F3-67549FB3897B}"/>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5541" name="Group 14">
            <a:extLst>
              <a:ext uri="{FF2B5EF4-FFF2-40B4-BE49-F238E27FC236}">
                <a16:creationId xmlns:a16="http://schemas.microsoft.com/office/drawing/2014/main" id="{43BD854B-ABB1-44F6-9841-D22B85C60B23}"/>
              </a:ext>
            </a:extLst>
          </p:cNvPr>
          <p:cNvGrpSpPr>
            <a:grpSpLocks/>
          </p:cNvGrpSpPr>
          <p:nvPr/>
        </p:nvGrpSpPr>
        <p:grpSpPr bwMode="auto">
          <a:xfrm>
            <a:off x="457200" y="304800"/>
            <a:ext cx="8229600" cy="519113"/>
            <a:chOff x="762000" y="1905000"/>
            <a:chExt cx="7543800" cy="520015"/>
          </a:xfrm>
        </p:grpSpPr>
        <p:sp>
          <p:nvSpPr>
            <p:cNvPr id="65542" name="Text Box 12">
              <a:extLst>
                <a:ext uri="{FF2B5EF4-FFF2-40B4-BE49-F238E27FC236}">
                  <a16:creationId xmlns:a16="http://schemas.microsoft.com/office/drawing/2014/main" id="{96F62F16-B934-46A8-B01C-4904BADA075A}"/>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65543" name="Group 28">
              <a:extLst>
                <a:ext uri="{FF2B5EF4-FFF2-40B4-BE49-F238E27FC236}">
                  <a16:creationId xmlns:a16="http://schemas.microsoft.com/office/drawing/2014/main" id="{369EE1A3-2F8D-4945-A3AF-31B500A6B491}"/>
                </a:ext>
              </a:extLst>
            </p:cNvPr>
            <p:cNvGrpSpPr>
              <a:grpSpLocks/>
            </p:cNvGrpSpPr>
            <p:nvPr/>
          </p:nvGrpSpPr>
          <p:grpSpPr bwMode="auto">
            <a:xfrm>
              <a:off x="762000" y="1905000"/>
              <a:ext cx="548640" cy="475488"/>
              <a:chOff x="1110" y="2656"/>
              <a:chExt cx="1549" cy="1351"/>
            </a:xfrm>
          </p:grpSpPr>
          <p:sp>
            <p:nvSpPr>
              <p:cNvPr id="65544" name="AutoShape 4">
                <a:extLst>
                  <a:ext uri="{FF2B5EF4-FFF2-40B4-BE49-F238E27FC236}">
                    <a16:creationId xmlns:a16="http://schemas.microsoft.com/office/drawing/2014/main" id="{31F511CF-E15A-4FE7-96AD-F4D9A3662AE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5545" name="AutoShape 5">
                <a:extLst>
                  <a:ext uri="{FF2B5EF4-FFF2-40B4-BE49-F238E27FC236}">
                    <a16:creationId xmlns:a16="http://schemas.microsoft.com/office/drawing/2014/main" id="{061CF1D7-2CD8-4DB8-80C9-DE9FCC5CDE1A}"/>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57BB2646-B13E-4CBE-82BD-23C81433772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C6DA0284-EB2D-439A-840D-EF3EEF4E8D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FAA99CC5-DDA2-4774-ABF2-657360098CD4}" type="slidenum">
              <a:rPr lang="en-US" altLang="en-US" smtClean="0">
                <a:solidFill>
                  <a:srgbClr val="898989"/>
                </a:solidFill>
                <a:latin typeface="Calibri" panose="020F0502020204030204" pitchFamily="34" charset="0"/>
              </a:rPr>
              <a:pPr>
                <a:spcBef>
                  <a:spcPct val="0"/>
                </a:spcBef>
                <a:buClrTx/>
                <a:buSzTx/>
                <a:buFontTx/>
                <a:buNone/>
              </a:pPr>
              <a:t>32</a:t>
            </a:fld>
            <a:endParaRPr lang="en-US" altLang="en-US">
              <a:solidFill>
                <a:srgbClr val="898989"/>
              </a:solidFill>
              <a:latin typeface="Calibri" panose="020F0502020204030204" pitchFamily="34" charset="0"/>
            </a:endParaRPr>
          </a:p>
        </p:txBody>
      </p:sp>
      <p:sp>
        <p:nvSpPr>
          <p:cNvPr id="4102" name="Content Placeholder 24">
            <a:extLst>
              <a:ext uri="{FF2B5EF4-FFF2-40B4-BE49-F238E27FC236}">
                <a16:creationId xmlns:a16="http://schemas.microsoft.com/office/drawing/2014/main" id="{FF71302D-1158-400E-B1F5-1F9B47EAED4C}"/>
              </a:ext>
            </a:extLst>
          </p:cNvPr>
          <p:cNvSpPr>
            <a:spLocks noGrp="1"/>
          </p:cNvSpPr>
          <p:nvPr>
            <p:ph idx="4294967295"/>
          </p:nvPr>
        </p:nvSpPr>
        <p:spPr>
          <a:xfrm>
            <a:off x="228600" y="1363663"/>
            <a:ext cx="8001000" cy="5037137"/>
          </a:xfrm>
        </p:spPr>
        <p:txBody>
          <a:bodyPr rtlCol="0">
            <a:noAutofit/>
          </a:bodyPr>
          <a:lstStyle/>
          <a:p>
            <a:pPr indent="114300" algn="just" eaLnBrk="1" fontAlgn="auto" hangingPunct="1">
              <a:lnSpc>
                <a:spcPct val="105000"/>
              </a:lnSpc>
              <a:spcAft>
                <a:spcPts val="0"/>
              </a:spcAft>
              <a:buFont typeface="Arial" panose="020B0604020202020204" pitchFamily="34" charset="0"/>
              <a:buNone/>
              <a:defRPr/>
            </a:pPr>
            <a:r>
              <a:rPr lang="en-US" altLang="en-US" sz="2200">
                <a:solidFill>
                  <a:srgbClr val="990000"/>
                </a:solidFill>
                <a:latin typeface="Tahoma" panose="020B0604030504040204" pitchFamily="34" charset="0"/>
                <a:cs typeface="Tahoma" panose="020B0604030504040204" pitchFamily="34" charset="0"/>
              </a:rPr>
              <a:t>Tại sao phải nghiên cứu thiết kế giao diện người dùng? </a:t>
            </a:r>
          </a:p>
          <a:p>
            <a:pPr indent="114300" algn="just" eaLnBrk="1" fontAlgn="auto" hangingPunct="1">
              <a:lnSpc>
                <a:spcPct val="105000"/>
              </a:lnSpc>
              <a:spcAft>
                <a:spcPts val="0"/>
              </a:spcAft>
              <a:buFont typeface="Arial" panose="020B0604020202020204" pitchFamily="34" charset="0"/>
              <a:buNone/>
              <a:defRPr/>
            </a:pPr>
            <a:r>
              <a:rPr lang="en-US" altLang="en-US" sz="2200">
                <a:solidFill>
                  <a:srgbClr val="990000"/>
                </a:solidFill>
                <a:latin typeface="Tahoma" panose="020B0604030504040204" pitchFamily="34" charset="0"/>
                <a:cs typeface="Tahoma" panose="020B0604030504040204" pitchFamily="34" charset="0"/>
              </a:rPr>
              <a:t>Một số lý do sau:</a:t>
            </a:r>
          </a:p>
          <a:p>
            <a:pPr algn="just" eaLnBrk="1" fontAlgn="auto" hangingPunct="1">
              <a:lnSpc>
                <a:spcPct val="105000"/>
              </a:lnSpc>
              <a:spcAft>
                <a:spcPts val="0"/>
              </a:spcAft>
              <a:buFont typeface="Wingdings" panose="05000000000000000000" pitchFamily="2" charset="2"/>
              <a:buChar char="§"/>
              <a:defRPr/>
            </a:pPr>
            <a:r>
              <a:rPr lang="en-US" altLang="en-US" sz="2200">
                <a:solidFill>
                  <a:schemeClr val="tx1">
                    <a:lumMod val="75000"/>
                    <a:lumOff val="25000"/>
                  </a:schemeClr>
                </a:solidFill>
                <a:latin typeface="Tahoma" panose="020B0604030504040204" pitchFamily="34" charset="0"/>
                <a:cs typeface="Tahoma" panose="020B0604030504040204" pitchFamily="34" charset="0"/>
              </a:rPr>
              <a:t>UI là điểm chính nơi giao tiếp giữa người sử dụng và hệ thống máy tính. </a:t>
            </a:r>
          </a:p>
          <a:p>
            <a:pPr algn="just" eaLnBrk="1" fontAlgn="auto" hangingPunct="1">
              <a:lnSpc>
                <a:spcPct val="105000"/>
              </a:lnSpc>
              <a:spcAft>
                <a:spcPts val="0"/>
              </a:spcAft>
              <a:buFont typeface="Wingdings" panose="05000000000000000000" pitchFamily="2" charset="2"/>
              <a:buChar char="§"/>
              <a:defRPr/>
            </a:pPr>
            <a:r>
              <a:rPr lang="en-US" altLang="en-US" sz="2200">
                <a:solidFill>
                  <a:schemeClr val="tx1">
                    <a:lumMod val="75000"/>
                    <a:lumOff val="25000"/>
                  </a:schemeClr>
                </a:solidFill>
                <a:latin typeface="Tahoma" panose="020B0604030504040204" pitchFamily="34" charset="0"/>
                <a:cs typeface="Tahoma" panose="020B0604030504040204" pitchFamily="34" charset="0"/>
              </a:rPr>
              <a:t>Phụ thuộc vào giao diện mà hệ thống có thể thành công hay thất bại trong việc giúp người sử dụng thực hiện nhiệm vụ. </a:t>
            </a:r>
          </a:p>
          <a:p>
            <a:pPr algn="just" eaLnBrk="1" fontAlgn="auto" hangingPunct="1">
              <a:lnSpc>
                <a:spcPct val="105000"/>
              </a:lnSpc>
              <a:spcAft>
                <a:spcPts val="0"/>
              </a:spcAft>
              <a:buFont typeface="Wingdings" panose="05000000000000000000" pitchFamily="2" charset="2"/>
              <a:buChar char="§"/>
              <a:defRPr/>
            </a:pPr>
            <a:r>
              <a:rPr lang="en-US" altLang="en-US" sz="2200">
                <a:solidFill>
                  <a:schemeClr val="tx1">
                    <a:lumMod val="75000"/>
                    <a:lumOff val="25000"/>
                  </a:schemeClr>
                </a:solidFill>
                <a:latin typeface="Tahoma" panose="020B0604030504040204" pitchFamily="34" charset="0"/>
                <a:cs typeface="Tahoma" panose="020B0604030504040204" pitchFamily="34" charset="0"/>
              </a:rPr>
              <a:t>Nếu giao diện thiết kế không tốt: năng suất lao động thấp, thời gian tìm hiểu lâu, mức độ lỗi xảy ra không chấp nhận được</a:t>
            </a:r>
          </a:p>
          <a:p>
            <a:pPr algn="just" eaLnBrk="1" fontAlgn="auto" hangingPunct="1">
              <a:lnSpc>
                <a:spcPct val="105000"/>
              </a:lnSpc>
              <a:spcAft>
                <a:spcPts val="0"/>
              </a:spcAft>
              <a:buFont typeface="Wingdings" panose="05000000000000000000" pitchFamily="2" charset="2"/>
              <a:buChar char="§"/>
              <a:defRPr/>
            </a:pPr>
            <a:r>
              <a:rPr lang="en-US" altLang="en-US" sz="2200">
                <a:solidFill>
                  <a:schemeClr val="tx1">
                    <a:lumMod val="75000"/>
                    <a:lumOff val="25000"/>
                  </a:schemeClr>
                </a:solidFill>
                <a:latin typeface="Tahoma" panose="020B0604030504040204" pitchFamily="34" charset="0"/>
                <a:cs typeface="Tahoma" panose="020B0604030504040204" pitchFamily="34" charset="0"/>
              </a:rPr>
              <a:t>Mã xử lý giao diện chiếm khoảng 50-70%</a:t>
            </a:r>
          </a:p>
          <a:p>
            <a:pPr algn="just" eaLnBrk="1" fontAlgn="auto" hangingPunct="1">
              <a:lnSpc>
                <a:spcPct val="105000"/>
              </a:lnSpc>
              <a:spcAft>
                <a:spcPts val="0"/>
              </a:spcAft>
              <a:buFont typeface="Wingdings" panose="05000000000000000000" pitchFamily="2" charset="2"/>
              <a:buChar char="§"/>
              <a:defRPr/>
            </a:pPr>
            <a:r>
              <a:rPr lang="en-US" altLang="en-US" sz="2200">
                <a:solidFill>
                  <a:schemeClr val="tx1">
                    <a:lumMod val="75000"/>
                    <a:lumOff val="25000"/>
                  </a:schemeClr>
                </a:solidFill>
                <a:latin typeface="Tahoma" panose="020B0604030504040204" pitchFamily="34" charset="0"/>
                <a:cs typeface="Tahoma" panose="020B0604030504040204" pitchFamily="34" charset="0"/>
              </a:rPr>
              <a:t>Phần mềm giao diện ngày càng phức tạp.</a:t>
            </a:r>
          </a:p>
          <a:p>
            <a:pPr algn="just" eaLnBrk="1" fontAlgn="auto" hangingPunct="1">
              <a:lnSpc>
                <a:spcPct val="105000"/>
              </a:lnSpc>
              <a:spcAft>
                <a:spcPts val="0"/>
              </a:spcAft>
              <a:buFont typeface="Arial" panose="020B0604020202020204" pitchFamily="34" charset="0"/>
              <a:buNone/>
              <a:defRPr/>
            </a:pPr>
            <a:r>
              <a:rPr lang="en-US" altLang="en-US" sz="2200">
                <a:solidFill>
                  <a:schemeClr val="tx1">
                    <a:lumMod val="75000"/>
                    <a:lumOff val="25000"/>
                  </a:schemeClr>
                </a:solidFill>
                <a:latin typeface="Tahoma" panose="020B0604030504040204" pitchFamily="34" charset="0"/>
                <a:cs typeface="Tahoma" panose="020B0604030504040204" pitchFamily="34" charset="0"/>
              </a:rPr>
              <a:t> </a:t>
            </a:r>
          </a:p>
          <a:p>
            <a:pPr algn="just" eaLnBrk="1" fontAlgn="auto" hangingPunct="1">
              <a:lnSpc>
                <a:spcPct val="105000"/>
              </a:lnSpc>
              <a:spcAft>
                <a:spcPts val="0"/>
              </a:spcAft>
              <a:buFont typeface="Wingdings" panose="05000000000000000000" pitchFamily="2" charset="2"/>
              <a:buChar char="§"/>
              <a:defRPr/>
            </a:pPr>
            <a:endParaRPr lang="en-US" altLang="en-US" sz="2200">
              <a:solidFill>
                <a:srgbClr val="990000"/>
              </a:solidFill>
              <a:latin typeface="Arial" panose="020B0604020202020204" pitchFamily="34" charset="0"/>
              <a:cs typeface="Tahoma" panose="020B0604030504040204" pitchFamily="34" charset="0"/>
            </a:endParaRPr>
          </a:p>
          <a:p>
            <a:pPr algn="just" eaLnBrk="1" fontAlgn="auto" hangingPunct="1">
              <a:lnSpc>
                <a:spcPct val="105000"/>
              </a:lnSpc>
              <a:spcAft>
                <a:spcPts val="0"/>
              </a:spcAft>
              <a:buFont typeface="Wingdings" panose="05000000000000000000" pitchFamily="2" charset="2"/>
              <a:buNone/>
              <a:defRPr/>
            </a:pPr>
            <a:endParaRPr lang="en-US" altLang="en-US" sz="2200">
              <a:solidFill>
                <a:srgbClr val="990000"/>
              </a:solidFill>
              <a:latin typeface="Arial" panose="020B0604020202020204" pitchFamily="34" charset="0"/>
              <a:cs typeface="Tahoma" panose="020B0604030504040204" pitchFamily="34" charset="0"/>
            </a:endParaRPr>
          </a:p>
          <a:p>
            <a:pPr algn="just" eaLnBrk="1" fontAlgn="auto" hangingPunct="1">
              <a:lnSpc>
                <a:spcPct val="105000"/>
              </a:lnSpc>
              <a:spcAft>
                <a:spcPts val="0"/>
              </a:spcAft>
              <a:buFont typeface="Wingdings" panose="05000000000000000000" pitchFamily="2" charset="2"/>
              <a:buChar char="Ø"/>
              <a:defRPr/>
            </a:pPr>
            <a:endParaRPr lang="en-US" altLang="en-US" sz="2200">
              <a:solidFill>
                <a:schemeClr val="tx1">
                  <a:lumMod val="75000"/>
                  <a:lumOff val="25000"/>
                </a:schemeClr>
              </a:solidFill>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B4A42F56-8D8A-4E0D-9757-17D7E2AE0F31}"/>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7589" name="Group 14">
            <a:extLst>
              <a:ext uri="{FF2B5EF4-FFF2-40B4-BE49-F238E27FC236}">
                <a16:creationId xmlns:a16="http://schemas.microsoft.com/office/drawing/2014/main" id="{02E0AAB9-7627-4C35-B975-0DCEA71DDC25}"/>
              </a:ext>
            </a:extLst>
          </p:cNvPr>
          <p:cNvGrpSpPr>
            <a:grpSpLocks/>
          </p:cNvGrpSpPr>
          <p:nvPr/>
        </p:nvGrpSpPr>
        <p:grpSpPr bwMode="auto">
          <a:xfrm>
            <a:off x="457200" y="304800"/>
            <a:ext cx="8229600" cy="519113"/>
            <a:chOff x="762000" y="1905000"/>
            <a:chExt cx="7543800" cy="520015"/>
          </a:xfrm>
        </p:grpSpPr>
        <p:sp>
          <p:nvSpPr>
            <p:cNvPr id="67590" name="Text Box 12">
              <a:extLst>
                <a:ext uri="{FF2B5EF4-FFF2-40B4-BE49-F238E27FC236}">
                  <a16:creationId xmlns:a16="http://schemas.microsoft.com/office/drawing/2014/main" id="{99BB395F-CAF4-4613-A2F3-440E20BE39D0}"/>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67591" name="Group 28">
              <a:extLst>
                <a:ext uri="{FF2B5EF4-FFF2-40B4-BE49-F238E27FC236}">
                  <a16:creationId xmlns:a16="http://schemas.microsoft.com/office/drawing/2014/main" id="{25A6563E-6FCA-4EF5-97A1-DABDE4A32730}"/>
                </a:ext>
              </a:extLst>
            </p:cNvPr>
            <p:cNvGrpSpPr>
              <a:grpSpLocks/>
            </p:cNvGrpSpPr>
            <p:nvPr/>
          </p:nvGrpSpPr>
          <p:grpSpPr bwMode="auto">
            <a:xfrm>
              <a:off x="762000" y="1905000"/>
              <a:ext cx="548640" cy="475488"/>
              <a:chOff x="1110" y="2656"/>
              <a:chExt cx="1549" cy="1351"/>
            </a:xfrm>
          </p:grpSpPr>
          <p:sp>
            <p:nvSpPr>
              <p:cNvPr id="67592" name="AutoShape 4">
                <a:extLst>
                  <a:ext uri="{FF2B5EF4-FFF2-40B4-BE49-F238E27FC236}">
                    <a16:creationId xmlns:a16="http://schemas.microsoft.com/office/drawing/2014/main" id="{CCF58EFF-34B8-4BC4-8430-7B95D4A534C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7593" name="AutoShape 5">
                <a:extLst>
                  <a:ext uri="{FF2B5EF4-FFF2-40B4-BE49-F238E27FC236}">
                    <a16:creationId xmlns:a16="http://schemas.microsoft.com/office/drawing/2014/main" id="{7D8BC5D7-D0B8-45DD-BE8A-75408A2FDB75}"/>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15DDB09F-32CA-47CE-BC48-5A056D6133A8}"/>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C216A41E-1A4F-4C5F-99E9-26EA76A38A3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5798D4F0-BE57-4F5D-A108-1CFF981B3289}" type="slidenum">
              <a:rPr lang="en-US" altLang="en-US" smtClean="0">
                <a:solidFill>
                  <a:srgbClr val="898989"/>
                </a:solidFill>
                <a:latin typeface="Calibri" panose="020F0502020204030204" pitchFamily="34" charset="0"/>
              </a:rPr>
              <a:pPr>
                <a:spcBef>
                  <a:spcPct val="0"/>
                </a:spcBef>
                <a:buClrTx/>
                <a:buSzTx/>
                <a:buFontTx/>
                <a:buNone/>
              </a:pPr>
              <a:t>33</a:t>
            </a:fld>
            <a:endParaRPr lang="en-US" altLang="en-US">
              <a:solidFill>
                <a:srgbClr val="898989"/>
              </a:solidFill>
              <a:latin typeface="Calibri" panose="020F0502020204030204" pitchFamily="34" charset="0"/>
            </a:endParaRPr>
          </a:p>
        </p:txBody>
      </p:sp>
      <p:sp>
        <p:nvSpPr>
          <p:cNvPr id="65540" name="Content Placeholder 24">
            <a:extLst>
              <a:ext uri="{FF2B5EF4-FFF2-40B4-BE49-F238E27FC236}">
                <a16:creationId xmlns:a16="http://schemas.microsoft.com/office/drawing/2014/main" id="{BFFD1399-3DFF-4B76-AE80-42FEBB2B34B2}"/>
              </a:ext>
            </a:extLst>
          </p:cNvPr>
          <p:cNvSpPr>
            <a:spLocks noGrp="1"/>
          </p:cNvSpPr>
          <p:nvPr>
            <p:ph idx="4294967295"/>
          </p:nvPr>
        </p:nvSpPr>
        <p:spPr>
          <a:xfrm>
            <a:off x="228600" y="1295400"/>
            <a:ext cx="8229600" cy="5105400"/>
          </a:xfrm>
        </p:spPr>
        <p:txBody>
          <a:bodyPr rtlCol="0">
            <a:normAutofit/>
          </a:bodyPr>
          <a:lstStyle/>
          <a:p>
            <a:pPr eaLnBrk="1" fontAlgn="auto" hangingPunct="1">
              <a:spcAft>
                <a:spcPts val="0"/>
              </a:spcAft>
              <a:buFont typeface="Arial" panose="020B0604020202020204" pitchFamily="34" charset="0"/>
              <a:buNone/>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Một số ví dụ:</a:t>
            </a:r>
          </a:p>
          <a:p>
            <a:pPr indent="295275" eaLnBrk="1" fontAlgn="auto" hangingPunct="1">
              <a:spcAft>
                <a:spcPts val="0"/>
              </a:spcAft>
              <a:buFont typeface="Arial" panose="020B0604020202020204" pitchFamily="34" charset="0"/>
              <a:buNone/>
              <a:defRPr/>
            </a:pPr>
            <a:r>
              <a:rPr lang="en-US" altLang="en-US" sz="2400">
                <a:solidFill>
                  <a:schemeClr val="tx1">
                    <a:lumMod val="75000"/>
                    <a:lumOff val="25000"/>
                  </a:schemeClr>
                </a:solidFill>
                <a:latin typeface="Arial" panose="020B0604020202020204" pitchFamily="34" charset="0"/>
                <a:cs typeface="Tahoma" panose="020B0604030504040204" pitchFamily="34" charset="0"/>
                <a:hlinkClick r:id="rId3"/>
              </a:rPr>
              <a:t>Video 1</a:t>
            </a: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a:p>
            <a:pPr indent="295275" eaLnBrk="1" fontAlgn="auto" hangingPunct="1">
              <a:spcAft>
                <a:spcPts val="0"/>
              </a:spcAft>
              <a:buFont typeface="Arial" panose="020B0604020202020204" pitchFamily="34" charset="0"/>
              <a:buNone/>
              <a:defRPr/>
            </a:pPr>
            <a:r>
              <a:rPr lang="en-US" altLang="en-US" sz="2400">
                <a:solidFill>
                  <a:schemeClr val="tx1">
                    <a:lumMod val="75000"/>
                    <a:lumOff val="25000"/>
                  </a:schemeClr>
                </a:solidFill>
                <a:latin typeface="Arial" panose="020B0604020202020204" pitchFamily="34" charset="0"/>
                <a:cs typeface="Tahoma" panose="020B0604030504040204" pitchFamily="34" charset="0"/>
                <a:hlinkClick r:id="rId4"/>
              </a:rPr>
              <a:t>Video 2</a:t>
            </a: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a:p>
            <a:pPr indent="295275" eaLnBrk="1" fontAlgn="auto" hangingPunct="1">
              <a:spcAft>
                <a:spcPts val="0"/>
              </a:spcAft>
              <a:buFont typeface="Arial" panose="020B0604020202020204" pitchFamily="34" charset="0"/>
              <a:buNone/>
              <a:defRPr/>
            </a:pPr>
            <a:r>
              <a:rPr lang="en-US" altLang="en-US" sz="2400">
                <a:solidFill>
                  <a:schemeClr val="tx1">
                    <a:lumMod val="75000"/>
                    <a:lumOff val="25000"/>
                  </a:schemeClr>
                </a:solidFill>
                <a:latin typeface="Arial" panose="020B0604020202020204" pitchFamily="34" charset="0"/>
                <a:cs typeface="Tahoma" panose="020B0604030504040204" pitchFamily="34" charset="0"/>
                <a:hlinkClick r:id="rId5"/>
              </a:rPr>
              <a:t>Video 3</a:t>
            </a: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a:p>
            <a:pPr indent="295275" eaLnBrk="1" fontAlgn="auto" hangingPunct="1">
              <a:spcAft>
                <a:spcPts val="0"/>
              </a:spcAft>
              <a:buFont typeface="Arial" panose="020B0604020202020204" pitchFamily="34" charset="0"/>
              <a:buNone/>
              <a:defRPr/>
            </a:pPr>
            <a:r>
              <a:rPr lang="en-US" altLang="en-US" sz="2400">
                <a:solidFill>
                  <a:schemeClr val="tx1">
                    <a:lumMod val="75000"/>
                    <a:lumOff val="25000"/>
                  </a:schemeClr>
                </a:solidFill>
                <a:latin typeface="Arial" panose="020B0604020202020204" pitchFamily="34" charset="0"/>
                <a:cs typeface="Tahoma" panose="020B0604030504040204" pitchFamily="34" charset="0"/>
                <a:hlinkClick r:id="rId6"/>
              </a:rPr>
              <a:t>Video 4</a:t>
            </a: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a:p>
            <a:pPr eaLnBrk="1" fontAlgn="auto" hangingPunct="1">
              <a:spcAft>
                <a:spcPts val="0"/>
              </a:spcAft>
              <a:buFont typeface="Wingdings" panose="05000000000000000000" pitchFamily="2" charset="2"/>
              <a:buChar char="ü"/>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Hệ thống liệu pháp bức xạ chữa bệnh ung thư Therac-25 đã gây chết người do có UI tồi.</a:t>
            </a:r>
          </a:p>
          <a:p>
            <a:pPr eaLnBrk="1" fontAlgn="auto" hangingPunct="1">
              <a:spcAft>
                <a:spcPts val="0"/>
              </a:spcAft>
              <a:buFont typeface="Wingdings" panose="05000000000000000000" pitchFamily="2" charset="2"/>
              <a:buChar char="ü"/>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Hệ thống rada </a:t>
            </a:r>
            <a:r>
              <a:rPr lang="en-US" altLang="en-US" sz="2400">
                <a:solidFill>
                  <a:schemeClr val="tx1">
                    <a:lumMod val="75000"/>
                    <a:lumOff val="25000"/>
                  </a:schemeClr>
                </a:solidFill>
                <a:latin typeface="Arial" panose="020B0604020202020204" pitchFamily="34" charset="0"/>
                <a:cs typeface="Tahoma" panose="020B0604030504040204" pitchFamily="34" charset="0"/>
                <a:hlinkClick r:id="rId7"/>
              </a:rPr>
              <a:t>Aegis</a:t>
            </a:r>
            <a:r>
              <a:rPr lang="en-US" altLang="en-US" sz="2400">
                <a:solidFill>
                  <a:schemeClr val="tx1">
                    <a:lumMod val="75000"/>
                    <a:lumOff val="25000"/>
                  </a:schemeClr>
                </a:solidFill>
                <a:latin typeface="Arial" panose="020B0604020202020204" pitchFamily="34" charset="0"/>
                <a:cs typeface="Tahoma" panose="020B0604030504040204" pitchFamily="34" charset="0"/>
              </a:rPr>
              <a:t> trên tàu chiến USS Vincennes đã bắn nhầm máy bay dân sự của Iran do thiết kế UI tồi.</a:t>
            </a:r>
            <a:endParaRPr lang="en-US" altLang="en-US" sz="2400">
              <a:solidFill>
                <a:srgbClr val="990000"/>
              </a:solidFill>
              <a:latin typeface="Arial" panose="020B0604020202020204" pitchFamily="34" charset="0"/>
              <a:cs typeface="Tahoma" panose="020B0604030504040204" pitchFamily="34" charset="0"/>
            </a:endParaRPr>
          </a:p>
          <a:p>
            <a:pPr algn="just" eaLnBrk="1" fontAlgn="auto" hangingPunct="1">
              <a:lnSpc>
                <a:spcPct val="105000"/>
              </a:lnSpc>
              <a:spcAft>
                <a:spcPts val="0"/>
              </a:spcAft>
              <a:buFont typeface="Wingdings" panose="05000000000000000000" pitchFamily="2" charset="2"/>
              <a:buNone/>
              <a:defRPr/>
            </a:pPr>
            <a:endParaRPr lang="en-US" altLang="en-US" sz="2400">
              <a:solidFill>
                <a:srgbClr val="990000"/>
              </a:solidFill>
              <a:latin typeface="Arial" panose="020B0604020202020204" pitchFamily="34" charset="0"/>
              <a:cs typeface="Tahoma" panose="020B0604030504040204" pitchFamily="34" charset="0"/>
            </a:endParaRPr>
          </a:p>
          <a:p>
            <a:pPr algn="just" eaLnBrk="1" fontAlgn="auto" hangingPunct="1">
              <a:lnSpc>
                <a:spcPct val="105000"/>
              </a:lnSpc>
              <a:spcAft>
                <a:spcPts val="0"/>
              </a:spcAft>
              <a:buFont typeface="Wingdings" panose="05000000000000000000" pitchFamily="2" charset="2"/>
              <a:buChar char="Ø"/>
              <a:defRPr/>
            </a:pP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5D7F7311-1FBF-4F10-8CBA-EE40089294B4}"/>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69637" name="Group 14">
            <a:extLst>
              <a:ext uri="{FF2B5EF4-FFF2-40B4-BE49-F238E27FC236}">
                <a16:creationId xmlns:a16="http://schemas.microsoft.com/office/drawing/2014/main" id="{778CB475-948A-4529-88A0-BABA9550F166}"/>
              </a:ext>
            </a:extLst>
          </p:cNvPr>
          <p:cNvGrpSpPr>
            <a:grpSpLocks/>
          </p:cNvGrpSpPr>
          <p:nvPr/>
        </p:nvGrpSpPr>
        <p:grpSpPr bwMode="auto">
          <a:xfrm>
            <a:off x="457200" y="304800"/>
            <a:ext cx="8229600" cy="519113"/>
            <a:chOff x="762000" y="1905000"/>
            <a:chExt cx="7543800" cy="520015"/>
          </a:xfrm>
        </p:grpSpPr>
        <p:sp>
          <p:nvSpPr>
            <p:cNvPr id="69638" name="Text Box 12">
              <a:extLst>
                <a:ext uri="{FF2B5EF4-FFF2-40B4-BE49-F238E27FC236}">
                  <a16:creationId xmlns:a16="http://schemas.microsoft.com/office/drawing/2014/main" id="{9A40698D-8E97-4F1D-9E29-C9F066BB23D9}"/>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69639" name="Group 28">
              <a:extLst>
                <a:ext uri="{FF2B5EF4-FFF2-40B4-BE49-F238E27FC236}">
                  <a16:creationId xmlns:a16="http://schemas.microsoft.com/office/drawing/2014/main" id="{C25367BC-3BCC-4EFC-9A3F-7BB8C092B479}"/>
                </a:ext>
              </a:extLst>
            </p:cNvPr>
            <p:cNvGrpSpPr>
              <a:grpSpLocks/>
            </p:cNvGrpSpPr>
            <p:nvPr/>
          </p:nvGrpSpPr>
          <p:grpSpPr bwMode="auto">
            <a:xfrm>
              <a:off x="762000" y="1905000"/>
              <a:ext cx="548640" cy="475488"/>
              <a:chOff x="1110" y="2656"/>
              <a:chExt cx="1549" cy="1351"/>
            </a:xfrm>
          </p:grpSpPr>
          <p:sp>
            <p:nvSpPr>
              <p:cNvPr id="69640" name="AutoShape 4">
                <a:extLst>
                  <a:ext uri="{FF2B5EF4-FFF2-40B4-BE49-F238E27FC236}">
                    <a16:creationId xmlns:a16="http://schemas.microsoft.com/office/drawing/2014/main" id="{CF5B1BC0-9451-4B10-A30D-F7B88DB54F0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9641" name="AutoShape 5">
                <a:extLst>
                  <a:ext uri="{FF2B5EF4-FFF2-40B4-BE49-F238E27FC236}">
                    <a16:creationId xmlns:a16="http://schemas.microsoft.com/office/drawing/2014/main" id="{8ACA820B-43AE-4948-B997-23416EAD299E}"/>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1660C792-8A93-47EC-BF33-600B3791689E}"/>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2855BEEA-83DE-45E0-8F37-9D8EACB212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EA008690-60BA-43C7-A10D-935866A46F33}" type="slidenum">
              <a:rPr lang="en-US" altLang="en-US" smtClean="0">
                <a:solidFill>
                  <a:srgbClr val="898989"/>
                </a:solidFill>
                <a:latin typeface="Calibri" panose="020F0502020204030204" pitchFamily="34" charset="0"/>
              </a:rPr>
              <a:pPr>
                <a:spcBef>
                  <a:spcPct val="0"/>
                </a:spcBef>
                <a:buClrTx/>
                <a:buSzTx/>
                <a:buFontTx/>
                <a:buNone/>
              </a:pPr>
              <a:t>34</a:t>
            </a:fld>
            <a:endParaRPr lang="en-US" altLang="en-US">
              <a:solidFill>
                <a:srgbClr val="898989"/>
              </a:solidFill>
              <a:latin typeface="Calibri" panose="020F0502020204030204" pitchFamily="34" charset="0"/>
            </a:endParaRPr>
          </a:p>
        </p:txBody>
      </p:sp>
      <p:sp>
        <p:nvSpPr>
          <p:cNvPr id="67588" name="Content Placeholder 24">
            <a:extLst>
              <a:ext uri="{FF2B5EF4-FFF2-40B4-BE49-F238E27FC236}">
                <a16:creationId xmlns:a16="http://schemas.microsoft.com/office/drawing/2014/main" id="{3E4B2CE8-D6A8-4615-9FD8-A53F44576287}"/>
              </a:ext>
            </a:extLst>
          </p:cNvPr>
          <p:cNvSpPr>
            <a:spLocks noGrp="1"/>
          </p:cNvSpPr>
          <p:nvPr>
            <p:ph idx="4294967295"/>
          </p:nvPr>
        </p:nvSpPr>
        <p:spPr>
          <a:xfrm>
            <a:off x="0" y="1295400"/>
            <a:ext cx="8229600" cy="5105400"/>
          </a:xfrm>
        </p:spPr>
        <p:txBody>
          <a:bodyPr rtlCol="0">
            <a:normAutofit lnSpcReduction="10000"/>
          </a:bodyPr>
          <a:lstStyle/>
          <a:p>
            <a:pPr eaLnBrk="1" fontAlgn="auto" hangingPunct="1">
              <a:spcAft>
                <a:spcPts val="0"/>
              </a:spcAft>
              <a:buFont typeface="Arial" panose="020B0604020202020204" pitchFamily="34" charset="0"/>
              <a:buNone/>
              <a:defRPr/>
            </a:pPr>
            <a:r>
              <a:rPr lang="en-US" altLang="en-US" sz="2400">
                <a:solidFill>
                  <a:srgbClr val="990000"/>
                </a:solidFill>
                <a:latin typeface="Arial" panose="020B0604020202020204" pitchFamily="34" charset="0"/>
                <a:cs typeface="Tahoma" panose="020B0604030504040204" pitchFamily="34" charset="0"/>
              </a:rPr>
              <a:t>Một số ví dụ :</a:t>
            </a:r>
          </a:p>
          <a:p>
            <a:pPr lvl="1" eaLnBrk="1" fontAlgn="auto" hangingPunct="1">
              <a:spcAft>
                <a:spcPts val="0"/>
              </a:spcAft>
              <a:buFont typeface="Wingdings 3" charset="2"/>
              <a:buChar char=""/>
              <a:defRPr/>
            </a:pPr>
            <a:r>
              <a:rPr lang="en-GB" altLang="en-US" sz="2400">
                <a:solidFill>
                  <a:schemeClr val="tx1">
                    <a:lumMod val="75000"/>
                    <a:lumOff val="25000"/>
                  </a:schemeClr>
                </a:solidFill>
              </a:rPr>
              <a:t>Elevator controls and labels on the bottom row all look the same, so it is easy to push a label by mistake instead of a control button</a:t>
            </a:r>
          </a:p>
          <a:p>
            <a:pPr lvl="1" eaLnBrk="1" fontAlgn="auto" hangingPunct="1">
              <a:spcAft>
                <a:spcPts val="0"/>
              </a:spcAft>
              <a:buFont typeface="Wingdings 3" charset="2"/>
              <a:buChar char=""/>
              <a:defRPr/>
            </a:pPr>
            <a:endParaRPr lang="en-GB" altLang="en-US" sz="2400">
              <a:solidFill>
                <a:schemeClr val="tx1">
                  <a:lumMod val="75000"/>
                  <a:lumOff val="25000"/>
                </a:schemeClr>
              </a:solidFill>
            </a:endParaRPr>
          </a:p>
          <a:p>
            <a:pPr lvl="1" eaLnBrk="1" fontAlgn="auto" hangingPunct="1">
              <a:spcAft>
                <a:spcPts val="0"/>
              </a:spcAft>
              <a:buFont typeface="Wingdings 3" charset="2"/>
              <a:buChar char=""/>
              <a:defRPr/>
            </a:pPr>
            <a:endParaRPr lang="en-GB" altLang="en-US" sz="2400">
              <a:solidFill>
                <a:schemeClr val="tx1">
                  <a:lumMod val="75000"/>
                  <a:lumOff val="25000"/>
                </a:schemeClr>
              </a:solidFill>
            </a:endParaRPr>
          </a:p>
          <a:p>
            <a:pPr lvl="1" eaLnBrk="1" fontAlgn="auto" hangingPunct="1">
              <a:spcAft>
                <a:spcPts val="0"/>
              </a:spcAft>
              <a:buFont typeface="Wingdings 3" charset="2"/>
              <a:buChar char=""/>
              <a:defRPr/>
            </a:pPr>
            <a:endParaRPr lang="en-GB" altLang="en-US" sz="2400">
              <a:solidFill>
                <a:schemeClr val="tx1">
                  <a:lumMod val="75000"/>
                  <a:lumOff val="25000"/>
                </a:schemeClr>
              </a:solidFill>
            </a:endParaRPr>
          </a:p>
          <a:p>
            <a:pPr lvl="1" eaLnBrk="1" fontAlgn="auto" hangingPunct="1">
              <a:spcAft>
                <a:spcPts val="0"/>
              </a:spcAft>
              <a:buFont typeface="Wingdings 3" charset="2"/>
              <a:buChar char=""/>
              <a:defRPr/>
            </a:pPr>
            <a:endParaRPr lang="en-GB" altLang="en-US" sz="2400">
              <a:solidFill>
                <a:schemeClr val="tx1">
                  <a:lumMod val="75000"/>
                  <a:lumOff val="25000"/>
                </a:schemeClr>
              </a:solidFill>
            </a:endParaRPr>
          </a:p>
          <a:p>
            <a:pPr lvl="1" eaLnBrk="1" fontAlgn="auto" hangingPunct="1">
              <a:spcAft>
                <a:spcPts val="0"/>
              </a:spcAft>
              <a:buFont typeface="Wingdings 3" charset="2"/>
              <a:buChar char=""/>
              <a:defRPr/>
            </a:pPr>
            <a:endParaRPr lang="en-GB" altLang="en-US" sz="2400">
              <a:solidFill>
                <a:schemeClr val="tx1">
                  <a:lumMod val="75000"/>
                  <a:lumOff val="25000"/>
                </a:schemeClr>
              </a:solidFill>
            </a:endParaRPr>
          </a:p>
          <a:p>
            <a:pPr lvl="1" eaLnBrk="1" fontAlgn="auto" hangingPunct="1">
              <a:spcAft>
                <a:spcPts val="0"/>
              </a:spcAft>
              <a:buFont typeface="Wingdings 3" charset="2"/>
              <a:buChar char=""/>
              <a:defRPr/>
            </a:pPr>
            <a:endParaRPr lang="en-GB" altLang="en-US" sz="2400">
              <a:solidFill>
                <a:schemeClr val="tx1">
                  <a:lumMod val="75000"/>
                  <a:lumOff val="25000"/>
                </a:schemeClr>
              </a:solidFill>
            </a:endParaRPr>
          </a:p>
          <a:p>
            <a:pPr lvl="1" eaLnBrk="1" fontAlgn="auto" hangingPunct="1">
              <a:spcAft>
                <a:spcPts val="0"/>
              </a:spcAft>
              <a:buFont typeface="Wingdings 3" charset="2"/>
              <a:buChar char=""/>
              <a:defRPr/>
            </a:pPr>
            <a:r>
              <a:rPr lang="en-GB" altLang="en-US" sz="2400">
                <a:solidFill>
                  <a:schemeClr val="tx1">
                    <a:lumMod val="75000"/>
                    <a:lumOff val="25000"/>
                  </a:schemeClr>
                </a:solidFill>
              </a:rPr>
              <a:t>People do not make same mistake for the labels and buttons on the top row. Why not?</a:t>
            </a:r>
          </a:p>
          <a:p>
            <a:pPr algn="just" eaLnBrk="1" fontAlgn="auto" hangingPunct="1">
              <a:lnSpc>
                <a:spcPct val="105000"/>
              </a:lnSpc>
              <a:spcAft>
                <a:spcPts val="0"/>
              </a:spcAft>
              <a:buFont typeface="Wingdings" panose="05000000000000000000" pitchFamily="2" charset="2"/>
              <a:buNone/>
              <a:defRPr/>
            </a:pPr>
            <a:endParaRPr lang="en-US" altLang="en-US" sz="2400">
              <a:solidFill>
                <a:srgbClr val="990000"/>
              </a:solidFill>
              <a:latin typeface="Arial" panose="020B0604020202020204" pitchFamily="34" charset="0"/>
              <a:cs typeface="Tahoma" panose="020B0604030504040204" pitchFamily="34" charset="0"/>
            </a:endParaRPr>
          </a:p>
          <a:p>
            <a:pPr algn="just" eaLnBrk="1" fontAlgn="auto" hangingPunct="1">
              <a:lnSpc>
                <a:spcPct val="105000"/>
              </a:lnSpc>
              <a:spcAft>
                <a:spcPts val="0"/>
              </a:spcAft>
              <a:buFont typeface="Wingdings" panose="05000000000000000000" pitchFamily="2" charset="2"/>
              <a:buChar char="Ø"/>
              <a:defRPr/>
            </a:pP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704E8A16-420F-4E93-99DC-EC6A2342C0FC}"/>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71685" name="Group 14">
            <a:extLst>
              <a:ext uri="{FF2B5EF4-FFF2-40B4-BE49-F238E27FC236}">
                <a16:creationId xmlns:a16="http://schemas.microsoft.com/office/drawing/2014/main" id="{84EC03B2-7FDD-4E28-AB92-1A8C3577FA17}"/>
              </a:ext>
            </a:extLst>
          </p:cNvPr>
          <p:cNvGrpSpPr>
            <a:grpSpLocks/>
          </p:cNvGrpSpPr>
          <p:nvPr/>
        </p:nvGrpSpPr>
        <p:grpSpPr bwMode="auto">
          <a:xfrm>
            <a:off x="457200" y="304800"/>
            <a:ext cx="8229600" cy="519113"/>
            <a:chOff x="762000" y="1905000"/>
            <a:chExt cx="7543800" cy="520015"/>
          </a:xfrm>
        </p:grpSpPr>
        <p:sp>
          <p:nvSpPr>
            <p:cNvPr id="71689" name="Text Box 12">
              <a:extLst>
                <a:ext uri="{FF2B5EF4-FFF2-40B4-BE49-F238E27FC236}">
                  <a16:creationId xmlns:a16="http://schemas.microsoft.com/office/drawing/2014/main" id="{0D0EBCD9-E351-4DD7-A409-DD65EAC96D7D}"/>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71690" name="Group 28">
              <a:extLst>
                <a:ext uri="{FF2B5EF4-FFF2-40B4-BE49-F238E27FC236}">
                  <a16:creationId xmlns:a16="http://schemas.microsoft.com/office/drawing/2014/main" id="{E817129F-6739-49FD-A510-FCAA3F0F6169}"/>
                </a:ext>
              </a:extLst>
            </p:cNvPr>
            <p:cNvGrpSpPr>
              <a:grpSpLocks/>
            </p:cNvGrpSpPr>
            <p:nvPr/>
          </p:nvGrpSpPr>
          <p:grpSpPr bwMode="auto">
            <a:xfrm>
              <a:off x="762000" y="1905000"/>
              <a:ext cx="548640" cy="475488"/>
              <a:chOff x="1110" y="2656"/>
              <a:chExt cx="1549" cy="1351"/>
            </a:xfrm>
          </p:grpSpPr>
          <p:sp>
            <p:nvSpPr>
              <p:cNvPr id="71691" name="AutoShape 4">
                <a:extLst>
                  <a:ext uri="{FF2B5EF4-FFF2-40B4-BE49-F238E27FC236}">
                    <a16:creationId xmlns:a16="http://schemas.microsoft.com/office/drawing/2014/main" id="{6589F253-75A0-4CA0-A8D8-ED25E8939DB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1692" name="AutoShape 5">
                <a:extLst>
                  <a:ext uri="{FF2B5EF4-FFF2-40B4-BE49-F238E27FC236}">
                    <a16:creationId xmlns:a16="http://schemas.microsoft.com/office/drawing/2014/main" id="{5D1122C8-44C4-4DBC-BEB0-E71E00EA3126}"/>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2A71EB92-5F92-4289-8390-ABBD14972ADC}"/>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pic>
        <p:nvPicPr>
          <p:cNvPr id="71686" name="Picture 4">
            <a:extLst>
              <a:ext uri="{FF2B5EF4-FFF2-40B4-BE49-F238E27FC236}">
                <a16:creationId xmlns:a16="http://schemas.microsoft.com/office/drawing/2014/main" id="{0BBAF4CE-FEF0-436C-81EA-97981724E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860675"/>
            <a:ext cx="5943600"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2">
            <a:extLst>
              <a:ext uri="{FF2B5EF4-FFF2-40B4-BE49-F238E27FC236}">
                <a16:creationId xmlns:a16="http://schemas.microsoft.com/office/drawing/2014/main" id="{57E57960-ADE7-4959-B58A-0CC36D443623}"/>
              </a:ext>
            </a:extLst>
          </p:cNvPr>
          <p:cNvSpPr txBox="1">
            <a:spLocks noGrp="1"/>
          </p:cNvSpPr>
          <p:nvPr/>
        </p:nvSpPr>
        <p:spPr bwMode="auto">
          <a:xfrm>
            <a:off x="179388" y="6381750"/>
            <a:ext cx="2133600" cy="476250"/>
          </a:xfrm>
          <a:prstGeom prst="rect">
            <a:avLst/>
          </a:prstGeom>
          <a:noFill/>
          <a:ln>
            <a:miter lim="800000"/>
            <a:headEnd/>
            <a:tailEnd/>
          </a:ln>
        </p:spPr>
        <p:txBody>
          <a:bodyPr/>
          <a:lstStyle/>
          <a:p>
            <a:pPr eaLnBrk="1" hangingPunct="1">
              <a:defRPr/>
            </a:pPr>
            <a:r>
              <a:rPr lang="en-GB" sz="1200">
                <a:solidFill>
                  <a:srgbClr val="FF9900"/>
                </a:solidFill>
                <a:latin typeface="+mn-lt"/>
                <a:ea typeface="ＭＳ Ｐゴシック" charset="-128"/>
              </a:rPr>
              <a:t>www.id-book.com</a:t>
            </a:r>
          </a:p>
        </p:txBody>
      </p:sp>
      <p:sp>
        <p:nvSpPr>
          <p:cNvPr id="71688" name="Rectangle 5">
            <a:extLst>
              <a:ext uri="{FF2B5EF4-FFF2-40B4-BE49-F238E27FC236}">
                <a16:creationId xmlns:a16="http://schemas.microsoft.com/office/drawing/2014/main" id="{85CF1144-26A0-4483-90D3-CE24E34ECC66}"/>
              </a:ext>
            </a:extLst>
          </p:cNvPr>
          <p:cNvSpPr>
            <a:spLocks noChangeArrowheads="1"/>
          </p:cNvSpPr>
          <p:nvPr/>
        </p:nvSpPr>
        <p:spPr bwMode="auto">
          <a:xfrm>
            <a:off x="5181600" y="6248400"/>
            <a:ext cx="369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GB" altLang="en-US" sz="2400">
                <a:solidFill>
                  <a:schemeClr val="tx1"/>
                </a:solidFill>
                <a:latin typeface="Times" panose="02020603050405020304" pitchFamily="18" charset="0"/>
                <a:ea typeface="ＭＳ Ｐゴシック" panose="020B0600070205080204" pitchFamily="34" charset="-128"/>
              </a:rPr>
              <a:t>From: www.baddesigns.com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2E72BB85-F0F2-438E-BF42-7011953440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79B53883-EB4E-4356-A9C9-7873BC3D0B35}" type="slidenum">
              <a:rPr lang="en-US" altLang="en-US" smtClean="0">
                <a:solidFill>
                  <a:srgbClr val="898989"/>
                </a:solidFill>
                <a:latin typeface="Calibri" panose="020F0502020204030204" pitchFamily="34" charset="0"/>
              </a:rPr>
              <a:pPr>
                <a:spcBef>
                  <a:spcPct val="0"/>
                </a:spcBef>
                <a:buClrTx/>
                <a:buSzTx/>
                <a:buFontTx/>
                <a:buNone/>
              </a:pPr>
              <a:t>35</a:t>
            </a:fld>
            <a:endParaRPr lang="en-US" altLang="en-US">
              <a:solidFill>
                <a:srgbClr val="898989"/>
              </a:solidFill>
              <a:latin typeface="Calibri" panose="020F0502020204030204" pitchFamily="34" charset="0"/>
            </a:endParaRPr>
          </a:p>
        </p:txBody>
      </p:sp>
      <p:sp>
        <p:nvSpPr>
          <p:cNvPr id="73731" name="Content Placeholder 24">
            <a:extLst>
              <a:ext uri="{FF2B5EF4-FFF2-40B4-BE49-F238E27FC236}">
                <a16:creationId xmlns:a16="http://schemas.microsoft.com/office/drawing/2014/main" id="{DEB8B06F-643A-4430-897B-B9EF0F26EADE}"/>
              </a:ext>
            </a:extLst>
          </p:cNvPr>
          <p:cNvSpPr>
            <a:spLocks noGrp="1" noChangeArrowheads="1"/>
          </p:cNvSpPr>
          <p:nvPr>
            <p:ph idx="4294967295"/>
          </p:nvPr>
        </p:nvSpPr>
        <p:spPr>
          <a:xfrm>
            <a:off x="0" y="1371600"/>
            <a:ext cx="8229600" cy="5105400"/>
          </a:xfrm>
        </p:spPr>
        <p:txBody>
          <a:bodyPr/>
          <a:lstStyle/>
          <a:p>
            <a:pPr eaLnBrk="1" hangingPunct="1">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Một số ví dụ :</a:t>
            </a: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F13E702D-CBCB-47D5-9FCE-BD768CBD9FF0}"/>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73733" name="Group 14">
            <a:extLst>
              <a:ext uri="{FF2B5EF4-FFF2-40B4-BE49-F238E27FC236}">
                <a16:creationId xmlns:a16="http://schemas.microsoft.com/office/drawing/2014/main" id="{AF868F3C-7C33-494E-B351-948254FCFE97}"/>
              </a:ext>
            </a:extLst>
          </p:cNvPr>
          <p:cNvGrpSpPr>
            <a:grpSpLocks/>
          </p:cNvGrpSpPr>
          <p:nvPr/>
        </p:nvGrpSpPr>
        <p:grpSpPr bwMode="auto">
          <a:xfrm>
            <a:off x="457200" y="304800"/>
            <a:ext cx="8229600" cy="519113"/>
            <a:chOff x="762000" y="1905000"/>
            <a:chExt cx="7543800" cy="520015"/>
          </a:xfrm>
        </p:grpSpPr>
        <p:sp>
          <p:nvSpPr>
            <p:cNvPr id="73738" name="Text Box 12">
              <a:extLst>
                <a:ext uri="{FF2B5EF4-FFF2-40B4-BE49-F238E27FC236}">
                  <a16:creationId xmlns:a16="http://schemas.microsoft.com/office/drawing/2014/main" id="{CCA7DC79-58CE-463A-9B8C-1EAEA692BF23}"/>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73739" name="Group 28">
              <a:extLst>
                <a:ext uri="{FF2B5EF4-FFF2-40B4-BE49-F238E27FC236}">
                  <a16:creationId xmlns:a16="http://schemas.microsoft.com/office/drawing/2014/main" id="{F0D62E46-9274-4E8B-A1B7-70E75ABE3308}"/>
                </a:ext>
              </a:extLst>
            </p:cNvPr>
            <p:cNvGrpSpPr>
              <a:grpSpLocks/>
            </p:cNvGrpSpPr>
            <p:nvPr/>
          </p:nvGrpSpPr>
          <p:grpSpPr bwMode="auto">
            <a:xfrm>
              <a:off x="762000" y="1905000"/>
              <a:ext cx="548640" cy="475488"/>
              <a:chOff x="1110" y="2656"/>
              <a:chExt cx="1549" cy="1351"/>
            </a:xfrm>
          </p:grpSpPr>
          <p:sp>
            <p:nvSpPr>
              <p:cNvPr id="73740" name="AutoShape 4">
                <a:extLst>
                  <a:ext uri="{FF2B5EF4-FFF2-40B4-BE49-F238E27FC236}">
                    <a16:creationId xmlns:a16="http://schemas.microsoft.com/office/drawing/2014/main" id="{52D0C5A6-9F0C-4C9D-B865-476B5339BBD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3741" name="AutoShape 5">
                <a:extLst>
                  <a:ext uri="{FF2B5EF4-FFF2-40B4-BE49-F238E27FC236}">
                    <a16:creationId xmlns:a16="http://schemas.microsoft.com/office/drawing/2014/main" id="{FDD449B9-2EE1-453D-A8BE-C29C3C7C9E57}"/>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4E0340D7-FB1F-4232-B7E9-02CEF174A6A8}"/>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
        <p:nvSpPr>
          <p:cNvPr id="7" name="Date Placeholder 2">
            <a:extLst>
              <a:ext uri="{FF2B5EF4-FFF2-40B4-BE49-F238E27FC236}">
                <a16:creationId xmlns:a16="http://schemas.microsoft.com/office/drawing/2014/main" id="{723A4F3A-2313-49F3-8C97-1062322ABA91}"/>
              </a:ext>
            </a:extLst>
          </p:cNvPr>
          <p:cNvSpPr txBox="1">
            <a:spLocks noGrp="1"/>
          </p:cNvSpPr>
          <p:nvPr/>
        </p:nvSpPr>
        <p:spPr bwMode="auto">
          <a:xfrm>
            <a:off x="179388" y="6381750"/>
            <a:ext cx="2133600" cy="476250"/>
          </a:xfrm>
          <a:prstGeom prst="rect">
            <a:avLst/>
          </a:prstGeom>
          <a:noFill/>
          <a:ln>
            <a:miter lim="800000"/>
            <a:headEnd/>
            <a:tailEnd/>
          </a:ln>
        </p:spPr>
        <p:txBody>
          <a:bodyPr/>
          <a:lstStyle/>
          <a:p>
            <a:pPr eaLnBrk="1" hangingPunct="1">
              <a:defRPr/>
            </a:pPr>
            <a:r>
              <a:rPr lang="en-GB" sz="1200">
                <a:solidFill>
                  <a:srgbClr val="FF9900"/>
                </a:solidFill>
                <a:latin typeface="+mn-lt"/>
                <a:ea typeface="ＭＳ Ｐゴシック" charset="-128"/>
              </a:rPr>
              <a:t>www.id-book.com</a:t>
            </a:r>
          </a:p>
        </p:txBody>
      </p:sp>
      <p:sp>
        <p:nvSpPr>
          <p:cNvPr id="73735" name="Rectangle 5">
            <a:extLst>
              <a:ext uri="{FF2B5EF4-FFF2-40B4-BE49-F238E27FC236}">
                <a16:creationId xmlns:a16="http://schemas.microsoft.com/office/drawing/2014/main" id="{058B84DD-9806-42E3-861D-C5FD22EFE3D0}"/>
              </a:ext>
            </a:extLst>
          </p:cNvPr>
          <p:cNvSpPr>
            <a:spLocks noChangeArrowheads="1"/>
          </p:cNvSpPr>
          <p:nvPr/>
        </p:nvSpPr>
        <p:spPr bwMode="auto">
          <a:xfrm>
            <a:off x="5181600" y="6248400"/>
            <a:ext cx="369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GB" altLang="en-US" sz="2400">
                <a:solidFill>
                  <a:schemeClr val="tx1"/>
                </a:solidFill>
                <a:latin typeface="Times" panose="02020603050405020304" pitchFamily="18" charset="0"/>
                <a:ea typeface="ＭＳ Ｐゴシック" panose="020B0600070205080204" pitchFamily="34" charset="-128"/>
              </a:rPr>
              <a:t>From: www.baddesigns.com</a:t>
            </a:r>
          </a:p>
        </p:txBody>
      </p:sp>
      <p:pic>
        <p:nvPicPr>
          <p:cNvPr id="73736" name="Picture 15">
            <a:extLst>
              <a:ext uri="{FF2B5EF4-FFF2-40B4-BE49-F238E27FC236}">
                <a16:creationId xmlns:a16="http://schemas.microsoft.com/office/drawing/2014/main" id="{A5B17968-589B-4CE9-A6C5-98C48B5FE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3581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16">
            <a:extLst>
              <a:ext uri="{FF2B5EF4-FFF2-40B4-BE49-F238E27FC236}">
                <a16:creationId xmlns:a16="http://schemas.microsoft.com/office/drawing/2014/main" id="{6CE4797D-15E4-425B-8511-3F209D131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133600"/>
            <a:ext cx="4191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7568D1AE-7DFB-4D58-9350-D2C7993D749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E6AAE5AA-462E-49C9-B7DC-B17923BC53FF}" type="slidenum">
              <a:rPr lang="en-US" altLang="en-US" smtClean="0">
                <a:solidFill>
                  <a:srgbClr val="898989"/>
                </a:solidFill>
                <a:latin typeface="Calibri" panose="020F0502020204030204" pitchFamily="34" charset="0"/>
              </a:rPr>
              <a:pPr>
                <a:spcBef>
                  <a:spcPct val="0"/>
                </a:spcBef>
                <a:buClrTx/>
                <a:buSzTx/>
                <a:buFontTx/>
                <a:buNone/>
              </a:pPr>
              <a:t>36</a:t>
            </a:fld>
            <a:endParaRPr lang="en-US" altLang="en-US">
              <a:solidFill>
                <a:srgbClr val="898989"/>
              </a:solidFill>
              <a:latin typeface="Calibri" panose="020F0502020204030204" pitchFamily="34" charset="0"/>
            </a:endParaRPr>
          </a:p>
        </p:txBody>
      </p:sp>
      <p:sp>
        <p:nvSpPr>
          <p:cNvPr id="75779" name="Content Placeholder 24">
            <a:extLst>
              <a:ext uri="{FF2B5EF4-FFF2-40B4-BE49-F238E27FC236}">
                <a16:creationId xmlns:a16="http://schemas.microsoft.com/office/drawing/2014/main" id="{70722906-4DBA-4F22-A7BA-9D8D38E177DF}"/>
              </a:ext>
            </a:extLst>
          </p:cNvPr>
          <p:cNvSpPr>
            <a:spLocks noGrp="1" noChangeArrowheads="1"/>
          </p:cNvSpPr>
          <p:nvPr>
            <p:ph idx="4294967295"/>
          </p:nvPr>
        </p:nvSpPr>
        <p:spPr>
          <a:xfrm>
            <a:off x="0" y="1371600"/>
            <a:ext cx="8229600" cy="5105400"/>
          </a:xfrm>
        </p:spPr>
        <p:txBody>
          <a:bodyPr/>
          <a:lstStyle/>
          <a:p>
            <a:pPr eaLnBrk="1" hangingPunct="1">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Một số ví dụ :</a:t>
            </a: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655A6783-8500-446D-B612-4831B4EB9948}"/>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75781" name="Group 14">
            <a:extLst>
              <a:ext uri="{FF2B5EF4-FFF2-40B4-BE49-F238E27FC236}">
                <a16:creationId xmlns:a16="http://schemas.microsoft.com/office/drawing/2014/main" id="{452AF9C6-5CAF-4D4F-B2DF-07EB7F0098EC}"/>
              </a:ext>
            </a:extLst>
          </p:cNvPr>
          <p:cNvGrpSpPr>
            <a:grpSpLocks/>
          </p:cNvGrpSpPr>
          <p:nvPr/>
        </p:nvGrpSpPr>
        <p:grpSpPr bwMode="auto">
          <a:xfrm>
            <a:off x="457200" y="304800"/>
            <a:ext cx="8229600" cy="519113"/>
            <a:chOff x="762000" y="1905000"/>
            <a:chExt cx="7543800" cy="520015"/>
          </a:xfrm>
        </p:grpSpPr>
        <p:sp>
          <p:nvSpPr>
            <p:cNvPr id="75786" name="Text Box 12">
              <a:extLst>
                <a:ext uri="{FF2B5EF4-FFF2-40B4-BE49-F238E27FC236}">
                  <a16:creationId xmlns:a16="http://schemas.microsoft.com/office/drawing/2014/main" id="{251E614D-B17D-48FA-902A-6B16AF58EF19}"/>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75787" name="Group 28">
              <a:extLst>
                <a:ext uri="{FF2B5EF4-FFF2-40B4-BE49-F238E27FC236}">
                  <a16:creationId xmlns:a16="http://schemas.microsoft.com/office/drawing/2014/main" id="{8750097D-470F-4FD4-9D17-15BAF5570CEC}"/>
                </a:ext>
              </a:extLst>
            </p:cNvPr>
            <p:cNvGrpSpPr>
              <a:grpSpLocks/>
            </p:cNvGrpSpPr>
            <p:nvPr/>
          </p:nvGrpSpPr>
          <p:grpSpPr bwMode="auto">
            <a:xfrm>
              <a:off x="762000" y="1905000"/>
              <a:ext cx="548640" cy="475488"/>
              <a:chOff x="1110" y="2656"/>
              <a:chExt cx="1549" cy="1351"/>
            </a:xfrm>
          </p:grpSpPr>
          <p:sp>
            <p:nvSpPr>
              <p:cNvPr id="75788" name="AutoShape 4">
                <a:extLst>
                  <a:ext uri="{FF2B5EF4-FFF2-40B4-BE49-F238E27FC236}">
                    <a16:creationId xmlns:a16="http://schemas.microsoft.com/office/drawing/2014/main" id="{2CFD46C4-327E-4EC4-8120-E9FF931F13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5789" name="AutoShape 5">
                <a:extLst>
                  <a:ext uri="{FF2B5EF4-FFF2-40B4-BE49-F238E27FC236}">
                    <a16:creationId xmlns:a16="http://schemas.microsoft.com/office/drawing/2014/main" id="{980F870E-F56C-4735-8137-895C2364C8F9}"/>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B512B670-C873-4408-B6CA-929D04C37C08}"/>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
        <p:nvSpPr>
          <p:cNvPr id="7" name="Date Placeholder 2">
            <a:extLst>
              <a:ext uri="{FF2B5EF4-FFF2-40B4-BE49-F238E27FC236}">
                <a16:creationId xmlns:a16="http://schemas.microsoft.com/office/drawing/2014/main" id="{929F2585-07EB-4CD1-8421-8B4A702412D1}"/>
              </a:ext>
            </a:extLst>
          </p:cNvPr>
          <p:cNvSpPr txBox="1">
            <a:spLocks noGrp="1"/>
          </p:cNvSpPr>
          <p:nvPr/>
        </p:nvSpPr>
        <p:spPr bwMode="auto">
          <a:xfrm>
            <a:off x="179388" y="6381750"/>
            <a:ext cx="2133600" cy="476250"/>
          </a:xfrm>
          <a:prstGeom prst="rect">
            <a:avLst/>
          </a:prstGeom>
          <a:noFill/>
          <a:ln>
            <a:miter lim="800000"/>
            <a:headEnd/>
            <a:tailEnd/>
          </a:ln>
        </p:spPr>
        <p:txBody>
          <a:bodyPr/>
          <a:lstStyle/>
          <a:p>
            <a:pPr eaLnBrk="1" hangingPunct="1">
              <a:defRPr/>
            </a:pPr>
            <a:r>
              <a:rPr lang="en-GB" sz="1200">
                <a:solidFill>
                  <a:srgbClr val="FF9900"/>
                </a:solidFill>
                <a:latin typeface="+mn-lt"/>
                <a:ea typeface="ＭＳ Ｐゴシック" charset="-128"/>
              </a:rPr>
              <a:t>www.id-book.com</a:t>
            </a:r>
          </a:p>
        </p:txBody>
      </p:sp>
      <p:sp>
        <p:nvSpPr>
          <p:cNvPr id="75783" name="Rectangle 5">
            <a:extLst>
              <a:ext uri="{FF2B5EF4-FFF2-40B4-BE49-F238E27FC236}">
                <a16:creationId xmlns:a16="http://schemas.microsoft.com/office/drawing/2014/main" id="{E4A52BBB-1310-4FF6-87FB-9FF47ABB6C6D}"/>
              </a:ext>
            </a:extLst>
          </p:cNvPr>
          <p:cNvSpPr>
            <a:spLocks noChangeArrowheads="1"/>
          </p:cNvSpPr>
          <p:nvPr/>
        </p:nvSpPr>
        <p:spPr bwMode="auto">
          <a:xfrm>
            <a:off x="5181600" y="6248400"/>
            <a:ext cx="369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GB" altLang="en-US" sz="2400">
                <a:solidFill>
                  <a:schemeClr val="tx1"/>
                </a:solidFill>
                <a:latin typeface="Times" panose="02020603050405020304" pitchFamily="18" charset="0"/>
                <a:ea typeface="ＭＳ Ｐゴシック" panose="020B0600070205080204" pitchFamily="34" charset="-128"/>
              </a:rPr>
              <a:t>From: www.baddesigns.com</a:t>
            </a:r>
          </a:p>
        </p:txBody>
      </p:sp>
      <p:pic>
        <p:nvPicPr>
          <p:cNvPr id="75784" name="Picture 16">
            <a:extLst>
              <a:ext uri="{FF2B5EF4-FFF2-40B4-BE49-F238E27FC236}">
                <a16:creationId xmlns:a16="http://schemas.microsoft.com/office/drawing/2014/main" id="{888B5EEF-939A-4570-B071-C90788BE3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34290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5" name="Picture 17">
            <a:extLst>
              <a:ext uri="{FF2B5EF4-FFF2-40B4-BE49-F238E27FC236}">
                <a16:creationId xmlns:a16="http://schemas.microsoft.com/office/drawing/2014/main" id="{F3FCE360-05FD-49CC-9D03-EBD1777145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209800"/>
            <a:ext cx="4114800" cy="276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3D3DA8E5-E689-461E-95B4-966E8F6319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D7C7A631-1340-4E91-9BEE-29C97ECDDABE}" type="slidenum">
              <a:rPr lang="en-US" altLang="en-US" smtClean="0">
                <a:solidFill>
                  <a:srgbClr val="898989"/>
                </a:solidFill>
                <a:latin typeface="Calibri" panose="020F0502020204030204" pitchFamily="34" charset="0"/>
              </a:rPr>
              <a:pPr>
                <a:spcBef>
                  <a:spcPct val="0"/>
                </a:spcBef>
                <a:buClrTx/>
                <a:buSzTx/>
                <a:buFontTx/>
                <a:buNone/>
              </a:pPr>
              <a:t>37</a:t>
            </a:fld>
            <a:endParaRPr lang="en-US" altLang="en-US">
              <a:solidFill>
                <a:srgbClr val="898989"/>
              </a:solidFill>
              <a:latin typeface="Calibri" panose="020F0502020204030204" pitchFamily="34" charset="0"/>
            </a:endParaRPr>
          </a:p>
        </p:txBody>
      </p:sp>
      <p:sp>
        <p:nvSpPr>
          <p:cNvPr id="77827" name="Content Placeholder 24">
            <a:extLst>
              <a:ext uri="{FF2B5EF4-FFF2-40B4-BE49-F238E27FC236}">
                <a16:creationId xmlns:a16="http://schemas.microsoft.com/office/drawing/2014/main" id="{F15C7F05-9A21-496B-9CD6-BA4552BD4C05}"/>
              </a:ext>
            </a:extLst>
          </p:cNvPr>
          <p:cNvSpPr>
            <a:spLocks noGrp="1" noChangeArrowheads="1"/>
          </p:cNvSpPr>
          <p:nvPr>
            <p:ph idx="4294967295"/>
          </p:nvPr>
        </p:nvSpPr>
        <p:spPr>
          <a:xfrm>
            <a:off x="0" y="1371600"/>
            <a:ext cx="8229600" cy="5105400"/>
          </a:xfrm>
        </p:spPr>
        <p:txBody>
          <a:bodyPr/>
          <a:lstStyle/>
          <a:p>
            <a:pPr eaLnBrk="1" hangingPunct="1">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Một số ví dụ :</a:t>
            </a: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788C974E-1937-4BB4-8305-A405EA4AF3BD}"/>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77829" name="Group 14">
            <a:extLst>
              <a:ext uri="{FF2B5EF4-FFF2-40B4-BE49-F238E27FC236}">
                <a16:creationId xmlns:a16="http://schemas.microsoft.com/office/drawing/2014/main" id="{2B689A82-57F4-48C6-9028-A5D2AEF8192A}"/>
              </a:ext>
            </a:extLst>
          </p:cNvPr>
          <p:cNvGrpSpPr>
            <a:grpSpLocks/>
          </p:cNvGrpSpPr>
          <p:nvPr/>
        </p:nvGrpSpPr>
        <p:grpSpPr bwMode="auto">
          <a:xfrm>
            <a:off x="457200" y="304800"/>
            <a:ext cx="8229600" cy="519113"/>
            <a:chOff x="762000" y="1905000"/>
            <a:chExt cx="7543800" cy="520015"/>
          </a:xfrm>
        </p:grpSpPr>
        <p:sp>
          <p:nvSpPr>
            <p:cNvPr id="77833" name="Text Box 12">
              <a:extLst>
                <a:ext uri="{FF2B5EF4-FFF2-40B4-BE49-F238E27FC236}">
                  <a16:creationId xmlns:a16="http://schemas.microsoft.com/office/drawing/2014/main" id="{A1441E9B-6834-4925-B19F-42A4DD6DBCA0}"/>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77834" name="Group 28">
              <a:extLst>
                <a:ext uri="{FF2B5EF4-FFF2-40B4-BE49-F238E27FC236}">
                  <a16:creationId xmlns:a16="http://schemas.microsoft.com/office/drawing/2014/main" id="{1B50AF77-B59A-4B27-86F2-5C5FD639BE26}"/>
                </a:ext>
              </a:extLst>
            </p:cNvPr>
            <p:cNvGrpSpPr>
              <a:grpSpLocks/>
            </p:cNvGrpSpPr>
            <p:nvPr/>
          </p:nvGrpSpPr>
          <p:grpSpPr bwMode="auto">
            <a:xfrm>
              <a:off x="762000" y="1905000"/>
              <a:ext cx="548640" cy="475488"/>
              <a:chOff x="1110" y="2656"/>
              <a:chExt cx="1549" cy="1351"/>
            </a:xfrm>
          </p:grpSpPr>
          <p:sp>
            <p:nvSpPr>
              <p:cNvPr id="77835" name="AutoShape 4">
                <a:extLst>
                  <a:ext uri="{FF2B5EF4-FFF2-40B4-BE49-F238E27FC236}">
                    <a16:creationId xmlns:a16="http://schemas.microsoft.com/office/drawing/2014/main" id="{2557B64C-CDB7-468E-90B9-E2AD0CFD9E8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7836" name="AutoShape 5">
                <a:extLst>
                  <a:ext uri="{FF2B5EF4-FFF2-40B4-BE49-F238E27FC236}">
                    <a16:creationId xmlns:a16="http://schemas.microsoft.com/office/drawing/2014/main" id="{77C3ABBB-C41B-417A-B51F-13EE4B56FB5D}"/>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3A094E86-6E98-450E-8A77-1BC8F9B81482}"/>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
        <p:nvSpPr>
          <p:cNvPr id="7" name="Date Placeholder 2">
            <a:extLst>
              <a:ext uri="{FF2B5EF4-FFF2-40B4-BE49-F238E27FC236}">
                <a16:creationId xmlns:a16="http://schemas.microsoft.com/office/drawing/2014/main" id="{E989F47A-3899-4D0C-88ED-CBDA7E2D7F86}"/>
              </a:ext>
            </a:extLst>
          </p:cNvPr>
          <p:cNvSpPr txBox="1">
            <a:spLocks noGrp="1"/>
          </p:cNvSpPr>
          <p:nvPr/>
        </p:nvSpPr>
        <p:spPr bwMode="auto">
          <a:xfrm>
            <a:off x="179388" y="6381750"/>
            <a:ext cx="2133600" cy="476250"/>
          </a:xfrm>
          <a:prstGeom prst="rect">
            <a:avLst/>
          </a:prstGeom>
          <a:noFill/>
          <a:ln>
            <a:miter lim="800000"/>
            <a:headEnd/>
            <a:tailEnd/>
          </a:ln>
        </p:spPr>
        <p:txBody>
          <a:bodyPr/>
          <a:lstStyle/>
          <a:p>
            <a:pPr eaLnBrk="1" hangingPunct="1">
              <a:defRPr/>
            </a:pPr>
            <a:r>
              <a:rPr lang="en-GB" sz="1200">
                <a:solidFill>
                  <a:srgbClr val="FF9900"/>
                </a:solidFill>
                <a:latin typeface="+mn-lt"/>
                <a:ea typeface="ＭＳ Ｐゴシック" charset="-128"/>
              </a:rPr>
              <a:t>www.id-book.com</a:t>
            </a:r>
          </a:p>
        </p:txBody>
      </p:sp>
      <p:sp>
        <p:nvSpPr>
          <p:cNvPr id="77831" name="Rectangle 5">
            <a:extLst>
              <a:ext uri="{FF2B5EF4-FFF2-40B4-BE49-F238E27FC236}">
                <a16:creationId xmlns:a16="http://schemas.microsoft.com/office/drawing/2014/main" id="{47270AAD-2CED-47C5-BC05-02587760C131}"/>
              </a:ext>
            </a:extLst>
          </p:cNvPr>
          <p:cNvSpPr>
            <a:spLocks noChangeArrowheads="1"/>
          </p:cNvSpPr>
          <p:nvPr/>
        </p:nvSpPr>
        <p:spPr bwMode="auto">
          <a:xfrm>
            <a:off x="5181600" y="6248400"/>
            <a:ext cx="369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GB" altLang="en-US" sz="2400">
                <a:solidFill>
                  <a:schemeClr val="tx1"/>
                </a:solidFill>
                <a:latin typeface="Times" panose="02020603050405020304" pitchFamily="18" charset="0"/>
                <a:ea typeface="ＭＳ Ｐゴシック" panose="020B0600070205080204" pitchFamily="34" charset="-128"/>
              </a:rPr>
              <a:t>From: www.baddesigns.com</a:t>
            </a:r>
          </a:p>
        </p:txBody>
      </p:sp>
      <p:pic>
        <p:nvPicPr>
          <p:cNvPr id="77832" name="Picture 16">
            <a:extLst>
              <a:ext uri="{FF2B5EF4-FFF2-40B4-BE49-F238E27FC236}">
                <a16:creationId xmlns:a16="http://schemas.microsoft.com/office/drawing/2014/main" id="{1372F56E-93B8-4F0C-AA24-2AC048EA2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1919288"/>
            <a:ext cx="8853487"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85E17D71-4568-4E8C-B25A-24A1C1538C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36A48DC6-934D-4B8F-82F9-4D56C72F57CB}" type="slidenum">
              <a:rPr lang="en-US" altLang="en-US" smtClean="0">
                <a:solidFill>
                  <a:srgbClr val="898989"/>
                </a:solidFill>
                <a:latin typeface="Calibri" panose="020F0502020204030204" pitchFamily="34" charset="0"/>
              </a:rPr>
              <a:pPr>
                <a:spcBef>
                  <a:spcPct val="0"/>
                </a:spcBef>
                <a:buClrTx/>
                <a:buSzTx/>
                <a:buFontTx/>
                <a:buNone/>
              </a:pPr>
              <a:t>38</a:t>
            </a:fld>
            <a:endParaRPr lang="en-US" altLang="en-US">
              <a:solidFill>
                <a:srgbClr val="898989"/>
              </a:solidFill>
              <a:latin typeface="Calibri" panose="020F0502020204030204" pitchFamily="34" charset="0"/>
            </a:endParaRPr>
          </a:p>
        </p:txBody>
      </p:sp>
      <p:sp>
        <p:nvSpPr>
          <p:cNvPr id="79875" name="Content Placeholder 24">
            <a:extLst>
              <a:ext uri="{FF2B5EF4-FFF2-40B4-BE49-F238E27FC236}">
                <a16:creationId xmlns:a16="http://schemas.microsoft.com/office/drawing/2014/main" id="{A19B7A91-3A04-4202-8C66-B4028C8FF439}"/>
              </a:ext>
            </a:extLst>
          </p:cNvPr>
          <p:cNvSpPr>
            <a:spLocks noGrp="1" noChangeArrowheads="1"/>
          </p:cNvSpPr>
          <p:nvPr>
            <p:ph idx="4294967295"/>
          </p:nvPr>
        </p:nvSpPr>
        <p:spPr>
          <a:xfrm>
            <a:off x="0" y="1371600"/>
            <a:ext cx="8229600" cy="5105400"/>
          </a:xfrm>
        </p:spPr>
        <p:txBody>
          <a:bodyPr/>
          <a:lstStyle/>
          <a:p>
            <a:pPr eaLnBrk="1" hangingPunct="1">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Một số ví dụ :</a:t>
            </a:r>
          </a:p>
          <a:p>
            <a:pPr algn="just" eaLnBrk="1" hangingPunct="1">
              <a:lnSpc>
                <a:spcPct val="105000"/>
              </a:lnSpc>
              <a:buFont typeface="Wingdings" panose="05000000000000000000" pitchFamily="2" charset="2"/>
              <a:buNone/>
            </a:pPr>
            <a:endParaRPr lang="en-US" altLang="en-US" sz="2400">
              <a:solidFill>
                <a:srgbClr val="990000"/>
              </a:solidFill>
              <a:latin typeface="Arial" panose="020B0604020202020204" pitchFamily="34" charset="0"/>
              <a:cs typeface="Tahoma" panose="020B0604030504040204" pitchFamily="34" charset="0"/>
            </a:endParaRPr>
          </a:p>
          <a:p>
            <a:pPr algn="just" eaLnBrk="1" hangingPunct="1">
              <a:lnSpc>
                <a:spcPct val="105000"/>
              </a:lnSpc>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47784485-E593-40B4-ACF5-CC4392610DDA}"/>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79877" name="Group 14">
            <a:extLst>
              <a:ext uri="{FF2B5EF4-FFF2-40B4-BE49-F238E27FC236}">
                <a16:creationId xmlns:a16="http://schemas.microsoft.com/office/drawing/2014/main" id="{1A169BBC-E9FA-4571-974F-C0D87FA4E850}"/>
              </a:ext>
            </a:extLst>
          </p:cNvPr>
          <p:cNvGrpSpPr>
            <a:grpSpLocks/>
          </p:cNvGrpSpPr>
          <p:nvPr/>
        </p:nvGrpSpPr>
        <p:grpSpPr bwMode="auto">
          <a:xfrm>
            <a:off x="457200" y="304800"/>
            <a:ext cx="8229600" cy="519113"/>
            <a:chOff x="762000" y="1905000"/>
            <a:chExt cx="7543800" cy="520015"/>
          </a:xfrm>
        </p:grpSpPr>
        <p:sp>
          <p:nvSpPr>
            <p:cNvPr id="79883" name="Text Box 12">
              <a:extLst>
                <a:ext uri="{FF2B5EF4-FFF2-40B4-BE49-F238E27FC236}">
                  <a16:creationId xmlns:a16="http://schemas.microsoft.com/office/drawing/2014/main" id="{D2CF4B98-92A8-495B-AABD-41164410CDED}"/>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79884" name="Group 28">
              <a:extLst>
                <a:ext uri="{FF2B5EF4-FFF2-40B4-BE49-F238E27FC236}">
                  <a16:creationId xmlns:a16="http://schemas.microsoft.com/office/drawing/2014/main" id="{392FFBE0-87E9-4E73-A1C0-2F746404389A}"/>
                </a:ext>
              </a:extLst>
            </p:cNvPr>
            <p:cNvGrpSpPr>
              <a:grpSpLocks/>
            </p:cNvGrpSpPr>
            <p:nvPr/>
          </p:nvGrpSpPr>
          <p:grpSpPr bwMode="auto">
            <a:xfrm>
              <a:off x="762000" y="1905000"/>
              <a:ext cx="548640" cy="475488"/>
              <a:chOff x="1110" y="2656"/>
              <a:chExt cx="1549" cy="1351"/>
            </a:xfrm>
          </p:grpSpPr>
          <p:sp>
            <p:nvSpPr>
              <p:cNvPr id="79885" name="AutoShape 4">
                <a:extLst>
                  <a:ext uri="{FF2B5EF4-FFF2-40B4-BE49-F238E27FC236}">
                    <a16:creationId xmlns:a16="http://schemas.microsoft.com/office/drawing/2014/main" id="{785CE09A-D791-44E3-8E76-CC3283E2126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9886" name="AutoShape 5">
                <a:extLst>
                  <a:ext uri="{FF2B5EF4-FFF2-40B4-BE49-F238E27FC236}">
                    <a16:creationId xmlns:a16="http://schemas.microsoft.com/office/drawing/2014/main" id="{84BB416A-8362-4D09-BF04-17B005598F0D}"/>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D7A50242-05B5-4CAE-B42C-49F7630104F4}"/>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
        <p:nvSpPr>
          <p:cNvPr id="7" name="Date Placeholder 2">
            <a:extLst>
              <a:ext uri="{FF2B5EF4-FFF2-40B4-BE49-F238E27FC236}">
                <a16:creationId xmlns:a16="http://schemas.microsoft.com/office/drawing/2014/main" id="{A03685CE-2C53-4D51-8A27-DEB2F0220993}"/>
              </a:ext>
            </a:extLst>
          </p:cNvPr>
          <p:cNvSpPr txBox="1">
            <a:spLocks noGrp="1"/>
          </p:cNvSpPr>
          <p:nvPr/>
        </p:nvSpPr>
        <p:spPr bwMode="auto">
          <a:xfrm>
            <a:off x="179388" y="6381750"/>
            <a:ext cx="2133600" cy="476250"/>
          </a:xfrm>
          <a:prstGeom prst="rect">
            <a:avLst/>
          </a:prstGeom>
          <a:noFill/>
          <a:ln>
            <a:miter lim="800000"/>
            <a:headEnd/>
            <a:tailEnd/>
          </a:ln>
        </p:spPr>
        <p:txBody>
          <a:bodyPr/>
          <a:lstStyle/>
          <a:p>
            <a:pPr eaLnBrk="1" hangingPunct="1">
              <a:defRPr/>
            </a:pPr>
            <a:r>
              <a:rPr lang="en-GB" sz="1200">
                <a:solidFill>
                  <a:srgbClr val="FF9900"/>
                </a:solidFill>
                <a:latin typeface="+mn-lt"/>
                <a:ea typeface="ＭＳ Ｐゴシック" charset="-128"/>
              </a:rPr>
              <a:t>www.id-book.com</a:t>
            </a:r>
          </a:p>
        </p:txBody>
      </p:sp>
      <p:sp>
        <p:nvSpPr>
          <p:cNvPr id="79879" name="Rectangle 5">
            <a:extLst>
              <a:ext uri="{FF2B5EF4-FFF2-40B4-BE49-F238E27FC236}">
                <a16:creationId xmlns:a16="http://schemas.microsoft.com/office/drawing/2014/main" id="{F813520B-4D83-47B8-BE44-A3DF9B52BDD1}"/>
              </a:ext>
            </a:extLst>
          </p:cNvPr>
          <p:cNvSpPr>
            <a:spLocks noChangeArrowheads="1"/>
          </p:cNvSpPr>
          <p:nvPr/>
        </p:nvSpPr>
        <p:spPr bwMode="auto">
          <a:xfrm>
            <a:off x="5181600" y="6248400"/>
            <a:ext cx="3697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GB" altLang="en-US" sz="2400">
                <a:solidFill>
                  <a:schemeClr val="tx1"/>
                </a:solidFill>
                <a:latin typeface="Times" panose="02020603050405020304" pitchFamily="18" charset="0"/>
                <a:ea typeface="ＭＳ Ｐゴシック" panose="020B0600070205080204" pitchFamily="34" charset="-128"/>
              </a:rPr>
              <a:t>From: www.baddesigns.com</a:t>
            </a:r>
          </a:p>
        </p:txBody>
      </p:sp>
      <p:graphicFrame>
        <p:nvGraphicFramePr>
          <p:cNvPr id="79880" name="Object 2">
            <a:extLst>
              <a:ext uri="{FF2B5EF4-FFF2-40B4-BE49-F238E27FC236}">
                <a16:creationId xmlns:a16="http://schemas.microsoft.com/office/drawing/2014/main" id="{63F2F3EF-1D40-4C4D-9B2A-5465D418A5EC}"/>
              </a:ext>
            </a:extLst>
          </p:cNvPr>
          <p:cNvGraphicFramePr>
            <a:graphicFrameLocks noChangeAspect="1"/>
          </p:cNvGraphicFramePr>
          <p:nvPr/>
        </p:nvGraphicFramePr>
        <p:xfrm>
          <a:off x="112713" y="2209800"/>
          <a:ext cx="2233612" cy="3048000"/>
        </p:xfrm>
        <a:graphic>
          <a:graphicData uri="http://schemas.openxmlformats.org/presentationml/2006/ole">
            <mc:AlternateContent xmlns:mc="http://schemas.openxmlformats.org/markup-compatibility/2006">
              <mc:Choice xmlns:v="urn:schemas-microsoft-com:vml" Requires="v">
                <p:oleObj spid="_x0000_s79892" name="Document" r:id="rId4" imgW="2045208" imgH="2788920" progId="Word.Document.8">
                  <p:embed/>
                </p:oleObj>
              </mc:Choice>
              <mc:Fallback>
                <p:oleObj name="Document" r:id="rId4" imgW="2045208" imgH="278892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3" y="2209800"/>
                        <a:ext cx="2233612"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1" name="Rectangle 4">
            <a:extLst>
              <a:ext uri="{FF2B5EF4-FFF2-40B4-BE49-F238E27FC236}">
                <a16:creationId xmlns:a16="http://schemas.microsoft.com/office/drawing/2014/main" id="{2AB30763-4E36-44E0-8FE3-AE6826CD41BA}"/>
              </a:ext>
            </a:extLst>
          </p:cNvPr>
          <p:cNvSpPr>
            <a:spLocks noChangeArrowheads="1"/>
          </p:cNvSpPr>
          <p:nvPr/>
        </p:nvSpPr>
        <p:spPr bwMode="auto">
          <a:xfrm>
            <a:off x="4724400" y="1981200"/>
            <a:ext cx="40338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20000"/>
              </a:spcBef>
              <a:buClrTx/>
              <a:buSzTx/>
              <a:buFont typeface="Arial" panose="020B0604020202020204" pitchFamily="34" charset="0"/>
              <a:buChar char="•"/>
            </a:pPr>
            <a:r>
              <a:rPr lang="en-GB" altLang="en-US" sz="2400">
                <a:solidFill>
                  <a:schemeClr val="tx1"/>
                </a:solidFill>
                <a:latin typeface="Calibri" panose="020F0502020204030204" pitchFamily="34" charset="0"/>
              </a:rPr>
              <a:t>What is wrong with the remote on the right?</a:t>
            </a:r>
          </a:p>
          <a:p>
            <a:pPr eaLnBrk="1" hangingPunct="1">
              <a:spcBef>
                <a:spcPct val="20000"/>
              </a:spcBef>
              <a:buClrTx/>
              <a:buSzTx/>
              <a:buFont typeface="Arial" panose="020B0604020202020204" pitchFamily="34" charset="0"/>
              <a:buChar char="•"/>
            </a:pPr>
            <a:r>
              <a:rPr lang="en-GB" altLang="en-US" sz="2400">
                <a:solidFill>
                  <a:schemeClr val="tx1"/>
                </a:solidFill>
                <a:latin typeface="Calibri" panose="020F0502020204030204" pitchFamily="34" charset="0"/>
              </a:rPr>
              <a:t>Why is the TiVo remote so much better designed?</a:t>
            </a:r>
          </a:p>
          <a:p>
            <a:pPr lvl="1" eaLnBrk="1" hangingPunct="1">
              <a:spcBef>
                <a:spcPct val="20000"/>
              </a:spcBef>
              <a:buClrTx/>
              <a:buSzTx/>
              <a:buFont typeface="Arial" panose="020B0604020202020204" pitchFamily="34" charset="0"/>
              <a:buChar char="–"/>
            </a:pPr>
            <a:r>
              <a:rPr lang="en-GB" altLang="en-US" sz="2000">
                <a:solidFill>
                  <a:schemeClr val="tx1"/>
                </a:solidFill>
                <a:latin typeface="Calibri" panose="020F0502020204030204" pitchFamily="34" charset="0"/>
              </a:rPr>
              <a:t>Peanut shaped to fit in hand</a:t>
            </a:r>
          </a:p>
          <a:p>
            <a:pPr lvl="1" eaLnBrk="1" hangingPunct="1">
              <a:spcBef>
                <a:spcPct val="20000"/>
              </a:spcBef>
              <a:buClrTx/>
              <a:buSzTx/>
              <a:buFont typeface="Arial" panose="020B0604020202020204" pitchFamily="34" charset="0"/>
              <a:buChar char="–"/>
            </a:pPr>
            <a:r>
              <a:rPr lang="en-GB" altLang="en-US" sz="2000">
                <a:solidFill>
                  <a:schemeClr val="tx1"/>
                </a:solidFill>
                <a:latin typeface="Calibri" panose="020F0502020204030204" pitchFamily="34" charset="0"/>
              </a:rPr>
              <a:t>Logical layout and color-coded, distinctive buttons</a:t>
            </a:r>
          </a:p>
          <a:p>
            <a:pPr lvl="1" eaLnBrk="1" hangingPunct="1">
              <a:spcBef>
                <a:spcPct val="20000"/>
              </a:spcBef>
              <a:buClrTx/>
              <a:buSzTx/>
              <a:buFont typeface="Arial" panose="020B0604020202020204" pitchFamily="34" charset="0"/>
              <a:buChar char="–"/>
            </a:pPr>
            <a:r>
              <a:rPr lang="en-GB" altLang="en-US" sz="2000">
                <a:solidFill>
                  <a:schemeClr val="tx1"/>
                </a:solidFill>
                <a:latin typeface="Calibri" panose="020F0502020204030204" pitchFamily="34" charset="0"/>
              </a:rPr>
              <a:t>Easy to locate buttons</a:t>
            </a:r>
          </a:p>
        </p:txBody>
      </p:sp>
      <p:graphicFrame>
        <p:nvGraphicFramePr>
          <p:cNvPr id="79882" name="Object 3">
            <a:extLst>
              <a:ext uri="{FF2B5EF4-FFF2-40B4-BE49-F238E27FC236}">
                <a16:creationId xmlns:a16="http://schemas.microsoft.com/office/drawing/2014/main" id="{77592AC7-0916-4159-933D-E78194B694AD}"/>
              </a:ext>
            </a:extLst>
          </p:cNvPr>
          <p:cNvGraphicFramePr>
            <a:graphicFrameLocks noChangeAspect="1"/>
          </p:cNvGraphicFramePr>
          <p:nvPr/>
        </p:nvGraphicFramePr>
        <p:xfrm>
          <a:off x="2347913" y="1981200"/>
          <a:ext cx="2681287" cy="3581400"/>
        </p:xfrm>
        <a:graphic>
          <a:graphicData uri="http://schemas.openxmlformats.org/presentationml/2006/ole">
            <mc:AlternateContent xmlns:mc="http://schemas.openxmlformats.org/markup-compatibility/2006">
              <mc:Choice xmlns:v="urn:schemas-microsoft-com:vml" Requires="v">
                <p:oleObj spid="_x0000_s79893" name="Document" r:id="rId6" imgW="4383024" imgH="5852160" progId="Word.Document.8">
                  <p:embed/>
                </p:oleObj>
              </mc:Choice>
              <mc:Fallback>
                <p:oleObj name="Document" r:id="rId6" imgW="4383024" imgH="585216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7913" y="1981200"/>
                        <a:ext cx="2681287"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E9FA2A84-FC48-4DDB-B6EE-6531FFCAA9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82B74194-0EFD-492A-8BA5-6D1EF76402E4}" type="slidenum">
              <a:rPr lang="en-US" altLang="en-US" smtClean="0">
                <a:solidFill>
                  <a:srgbClr val="898989"/>
                </a:solidFill>
                <a:latin typeface="Calibri" panose="020F0502020204030204" pitchFamily="34" charset="0"/>
              </a:rPr>
              <a:pPr>
                <a:spcBef>
                  <a:spcPct val="0"/>
                </a:spcBef>
                <a:buClrTx/>
                <a:buSzTx/>
                <a:buFontTx/>
                <a:buNone/>
              </a:pPr>
              <a:t>39</a:t>
            </a:fld>
            <a:endParaRPr lang="en-US" altLang="en-US">
              <a:solidFill>
                <a:srgbClr val="898989"/>
              </a:solidFill>
              <a:latin typeface="Calibri" panose="020F0502020204030204" pitchFamily="34" charset="0"/>
            </a:endParaRPr>
          </a:p>
        </p:txBody>
      </p:sp>
      <p:sp>
        <p:nvSpPr>
          <p:cNvPr id="4102" name="Content Placeholder 24">
            <a:extLst>
              <a:ext uri="{FF2B5EF4-FFF2-40B4-BE49-F238E27FC236}">
                <a16:creationId xmlns:a16="http://schemas.microsoft.com/office/drawing/2014/main" id="{16F8FE68-810C-4120-828E-CA598258D0DE}"/>
              </a:ext>
            </a:extLst>
          </p:cNvPr>
          <p:cNvSpPr>
            <a:spLocks noGrp="1" noChangeArrowheads="1"/>
          </p:cNvSpPr>
          <p:nvPr>
            <p:ph idx="4294967295"/>
          </p:nvPr>
        </p:nvSpPr>
        <p:spPr>
          <a:xfrm>
            <a:off x="0" y="1295400"/>
            <a:ext cx="8229600" cy="5105400"/>
          </a:xfrm>
        </p:spPr>
        <p:txBody>
          <a:bodyPr/>
          <a:lstStyle/>
          <a:p>
            <a:pPr algn="just" eaLnBrk="1" hangingPunct="1">
              <a:lnSpc>
                <a:spcPct val="105000"/>
              </a:lnSpc>
            </a:pPr>
            <a:r>
              <a:rPr lang="en-US" altLang="en-US" sz="2800">
                <a:solidFill>
                  <a:srgbClr val="990000"/>
                </a:solidFill>
                <a:latin typeface="Arial" panose="020B0604020202020204" pitchFamily="34" charset="0"/>
                <a:cs typeface="Tahoma" panose="020B0604030504040204" pitchFamily="34" charset="0"/>
              </a:rPr>
              <a:t>Tầm quan trọng của việc thiết kế một giao diện người dùng tốt:</a:t>
            </a:r>
          </a:p>
          <a:p>
            <a:pPr lvl="1" eaLnBrk="1" hangingPunct="1"/>
            <a:r>
              <a:rPr lang="en-US" altLang="en-US" sz="2400"/>
              <a:t>Giảm thời gian lập trình</a:t>
            </a:r>
          </a:p>
          <a:p>
            <a:pPr lvl="1" eaLnBrk="1" hangingPunct="1"/>
            <a:r>
              <a:rPr lang="en-US" altLang="en-US" sz="2400"/>
              <a:t>Giảm chi phí cho những trục trặc do giao diện</a:t>
            </a:r>
          </a:p>
          <a:p>
            <a:pPr lvl="1" eaLnBrk="1" hangingPunct="1"/>
            <a:r>
              <a:rPr lang="en-US" altLang="en-US" sz="2400"/>
              <a:t>Tăng khả năng bán được của sản phẩm</a:t>
            </a:r>
          </a:p>
          <a:p>
            <a:pPr lvl="1" eaLnBrk="1" hangingPunct="1"/>
            <a:r>
              <a:rPr lang="en-US" altLang="en-US" sz="2400"/>
              <a:t>Tăng năng suất</a:t>
            </a:r>
          </a:p>
          <a:p>
            <a:pPr lvl="1" eaLnBrk="1" hangingPunct="1"/>
            <a:r>
              <a:rPr lang="en-US" altLang="en-US" sz="2400"/>
              <a:t>Giảm những bệnh nghề nghiệp do dùng máy tính</a:t>
            </a:r>
          </a:p>
          <a:p>
            <a:pPr lvl="1" eaLnBrk="1" hangingPunct="1"/>
            <a:r>
              <a:rPr lang="en-US" altLang="en-US" sz="2400"/>
              <a:t>Giảm những lỗi nguy hiểm đến tính mạng </a:t>
            </a:r>
          </a:p>
        </p:txBody>
      </p:sp>
      <p:sp>
        <p:nvSpPr>
          <p:cNvPr id="4" name="Rectangle 3">
            <a:extLst>
              <a:ext uri="{FF2B5EF4-FFF2-40B4-BE49-F238E27FC236}">
                <a16:creationId xmlns:a16="http://schemas.microsoft.com/office/drawing/2014/main" id="{0A000E68-C291-4A69-BC72-5B8F0FA37194}"/>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81925" name="Group 14">
            <a:extLst>
              <a:ext uri="{FF2B5EF4-FFF2-40B4-BE49-F238E27FC236}">
                <a16:creationId xmlns:a16="http://schemas.microsoft.com/office/drawing/2014/main" id="{33B8CF4A-806B-4A15-BB58-8EEAAEA60F36}"/>
              </a:ext>
            </a:extLst>
          </p:cNvPr>
          <p:cNvGrpSpPr>
            <a:grpSpLocks/>
          </p:cNvGrpSpPr>
          <p:nvPr/>
        </p:nvGrpSpPr>
        <p:grpSpPr bwMode="auto">
          <a:xfrm>
            <a:off x="457200" y="304800"/>
            <a:ext cx="8229600" cy="519113"/>
            <a:chOff x="762000" y="1905000"/>
            <a:chExt cx="7543800" cy="520015"/>
          </a:xfrm>
        </p:grpSpPr>
        <p:sp>
          <p:nvSpPr>
            <p:cNvPr id="81926" name="Text Box 12">
              <a:extLst>
                <a:ext uri="{FF2B5EF4-FFF2-40B4-BE49-F238E27FC236}">
                  <a16:creationId xmlns:a16="http://schemas.microsoft.com/office/drawing/2014/main" id="{BA849043-A2D0-424D-A8BC-82004EF51CA2}"/>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81927" name="Group 28">
              <a:extLst>
                <a:ext uri="{FF2B5EF4-FFF2-40B4-BE49-F238E27FC236}">
                  <a16:creationId xmlns:a16="http://schemas.microsoft.com/office/drawing/2014/main" id="{865AB5B9-CE01-462D-B9B4-4A6E3662D250}"/>
                </a:ext>
              </a:extLst>
            </p:cNvPr>
            <p:cNvGrpSpPr>
              <a:grpSpLocks/>
            </p:cNvGrpSpPr>
            <p:nvPr/>
          </p:nvGrpSpPr>
          <p:grpSpPr bwMode="auto">
            <a:xfrm>
              <a:off x="762000" y="1905000"/>
              <a:ext cx="548640" cy="475488"/>
              <a:chOff x="1110" y="2656"/>
              <a:chExt cx="1549" cy="1351"/>
            </a:xfrm>
          </p:grpSpPr>
          <p:sp>
            <p:nvSpPr>
              <p:cNvPr id="81928" name="AutoShape 4">
                <a:extLst>
                  <a:ext uri="{FF2B5EF4-FFF2-40B4-BE49-F238E27FC236}">
                    <a16:creationId xmlns:a16="http://schemas.microsoft.com/office/drawing/2014/main" id="{FCD49429-AFEF-4FE1-8882-F4CC0F8FA4C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81929" name="AutoShape 5">
                <a:extLst>
                  <a:ext uri="{FF2B5EF4-FFF2-40B4-BE49-F238E27FC236}">
                    <a16:creationId xmlns:a16="http://schemas.microsoft.com/office/drawing/2014/main" id="{2F70618D-67A1-4486-A77D-994244119988}"/>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93C585EC-B456-4C30-9AFF-2F15860F3842}"/>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2">
                                            <p:txEl>
                                              <p:pRg st="1" end="1"/>
                                            </p:txEl>
                                          </p:spTgt>
                                        </p:tgtEl>
                                        <p:attrNameLst>
                                          <p:attrName>style.visibility</p:attrName>
                                        </p:attrNameLst>
                                      </p:cBhvr>
                                      <p:to>
                                        <p:strVal val="visible"/>
                                      </p:to>
                                    </p:set>
                                    <p:anim calcmode="lin" valueType="num">
                                      <p:cBhvr additive="base">
                                        <p:cTn id="7" dur="500" fill="hold"/>
                                        <p:tgtEl>
                                          <p:spTgt spid="41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2">
                                            <p:txEl>
                                              <p:pRg st="2" end="2"/>
                                            </p:txEl>
                                          </p:spTgt>
                                        </p:tgtEl>
                                        <p:attrNameLst>
                                          <p:attrName>style.visibility</p:attrName>
                                        </p:attrNameLst>
                                      </p:cBhvr>
                                      <p:to>
                                        <p:strVal val="visible"/>
                                      </p:to>
                                    </p:set>
                                    <p:anim calcmode="lin" valueType="num">
                                      <p:cBhvr additive="base">
                                        <p:cTn id="13" dur="500" fill="hold"/>
                                        <p:tgtEl>
                                          <p:spTgt spid="41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anim calcmode="lin" valueType="num">
                                      <p:cBhvr additive="base">
                                        <p:cTn id="19" dur="500" fill="hold"/>
                                        <p:tgtEl>
                                          <p:spTgt spid="41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02">
                                            <p:txEl>
                                              <p:pRg st="4" end="4"/>
                                            </p:txEl>
                                          </p:spTgt>
                                        </p:tgtEl>
                                        <p:attrNameLst>
                                          <p:attrName>style.visibility</p:attrName>
                                        </p:attrNameLst>
                                      </p:cBhvr>
                                      <p:to>
                                        <p:strVal val="visible"/>
                                      </p:to>
                                    </p:set>
                                    <p:anim calcmode="lin" valueType="num">
                                      <p:cBhvr additive="base">
                                        <p:cTn id="25" dur="500" fill="hold"/>
                                        <p:tgtEl>
                                          <p:spTgt spid="41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02">
                                            <p:txEl>
                                              <p:pRg st="5" end="5"/>
                                            </p:txEl>
                                          </p:spTgt>
                                        </p:tgtEl>
                                        <p:attrNameLst>
                                          <p:attrName>style.visibility</p:attrName>
                                        </p:attrNameLst>
                                      </p:cBhvr>
                                      <p:to>
                                        <p:strVal val="visible"/>
                                      </p:to>
                                    </p:set>
                                    <p:anim calcmode="lin" valueType="num">
                                      <p:cBhvr additive="base">
                                        <p:cTn id="31" dur="500" fill="hold"/>
                                        <p:tgtEl>
                                          <p:spTgt spid="410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02">
                                            <p:txEl>
                                              <p:pRg st="6" end="6"/>
                                            </p:txEl>
                                          </p:spTgt>
                                        </p:tgtEl>
                                        <p:attrNameLst>
                                          <p:attrName>style.visibility</p:attrName>
                                        </p:attrNameLst>
                                      </p:cBhvr>
                                      <p:to>
                                        <p:strVal val="visible"/>
                                      </p:to>
                                    </p:set>
                                    <p:anim calcmode="lin" valueType="num">
                                      <p:cBhvr additive="base">
                                        <p:cTn id="37" dur="500" fill="hold"/>
                                        <p:tgtEl>
                                          <p:spTgt spid="410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91EBBC4B-CD94-4BB9-A378-8F14DA2DE7E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29AE3958-76DE-4611-B441-14B4E8E3B0B4}" type="slidenum">
              <a:rPr lang="en-US" altLang="en-US" smtClean="0">
                <a:solidFill>
                  <a:srgbClr val="898989"/>
                </a:solidFill>
                <a:latin typeface="Calibri" panose="020F0502020204030204" pitchFamily="34" charset="0"/>
              </a:rPr>
              <a:pPr>
                <a:spcBef>
                  <a:spcPct val="0"/>
                </a:spcBef>
                <a:buClrTx/>
                <a:buSzTx/>
                <a:buFontTx/>
                <a:buNone/>
              </a:pPr>
              <a:t>4</a:t>
            </a:fld>
            <a:endParaRPr lang="en-US" altLang="en-US">
              <a:solidFill>
                <a:srgbClr val="898989"/>
              </a:solidFill>
              <a:latin typeface="Calibri" panose="020F0502020204030204" pitchFamily="34" charset="0"/>
            </a:endParaRPr>
          </a:p>
        </p:txBody>
      </p:sp>
      <p:sp>
        <p:nvSpPr>
          <p:cNvPr id="4102" name="Content Placeholder 24">
            <a:extLst>
              <a:ext uri="{FF2B5EF4-FFF2-40B4-BE49-F238E27FC236}">
                <a16:creationId xmlns:a16="http://schemas.microsoft.com/office/drawing/2014/main" id="{41233E38-F839-4049-A22B-2E77484AA688}"/>
              </a:ext>
            </a:extLst>
          </p:cNvPr>
          <p:cNvSpPr>
            <a:spLocks noGrp="1" noChangeArrowheads="1"/>
          </p:cNvSpPr>
          <p:nvPr>
            <p:ph idx="4294967295"/>
          </p:nvPr>
        </p:nvSpPr>
        <p:spPr>
          <a:xfrm>
            <a:off x="152400" y="1219200"/>
            <a:ext cx="8229600" cy="5105400"/>
          </a:xfrm>
        </p:spPr>
        <p:txBody>
          <a:bodyPr/>
          <a:lstStyle/>
          <a:p>
            <a:pPr eaLnBrk="1" hangingPunct="1">
              <a:buFont typeface="Wingdings" panose="05000000000000000000" pitchFamily="2" charset="2"/>
              <a:buNone/>
            </a:pPr>
            <a:r>
              <a:rPr lang="en-US" altLang="en-US" sz="2400">
                <a:solidFill>
                  <a:schemeClr val="hlink"/>
                </a:solidFill>
                <a:latin typeface="Arial" panose="020B0604020202020204" pitchFamily="34" charset="0"/>
                <a:cs typeface="Tahoma" panose="020B0604030504040204" pitchFamily="34" charset="0"/>
              </a:rPr>
              <a:t>Các khái niệm cơ bản</a:t>
            </a:r>
          </a:p>
          <a:p>
            <a:pPr eaLnBrk="1" hangingPunct="1">
              <a:buFont typeface="Wingdings" panose="05000000000000000000" pitchFamily="2" charset="2"/>
              <a:buChar char="§"/>
            </a:pPr>
            <a:r>
              <a:rPr lang="en-US" altLang="en-US" sz="2400">
                <a:solidFill>
                  <a:srgbClr val="990000"/>
                </a:solidFill>
                <a:latin typeface="Arial" panose="020B0604020202020204" pitchFamily="34" charset="0"/>
                <a:cs typeface="Tahoma" panose="020B0604030504040204" pitchFamily="34" charset="0"/>
              </a:rPr>
              <a:t>Con người : </a:t>
            </a:r>
          </a:p>
          <a:p>
            <a:pPr lvl="1" eaLnBrk="1" hangingPunct="1">
              <a:buFont typeface="Wingdings" panose="05000000000000000000" pitchFamily="2" charset="2"/>
              <a:buChar char="ü"/>
            </a:pPr>
            <a:r>
              <a:rPr lang="en-US" altLang="en-US" sz="2400">
                <a:latin typeface="Arial" panose="020B0604020202020204" pitchFamily="34" charset="0"/>
                <a:cs typeface="Tahoma" panose="020B0604030504040204" pitchFamily="34" charset="0"/>
              </a:rPr>
              <a:t>Người sử dụng cuối cùng của chương trình</a:t>
            </a:r>
          </a:p>
          <a:p>
            <a:pPr lvl="1" eaLnBrk="1" hangingPunct="1">
              <a:buFont typeface="Wingdings" panose="05000000000000000000" pitchFamily="2" charset="2"/>
              <a:buChar char="ü"/>
            </a:pPr>
            <a:r>
              <a:rPr lang="en-US" altLang="en-US" sz="2400">
                <a:latin typeface="Arial" panose="020B0604020202020204" pitchFamily="34" charset="0"/>
                <a:cs typeface="Tahoma" panose="020B0604030504040204" pitchFamily="34" charset="0"/>
              </a:rPr>
              <a:t>Những người khác trong các tổ chức. </a:t>
            </a:r>
          </a:p>
          <a:p>
            <a:pPr eaLnBrk="1" hangingPunct="1">
              <a:buFont typeface="Wingdings" panose="05000000000000000000" pitchFamily="2" charset="2"/>
              <a:buChar char="§"/>
            </a:pPr>
            <a:r>
              <a:rPr lang="en-US" altLang="en-US" sz="2400">
                <a:solidFill>
                  <a:srgbClr val="990000"/>
                </a:solidFill>
                <a:latin typeface="Arial" panose="020B0604020202020204" pitchFamily="34" charset="0"/>
                <a:cs typeface="Tahoma" panose="020B0604030504040204" pitchFamily="34" charset="0"/>
              </a:rPr>
              <a:t>Máy tính :</a:t>
            </a:r>
          </a:p>
          <a:p>
            <a:pPr lvl="1" eaLnBrk="1" hangingPunct="1">
              <a:buFont typeface="Wingdings" panose="05000000000000000000" pitchFamily="2" charset="2"/>
              <a:buChar char="ü"/>
            </a:pPr>
            <a:r>
              <a:rPr lang="en-US" altLang="en-US" sz="2400">
                <a:latin typeface="Arial" panose="020B0604020202020204" pitchFamily="34" charset="0"/>
                <a:cs typeface="Tahoma" panose="020B0604030504040204" pitchFamily="34" charset="0"/>
              </a:rPr>
              <a:t>Là thiết bị máy móc chương trình chạy trên nó.</a:t>
            </a:r>
          </a:p>
          <a:p>
            <a:pPr eaLnBrk="1" hangingPunct="1">
              <a:buFont typeface="Wingdings" panose="05000000000000000000" pitchFamily="2" charset="2"/>
              <a:buChar char="§"/>
            </a:pPr>
            <a:r>
              <a:rPr lang="en-US" altLang="en-US" sz="2400">
                <a:solidFill>
                  <a:srgbClr val="990000"/>
                </a:solidFill>
                <a:latin typeface="Arial" panose="020B0604020202020204" pitchFamily="34" charset="0"/>
                <a:cs typeface="Tahoma" panose="020B0604030504040204" pitchFamily="34" charset="0"/>
              </a:rPr>
              <a:t>Tương tác :</a:t>
            </a:r>
          </a:p>
          <a:p>
            <a:pPr lvl="1" eaLnBrk="1" hangingPunct="1">
              <a:buFont typeface="Wingdings" panose="05000000000000000000" pitchFamily="2" charset="2"/>
              <a:buChar char="ü"/>
            </a:pPr>
            <a:r>
              <a:rPr lang="en-US" altLang="en-US" sz="2400">
                <a:latin typeface="Arial" panose="020B0604020202020204" pitchFamily="34" charset="0"/>
                <a:cs typeface="Tahoma" panose="020B0604030504040204" pitchFamily="34" charset="0"/>
              </a:rPr>
              <a:t>Con người ra lệnh cho máy tính thực hiện yêu cầu mong muốn</a:t>
            </a:r>
          </a:p>
          <a:p>
            <a:pPr lvl="1" eaLnBrk="1" hangingPunct="1">
              <a:buFont typeface="Wingdings" panose="05000000000000000000" pitchFamily="2" charset="2"/>
              <a:buChar char="ü"/>
            </a:pPr>
            <a:r>
              <a:rPr lang="en-US" altLang="en-US" sz="2400">
                <a:latin typeface="Arial" panose="020B0604020202020204" pitchFamily="34" charset="0"/>
                <a:cs typeface="Tahoma" panose="020B0604030504040204" pitchFamily="34" charset="0"/>
              </a:rPr>
              <a:t>Máy tính phản hồi lại kết quả </a:t>
            </a:r>
          </a:p>
          <a:p>
            <a:pPr lvl="1" eaLnBrk="1" hangingPunct="1">
              <a:buFont typeface="Wingdings" panose="05000000000000000000" pitchFamily="2" charset="2"/>
              <a:buChar char="ü"/>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None/>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9D157E27-DA83-401D-BEFC-4687F5FD9664}"/>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2293" name="Group 14">
            <a:extLst>
              <a:ext uri="{FF2B5EF4-FFF2-40B4-BE49-F238E27FC236}">
                <a16:creationId xmlns:a16="http://schemas.microsoft.com/office/drawing/2014/main" id="{D2B8CBAD-4197-4A59-9310-9E6748A14746}"/>
              </a:ext>
            </a:extLst>
          </p:cNvPr>
          <p:cNvGrpSpPr>
            <a:grpSpLocks/>
          </p:cNvGrpSpPr>
          <p:nvPr/>
        </p:nvGrpSpPr>
        <p:grpSpPr bwMode="auto">
          <a:xfrm>
            <a:off x="457200" y="304800"/>
            <a:ext cx="7543800" cy="474663"/>
            <a:chOff x="762000" y="1905000"/>
            <a:chExt cx="7543800" cy="475488"/>
          </a:xfrm>
        </p:grpSpPr>
        <p:sp>
          <p:nvSpPr>
            <p:cNvPr id="12294" name="Text Box 12">
              <a:extLst>
                <a:ext uri="{FF2B5EF4-FFF2-40B4-BE49-F238E27FC236}">
                  <a16:creationId xmlns:a16="http://schemas.microsoft.com/office/drawing/2014/main" id="{FD74C4F9-7F31-4212-A08A-4E797656927A}"/>
                </a:ext>
              </a:extLst>
            </p:cNvPr>
            <p:cNvSpPr txBox="1">
              <a:spLocks noChangeArrowheads="1"/>
            </p:cNvSpPr>
            <p:nvPr/>
          </p:nvSpPr>
          <p:spPr bwMode="auto">
            <a:xfrm>
              <a:off x="1371600" y="1905000"/>
              <a:ext cx="6934200" cy="46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bg1"/>
                  </a:solidFill>
                  <a:latin typeface="Tahoma" panose="020B0604030504040204" pitchFamily="34" charset="0"/>
                  <a:cs typeface="Tahoma" panose="020B0604030504040204" pitchFamily="34" charset="0"/>
                </a:rPr>
                <a:t>Tương tác người – máy (HCI)</a:t>
              </a:r>
            </a:p>
          </p:txBody>
        </p:sp>
        <p:grpSp>
          <p:nvGrpSpPr>
            <p:cNvPr id="12295" name="Group 28">
              <a:extLst>
                <a:ext uri="{FF2B5EF4-FFF2-40B4-BE49-F238E27FC236}">
                  <a16:creationId xmlns:a16="http://schemas.microsoft.com/office/drawing/2014/main" id="{BA062CF6-139F-49A5-B7F0-C517A10F1190}"/>
                </a:ext>
              </a:extLst>
            </p:cNvPr>
            <p:cNvGrpSpPr>
              <a:grpSpLocks/>
            </p:cNvGrpSpPr>
            <p:nvPr/>
          </p:nvGrpSpPr>
          <p:grpSpPr bwMode="auto">
            <a:xfrm>
              <a:off x="762000" y="1905000"/>
              <a:ext cx="548640" cy="475488"/>
              <a:chOff x="1110" y="2656"/>
              <a:chExt cx="1549" cy="1351"/>
            </a:xfrm>
          </p:grpSpPr>
          <p:sp>
            <p:nvSpPr>
              <p:cNvPr id="12296" name="AutoShape 4">
                <a:extLst>
                  <a:ext uri="{FF2B5EF4-FFF2-40B4-BE49-F238E27FC236}">
                    <a16:creationId xmlns:a16="http://schemas.microsoft.com/office/drawing/2014/main" id="{1285294F-804B-4514-BAAC-BFCC575CE29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12297" name="AutoShape 5">
                <a:extLst>
                  <a:ext uri="{FF2B5EF4-FFF2-40B4-BE49-F238E27FC236}">
                    <a16:creationId xmlns:a16="http://schemas.microsoft.com/office/drawing/2014/main" id="{68E7C6B8-C1EB-490C-954C-9508CA3516DA}"/>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5F952BB2-0369-4E22-A265-EFDA3FEDA94B}"/>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fade">
                                      <p:cBhvr>
                                        <p:cTn id="7" dur="10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fade">
                                      <p:cBhvr>
                                        <p:cTn id="12" dur="1000"/>
                                        <p:tgtEl>
                                          <p:spTgt spid="410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animEffect transition="in" filter="fade">
                                      <p:cBhvr>
                                        <p:cTn id="15" dur="1000"/>
                                        <p:tgtEl>
                                          <p:spTgt spid="410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02">
                                            <p:txEl>
                                              <p:pRg st="3" end="3"/>
                                            </p:txEl>
                                          </p:spTgt>
                                        </p:tgtEl>
                                        <p:attrNameLst>
                                          <p:attrName>style.visibility</p:attrName>
                                        </p:attrNameLst>
                                      </p:cBhvr>
                                      <p:to>
                                        <p:strVal val="visible"/>
                                      </p:to>
                                    </p:set>
                                    <p:animEffect transition="in" filter="fade">
                                      <p:cBhvr>
                                        <p:cTn id="18" dur="1000"/>
                                        <p:tgtEl>
                                          <p:spTgt spid="4102">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02">
                                            <p:txEl>
                                              <p:pRg st="4" end="4"/>
                                            </p:txEl>
                                          </p:spTgt>
                                        </p:tgtEl>
                                        <p:attrNameLst>
                                          <p:attrName>style.visibility</p:attrName>
                                        </p:attrNameLst>
                                      </p:cBhvr>
                                      <p:to>
                                        <p:strVal val="visible"/>
                                      </p:to>
                                    </p:set>
                                    <p:animEffect transition="in" filter="fade">
                                      <p:cBhvr>
                                        <p:cTn id="23" dur="1000"/>
                                        <p:tgtEl>
                                          <p:spTgt spid="410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02">
                                            <p:txEl>
                                              <p:pRg st="5" end="5"/>
                                            </p:txEl>
                                          </p:spTgt>
                                        </p:tgtEl>
                                        <p:attrNameLst>
                                          <p:attrName>style.visibility</p:attrName>
                                        </p:attrNameLst>
                                      </p:cBhvr>
                                      <p:to>
                                        <p:strVal val="visible"/>
                                      </p:to>
                                    </p:set>
                                    <p:animEffect transition="in" filter="fade">
                                      <p:cBhvr>
                                        <p:cTn id="26" dur="1000"/>
                                        <p:tgtEl>
                                          <p:spTgt spid="4102">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102">
                                            <p:txEl>
                                              <p:pRg st="6" end="6"/>
                                            </p:txEl>
                                          </p:spTgt>
                                        </p:tgtEl>
                                        <p:attrNameLst>
                                          <p:attrName>style.visibility</p:attrName>
                                        </p:attrNameLst>
                                      </p:cBhvr>
                                      <p:to>
                                        <p:strVal val="visible"/>
                                      </p:to>
                                    </p:set>
                                    <p:animEffect transition="in" filter="fade">
                                      <p:cBhvr>
                                        <p:cTn id="31" dur="1000"/>
                                        <p:tgtEl>
                                          <p:spTgt spid="410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02">
                                            <p:txEl>
                                              <p:pRg st="7" end="7"/>
                                            </p:txEl>
                                          </p:spTgt>
                                        </p:tgtEl>
                                        <p:attrNameLst>
                                          <p:attrName>style.visibility</p:attrName>
                                        </p:attrNameLst>
                                      </p:cBhvr>
                                      <p:to>
                                        <p:strVal val="visible"/>
                                      </p:to>
                                    </p:set>
                                    <p:animEffect transition="in" filter="fade">
                                      <p:cBhvr>
                                        <p:cTn id="34" dur="1000"/>
                                        <p:tgtEl>
                                          <p:spTgt spid="4102">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02">
                                            <p:txEl>
                                              <p:pRg st="8" end="8"/>
                                            </p:txEl>
                                          </p:spTgt>
                                        </p:tgtEl>
                                        <p:attrNameLst>
                                          <p:attrName>style.visibility</p:attrName>
                                        </p:attrNameLst>
                                      </p:cBhvr>
                                      <p:to>
                                        <p:strVal val="visible"/>
                                      </p:to>
                                    </p:set>
                                    <p:animEffect transition="in" filter="fade">
                                      <p:cBhvr>
                                        <p:cTn id="37" dur="1000"/>
                                        <p:tgtEl>
                                          <p:spTgt spid="41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17F0F644-13BA-4510-9C2C-C977799430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A866D0DA-FD1D-42F0-ABAA-80940342274D}" type="slidenum">
              <a:rPr lang="en-US" altLang="en-US" smtClean="0">
                <a:solidFill>
                  <a:srgbClr val="898989"/>
                </a:solidFill>
                <a:latin typeface="Calibri" panose="020F0502020204030204" pitchFamily="34" charset="0"/>
              </a:rPr>
              <a:pPr>
                <a:spcBef>
                  <a:spcPct val="0"/>
                </a:spcBef>
                <a:buClrTx/>
                <a:buSzTx/>
                <a:buFontTx/>
                <a:buNone/>
              </a:pPr>
              <a:t>40</a:t>
            </a:fld>
            <a:endParaRPr lang="en-US" altLang="en-US">
              <a:solidFill>
                <a:srgbClr val="898989"/>
              </a:solidFill>
              <a:latin typeface="Calibri" panose="020F0502020204030204" pitchFamily="34" charset="0"/>
            </a:endParaRPr>
          </a:p>
        </p:txBody>
      </p:sp>
      <p:sp>
        <p:nvSpPr>
          <p:cNvPr id="83971" name="Content Placeholder 24">
            <a:extLst>
              <a:ext uri="{FF2B5EF4-FFF2-40B4-BE49-F238E27FC236}">
                <a16:creationId xmlns:a16="http://schemas.microsoft.com/office/drawing/2014/main" id="{8E1F3134-A7E7-48AE-9C94-38A43029A557}"/>
              </a:ext>
            </a:extLst>
          </p:cNvPr>
          <p:cNvSpPr>
            <a:spLocks noGrp="1" noChangeArrowheads="1"/>
          </p:cNvSpPr>
          <p:nvPr>
            <p:ph idx="4294967295"/>
          </p:nvPr>
        </p:nvSpPr>
        <p:spPr>
          <a:xfrm>
            <a:off x="0" y="1295400"/>
            <a:ext cx="8229600" cy="5105400"/>
          </a:xfrm>
        </p:spPr>
        <p:txBody>
          <a:bodyPr/>
          <a:lstStyle/>
          <a:p>
            <a:pPr eaLnBrk="1" hangingPunct="1"/>
            <a:r>
              <a:rPr lang="en-US" altLang="en-US" sz="2800"/>
              <a:t>Tạo ra những sản phẩm có chất lượng cao hơn</a:t>
            </a:r>
          </a:p>
          <a:p>
            <a:pPr lvl="1" eaLnBrk="1" hangingPunct="1"/>
            <a:r>
              <a:rPr lang="en-US" altLang="en-US" sz="2400"/>
              <a:t>Người dùng tiết kiệm thời gian khi sử dụng giao diện nên có thể tập trung vào công việc chính</a:t>
            </a:r>
          </a:p>
          <a:p>
            <a:pPr lvl="1" eaLnBrk="1" hangingPunct="1"/>
            <a:r>
              <a:rPr lang="en-US" altLang="en-US" sz="2400"/>
              <a:t>Vídụ: tìm kiếm dữ liệu, định dạng văn bản.... </a:t>
            </a:r>
          </a:p>
        </p:txBody>
      </p:sp>
      <p:sp>
        <p:nvSpPr>
          <p:cNvPr id="4" name="Rectangle 3">
            <a:extLst>
              <a:ext uri="{FF2B5EF4-FFF2-40B4-BE49-F238E27FC236}">
                <a16:creationId xmlns:a16="http://schemas.microsoft.com/office/drawing/2014/main" id="{44A4019D-3E30-4EA5-AA58-8D32A692D791}"/>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83973" name="Group 14">
            <a:extLst>
              <a:ext uri="{FF2B5EF4-FFF2-40B4-BE49-F238E27FC236}">
                <a16:creationId xmlns:a16="http://schemas.microsoft.com/office/drawing/2014/main" id="{C69B0234-5A76-4622-B45F-A375F1E1467C}"/>
              </a:ext>
            </a:extLst>
          </p:cNvPr>
          <p:cNvGrpSpPr>
            <a:grpSpLocks/>
          </p:cNvGrpSpPr>
          <p:nvPr/>
        </p:nvGrpSpPr>
        <p:grpSpPr bwMode="auto">
          <a:xfrm>
            <a:off x="457200" y="304800"/>
            <a:ext cx="8229600" cy="519113"/>
            <a:chOff x="762000" y="1905000"/>
            <a:chExt cx="7543800" cy="520015"/>
          </a:xfrm>
        </p:grpSpPr>
        <p:sp>
          <p:nvSpPr>
            <p:cNvPr id="83974" name="Text Box 12">
              <a:extLst>
                <a:ext uri="{FF2B5EF4-FFF2-40B4-BE49-F238E27FC236}">
                  <a16:creationId xmlns:a16="http://schemas.microsoft.com/office/drawing/2014/main" id="{4D1AF9D4-A98B-4493-93CC-BE2C62A17D55}"/>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83975" name="Group 28">
              <a:extLst>
                <a:ext uri="{FF2B5EF4-FFF2-40B4-BE49-F238E27FC236}">
                  <a16:creationId xmlns:a16="http://schemas.microsoft.com/office/drawing/2014/main" id="{47ABEEB7-07D5-44BE-9871-D498D388D009}"/>
                </a:ext>
              </a:extLst>
            </p:cNvPr>
            <p:cNvGrpSpPr>
              <a:grpSpLocks/>
            </p:cNvGrpSpPr>
            <p:nvPr/>
          </p:nvGrpSpPr>
          <p:grpSpPr bwMode="auto">
            <a:xfrm>
              <a:off x="762000" y="1905000"/>
              <a:ext cx="548640" cy="475488"/>
              <a:chOff x="1110" y="2656"/>
              <a:chExt cx="1549" cy="1351"/>
            </a:xfrm>
          </p:grpSpPr>
          <p:sp>
            <p:nvSpPr>
              <p:cNvPr id="83976" name="AutoShape 4">
                <a:extLst>
                  <a:ext uri="{FF2B5EF4-FFF2-40B4-BE49-F238E27FC236}">
                    <a16:creationId xmlns:a16="http://schemas.microsoft.com/office/drawing/2014/main" id="{13A25DF4-1079-4D49-AAD7-0A7F6AA7C93B}"/>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83977" name="AutoShape 5">
                <a:extLst>
                  <a:ext uri="{FF2B5EF4-FFF2-40B4-BE49-F238E27FC236}">
                    <a16:creationId xmlns:a16="http://schemas.microsoft.com/office/drawing/2014/main" id="{00015BD2-21B7-4E17-9DCB-65E27895FEA7}"/>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D61619F4-F583-4E41-8BF0-3ED4B6AF7257}"/>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248CB9FD-64E8-4150-A58B-D931E74F64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55F4C15-D63F-443B-9369-0BB3E5095873}" type="slidenum">
              <a:rPr lang="en-US" altLang="en-US" smtClean="0">
                <a:solidFill>
                  <a:srgbClr val="898989"/>
                </a:solidFill>
                <a:latin typeface="Calibri" panose="020F0502020204030204" pitchFamily="34" charset="0"/>
              </a:rPr>
              <a:pPr>
                <a:spcBef>
                  <a:spcPct val="0"/>
                </a:spcBef>
                <a:buClrTx/>
                <a:buSzTx/>
                <a:buFontTx/>
                <a:buNone/>
              </a:pPr>
              <a:t>41</a:t>
            </a:fld>
            <a:endParaRPr lang="en-US" altLang="en-US">
              <a:solidFill>
                <a:srgbClr val="898989"/>
              </a:solidFill>
              <a:latin typeface="Calibri" panose="020F0502020204030204" pitchFamily="34" charset="0"/>
            </a:endParaRPr>
          </a:p>
        </p:txBody>
      </p:sp>
      <p:sp>
        <p:nvSpPr>
          <p:cNvPr id="86019" name="Content Placeholder 24">
            <a:extLst>
              <a:ext uri="{FF2B5EF4-FFF2-40B4-BE49-F238E27FC236}">
                <a16:creationId xmlns:a16="http://schemas.microsoft.com/office/drawing/2014/main" id="{1F8F61CA-0DFA-4EEF-94B7-87BE976FEE3C}"/>
              </a:ext>
            </a:extLst>
          </p:cNvPr>
          <p:cNvSpPr>
            <a:spLocks noGrp="1" noChangeArrowheads="1"/>
          </p:cNvSpPr>
          <p:nvPr>
            <p:ph idx="4294967295"/>
          </p:nvPr>
        </p:nvSpPr>
        <p:spPr>
          <a:xfrm>
            <a:off x="0" y="1295400"/>
            <a:ext cx="8229600" cy="5105400"/>
          </a:xfrm>
        </p:spPr>
        <p:txBody>
          <a:bodyPr/>
          <a:lstStyle/>
          <a:p>
            <a:pPr algn="just" eaLnBrk="1" hangingPunct="1">
              <a:lnSpc>
                <a:spcPct val="105000"/>
              </a:lnSpc>
            </a:pPr>
            <a:r>
              <a:rPr lang="en-US" altLang="en-US" sz="2800"/>
              <a:t>Giảm những lỗi nguy hiểm đến tính mạng</a:t>
            </a:r>
          </a:p>
          <a:p>
            <a:pPr lvl="1" algn="just" eaLnBrk="1" hangingPunct="1"/>
            <a:r>
              <a:rPr lang="en-US" altLang="en-US" sz="2400"/>
              <a:t>Một chiếc máy bay đâm vào vách núi ở Colombia năm1996 giết chết tất cả mọi người trên máy bay.</a:t>
            </a:r>
          </a:p>
          <a:p>
            <a:pPr lvl="1" algn="just" eaLnBrk="1" hangingPunct="1"/>
            <a:r>
              <a:rPr lang="en-US" altLang="en-US" sz="2400"/>
              <a:t>Lý do: người lái gõ phím “R” thay vì tên đầy đủ của sân bay. Hệ thống dẫn đường lấy ra trong hệ thống sân bay đầu tiên bắt đầu bằng chữ “R”</a:t>
            </a:r>
            <a:r>
              <a:rPr lang="en-US" altLang="en-US" sz="2400">
                <a:sym typeface="Wingdings" panose="05000000000000000000" pitchFamily="2" charset="2"/>
              </a:rPr>
              <a:t> </a:t>
            </a:r>
            <a:r>
              <a:rPr lang="en-US" altLang="en-US" sz="2400"/>
              <a:t>sai sân bay.</a:t>
            </a:r>
          </a:p>
          <a:p>
            <a:pPr lvl="1" algn="just" eaLnBrk="1" hangingPunct="1"/>
            <a:r>
              <a:rPr lang="en-US" altLang="en-US" sz="2400"/>
              <a:t>Kết quả: máy bay đâm vào núi</a:t>
            </a:r>
          </a:p>
          <a:p>
            <a:pPr lvl="1" algn="just" eaLnBrk="1" hangingPunct="1"/>
            <a:r>
              <a:rPr lang="en-US" altLang="en-US" sz="2400"/>
              <a:t>HCI có thể cứu sống tính mạng con người!!!</a:t>
            </a:r>
          </a:p>
        </p:txBody>
      </p:sp>
      <p:sp>
        <p:nvSpPr>
          <p:cNvPr id="4" name="Rectangle 3">
            <a:extLst>
              <a:ext uri="{FF2B5EF4-FFF2-40B4-BE49-F238E27FC236}">
                <a16:creationId xmlns:a16="http://schemas.microsoft.com/office/drawing/2014/main" id="{DDA95520-0668-4A90-82C5-B50E3778B5AC}"/>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86021" name="Group 14">
            <a:extLst>
              <a:ext uri="{FF2B5EF4-FFF2-40B4-BE49-F238E27FC236}">
                <a16:creationId xmlns:a16="http://schemas.microsoft.com/office/drawing/2014/main" id="{CC64F0A7-FEEA-46F6-9423-1DC550F54A13}"/>
              </a:ext>
            </a:extLst>
          </p:cNvPr>
          <p:cNvGrpSpPr>
            <a:grpSpLocks/>
          </p:cNvGrpSpPr>
          <p:nvPr/>
        </p:nvGrpSpPr>
        <p:grpSpPr bwMode="auto">
          <a:xfrm>
            <a:off x="457200" y="304800"/>
            <a:ext cx="8229600" cy="519113"/>
            <a:chOff x="762000" y="1905000"/>
            <a:chExt cx="7543800" cy="520015"/>
          </a:xfrm>
        </p:grpSpPr>
        <p:sp>
          <p:nvSpPr>
            <p:cNvPr id="86022" name="Text Box 12">
              <a:extLst>
                <a:ext uri="{FF2B5EF4-FFF2-40B4-BE49-F238E27FC236}">
                  <a16:creationId xmlns:a16="http://schemas.microsoft.com/office/drawing/2014/main" id="{BD83409E-3B37-4CF0-99B8-6FFC1FCBFFAA}"/>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86023" name="Group 28">
              <a:extLst>
                <a:ext uri="{FF2B5EF4-FFF2-40B4-BE49-F238E27FC236}">
                  <a16:creationId xmlns:a16="http://schemas.microsoft.com/office/drawing/2014/main" id="{94E4EDE7-BCB9-46E9-87FB-67181C58B026}"/>
                </a:ext>
              </a:extLst>
            </p:cNvPr>
            <p:cNvGrpSpPr>
              <a:grpSpLocks/>
            </p:cNvGrpSpPr>
            <p:nvPr/>
          </p:nvGrpSpPr>
          <p:grpSpPr bwMode="auto">
            <a:xfrm>
              <a:off x="762000" y="1905000"/>
              <a:ext cx="548640" cy="475488"/>
              <a:chOff x="1110" y="2656"/>
              <a:chExt cx="1549" cy="1351"/>
            </a:xfrm>
          </p:grpSpPr>
          <p:sp>
            <p:nvSpPr>
              <p:cNvPr id="86024" name="AutoShape 4">
                <a:extLst>
                  <a:ext uri="{FF2B5EF4-FFF2-40B4-BE49-F238E27FC236}">
                    <a16:creationId xmlns:a16="http://schemas.microsoft.com/office/drawing/2014/main" id="{0EC1BC40-CED4-4340-B95F-1C20070D078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86025" name="AutoShape 5">
                <a:extLst>
                  <a:ext uri="{FF2B5EF4-FFF2-40B4-BE49-F238E27FC236}">
                    <a16:creationId xmlns:a16="http://schemas.microsoft.com/office/drawing/2014/main" id="{2B294897-5098-42F5-976C-C614204CBCC0}"/>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DC54DB44-75B5-4B10-BC9F-3A931F0A3D62}"/>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3795EC78-CFA6-4AD6-8F46-E1EB1E3E1EC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FBC7F62C-F089-482F-92D2-38ADCDA245D3}" type="slidenum">
              <a:rPr lang="en-US" altLang="en-US" smtClean="0">
                <a:solidFill>
                  <a:srgbClr val="898989"/>
                </a:solidFill>
                <a:latin typeface="Calibri" panose="020F0502020204030204" pitchFamily="34" charset="0"/>
              </a:rPr>
              <a:pPr>
                <a:spcBef>
                  <a:spcPct val="0"/>
                </a:spcBef>
                <a:buClrTx/>
                <a:buSzTx/>
                <a:buFontTx/>
                <a:buNone/>
              </a:pPr>
              <a:t>42</a:t>
            </a:fld>
            <a:endParaRPr lang="en-US" altLang="en-US">
              <a:solidFill>
                <a:srgbClr val="898989"/>
              </a:solidFill>
              <a:latin typeface="Calibri" panose="020F0502020204030204" pitchFamily="34" charset="0"/>
            </a:endParaRPr>
          </a:p>
        </p:txBody>
      </p:sp>
      <p:sp>
        <p:nvSpPr>
          <p:cNvPr id="98308" name="Content Placeholder 24">
            <a:extLst>
              <a:ext uri="{FF2B5EF4-FFF2-40B4-BE49-F238E27FC236}">
                <a16:creationId xmlns:a16="http://schemas.microsoft.com/office/drawing/2014/main" id="{220FFED9-42B4-4D8B-97C4-7782116DC6C4}"/>
              </a:ext>
            </a:extLst>
          </p:cNvPr>
          <p:cNvSpPr>
            <a:spLocks noGrp="1"/>
          </p:cNvSpPr>
          <p:nvPr>
            <p:ph idx="4294967295"/>
          </p:nvPr>
        </p:nvSpPr>
        <p:spPr>
          <a:xfrm>
            <a:off x="152400" y="1327150"/>
            <a:ext cx="8229600" cy="5105400"/>
          </a:xfrm>
        </p:spPr>
        <p:txBody>
          <a:bodyPr rtlCol="0">
            <a:normAutofit lnSpcReduction="10000"/>
          </a:bodyPr>
          <a:lstStyle/>
          <a:p>
            <a:pPr algn="just" eaLnBrk="1" fontAlgn="auto" hangingPunct="1">
              <a:lnSpc>
                <a:spcPct val="105000"/>
              </a:lnSpc>
              <a:spcAft>
                <a:spcPts val="0"/>
              </a:spcAft>
              <a:buFont typeface="Arial" panose="020B0604020202020204" pitchFamily="34" charset="0"/>
              <a:buNone/>
              <a:defRPr/>
            </a:pPr>
            <a:r>
              <a:rPr lang="en-US" altLang="en-US" sz="2400">
                <a:solidFill>
                  <a:srgbClr val="990000"/>
                </a:solidFill>
                <a:latin typeface="Arial" panose="020B0604020202020204" pitchFamily="34" charset="0"/>
                <a:cs typeface="Tahoma" panose="020B0604030504040204" pitchFamily="34" charset="0"/>
              </a:rPr>
              <a:t>Các yếu tố cần quan tâm khi thiết kế HCI</a:t>
            </a:r>
          </a:p>
          <a:p>
            <a:pPr algn="just" eaLnBrk="1" fontAlgn="auto" hangingPunct="1">
              <a:lnSpc>
                <a:spcPct val="105000"/>
              </a:lnSpc>
              <a:spcAft>
                <a:spcPts val="0"/>
              </a:spcAft>
              <a:buFont typeface="Wingdings" panose="05000000000000000000" pitchFamily="2" charset="2"/>
              <a:buChar char="§"/>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Cách yếu tố tổ chức (huấn luyện, thiết kế công việc, chính sách, vai trò và tổ chức công việc)</a:t>
            </a:r>
          </a:p>
          <a:p>
            <a:pPr algn="just" eaLnBrk="1" fontAlgn="auto" hangingPunct="1">
              <a:lnSpc>
                <a:spcPct val="105000"/>
              </a:lnSpc>
              <a:spcAft>
                <a:spcPts val="0"/>
              </a:spcAft>
              <a:buFont typeface="Wingdings" panose="05000000000000000000" pitchFamily="2" charset="2"/>
              <a:buChar char="§"/>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Các yếu tố môi trường (nhiễu, nóng, chiếu sáng,…)</a:t>
            </a:r>
          </a:p>
          <a:p>
            <a:pPr algn="just" eaLnBrk="1" fontAlgn="auto" hangingPunct="1">
              <a:lnSpc>
                <a:spcPct val="105000"/>
              </a:lnSpc>
              <a:spcAft>
                <a:spcPts val="0"/>
              </a:spcAft>
              <a:buFont typeface="Wingdings" panose="05000000000000000000" pitchFamily="2" charset="2"/>
              <a:buChar char="§"/>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Các yếu tố về sức khỏe và an toàn (tress, đau đầu, mỏi mệt cơ xương,…)</a:t>
            </a:r>
          </a:p>
          <a:p>
            <a:pPr algn="just" eaLnBrk="1" fontAlgn="auto" hangingPunct="1">
              <a:lnSpc>
                <a:spcPct val="105000"/>
              </a:lnSpc>
              <a:spcAft>
                <a:spcPts val="0"/>
              </a:spcAft>
              <a:buFont typeface="Wingdings" panose="05000000000000000000" pitchFamily="2" charset="2"/>
              <a:buChar char="§"/>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Người sử dụng (động cơ, thỏa mãn, thích thú, mức độ  kinh nghiệm…)</a:t>
            </a:r>
          </a:p>
          <a:p>
            <a:pPr algn="just" eaLnBrk="1" fontAlgn="auto" hangingPunct="1">
              <a:lnSpc>
                <a:spcPct val="105000"/>
              </a:lnSpc>
              <a:spcAft>
                <a:spcPts val="0"/>
              </a:spcAft>
              <a:buFont typeface="Wingdings" panose="05000000000000000000" pitchFamily="2" charset="2"/>
              <a:buChar char="§"/>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Yếu tố thuận tiện (tư thế ngồi, bố trí thiết bị,…)</a:t>
            </a:r>
          </a:p>
          <a:p>
            <a:pPr algn="just" eaLnBrk="1" fontAlgn="auto" hangingPunct="1">
              <a:lnSpc>
                <a:spcPct val="105000"/>
              </a:lnSpc>
              <a:spcAft>
                <a:spcPts val="0"/>
              </a:spcAft>
              <a:buFont typeface="Wingdings" panose="05000000000000000000" pitchFamily="2" charset="2"/>
              <a:buChar char="§"/>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Giao diện người sử dụng (thiết bị vào/ra, cấu trúc đối thoại, sử dụng màu sắc, biểu tượng, lệnh, đồ họa, ngôn ngữ tự nhiên, 3D, đa phương tiện,…)</a:t>
            </a:r>
          </a:p>
        </p:txBody>
      </p:sp>
      <p:sp>
        <p:nvSpPr>
          <p:cNvPr id="4" name="Rectangle 3">
            <a:extLst>
              <a:ext uri="{FF2B5EF4-FFF2-40B4-BE49-F238E27FC236}">
                <a16:creationId xmlns:a16="http://schemas.microsoft.com/office/drawing/2014/main" id="{14617C01-93F7-4CAB-A863-8A45F67FE33D}"/>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88069" name="Group 14">
            <a:extLst>
              <a:ext uri="{FF2B5EF4-FFF2-40B4-BE49-F238E27FC236}">
                <a16:creationId xmlns:a16="http://schemas.microsoft.com/office/drawing/2014/main" id="{16C0219D-909A-47C7-B3A5-0A17B23849DB}"/>
              </a:ext>
            </a:extLst>
          </p:cNvPr>
          <p:cNvGrpSpPr>
            <a:grpSpLocks/>
          </p:cNvGrpSpPr>
          <p:nvPr/>
        </p:nvGrpSpPr>
        <p:grpSpPr bwMode="auto">
          <a:xfrm>
            <a:off x="457200" y="304800"/>
            <a:ext cx="8229600" cy="519113"/>
            <a:chOff x="762000" y="1905000"/>
            <a:chExt cx="7543800" cy="520015"/>
          </a:xfrm>
        </p:grpSpPr>
        <p:sp>
          <p:nvSpPr>
            <p:cNvPr id="88070" name="Text Box 12">
              <a:extLst>
                <a:ext uri="{FF2B5EF4-FFF2-40B4-BE49-F238E27FC236}">
                  <a16:creationId xmlns:a16="http://schemas.microsoft.com/office/drawing/2014/main" id="{DD36E395-A648-4E72-BA63-F9E2E3F394EA}"/>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88071" name="Group 28">
              <a:extLst>
                <a:ext uri="{FF2B5EF4-FFF2-40B4-BE49-F238E27FC236}">
                  <a16:creationId xmlns:a16="http://schemas.microsoft.com/office/drawing/2014/main" id="{852C9E94-E6EF-49E5-9D29-EC0B812F6C56}"/>
                </a:ext>
              </a:extLst>
            </p:cNvPr>
            <p:cNvGrpSpPr>
              <a:grpSpLocks/>
            </p:cNvGrpSpPr>
            <p:nvPr/>
          </p:nvGrpSpPr>
          <p:grpSpPr bwMode="auto">
            <a:xfrm>
              <a:off x="762000" y="1905000"/>
              <a:ext cx="548640" cy="475488"/>
              <a:chOff x="1110" y="2656"/>
              <a:chExt cx="1549" cy="1351"/>
            </a:xfrm>
          </p:grpSpPr>
          <p:sp>
            <p:nvSpPr>
              <p:cNvPr id="88072" name="AutoShape 4">
                <a:extLst>
                  <a:ext uri="{FF2B5EF4-FFF2-40B4-BE49-F238E27FC236}">
                    <a16:creationId xmlns:a16="http://schemas.microsoft.com/office/drawing/2014/main" id="{36805628-85E1-4464-BAB6-91536FB7EC3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88073" name="AutoShape 5">
                <a:extLst>
                  <a:ext uri="{FF2B5EF4-FFF2-40B4-BE49-F238E27FC236}">
                    <a16:creationId xmlns:a16="http://schemas.microsoft.com/office/drawing/2014/main" id="{A61BA0C8-AA18-4909-AB89-4176F03E7AD8}"/>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9A6D0229-93F8-40AD-B9E9-7FD823538091}"/>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7979B108-E1F9-42DC-A624-ABA2D7AF9F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2162DEC3-A033-4B70-BC59-D2E3839B698B}" type="slidenum">
              <a:rPr lang="en-US" altLang="en-US" smtClean="0">
                <a:solidFill>
                  <a:srgbClr val="898989"/>
                </a:solidFill>
                <a:latin typeface="Calibri" panose="020F0502020204030204" pitchFamily="34" charset="0"/>
              </a:rPr>
              <a:pPr>
                <a:spcBef>
                  <a:spcPct val="0"/>
                </a:spcBef>
                <a:buClrTx/>
                <a:buSzTx/>
                <a:buFontTx/>
                <a:buNone/>
              </a:pPr>
              <a:t>43</a:t>
            </a:fld>
            <a:endParaRPr lang="en-US" altLang="en-US">
              <a:solidFill>
                <a:srgbClr val="898989"/>
              </a:solidFill>
              <a:latin typeface="Calibri" panose="020F0502020204030204" pitchFamily="34" charset="0"/>
            </a:endParaRPr>
          </a:p>
        </p:txBody>
      </p:sp>
      <p:sp>
        <p:nvSpPr>
          <p:cNvPr id="90115" name="Content Placeholder 24">
            <a:extLst>
              <a:ext uri="{FF2B5EF4-FFF2-40B4-BE49-F238E27FC236}">
                <a16:creationId xmlns:a16="http://schemas.microsoft.com/office/drawing/2014/main" id="{E4614AA8-3A2A-4281-BC3F-B44D3AE05F1E}"/>
              </a:ext>
            </a:extLst>
          </p:cNvPr>
          <p:cNvSpPr>
            <a:spLocks noGrp="1" noChangeArrowheads="1"/>
          </p:cNvSpPr>
          <p:nvPr>
            <p:ph idx="4294967295"/>
          </p:nvPr>
        </p:nvSpPr>
        <p:spPr>
          <a:xfrm>
            <a:off x="228600" y="1304925"/>
            <a:ext cx="8229600" cy="5105400"/>
          </a:xfrm>
        </p:spPr>
        <p:txBody>
          <a:bodyPr/>
          <a:lstStyle/>
          <a:p>
            <a:pPr algn="just" eaLnBrk="1" hangingPunct="1">
              <a:lnSpc>
                <a:spcPct val="105000"/>
              </a:lnSpc>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Các yếu tố cần quan tâm khi thiết kế HCI</a:t>
            </a:r>
          </a:p>
          <a:p>
            <a:pPr algn="just"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Yếu tố nhiệm vụ (dễ, phức tạp, phân bổ công việc, tính lặp, kỹ năng,…)</a:t>
            </a:r>
          </a:p>
          <a:p>
            <a:pPr algn="just"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Các ràng buộc (giá cả, thời gian, nguồn kinh phí, đội ngũ, thiết bị, …)</a:t>
            </a:r>
          </a:p>
          <a:p>
            <a:pPr algn="just"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Chức năng hệ thống (phần mềm, phần cứng, ứng dụng)</a:t>
            </a:r>
          </a:p>
          <a:p>
            <a:pPr algn="just"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Yếu tố năng suất (tăng đầu ra, tăng chất lượng, giảm giá thành, giảm lỗi, giảm yêu cầu lao động, giảm thời gian chế tạo)</a:t>
            </a:r>
          </a:p>
        </p:txBody>
      </p:sp>
      <p:sp>
        <p:nvSpPr>
          <p:cNvPr id="4" name="Rectangle 3">
            <a:extLst>
              <a:ext uri="{FF2B5EF4-FFF2-40B4-BE49-F238E27FC236}">
                <a16:creationId xmlns:a16="http://schemas.microsoft.com/office/drawing/2014/main" id="{4EC210F2-7594-46E4-8973-E8CA8C807688}"/>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90117" name="Group 14">
            <a:extLst>
              <a:ext uri="{FF2B5EF4-FFF2-40B4-BE49-F238E27FC236}">
                <a16:creationId xmlns:a16="http://schemas.microsoft.com/office/drawing/2014/main" id="{8463A2C2-712D-43FE-B5C4-03713A84ED09}"/>
              </a:ext>
            </a:extLst>
          </p:cNvPr>
          <p:cNvGrpSpPr>
            <a:grpSpLocks/>
          </p:cNvGrpSpPr>
          <p:nvPr/>
        </p:nvGrpSpPr>
        <p:grpSpPr bwMode="auto">
          <a:xfrm>
            <a:off x="457200" y="304800"/>
            <a:ext cx="8229600" cy="519113"/>
            <a:chOff x="762000" y="1905000"/>
            <a:chExt cx="7543800" cy="520015"/>
          </a:xfrm>
        </p:grpSpPr>
        <p:sp>
          <p:nvSpPr>
            <p:cNvPr id="90118" name="Text Box 12">
              <a:extLst>
                <a:ext uri="{FF2B5EF4-FFF2-40B4-BE49-F238E27FC236}">
                  <a16:creationId xmlns:a16="http://schemas.microsoft.com/office/drawing/2014/main" id="{A7D30772-1E5A-4759-86B3-BB74709D8832}"/>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90119" name="Group 28">
              <a:extLst>
                <a:ext uri="{FF2B5EF4-FFF2-40B4-BE49-F238E27FC236}">
                  <a16:creationId xmlns:a16="http://schemas.microsoft.com/office/drawing/2014/main" id="{E48D8ADA-5B56-4652-9EC9-2CCE8B4A6E6D}"/>
                </a:ext>
              </a:extLst>
            </p:cNvPr>
            <p:cNvGrpSpPr>
              <a:grpSpLocks/>
            </p:cNvGrpSpPr>
            <p:nvPr/>
          </p:nvGrpSpPr>
          <p:grpSpPr bwMode="auto">
            <a:xfrm>
              <a:off x="762000" y="1905000"/>
              <a:ext cx="548640" cy="475488"/>
              <a:chOff x="1110" y="2656"/>
              <a:chExt cx="1549" cy="1351"/>
            </a:xfrm>
          </p:grpSpPr>
          <p:sp>
            <p:nvSpPr>
              <p:cNvPr id="90120" name="AutoShape 4">
                <a:extLst>
                  <a:ext uri="{FF2B5EF4-FFF2-40B4-BE49-F238E27FC236}">
                    <a16:creationId xmlns:a16="http://schemas.microsoft.com/office/drawing/2014/main" id="{59AC57FA-313D-468D-95A8-26C403E0063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0121" name="AutoShape 5">
                <a:extLst>
                  <a:ext uri="{FF2B5EF4-FFF2-40B4-BE49-F238E27FC236}">
                    <a16:creationId xmlns:a16="http://schemas.microsoft.com/office/drawing/2014/main" id="{FD6F4BDF-EE25-4250-B82E-0C2A6B6B8401}"/>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971DD0AF-BDBD-4D89-A4E3-06C8A1C08144}"/>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E0B4046A-8A64-44EC-B4E5-DD824DF810F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C288E3D2-AA1F-46A4-B3EA-BC73A53108F4}" type="slidenum">
              <a:rPr lang="en-US" altLang="en-US" smtClean="0">
                <a:solidFill>
                  <a:srgbClr val="898989"/>
                </a:solidFill>
                <a:latin typeface="Calibri" panose="020F0502020204030204" pitchFamily="34" charset="0"/>
              </a:rPr>
              <a:pPr>
                <a:spcBef>
                  <a:spcPct val="0"/>
                </a:spcBef>
                <a:buClrTx/>
                <a:buSzTx/>
                <a:buFontTx/>
                <a:buNone/>
              </a:pPr>
              <a:t>44</a:t>
            </a:fld>
            <a:endParaRPr lang="en-US" altLang="en-US">
              <a:solidFill>
                <a:srgbClr val="898989"/>
              </a:solidFill>
              <a:latin typeface="Calibri" panose="020F0502020204030204" pitchFamily="34" charset="0"/>
            </a:endParaRPr>
          </a:p>
        </p:txBody>
      </p:sp>
      <p:sp>
        <p:nvSpPr>
          <p:cNvPr id="92163" name="Content Placeholder 24">
            <a:extLst>
              <a:ext uri="{FF2B5EF4-FFF2-40B4-BE49-F238E27FC236}">
                <a16:creationId xmlns:a16="http://schemas.microsoft.com/office/drawing/2014/main" id="{4ED4DB77-630A-4CC5-8293-B0D86B495AEE}"/>
              </a:ext>
            </a:extLst>
          </p:cNvPr>
          <p:cNvSpPr>
            <a:spLocks noGrp="1" noChangeArrowheads="1"/>
          </p:cNvSpPr>
          <p:nvPr>
            <p:ph idx="4294967295"/>
          </p:nvPr>
        </p:nvSpPr>
        <p:spPr>
          <a:xfrm>
            <a:off x="685800" y="1295400"/>
            <a:ext cx="7543800" cy="5105400"/>
          </a:xfrm>
        </p:spPr>
        <p:txBody>
          <a:bodyPr/>
          <a:lstStyle/>
          <a:p>
            <a:pPr eaLnBrk="1" hangingPunct="1">
              <a:buFont typeface="Arial" panose="020B0604020202020204" pitchFamily="34" charset="0"/>
              <a:buNone/>
            </a:pPr>
            <a:r>
              <a:rPr lang="en-US" altLang="en-US" sz="2400">
                <a:solidFill>
                  <a:srgbClr val="990000"/>
                </a:solidFill>
                <a:latin typeface="Arial" panose="020B0604020202020204" pitchFamily="34" charset="0"/>
                <a:cs typeface="Tahoma" panose="020B0604030504040204" pitchFamily="34" charset="0"/>
              </a:rPr>
              <a:t>Ai tham gia xây dựng giao diện người sử dụng?</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Chuyên gia thiết kế đồ họa</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Người thiết kế tương tác/giao diện</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Người làm tài liệu kỹ thuật</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Nhân viên tiếp thị</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Kỹ sư kiểm thử</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Kỹ sư phần mềm</a:t>
            </a:r>
          </a:p>
        </p:txBody>
      </p:sp>
      <p:sp>
        <p:nvSpPr>
          <p:cNvPr id="4" name="Rectangle 3">
            <a:extLst>
              <a:ext uri="{FF2B5EF4-FFF2-40B4-BE49-F238E27FC236}">
                <a16:creationId xmlns:a16="http://schemas.microsoft.com/office/drawing/2014/main" id="{4E853573-FFF1-4F16-BFD3-51F20E7B7592}"/>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92165" name="Group 14">
            <a:extLst>
              <a:ext uri="{FF2B5EF4-FFF2-40B4-BE49-F238E27FC236}">
                <a16:creationId xmlns:a16="http://schemas.microsoft.com/office/drawing/2014/main" id="{6C74B502-691D-4D08-AD31-44C9C912DE9E}"/>
              </a:ext>
            </a:extLst>
          </p:cNvPr>
          <p:cNvGrpSpPr>
            <a:grpSpLocks/>
          </p:cNvGrpSpPr>
          <p:nvPr/>
        </p:nvGrpSpPr>
        <p:grpSpPr bwMode="auto">
          <a:xfrm>
            <a:off x="457200" y="304800"/>
            <a:ext cx="8229600" cy="519113"/>
            <a:chOff x="762000" y="1905000"/>
            <a:chExt cx="7543800" cy="520015"/>
          </a:xfrm>
        </p:grpSpPr>
        <p:sp>
          <p:nvSpPr>
            <p:cNvPr id="92166" name="Text Box 12">
              <a:extLst>
                <a:ext uri="{FF2B5EF4-FFF2-40B4-BE49-F238E27FC236}">
                  <a16:creationId xmlns:a16="http://schemas.microsoft.com/office/drawing/2014/main" id="{B199F2C0-B7DE-4205-95C0-669A90C085C6}"/>
                </a:ext>
              </a:extLst>
            </p:cNvPr>
            <p:cNvSpPr txBox="1">
              <a:spLocks noChangeArrowheads="1"/>
            </p:cNvSpPr>
            <p:nvPr/>
          </p:nvSpPr>
          <p:spPr bwMode="auto">
            <a:xfrm>
              <a:off x="1371732" y="1905000"/>
              <a:ext cx="6934068" cy="52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800" b="1">
                  <a:solidFill>
                    <a:schemeClr val="bg1"/>
                  </a:solidFill>
                  <a:latin typeface="Arial" panose="020B0604020202020204" pitchFamily="34" charset="0"/>
                  <a:cs typeface="Tahoma" panose="020B0604030504040204" pitchFamily="34" charset="0"/>
                </a:rPr>
                <a:t>Giao diện người dùng – User Interface (UI)</a:t>
              </a:r>
            </a:p>
          </p:txBody>
        </p:sp>
        <p:grpSp>
          <p:nvGrpSpPr>
            <p:cNvPr id="92167" name="Group 28">
              <a:extLst>
                <a:ext uri="{FF2B5EF4-FFF2-40B4-BE49-F238E27FC236}">
                  <a16:creationId xmlns:a16="http://schemas.microsoft.com/office/drawing/2014/main" id="{AF47ABAC-83FC-4466-AA43-3B0359FC7198}"/>
                </a:ext>
              </a:extLst>
            </p:cNvPr>
            <p:cNvGrpSpPr>
              <a:grpSpLocks/>
            </p:cNvGrpSpPr>
            <p:nvPr/>
          </p:nvGrpSpPr>
          <p:grpSpPr bwMode="auto">
            <a:xfrm>
              <a:off x="762000" y="1905000"/>
              <a:ext cx="548640" cy="475488"/>
              <a:chOff x="1110" y="2656"/>
              <a:chExt cx="1549" cy="1351"/>
            </a:xfrm>
          </p:grpSpPr>
          <p:sp>
            <p:nvSpPr>
              <p:cNvPr id="92168" name="AutoShape 4">
                <a:extLst>
                  <a:ext uri="{FF2B5EF4-FFF2-40B4-BE49-F238E27FC236}">
                    <a16:creationId xmlns:a16="http://schemas.microsoft.com/office/drawing/2014/main" id="{D5A3DA4F-8A6B-4A74-B493-ACB4DC47D9C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2169" name="AutoShape 5">
                <a:extLst>
                  <a:ext uri="{FF2B5EF4-FFF2-40B4-BE49-F238E27FC236}">
                    <a16:creationId xmlns:a16="http://schemas.microsoft.com/office/drawing/2014/main" id="{295E08E0-8BB3-48B5-8B40-64B53BDC9D5C}"/>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23C4E3F9-71DB-4F32-94A8-98000CAF0CA8}"/>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2</a:t>
                </a: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7735C5B5-3FCF-4882-B918-E3A4C450DD2A}"/>
              </a:ext>
            </a:extLst>
          </p:cNvPr>
          <p:cNvSpPr>
            <a:spLocks noGrp="1" noChangeArrowheads="1"/>
          </p:cNvSpPr>
          <p:nvPr>
            <p:ph type="title"/>
          </p:nvPr>
        </p:nvSpPr>
        <p:spPr>
          <a:xfrm>
            <a:off x="152400" y="2590800"/>
            <a:ext cx="7543800" cy="1752600"/>
          </a:xfrm>
        </p:spPr>
        <p:txBody>
          <a:bodyPr/>
          <a:lstStyle/>
          <a:p>
            <a:pPr eaLnBrk="1" hangingPunct="1"/>
            <a:r>
              <a:rPr lang="en-US" altLang="en-US" sz="3300">
                <a:latin typeface="SVN-Aguda Black" pitchFamily="50" charset="0"/>
                <a:ea typeface="SVN-Aguda Black" pitchFamily="50" charset="0"/>
                <a:cs typeface="SVN-Aguda Black" pitchFamily="50" charset="0"/>
              </a:rPr>
              <a:t>4. Vai trò, tầm quan trọng của thiết kế giao diện</a:t>
            </a:r>
          </a:p>
        </p:txBody>
      </p:sp>
      <p:sp>
        <p:nvSpPr>
          <p:cNvPr id="94211" name="Slide Number Placeholder 3">
            <a:extLst>
              <a:ext uri="{FF2B5EF4-FFF2-40B4-BE49-F238E27FC236}">
                <a16:creationId xmlns:a16="http://schemas.microsoft.com/office/drawing/2014/main" id="{B6976302-6586-4DF4-A0CD-F68B1578672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63627963-13B3-40A0-B331-5FA1BF09BD40}" type="slidenum">
              <a:rPr lang="en-US" altLang="en-US" smtClean="0">
                <a:solidFill>
                  <a:schemeClr val="accent1"/>
                </a:solidFill>
                <a:latin typeface="Arial" panose="020B0604020202020204" pitchFamily="34" charset="0"/>
              </a:rPr>
              <a:pPr>
                <a:spcBef>
                  <a:spcPct val="0"/>
                </a:spcBef>
                <a:buClrTx/>
                <a:buSzTx/>
                <a:buFontTx/>
                <a:buNone/>
              </a:pPr>
              <a:t>45</a:t>
            </a:fld>
            <a:endParaRPr lang="en-US" altLang="en-US">
              <a:solidFill>
                <a:schemeClr val="accent1"/>
              </a:solidFill>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Content Placeholder 24">
            <a:extLst>
              <a:ext uri="{FF2B5EF4-FFF2-40B4-BE49-F238E27FC236}">
                <a16:creationId xmlns:a16="http://schemas.microsoft.com/office/drawing/2014/main" id="{C48F74B0-CFD1-4450-BF0C-EBBD852DA6EF}"/>
              </a:ext>
            </a:extLst>
          </p:cNvPr>
          <p:cNvSpPr>
            <a:spLocks noGrp="1" noChangeArrowheads="1"/>
          </p:cNvSpPr>
          <p:nvPr>
            <p:ph idx="1"/>
          </p:nvPr>
        </p:nvSpPr>
        <p:spPr>
          <a:xfrm>
            <a:off x="377825" y="1749425"/>
            <a:ext cx="7772400" cy="4678363"/>
          </a:xfrm>
        </p:spPr>
        <p:txBody>
          <a:bodyPr/>
          <a:lstStyle/>
          <a:p>
            <a:pPr algn="just" eaLnBrk="1" hangingPunct="1">
              <a:lnSpc>
                <a:spcPct val="150000"/>
              </a:lnSpc>
              <a:spcBef>
                <a:spcPts val="1200"/>
              </a:spcBef>
            </a:pPr>
            <a:r>
              <a:rPr lang="en-US" altLang="en-US" sz="2400">
                <a:latin typeface="Tahoma" panose="020B0604030504040204" pitchFamily="34" charset="0"/>
                <a:cs typeface="Tahoma" panose="020B0604030504040204" pitchFamily="34" charset="0"/>
              </a:rPr>
              <a:t>Đây là một khâu quan trọng không thể thiếu trong thiết kế phần mềm. </a:t>
            </a:r>
          </a:p>
          <a:p>
            <a:pPr algn="just" eaLnBrk="1" hangingPunct="1">
              <a:lnSpc>
                <a:spcPct val="150000"/>
              </a:lnSpc>
              <a:spcBef>
                <a:spcPts val="1200"/>
              </a:spcBef>
            </a:pPr>
            <a:r>
              <a:rPr lang="en-US" altLang="en-US" sz="2400">
                <a:latin typeface="Tahoma" panose="020B0604030504040204" pitchFamily="34" charset="0"/>
                <a:cs typeface="Tahoma" panose="020B0604030504040204" pitchFamily="34" charset="0"/>
              </a:rPr>
              <a:t>Người dùng đánh giá phần mềm qua giao diện</a:t>
            </a:r>
          </a:p>
          <a:p>
            <a:pPr algn="just" eaLnBrk="1" hangingPunct="1">
              <a:lnSpc>
                <a:spcPct val="150000"/>
              </a:lnSpc>
              <a:spcBef>
                <a:spcPts val="1200"/>
              </a:spcBef>
            </a:pPr>
            <a:r>
              <a:rPr lang="en-US" altLang="en-US" sz="2400">
                <a:latin typeface="Tahoma" panose="020B0604030504040204" pitchFamily="34" charset="0"/>
                <a:cs typeface="Tahoma" panose="020B0604030504040204" pitchFamily="34" charset="0"/>
              </a:rPr>
              <a:t>Thiết kế giao diện nhằm hướng tới người dùng. </a:t>
            </a:r>
          </a:p>
          <a:p>
            <a:pPr algn="just" eaLnBrk="1" hangingPunct="1">
              <a:lnSpc>
                <a:spcPct val="150000"/>
              </a:lnSpc>
              <a:spcBef>
                <a:spcPts val="1200"/>
              </a:spcBef>
            </a:pPr>
            <a:endParaRPr lang="en-US" altLang="en-US" sz="2400">
              <a:latin typeface="Tahoma" panose="020B0604030504040204" pitchFamily="34" charset="0"/>
              <a:cs typeface="Tahoma" panose="020B0604030504040204" pitchFamily="34" charset="0"/>
            </a:endParaRPr>
          </a:p>
          <a:p>
            <a:pPr algn="just" eaLnBrk="1" hangingPunct="1">
              <a:lnSpc>
                <a:spcPct val="150000"/>
              </a:lnSpc>
              <a:spcBef>
                <a:spcPts val="1200"/>
              </a:spcBef>
            </a:pPr>
            <a:endParaRPr lang="en-US" altLang="en-US" sz="2400">
              <a:latin typeface="Tahoma" panose="020B0604030504040204" pitchFamily="34" charset="0"/>
              <a:cs typeface="Tahoma" panose="020B0604030504040204" pitchFamily="34" charset="0"/>
            </a:endParaRPr>
          </a:p>
        </p:txBody>
      </p:sp>
      <p:sp>
        <p:nvSpPr>
          <p:cNvPr id="95235" name="Slide Number Placeholder 5">
            <a:extLst>
              <a:ext uri="{FF2B5EF4-FFF2-40B4-BE49-F238E27FC236}">
                <a16:creationId xmlns:a16="http://schemas.microsoft.com/office/drawing/2014/main" id="{0B066FD8-FDE2-4023-B00E-990950C1C84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85B43972-4065-4115-B474-71342B990461}" type="slidenum">
              <a:rPr lang="en-US" altLang="en-US" smtClean="0">
                <a:solidFill>
                  <a:srgbClr val="898989"/>
                </a:solidFill>
                <a:latin typeface="Calibri" panose="020F0502020204030204" pitchFamily="34" charset="0"/>
              </a:rPr>
              <a:pPr>
                <a:spcBef>
                  <a:spcPct val="0"/>
                </a:spcBef>
                <a:buClrTx/>
                <a:buSzTx/>
                <a:buFontTx/>
                <a:buNone/>
              </a:pPr>
              <a:t>46</a:t>
            </a:fld>
            <a:endParaRPr lang="en-US" altLang="en-US">
              <a:solidFill>
                <a:srgbClr val="898989"/>
              </a:solidFill>
              <a:latin typeface="Calibri" panose="020F0502020204030204" pitchFamily="34" charset="0"/>
            </a:endParaRPr>
          </a:p>
        </p:txBody>
      </p:sp>
      <p:sp>
        <p:nvSpPr>
          <p:cNvPr id="4" name="Rectangle 3">
            <a:extLst>
              <a:ext uri="{FF2B5EF4-FFF2-40B4-BE49-F238E27FC236}">
                <a16:creationId xmlns:a16="http://schemas.microsoft.com/office/drawing/2014/main" id="{1ADE5118-FB43-4AFC-8FA7-166DE89C6E70}"/>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95237" name="Group 14">
            <a:extLst>
              <a:ext uri="{FF2B5EF4-FFF2-40B4-BE49-F238E27FC236}">
                <a16:creationId xmlns:a16="http://schemas.microsoft.com/office/drawing/2014/main" id="{A5E2DB13-1DB3-4C0B-98C9-EA45920CD751}"/>
              </a:ext>
            </a:extLst>
          </p:cNvPr>
          <p:cNvGrpSpPr>
            <a:grpSpLocks/>
          </p:cNvGrpSpPr>
          <p:nvPr/>
        </p:nvGrpSpPr>
        <p:grpSpPr bwMode="auto">
          <a:xfrm>
            <a:off x="457200" y="304800"/>
            <a:ext cx="8686800" cy="830263"/>
            <a:chOff x="762000" y="1905000"/>
            <a:chExt cx="7543800" cy="831533"/>
          </a:xfrm>
        </p:grpSpPr>
        <p:sp>
          <p:nvSpPr>
            <p:cNvPr id="95238" name="Text Box 12">
              <a:extLst>
                <a:ext uri="{FF2B5EF4-FFF2-40B4-BE49-F238E27FC236}">
                  <a16:creationId xmlns:a16="http://schemas.microsoft.com/office/drawing/2014/main" id="{ADA1EB07-69C1-4DA0-A274-12410EB2297C}"/>
                </a:ext>
              </a:extLst>
            </p:cNvPr>
            <p:cNvSpPr txBox="1">
              <a:spLocks noChangeArrowheads="1"/>
            </p:cNvSpPr>
            <p:nvPr/>
          </p:nvSpPr>
          <p:spPr bwMode="auto">
            <a:xfrm>
              <a:off x="1371600" y="1905000"/>
              <a:ext cx="6934200" cy="83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bg1"/>
                  </a:solidFill>
                  <a:latin typeface="Tahoma" panose="020B0604030504040204" pitchFamily="34" charset="0"/>
                  <a:cs typeface="Tahoma" panose="020B0604030504040204" pitchFamily="34" charset="0"/>
                </a:rPr>
                <a:t>Vai trò và tầm quan trọng của thiết kế giao diện</a:t>
              </a:r>
            </a:p>
          </p:txBody>
        </p:sp>
        <p:grpSp>
          <p:nvGrpSpPr>
            <p:cNvPr id="95239" name="Group 28">
              <a:extLst>
                <a:ext uri="{FF2B5EF4-FFF2-40B4-BE49-F238E27FC236}">
                  <a16:creationId xmlns:a16="http://schemas.microsoft.com/office/drawing/2014/main" id="{9873731C-E27C-4963-84C7-7F9BBBDF9A3C}"/>
                </a:ext>
              </a:extLst>
            </p:cNvPr>
            <p:cNvGrpSpPr>
              <a:grpSpLocks/>
            </p:cNvGrpSpPr>
            <p:nvPr/>
          </p:nvGrpSpPr>
          <p:grpSpPr bwMode="auto">
            <a:xfrm>
              <a:off x="762000" y="1905000"/>
              <a:ext cx="548640" cy="475488"/>
              <a:chOff x="1110" y="2656"/>
              <a:chExt cx="1549" cy="1351"/>
            </a:xfrm>
          </p:grpSpPr>
          <p:sp>
            <p:nvSpPr>
              <p:cNvPr id="95240" name="AutoShape 4">
                <a:extLst>
                  <a:ext uri="{FF2B5EF4-FFF2-40B4-BE49-F238E27FC236}">
                    <a16:creationId xmlns:a16="http://schemas.microsoft.com/office/drawing/2014/main" id="{7A95D1A1-4ADE-4C35-BF47-503BFA150F6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5241" name="AutoShape 5">
                <a:extLst>
                  <a:ext uri="{FF2B5EF4-FFF2-40B4-BE49-F238E27FC236}">
                    <a16:creationId xmlns:a16="http://schemas.microsoft.com/office/drawing/2014/main" id="{594F5F60-2E70-4D5B-83A6-426AEFB54E25}"/>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1ED9A6DA-EAFD-45B8-BDBD-2764BD9E0C01}"/>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Content Placeholder 24">
            <a:extLst>
              <a:ext uri="{FF2B5EF4-FFF2-40B4-BE49-F238E27FC236}">
                <a16:creationId xmlns:a16="http://schemas.microsoft.com/office/drawing/2014/main" id="{62C01D32-2A85-444F-AD0B-3AC5531AB146}"/>
              </a:ext>
            </a:extLst>
          </p:cNvPr>
          <p:cNvSpPr>
            <a:spLocks noGrp="1"/>
          </p:cNvSpPr>
          <p:nvPr>
            <p:ph idx="1"/>
          </p:nvPr>
        </p:nvSpPr>
        <p:spPr>
          <a:xfrm>
            <a:off x="228600" y="1570038"/>
            <a:ext cx="8229600" cy="4678362"/>
          </a:xfrm>
        </p:spPr>
        <p:txBody>
          <a:bodyPr rtlCol="0">
            <a:normAutofit fontScale="92500"/>
          </a:bodyPr>
          <a:lstStyle/>
          <a:p>
            <a:pPr algn="just" eaLnBrk="1" fontAlgn="auto" hangingPunct="1">
              <a:lnSpc>
                <a:spcPct val="150000"/>
              </a:lnSpc>
              <a:spcBef>
                <a:spcPts val="1200"/>
              </a:spcBef>
              <a:spcAft>
                <a:spcPts val="0"/>
              </a:spcAft>
              <a:buFont typeface="Wingdings 3" charset="2"/>
              <a:buChar char=""/>
              <a:defRPr/>
            </a:pPr>
            <a:r>
              <a:rPr lang="en-US" altLang="en-US" sz="2400">
                <a:solidFill>
                  <a:schemeClr val="tx1">
                    <a:lumMod val="75000"/>
                    <a:lumOff val="25000"/>
                  </a:schemeClr>
                </a:solidFill>
                <a:latin typeface="Tahoma" panose="020B0604030504040204" pitchFamily="34" charset="0"/>
                <a:cs typeface="Tahoma" panose="020B0604030504040204" pitchFamily="34" charset="0"/>
              </a:rPr>
              <a:t>Giao diện là phương tiện để người dùng sử dụng hệ thống</a:t>
            </a:r>
          </a:p>
          <a:p>
            <a:pPr lvl="1" algn="just" eaLnBrk="1" fontAlgn="auto" hangingPunct="1">
              <a:lnSpc>
                <a:spcPct val="150000"/>
              </a:lnSpc>
              <a:spcBef>
                <a:spcPts val="1200"/>
              </a:spcBef>
              <a:spcAft>
                <a:spcPts val="0"/>
              </a:spcAft>
              <a:buFont typeface="Wingdings 3" charset="2"/>
              <a:buChar char=""/>
              <a:defRPr/>
            </a:pPr>
            <a:r>
              <a:rPr lang="en-US" altLang="en-US" sz="2000">
                <a:solidFill>
                  <a:schemeClr val="tx1">
                    <a:lumMod val="75000"/>
                    <a:lumOff val="25000"/>
                  </a:schemeClr>
                </a:solidFill>
                <a:latin typeface="Tahoma" panose="020B0604030504040204" pitchFamily="34" charset="0"/>
                <a:cs typeface="Tahoma" panose="020B0604030504040204" pitchFamily="34" charset="0"/>
              </a:rPr>
              <a:t>Giao diện thiết kế nghèo nàn người dùng dễ mắc lỗi</a:t>
            </a:r>
          </a:p>
          <a:p>
            <a:pPr lvl="1" algn="just" eaLnBrk="1" fontAlgn="auto" hangingPunct="1">
              <a:lnSpc>
                <a:spcPct val="150000"/>
              </a:lnSpc>
              <a:spcBef>
                <a:spcPts val="1200"/>
              </a:spcBef>
              <a:spcAft>
                <a:spcPts val="0"/>
              </a:spcAft>
              <a:buFont typeface="Wingdings 3" charset="2"/>
              <a:buChar char=""/>
              <a:defRPr/>
            </a:pPr>
            <a:r>
              <a:rPr lang="en-US" altLang="en-US" sz="2000">
                <a:solidFill>
                  <a:schemeClr val="tx1">
                    <a:lumMod val="75000"/>
                    <a:lumOff val="25000"/>
                  </a:schemeClr>
                </a:solidFill>
                <a:latin typeface="Tahoma" panose="020B0604030504040204" pitchFamily="34" charset="0"/>
                <a:cs typeface="Tahoma" panose="020B0604030504040204" pitchFamily="34" charset="0"/>
              </a:rPr>
              <a:t>Giao diện thiết kế tồi là lý do nhiều phần mềm không được sử dụng</a:t>
            </a:r>
          </a:p>
          <a:p>
            <a:pPr algn="just" eaLnBrk="1" fontAlgn="auto" hangingPunct="1">
              <a:lnSpc>
                <a:spcPct val="150000"/>
              </a:lnSpc>
              <a:spcBef>
                <a:spcPts val="1200"/>
              </a:spcBef>
              <a:spcAft>
                <a:spcPts val="0"/>
              </a:spcAft>
              <a:buFont typeface="Wingdings 3" charset="2"/>
              <a:buChar char=""/>
              <a:defRPr/>
            </a:pPr>
            <a:r>
              <a:rPr lang="en-US" altLang="en-US" sz="2400">
                <a:solidFill>
                  <a:schemeClr val="tx1">
                    <a:lumMod val="75000"/>
                    <a:lumOff val="25000"/>
                  </a:schemeClr>
                </a:solidFill>
                <a:latin typeface="Tahoma" panose="020B0604030504040204" pitchFamily="34" charset="0"/>
                <a:cs typeface="Tahoma" panose="020B0604030504040204" pitchFamily="34" charset="0"/>
              </a:rPr>
              <a:t>Giao diện trợ giúp người dùng làm việc đúng khả năng của mình</a:t>
            </a:r>
          </a:p>
          <a:p>
            <a:pPr lvl="1" algn="just" eaLnBrk="1" fontAlgn="auto" hangingPunct="1">
              <a:lnSpc>
                <a:spcPct val="150000"/>
              </a:lnSpc>
              <a:spcBef>
                <a:spcPts val="1200"/>
              </a:spcBef>
              <a:spcAft>
                <a:spcPts val="0"/>
              </a:spcAft>
              <a:buFont typeface="Wingdings 3" charset="2"/>
              <a:buChar char=""/>
              <a:defRPr/>
            </a:pPr>
            <a:r>
              <a:rPr lang="en-US" altLang="en-US" sz="2000">
                <a:solidFill>
                  <a:schemeClr val="tx1">
                    <a:lumMod val="75000"/>
                    <a:lumOff val="25000"/>
                  </a:schemeClr>
                </a:solidFill>
                <a:latin typeface="Tahoma" panose="020B0604030504040204" pitchFamily="34" charset="0"/>
                <a:cs typeface="Tahoma" panose="020B0604030504040204" pitchFamily="34" charset="0"/>
              </a:rPr>
              <a:t>Giao diện trợ giúp tốt </a:t>
            </a:r>
            <a:r>
              <a:rPr lang="en-US" altLang="en-US" sz="2000">
                <a:solidFill>
                  <a:schemeClr val="tx1">
                    <a:lumMod val="75000"/>
                    <a:lumOff val="25000"/>
                  </a:schemeClr>
                </a:solidFill>
                <a:latin typeface="Tahoma" panose="020B0604030504040204" pitchFamily="34" charset="0"/>
                <a:cs typeface="Tahoma" panose="020B0604030504040204" pitchFamily="34" charset="0"/>
                <a:sym typeface="Wingdings" panose="05000000000000000000" pitchFamily="2" charset="2"/>
              </a:rPr>
              <a:t> người dùng thành công</a:t>
            </a:r>
            <a:endParaRPr lang="en-US" altLang="en-US" sz="2000">
              <a:solidFill>
                <a:schemeClr val="tx1">
                  <a:lumMod val="75000"/>
                  <a:lumOff val="25000"/>
                </a:schemeClr>
              </a:solidFill>
              <a:latin typeface="Tahoma" panose="020B0604030504040204" pitchFamily="34" charset="0"/>
              <a:cs typeface="Tahoma" panose="020B0604030504040204" pitchFamily="34" charset="0"/>
            </a:endParaRPr>
          </a:p>
          <a:p>
            <a:pPr lvl="1" algn="just" eaLnBrk="1" fontAlgn="auto" hangingPunct="1">
              <a:lnSpc>
                <a:spcPct val="150000"/>
              </a:lnSpc>
              <a:spcBef>
                <a:spcPts val="1200"/>
              </a:spcBef>
              <a:spcAft>
                <a:spcPts val="0"/>
              </a:spcAft>
              <a:buFont typeface="Wingdings 3" charset="2"/>
              <a:buChar char=""/>
              <a:defRPr/>
            </a:pPr>
            <a:r>
              <a:rPr lang="en-US" altLang="en-US" sz="2000">
                <a:solidFill>
                  <a:schemeClr val="tx1">
                    <a:lumMod val="75000"/>
                    <a:lumOff val="25000"/>
                  </a:schemeClr>
                </a:solidFill>
                <a:latin typeface="Tahoma" panose="020B0604030504040204" pitchFamily="34" charset="0"/>
                <a:cs typeface="Tahoma" panose="020B0604030504040204" pitchFamily="34" charset="0"/>
              </a:rPr>
              <a:t>Giao diện trợ giúp tồi </a:t>
            </a:r>
            <a:r>
              <a:rPr lang="en-US" altLang="en-US" sz="2000">
                <a:solidFill>
                  <a:schemeClr val="tx1">
                    <a:lumMod val="75000"/>
                    <a:lumOff val="25000"/>
                  </a:schemeClr>
                </a:solidFill>
                <a:latin typeface="Tahoma" panose="020B0604030504040204" pitchFamily="34" charset="0"/>
                <a:cs typeface="Tahoma" panose="020B0604030504040204" pitchFamily="34" charset="0"/>
                <a:sym typeface="Wingdings" panose="05000000000000000000" pitchFamily="2" charset="2"/>
              </a:rPr>
              <a:t> </a:t>
            </a:r>
            <a:r>
              <a:rPr lang="en-US" altLang="en-US" sz="2000">
                <a:solidFill>
                  <a:schemeClr val="tx1">
                    <a:lumMod val="75000"/>
                    <a:lumOff val="25000"/>
                  </a:schemeClr>
                </a:solidFill>
                <a:latin typeface="Tahoma" panose="020B0604030504040204" pitchFamily="34" charset="0"/>
                <a:cs typeface="Tahoma" panose="020B0604030504040204" pitchFamily="34" charset="0"/>
              </a:rPr>
              <a:t>người dùng khó khăn, thất bại</a:t>
            </a:r>
          </a:p>
          <a:p>
            <a:pPr algn="just" eaLnBrk="1" fontAlgn="auto" hangingPunct="1">
              <a:lnSpc>
                <a:spcPct val="150000"/>
              </a:lnSpc>
              <a:spcBef>
                <a:spcPts val="1200"/>
              </a:spcBef>
              <a:spcAft>
                <a:spcPts val="0"/>
              </a:spcAft>
              <a:buFont typeface="Wingdings 3" charset="2"/>
              <a:buChar char=""/>
              <a:defRPr/>
            </a:pPr>
            <a:endParaRPr lang="en-US" altLang="en-US" sz="2400">
              <a:solidFill>
                <a:schemeClr val="tx1">
                  <a:lumMod val="75000"/>
                  <a:lumOff val="25000"/>
                </a:schemeClr>
              </a:solidFill>
              <a:latin typeface="Tahoma" panose="020B0604030504040204" pitchFamily="34" charset="0"/>
              <a:cs typeface="Tahoma" panose="020B0604030504040204" pitchFamily="34" charset="0"/>
            </a:endParaRPr>
          </a:p>
        </p:txBody>
      </p:sp>
      <p:sp>
        <p:nvSpPr>
          <p:cNvPr id="97283" name="Slide Number Placeholder 5">
            <a:extLst>
              <a:ext uri="{FF2B5EF4-FFF2-40B4-BE49-F238E27FC236}">
                <a16:creationId xmlns:a16="http://schemas.microsoft.com/office/drawing/2014/main" id="{921C4FD4-5F98-4D3C-9446-23B9591AB4C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ED64CE28-AC57-4871-B349-1401F342E9EF}" type="slidenum">
              <a:rPr lang="en-US" altLang="en-US" smtClean="0">
                <a:solidFill>
                  <a:srgbClr val="898989"/>
                </a:solidFill>
                <a:latin typeface="Calibri" panose="020F0502020204030204" pitchFamily="34" charset="0"/>
              </a:rPr>
              <a:pPr>
                <a:spcBef>
                  <a:spcPct val="0"/>
                </a:spcBef>
                <a:buClrTx/>
                <a:buSzTx/>
                <a:buFontTx/>
                <a:buNone/>
              </a:pPr>
              <a:t>47</a:t>
            </a:fld>
            <a:endParaRPr lang="en-US" altLang="en-US">
              <a:solidFill>
                <a:srgbClr val="898989"/>
              </a:solidFill>
              <a:latin typeface="Calibri" panose="020F0502020204030204" pitchFamily="34" charset="0"/>
            </a:endParaRPr>
          </a:p>
        </p:txBody>
      </p:sp>
      <p:sp>
        <p:nvSpPr>
          <p:cNvPr id="4" name="Rectangle 3">
            <a:extLst>
              <a:ext uri="{FF2B5EF4-FFF2-40B4-BE49-F238E27FC236}">
                <a16:creationId xmlns:a16="http://schemas.microsoft.com/office/drawing/2014/main" id="{601CB881-9738-4B07-BE8B-AC1C143CC9A9}"/>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97285" name="Group 14">
            <a:extLst>
              <a:ext uri="{FF2B5EF4-FFF2-40B4-BE49-F238E27FC236}">
                <a16:creationId xmlns:a16="http://schemas.microsoft.com/office/drawing/2014/main" id="{0A9D76F7-BBB4-4EA6-A9E7-0BF26058B616}"/>
              </a:ext>
            </a:extLst>
          </p:cNvPr>
          <p:cNvGrpSpPr>
            <a:grpSpLocks/>
          </p:cNvGrpSpPr>
          <p:nvPr/>
        </p:nvGrpSpPr>
        <p:grpSpPr bwMode="auto">
          <a:xfrm>
            <a:off x="457200" y="304800"/>
            <a:ext cx="8686800" cy="830263"/>
            <a:chOff x="762000" y="1905000"/>
            <a:chExt cx="7543800" cy="831533"/>
          </a:xfrm>
        </p:grpSpPr>
        <p:sp>
          <p:nvSpPr>
            <p:cNvPr id="97286" name="Text Box 12">
              <a:extLst>
                <a:ext uri="{FF2B5EF4-FFF2-40B4-BE49-F238E27FC236}">
                  <a16:creationId xmlns:a16="http://schemas.microsoft.com/office/drawing/2014/main" id="{1BF08FFF-B467-4CD3-818C-31C99D7A1A79}"/>
                </a:ext>
              </a:extLst>
            </p:cNvPr>
            <p:cNvSpPr txBox="1">
              <a:spLocks noChangeArrowheads="1"/>
            </p:cNvSpPr>
            <p:nvPr/>
          </p:nvSpPr>
          <p:spPr bwMode="auto">
            <a:xfrm>
              <a:off x="1371600" y="1905000"/>
              <a:ext cx="6934200" cy="83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bg1"/>
                  </a:solidFill>
                  <a:latin typeface="Tahoma" panose="020B0604030504040204" pitchFamily="34" charset="0"/>
                  <a:cs typeface="Tahoma" panose="020B0604030504040204" pitchFamily="34" charset="0"/>
                </a:rPr>
                <a:t>Vai trò và tầm quan trọng của thiết kế giao diện</a:t>
              </a:r>
            </a:p>
          </p:txBody>
        </p:sp>
        <p:grpSp>
          <p:nvGrpSpPr>
            <p:cNvPr id="97287" name="Group 28">
              <a:extLst>
                <a:ext uri="{FF2B5EF4-FFF2-40B4-BE49-F238E27FC236}">
                  <a16:creationId xmlns:a16="http://schemas.microsoft.com/office/drawing/2014/main" id="{0AA08847-D06B-4ECB-82C6-37B9657213CB}"/>
                </a:ext>
              </a:extLst>
            </p:cNvPr>
            <p:cNvGrpSpPr>
              <a:grpSpLocks/>
            </p:cNvGrpSpPr>
            <p:nvPr/>
          </p:nvGrpSpPr>
          <p:grpSpPr bwMode="auto">
            <a:xfrm>
              <a:off x="762000" y="1905000"/>
              <a:ext cx="548640" cy="475488"/>
              <a:chOff x="1110" y="2656"/>
              <a:chExt cx="1549" cy="1351"/>
            </a:xfrm>
          </p:grpSpPr>
          <p:sp>
            <p:nvSpPr>
              <p:cNvPr id="97288" name="AutoShape 4">
                <a:extLst>
                  <a:ext uri="{FF2B5EF4-FFF2-40B4-BE49-F238E27FC236}">
                    <a16:creationId xmlns:a16="http://schemas.microsoft.com/office/drawing/2014/main" id="{A9F071F7-B77D-462E-BA96-390347118C71}"/>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7289" name="AutoShape 5">
                <a:extLst>
                  <a:ext uri="{FF2B5EF4-FFF2-40B4-BE49-F238E27FC236}">
                    <a16:creationId xmlns:a16="http://schemas.microsoft.com/office/drawing/2014/main" id="{2C5DE121-FC43-458D-B5A1-D0BBACE1234C}"/>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7E30ABE7-3D9F-439E-9FDC-7BD3F1EE0C17}"/>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102">
                                            <p:txEl>
                                              <p:pRg st="1" end="1"/>
                                            </p:txEl>
                                          </p:spTgt>
                                        </p:tgtEl>
                                        <p:attrNameLst>
                                          <p:attrName>style.visibility</p:attrName>
                                        </p:attrNameLst>
                                      </p:cBhvr>
                                      <p:to>
                                        <p:strVal val="visible"/>
                                      </p:to>
                                    </p:set>
                                    <p:animEffect transition="in" filter="wipe(down)">
                                      <p:cBhvr>
                                        <p:cTn id="10" dur="500"/>
                                        <p:tgtEl>
                                          <p:spTgt spid="410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102">
                                            <p:txEl>
                                              <p:pRg st="2" end="2"/>
                                            </p:txEl>
                                          </p:spTgt>
                                        </p:tgtEl>
                                        <p:attrNameLst>
                                          <p:attrName>style.visibility</p:attrName>
                                        </p:attrNameLst>
                                      </p:cBhvr>
                                      <p:to>
                                        <p:strVal val="visible"/>
                                      </p:to>
                                    </p:set>
                                    <p:animEffect transition="in" filter="wipe(down)">
                                      <p:cBhvr>
                                        <p:cTn id="13" dur="500"/>
                                        <p:tgtEl>
                                          <p:spTgt spid="410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102">
                                            <p:txEl>
                                              <p:pRg st="3" end="3"/>
                                            </p:txEl>
                                          </p:spTgt>
                                        </p:tgtEl>
                                        <p:attrNameLst>
                                          <p:attrName>style.visibility</p:attrName>
                                        </p:attrNameLst>
                                      </p:cBhvr>
                                      <p:to>
                                        <p:strVal val="visible"/>
                                      </p:to>
                                    </p:set>
                                    <p:animEffect transition="in" filter="wipe(down)">
                                      <p:cBhvr>
                                        <p:cTn id="18" dur="500"/>
                                        <p:tgtEl>
                                          <p:spTgt spid="4102">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102">
                                            <p:txEl>
                                              <p:pRg st="4" end="4"/>
                                            </p:txEl>
                                          </p:spTgt>
                                        </p:tgtEl>
                                        <p:attrNameLst>
                                          <p:attrName>style.visibility</p:attrName>
                                        </p:attrNameLst>
                                      </p:cBhvr>
                                      <p:to>
                                        <p:strVal val="visible"/>
                                      </p:to>
                                    </p:set>
                                    <p:animEffect transition="in" filter="wipe(down)">
                                      <p:cBhvr>
                                        <p:cTn id="21" dur="500"/>
                                        <p:tgtEl>
                                          <p:spTgt spid="4102">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102">
                                            <p:txEl>
                                              <p:pRg st="5" end="5"/>
                                            </p:txEl>
                                          </p:spTgt>
                                        </p:tgtEl>
                                        <p:attrNameLst>
                                          <p:attrName>style.visibility</p:attrName>
                                        </p:attrNameLst>
                                      </p:cBhvr>
                                      <p:to>
                                        <p:strVal val="visible"/>
                                      </p:to>
                                    </p:set>
                                    <p:animEffect transition="in" filter="wipe(down)">
                                      <p:cBhvr>
                                        <p:cTn id="24" dur="5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a:extLst>
              <a:ext uri="{FF2B5EF4-FFF2-40B4-BE49-F238E27FC236}">
                <a16:creationId xmlns:a16="http://schemas.microsoft.com/office/drawing/2014/main" id="{BEBBFF25-D0F1-45F1-A26B-E322A687F9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CF33853D-273A-4ABC-A396-DE05C0C5E118}" type="slidenum">
              <a:rPr lang="en-US" altLang="en-US" smtClean="0">
                <a:solidFill>
                  <a:srgbClr val="898989"/>
                </a:solidFill>
                <a:latin typeface="Calibri" panose="020F0502020204030204" pitchFamily="34" charset="0"/>
              </a:rPr>
              <a:pPr>
                <a:spcBef>
                  <a:spcPct val="0"/>
                </a:spcBef>
                <a:buClrTx/>
                <a:buSzTx/>
                <a:buFontTx/>
                <a:buNone/>
              </a:pPr>
              <a:t>48</a:t>
            </a:fld>
            <a:endParaRPr lang="en-US" altLang="en-US">
              <a:solidFill>
                <a:srgbClr val="898989"/>
              </a:solidFill>
              <a:latin typeface="Calibri" panose="020F0502020204030204" pitchFamily="34" charset="0"/>
            </a:endParaRPr>
          </a:p>
        </p:txBody>
      </p:sp>
      <p:sp>
        <p:nvSpPr>
          <p:cNvPr id="4102" name="Content Placeholder 24">
            <a:extLst>
              <a:ext uri="{FF2B5EF4-FFF2-40B4-BE49-F238E27FC236}">
                <a16:creationId xmlns:a16="http://schemas.microsoft.com/office/drawing/2014/main" id="{708A4753-7626-4948-96CE-7718B94A79E8}"/>
              </a:ext>
            </a:extLst>
          </p:cNvPr>
          <p:cNvSpPr>
            <a:spLocks noGrp="1"/>
          </p:cNvSpPr>
          <p:nvPr>
            <p:ph idx="4294967295"/>
          </p:nvPr>
        </p:nvSpPr>
        <p:spPr>
          <a:xfrm>
            <a:off x="966788" y="1295400"/>
            <a:ext cx="7262812" cy="5105400"/>
          </a:xfrm>
        </p:spPr>
        <p:txBody>
          <a:bodyPr rtlCol="0">
            <a:normAutofit/>
          </a:bodyPr>
          <a:lstStyle/>
          <a:p>
            <a:pPr marL="0" indent="0" eaLnBrk="1" fontAlgn="auto" hangingPunct="1">
              <a:spcAft>
                <a:spcPts val="0"/>
              </a:spcAft>
              <a:buFont typeface="Wingdings 3" charset="2"/>
              <a:buNone/>
              <a:defRPr/>
            </a:pPr>
            <a:r>
              <a:rPr lang="en-US" altLang="en-US" sz="2400">
                <a:solidFill>
                  <a:schemeClr val="tx1">
                    <a:lumMod val="75000"/>
                    <a:lumOff val="25000"/>
                  </a:schemeClr>
                </a:solidFill>
              </a:rPr>
              <a:t>Sinh viên đọc các tài liệu dưới đây và trình bày:</a:t>
            </a:r>
          </a:p>
          <a:p>
            <a:pPr marL="457200" indent="-457200" eaLnBrk="1" fontAlgn="auto" hangingPunct="1">
              <a:spcAft>
                <a:spcPts val="0"/>
              </a:spcAft>
              <a:buFont typeface="Wingdings 3" charset="2"/>
              <a:buAutoNum type="arabicPeriod"/>
              <a:defRPr/>
            </a:pPr>
            <a:r>
              <a:rPr lang="en-US" altLang="en-US" sz="2400">
                <a:solidFill>
                  <a:schemeClr val="tx1">
                    <a:lumMod val="75000"/>
                    <a:lumOff val="25000"/>
                  </a:schemeClr>
                </a:solidFill>
              </a:rPr>
              <a:t>Sơ lược lịch sử các loại giao diện máy tính?</a:t>
            </a:r>
          </a:p>
          <a:p>
            <a:pPr marL="457200" indent="-457200" eaLnBrk="1" fontAlgn="auto" hangingPunct="1">
              <a:spcAft>
                <a:spcPts val="0"/>
              </a:spcAft>
              <a:buFont typeface="Wingdings 3" charset="2"/>
              <a:buAutoNum type="arabicPeriod"/>
              <a:defRPr/>
            </a:pPr>
            <a:r>
              <a:rPr lang="en-US" altLang="en-US" sz="2400">
                <a:solidFill>
                  <a:schemeClr val="tx1">
                    <a:lumMod val="75000"/>
                    <a:lumOff val="25000"/>
                  </a:schemeClr>
                </a:solidFill>
              </a:rPr>
              <a:t>Các loại giao diện người dùng cơ bản?</a:t>
            </a:r>
          </a:p>
          <a:p>
            <a:pPr marL="457200" indent="-457200" eaLnBrk="1" fontAlgn="auto" hangingPunct="1">
              <a:spcAft>
                <a:spcPts val="0"/>
              </a:spcAft>
              <a:buFont typeface="Wingdings 3" charset="2"/>
              <a:buAutoNum type="arabicPeriod"/>
              <a:defRPr/>
            </a:pPr>
            <a:r>
              <a:rPr lang="en-US" altLang="en-US" sz="2400">
                <a:solidFill>
                  <a:schemeClr val="tx1">
                    <a:lumMod val="75000"/>
                    <a:lumOff val="25000"/>
                  </a:schemeClr>
                </a:solidFill>
              </a:rPr>
              <a:t>Sơ lược giao diện đồ họa?</a:t>
            </a:r>
          </a:p>
          <a:p>
            <a:pPr marL="0" indent="0" eaLnBrk="1" fontAlgn="auto" hangingPunct="1">
              <a:spcAft>
                <a:spcPts val="0"/>
              </a:spcAft>
              <a:buFont typeface="Wingdings 3" charset="2"/>
              <a:buNone/>
              <a:defRPr/>
            </a:pPr>
            <a:endParaRPr lang="en-US" altLang="en-US" sz="2400">
              <a:solidFill>
                <a:schemeClr val="tx1">
                  <a:lumMod val="75000"/>
                  <a:lumOff val="25000"/>
                </a:schemeClr>
              </a:solidFill>
            </a:endParaRPr>
          </a:p>
          <a:p>
            <a:pPr marL="0" indent="0" eaLnBrk="1" fontAlgn="auto" hangingPunct="1">
              <a:spcAft>
                <a:spcPts val="0"/>
              </a:spcAft>
              <a:buFont typeface="Wingdings 3" charset="2"/>
              <a:buNone/>
              <a:defRPr/>
            </a:pPr>
            <a:r>
              <a:rPr lang="en-US" altLang="en-US" sz="2400">
                <a:solidFill>
                  <a:schemeClr val="tx1">
                    <a:lumMod val="75000"/>
                    <a:lumOff val="25000"/>
                  </a:schemeClr>
                </a:solidFill>
              </a:rPr>
              <a:t>Tài liệu: </a:t>
            </a:r>
          </a:p>
          <a:p>
            <a:pPr eaLnBrk="1" fontAlgn="auto" hangingPunct="1">
              <a:spcAft>
                <a:spcPts val="0"/>
              </a:spcAft>
              <a:buFont typeface="Wingdings 3" charset="2"/>
              <a:buChar char=""/>
              <a:defRPr/>
            </a:pPr>
            <a:r>
              <a:rPr lang="en-US" altLang="en-US" sz="2200">
                <a:solidFill>
                  <a:schemeClr val="tx1">
                    <a:lumMod val="75000"/>
                    <a:lumOff val="25000"/>
                  </a:schemeClr>
                </a:solidFill>
                <a:hlinkClick r:id="rId3"/>
              </a:rPr>
              <a:t> </a:t>
            </a:r>
            <a:r>
              <a:rPr lang="en-US">
                <a:solidFill>
                  <a:schemeClr val="tx1">
                    <a:lumMod val="75000"/>
                    <a:lumOff val="25000"/>
                  </a:schemeClr>
                </a:solidFill>
                <a:hlinkClick r:id="rId3"/>
              </a:rPr>
              <a:t>A Short History of Computer User Interface Design</a:t>
            </a:r>
            <a:endParaRPr lang="en-US">
              <a:solidFill>
                <a:schemeClr val="tx1">
                  <a:lumMod val="75000"/>
                  <a:lumOff val="25000"/>
                </a:schemeClr>
              </a:solidFill>
            </a:endParaRPr>
          </a:p>
          <a:p>
            <a:pPr eaLnBrk="1" fontAlgn="auto" hangingPunct="1">
              <a:spcAft>
                <a:spcPts val="0"/>
              </a:spcAft>
              <a:buFont typeface="Wingdings 3" charset="2"/>
              <a:buChar char=""/>
              <a:defRPr/>
            </a:pPr>
            <a:r>
              <a:rPr lang="en-US">
                <a:solidFill>
                  <a:schemeClr val="tx1">
                    <a:lumMod val="75000"/>
                    <a:lumOff val="25000"/>
                  </a:schemeClr>
                </a:solidFill>
                <a:hlinkClick r:id="rId4"/>
              </a:rPr>
              <a:t>Types of User Interface</a:t>
            </a:r>
            <a:endParaRPr lang="en-US">
              <a:solidFill>
                <a:schemeClr val="tx1">
                  <a:lumMod val="75000"/>
                  <a:lumOff val="25000"/>
                </a:schemeClr>
              </a:solidFill>
            </a:endParaRPr>
          </a:p>
          <a:p>
            <a:pPr eaLnBrk="1" fontAlgn="auto" hangingPunct="1">
              <a:spcAft>
                <a:spcPts val="0"/>
              </a:spcAft>
              <a:buFont typeface="Wingdings 3" charset="2"/>
              <a:buChar char=""/>
              <a:defRPr/>
            </a:pPr>
            <a:r>
              <a:rPr lang="en-US" b="1">
                <a:solidFill>
                  <a:schemeClr val="tx1">
                    <a:lumMod val="75000"/>
                    <a:lumOff val="25000"/>
                  </a:schemeClr>
                </a:solidFill>
                <a:hlinkClick r:id="rId5"/>
              </a:rPr>
              <a:t>graphical user interface</a:t>
            </a:r>
            <a:endParaRPr lang="en-US" b="1">
              <a:solidFill>
                <a:schemeClr val="tx1">
                  <a:lumMod val="75000"/>
                  <a:lumOff val="25000"/>
                </a:schemeClr>
              </a:solidFill>
            </a:endParaRPr>
          </a:p>
        </p:txBody>
      </p:sp>
      <p:sp>
        <p:nvSpPr>
          <p:cNvPr id="4" name="Rectangle 3">
            <a:extLst>
              <a:ext uri="{FF2B5EF4-FFF2-40B4-BE49-F238E27FC236}">
                <a16:creationId xmlns:a16="http://schemas.microsoft.com/office/drawing/2014/main" id="{F100CB0A-5A7A-43F6-AAC5-70E1E4D67153}"/>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99333" name="Group 14">
            <a:extLst>
              <a:ext uri="{FF2B5EF4-FFF2-40B4-BE49-F238E27FC236}">
                <a16:creationId xmlns:a16="http://schemas.microsoft.com/office/drawing/2014/main" id="{C4372527-ED17-4B76-8CFD-F037A0F8AD1E}"/>
              </a:ext>
            </a:extLst>
          </p:cNvPr>
          <p:cNvGrpSpPr>
            <a:grpSpLocks/>
          </p:cNvGrpSpPr>
          <p:nvPr/>
        </p:nvGrpSpPr>
        <p:grpSpPr bwMode="auto">
          <a:xfrm>
            <a:off x="457200" y="304800"/>
            <a:ext cx="7543800" cy="474663"/>
            <a:chOff x="762000" y="1905000"/>
            <a:chExt cx="7543800" cy="475488"/>
          </a:xfrm>
        </p:grpSpPr>
        <p:sp>
          <p:nvSpPr>
            <p:cNvPr id="99334" name="Text Box 12">
              <a:extLst>
                <a:ext uri="{FF2B5EF4-FFF2-40B4-BE49-F238E27FC236}">
                  <a16:creationId xmlns:a16="http://schemas.microsoft.com/office/drawing/2014/main" id="{DA79B16C-A770-4C86-8121-8BFC531E6F87}"/>
                </a:ext>
              </a:extLst>
            </p:cNvPr>
            <p:cNvSpPr txBox="1">
              <a:spLocks noChangeArrowheads="1"/>
            </p:cNvSpPr>
            <p:nvPr/>
          </p:nvSpPr>
          <p:spPr bwMode="auto">
            <a:xfrm>
              <a:off x="1371600" y="1905000"/>
              <a:ext cx="6934200"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bg1"/>
                  </a:solidFill>
                  <a:latin typeface="Tahoma" panose="020B0604030504040204" pitchFamily="34" charset="0"/>
                  <a:cs typeface="Tahoma" panose="020B0604030504040204" pitchFamily="34" charset="0"/>
                </a:rPr>
                <a:t>Bài tập</a:t>
              </a:r>
            </a:p>
          </p:txBody>
        </p:sp>
        <p:grpSp>
          <p:nvGrpSpPr>
            <p:cNvPr id="99335" name="Group 28">
              <a:extLst>
                <a:ext uri="{FF2B5EF4-FFF2-40B4-BE49-F238E27FC236}">
                  <a16:creationId xmlns:a16="http://schemas.microsoft.com/office/drawing/2014/main" id="{533E6805-0059-477A-BA3B-C05DCCC588E1}"/>
                </a:ext>
              </a:extLst>
            </p:cNvPr>
            <p:cNvGrpSpPr>
              <a:grpSpLocks/>
            </p:cNvGrpSpPr>
            <p:nvPr/>
          </p:nvGrpSpPr>
          <p:grpSpPr bwMode="auto">
            <a:xfrm>
              <a:off x="762000" y="1905000"/>
              <a:ext cx="548640" cy="475488"/>
              <a:chOff x="1110" y="2656"/>
              <a:chExt cx="1549" cy="1351"/>
            </a:xfrm>
          </p:grpSpPr>
          <p:sp>
            <p:nvSpPr>
              <p:cNvPr id="99336" name="AutoShape 4">
                <a:extLst>
                  <a:ext uri="{FF2B5EF4-FFF2-40B4-BE49-F238E27FC236}">
                    <a16:creationId xmlns:a16="http://schemas.microsoft.com/office/drawing/2014/main" id="{187CE08A-51D8-4625-B383-09FA31BA51A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99337" name="AutoShape 5">
                <a:extLst>
                  <a:ext uri="{FF2B5EF4-FFF2-40B4-BE49-F238E27FC236}">
                    <a16:creationId xmlns:a16="http://schemas.microsoft.com/office/drawing/2014/main" id="{64E269F1-2C0B-40ED-BFC6-EA26077814B3}"/>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EFD7EBD1-428D-4110-9F19-3B0FDABFA529}"/>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000" b="1">
                    <a:solidFill>
                      <a:schemeClr val="bg1"/>
                    </a:solidFill>
                    <a:latin typeface="Tahoma" panose="020B0604030504040204" pitchFamily="34" charset="0"/>
                    <a:cs typeface="Tahoma" panose="020B0604030504040204" pitchFamily="34" charset="0"/>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10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1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a:extLst>
              <a:ext uri="{FF2B5EF4-FFF2-40B4-BE49-F238E27FC236}">
                <a16:creationId xmlns:a16="http://schemas.microsoft.com/office/drawing/2014/main" id="{27C23BB7-8113-40FF-8D03-2FED76E2D5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B8D80ECD-8F84-4BA0-8222-969A1CFA0F29}" type="slidenum">
              <a:rPr lang="en-US" altLang="en-US" smtClean="0">
                <a:solidFill>
                  <a:srgbClr val="898989"/>
                </a:solidFill>
                <a:latin typeface="Calibri" panose="020F0502020204030204" pitchFamily="34" charset="0"/>
              </a:rPr>
              <a:pPr>
                <a:spcBef>
                  <a:spcPct val="0"/>
                </a:spcBef>
                <a:buClrTx/>
                <a:buSzTx/>
                <a:buFontTx/>
                <a:buNone/>
              </a:pPr>
              <a:t>49</a:t>
            </a:fld>
            <a:endParaRPr lang="en-US" altLang="en-US">
              <a:solidFill>
                <a:srgbClr val="898989"/>
              </a:solidFill>
              <a:latin typeface="Calibri" panose="020F0502020204030204" pitchFamily="34" charset="0"/>
            </a:endParaRPr>
          </a:p>
        </p:txBody>
      </p:sp>
      <p:sp>
        <p:nvSpPr>
          <p:cNvPr id="10" name="Rectangle 9">
            <a:extLst>
              <a:ext uri="{FF2B5EF4-FFF2-40B4-BE49-F238E27FC236}">
                <a16:creationId xmlns:a16="http://schemas.microsoft.com/office/drawing/2014/main" id="{58624858-E134-4213-B973-89854A1295A4}"/>
              </a:ext>
            </a:extLst>
          </p:cNvPr>
          <p:cNvSpPr/>
          <p:nvPr/>
        </p:nvSpPr>
        <p:spPr bwMode="auto">
          <a:xfrm>
            <a:off x="0" y="6477000"/>
            <a:ext cx="9144000" cy="38100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C7CE5F29-558E-4BDC-8E2E-53CC39872AA9}"/>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7" name="Title 20">
            <a:extLst>
              <a:ext uri="{FF2B5EF4-FFF2-40B4-BE49-F238E27FC236}">
                <a16:creationId xmlns:a16="http://schemas.microsoft.com/office/drawing/2014/main" id="{8DFA8977-0A94-4E5C-A45B-4C9AEFD5CAEC}"/>
              </a:ext>
            </a:extLst>
          </p:cNvPr>
          <p:cNvSpPr txBox="1">
            <a:spLocks/>
          </p:cNvSpPr>
          <p:nvPr/>
        </p:nvSpPr>
        <p:spPr bwMode="auto">
          <a:xfrm>
            <a:off x="33130" y="800100"/>
            <a:ext cx="8229600" cy="5257800"/>
          </a:xfrm>
          <a:prstGeom prst="rect">
            <a:avLst/>
          </a:prstGeom>
          <a:noFill/>
          <a:ln w="9525">
            <a:no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54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pitchFamily="34" charset="0"/>
                <a:ea typeface="+mj-ea"/>
                <a:cs typeface="Tahoma" pitchFamily="34" charset="0"/>
              </a:rPr>
              <a:t>Thanks you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0D02BB44-E84C-41CB-A484-87AAEE709AA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06822C21-F331-4E5D-996C-2E2BA8D7BEBD}" type="slidenum">
              <a:rPr lang="en-US" altLang="en-US" smtClean="0">
                <a:solidFill>
                  <a:srgbClr val="898989"/>
                </a:solidFill>
                <a:latin typeface="Calibri" panose="020F0502020204030204" pitchFamily="34" charset="0"/>
              </a:rPr>
              <a:pPr>
                <a:spcBef>
                  <a:spcPct val="0"/>
                </a:spcBef>
                <a:buClrTx/>
                <a:buSzTx/>
                <a:buFontTx/>
                <a:buNone/>
              </a:pPr>
              <a:t>5</a:t>
            </a:fld>
            <a:endParaRPr lang="en-US" altLang="en-US">
              <a:solidFill>
                <a:srgbClr val="898989"/>
              </a:solidFill>
              <a:latin typeface="Calibri" panose="020F0502020204030204" pitchFamily="34" charset="0"/>
            </a:endParaRPr>
          </a:p>
        </p:txBody>
      </p:sp>
      <p:sp>
        <p:nvSpPr>
          <p:cNvPr id="4102" name="Content Placeholder 24">
            <a:extLst>
              <a:ext uri="{FF2B5EF4-FFF2-40B4-BE49-F238E27FC236}">
                <a16:creationId xmlns:a16="http://schemas.microsoft.com/office/drawing/2014/main" id="{9C849DCE-042B-41BB-BAE0-9829A442A9F7}"/>
              </a:ext>
            </a:extLst>
          </p:cNvPr>
          <p:cNvSpPr>
            <a:spLocks noGrp="1" noChangeArrowheads="1"/>
          </p:cNvSpPr>
          <p:nvPr>
            <p:ph idx="4294967295"/>
          </p:nvPr>
        </p:nvSpPr>
        <p:spPr>
          <a:xfrm>
            <a:off x="152400" y="1219200"/>
            <a:ext cx="8229600" cy="5105400"/>
          </a:xfrm>
        </p:spPr>
        <p:txBody>
          <a:bodyPr/>
          <a:lstStyle/>
          <a:p>
            <a:pPr eaLnBrk="1" hangingPunct="1">
              <a:buFont typeface="Wingdings" panose="05000000000000000000" pitchFamily="2" charset="2"/>
              <a:buNone/>
            </a:pPr>
            <a:r>
              <a:rPr lang="en-US" altLang="en-US" sz="2400">
                <a:solidFill>
                  <a:schemeClr val="hlink"/>
                </a:solidFill>
                <a:latin typeface="Arial" panose="020B0604020202020204" pitchFamily="34" charset="0"/>
                <a:cs typeface="Tahoma" panose="020B0604030504040204" pitchFamily="34" charset="0"/>
              </a:rPr>
              <a:t>Định nghĩa</a:t>
            </a:r>
          </a:p>
          <a:p>
            <a:pPr eaLnBrk="1" hangingPunct="1">
              <a:buFont typeface="Wingdings" panose="05000000000000000000" pitchFamily="2" charset="2"/>
              <a:buChar char="§"/>
            </a:pPr>
            <a:r>
              <a:rPr lang="en-US" altLang="en-US" sz="2400">
                <a:solidFill>
                  <a:srgbClr val="990000"/>
                </a:solidFill>
                <a:latin typeface="Arial" panose="020B0604020202020204" pitchFamily="34" charset="0"/>
                <a:cs typeface="Tahoma" panose="020B0604030504040204" pitchFamily="34" charset="0"/>
              </a:rPr>
              <a:t>Backer &amp; Buxton (1987): </a:t>
            </a:r>
          </a:p>
          <a:p>
            <a:pPr marL="457200" lvl="1" indent="0" eaLnBrk="1" hangingPunct="1">
              <a:buFont typeface="Wingdings 3" panose="05040102010807070707" pitchFamily="18" charset="2"/>
              <a:buNone/>
            </a:pPr>
            <a:r>
              <a:rPr lang="en-US" altLang="en-US" sz="2400">
                <a:latin typeface="Arial" panose="020B0604020202020204" pitchFamily="34" charset="0"/>
                <a:cs typeface="Arial" panose="020B0604020202020204" pitchFamily="34" charset="0"/>
              </a:rPr>
              <a:t>Tương tác người – máy là tậ</a:t>
            </a:r>
            <a:r>
              <a:rPr lang="vi-VN" altLang="en-US" sz="2400">
                <a:cs typeface="Arial" panose="020B0604020202020204" pitchFamily="34" charset="0"/>
              </a:rPr>
              <a:t>p các </a:t>
            </a:r>
            <a:r>
              <a:rPr lang="vi-VN" altLang="en-US" sz="2400"/>
              <a:t>quá trình, đối thoại và các hành động, qua đó </a:t>
            </a:r>
            <a:r>
              <a:rPr lang="en-US" altLang="en-US" sz="2400">
                <a:latin typeface="Arial" panose="020B0604020202020204" pitchFamily="34" charset="0"/>
                <a:cs typeface="Arial" panose="020B0604020202020204" pitchFamily="34" charset="0"/>
              </a:rPr>
              <a:t>người dùng</a:t>
            </a:r>
            <a:r>
              <a:rPr lang="vi-VN" altLang="en-US" sz="2400">
                <a:cs typeface="Arial" panose="020B0604020202020204" pitchFamily="34" charset="0"/>
              </a:rPr>
              <a:t> </a:t>
            </a:r>
            <a:r>
              <a:rPr lang="vi-VN" altLang="en-US" sz="2400"/>
              <a:t>con người sử dụng và tương tác với </a:t>
            </a:r>
            <a:r>
              <a:rPr lang="en-US" altLang="en-US" sz="2400"/>
              <a:t>máy tính</a:t>
            </a:r>
          </a:p>
          <a:p>
            <a:pPr eaLnBrk="1" hangingPunct="1">
              <a:buFont typeface="Wingdings" panose="05000000000000000000" pitchFamily="2" charset="2"/>
              <a:buChar char="§"/>
            </a:pPr>
            <a:r>
              <a:rPr lang="vi-VN" altLang="en-US" sz="2400">
                <a:solidFill>
                  <a:srgbClr val="990000"/>
                </a:solidFill>
                <a:cs typeface="Tahoma" panose="020B0604030504040204" pitchFamily="34" charset="0"/>
              </a:rPr>
              <a:t>ACMSIGCHI 1992</a:t>
            </a:r>
            <a:r>
              <a:rPr lang="en-US" altLang="en-US" sz="2400">
                <a:solidFill>
                  <a:srgbClr val="990000"/>
                </a:solidFill>
                <a:latin typeface="Arial" panose="020B0604020202020204" pitchFamily="34" charset="0"/>
                <a:cs typeface="Tahoma" panose="020B0604030504040204" pitchFamily="34" charset="0"/>
              </a:rPr>
              <a:t>:</a:t>
            </a:r>
          </a:p>
          <a:p>
            <a:pPr marL="457200" lvl="1" indent="0" eaLnBrk="1" hangingPunct="1">
              <a:buFont typeface="Wingdings 3" panose="05040102010807070707" pitchFamily="18" charset="2"/>
              <a:buNone/>
            </a:pPr>
            <a:r>
              <a:rPr lang="en-US" altLang="en-US" sz="2400">
                <a:latin typeface="Arial" panose="020B0604020202020204" pitchFamily="34" charset="0"/>
                <a:cs typeface="Arial" panose="020B0604020202020204" pitchFamily="34" charset="0"/>
              </a:rPr>
              <a:t>Tương tác người – máy l</a:t>
            </a:r>
            <a:r>
              <a:rPr lang="vi-VN" altLang="en-US" sz="2400">
                <a:cs typeface="Arial" panose="020B0604020202020204" pitchFamily="34" charset="0"/>
              </a:rPr>
              <a:t>à một lĩnh vực liên quan đến thiết kế, đánh giá và cài đặt </a:t>
            </a:r>
            <a:r>
              <a:rPr lang="en-US" altLang="en-US" sz="2400">
                <a:latin typeface="Arial" panose="020B0604020202020204" pitchFamily="34" charset="0"/>
                <a:cs typeface="Arial" panose="020B0604020202020204" pitchFamily="34" charset="0"/>
              </a:rPr>
              <a:t>h</a:t>
            </a:r>
            <a:r>
              <a:rPr lang="vi-VN" altLang="en-US" sz="2400">
                <a:cs typeface="Arial" panose="020B0604020202020204" pitchFamily="34" charset="0"/>
              </a:rPr>
              <a:t>ệ thống </a:t>
            </a:r>
            <a:r>
              <a:rPr lang="en-US" altLang="en-US" sz="2400">
                <a:latin typeface="Arial" panose="020B0604020202020204" pitchFamily="34" charset="0"/>
                <a:cs typeface="Arial" panose="020B0604020202020204" pitchFamily="34" charset="0"/>
              </a:rPr>
              <a:t>máy tính</a:t>
            </a:r>
            <a:r>
              <a:rPr lang="vi-VN" altLang="en-US" sz="2400">
                <a:cs typeface="Arial" panose="020B0604020202020204" pitchFamily="34" charset="0"/>
              </a:rPr>
              <a:t> tương tác cho con người sử dụng và nghiên cứu các hiện tượng chính xảy ra trên đó</a:t>
            </a:r>
            <a:endParaRPr lang="en-US" altLang="en-US" sz="240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2CB9FB0-E011-4C11-8599-66257367A6F3}"/>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4341" name="Group 14">
            <a:extLst>
              <a:ext uri="{FF2B5EF4-FFF2-40B4-BE49-F238E27FC236}">
                <a16:creationId xmlns:a16="http://schemas.microsoft.com/office/drawing/2014/main" id="{C16EEAE4-4486-401D-B716-31DAA6DEDF55}"/>
              </a:ext>
            </a:extLst>
          </p:cNvPr>
          <p:cNvGrpSpPr>
            <a:grpSpLocks/>
          </p:cNvGrpSpPr>
          <p:nvPr/>
        </p:nvGrpSpPr>
        <p:grpSpPr bwMode="auto">
          <a:xfrm>
            <a:off x="457200" y="304800"/>
            <a:ext cx="7543800" cy="474663"/>
            <a:chOff x="762000" y="1905000"/>
            <a:chExt cx="7543800" cy="475488"/>
          </a:xfrm>
        </p:grpSpPr>
        <p:sp>
          <p:nvSpPr>
            <p:cNvPr id="14342" name="Text Box 12">
              <a:extLst>
                <a:ext uri="{FF2B5EF4-FFF2-40B4-BE49-F238E27FC236}">
                  <a16:creationId xmlns:a16="http://schemas.microsoft.com/office/drawing/2014/main" id="{1B5A465E-585C-428F-A7FE-8F789F92D8EF}"/>
                </a:ext>
              </a:extLst>
            </p:cNvPr>
            <p:cNvSpPr txBox="1">
              <a:spLocks noChangeArrowheads="1"/>
            </p:cNvSpPr>
            <p:nvPr/>
          </p:nvSpPr>
          <p:spPr bwMode="auto">
            <a:xfrm>
              <a:off x="1371600" y="1905000"/>
              <a:ext cx="6934200" cy="46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bg1"/>
                  </a:solidFill>
                  <a:latin typeface="Tahoma" panose="020B0604030504040204" pitchFamily="34" charset="0"/>
                  <a:cs typeface="Tahoma" panose="020B0604030504040204" pitchFamily="34" charset="0"/>
                </a:rPr>
                <a:t>Tương tác người – máy (HCI)</a:t>
              </a:r>
            </a:p>
          </p:txBody>
        </p:sp>
        <p:grpSp>
          <p:nvGrpSpPr>
            <p:cNvPr id="14343" name="Group 28">
              <a:extLst>
                <a:ext uri="{FF2B5EF4-FFF2-40B4-BE49-F238E27FC236}">
                  <a16:creationId xmlns:a16="http://schemas.microsoft.com/office/drawing/2014/main" id="{D0B6AECF-8D4C-4FA4-93FA-F0AC7400DD21}"/>
                </a:ext>
              </a:extLst>
            </p:cNvPr>
            <p:cNvGrpSpPr>
              <a:grpSpLocks/>
            </p:cNvGrpSpPr>
            <p:nvPr/>
          </p:nvGrpSpPr>
          <p:grpSpPr bwMode="auto">
            <a:xfrm>
              <a:off x="762000" y="1905000"/>
              <a:ext cx="548640" cy="475488"/>
              <a:chOff x="1110" y="2656"/>
              <a:chExt cx="1549" cy="1351"/>
            </a:xfrm>
          </p:grpSpPr>
          <p:sp>
            <p:nvSpPr>
              <p:cNvPr id="14344" name="AutoShape 4">
                <a:extLst>
                  <a:ext uri="{FF2B5EF4-FFF2-40B4-BE49-F238E27FC236}">
                    <a16:creationId xmlns:a16="http://schemas.microsoft.com/office/drawing/2014/main" id="{38524A77-1EB1-4AD1-B3F1-64962A0D560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14345" name="AutoShape 5">
                <a:extLst>
                  <a:ext uri="{FF2B5EF4-FFF2-40B4-BE49-F238E27FC236}">
                    <a16:creationId xmlns:a16="http://schemas.microsoft.com/office/drawing/2014/main" id="{7BB501E1-36A0-4EDC-B671-BF4403A52D2C}"/>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32F2E327-9B1D-42C8-B4FF-E4FB1966878D}"/>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fade">
                                      <p:cBhvr>
                                        <p:cTn id="7" dur="10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fade">
                                      <p:cBhvr>
                                        <p:cTn id="12" dur="10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fade">
                                      <p:cBhvr>
                                        <p:cTn id="17" dur="10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fade">
                                      <p:cBhvr>
                                        <p:cTn id="22" dur="1000"/>
                                        <p:tgtEl>
                                          <p:spTgt spid="41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E9F1D26E-A276-4929-A0B7-2979F6C233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49BBB95E-6461-43A4-B6E8-0D9CC2EDB9EB}" type="slidenum">
              <a:rPr lang="en-US" altLang="en-US" smtClean="0">
                <a:solidFill>
                  <a:srgbClr val="898989"/>
                </a:solidFill>
                <a:latin typeface="Calibri" panose="020F0502020204030204" pitchFamily="34" charset="0"/>
              </a:rPr>
              <a:pPr>
                <a:spcBef>
                  <a:spcPct val="0"/>
                </a:spcBef>
                <a:buClrTx/>
                <a:buSzTx/>
                <a:buFontTx/>
                <a:buNone/>
              </a:pPr>
              <a:t>6</a:t>
            </a:fld>
            <a:endParaRPr lang="en-US" altLang="en-US">
              <a:solidFill>
                <a:srgbClr val="898989"/>
              </a:solidFill>
              <a:latin typeface="Calibri" panose="020F0502020204030204" pitchFamily="34" charset="0"/>
            </a:endParaRPr>
          </a:p>
        </p:txBody>
      </p:sp>
      <p:sp>
        <p:nvSpPr>
          <p:cNvPr id="16387" name="Content Placeholder 24">
            <a:extLst>
              <a:ext uri="{FF2B5EF4-FFF2-40B4-BE49-F238E27FC236}">
                <a16:creationId xmlns:a16="http://schemas.microsoft.com/office/drawing/2014/main" id="{F06E268C-A733-4A1F-BB9F-93D4B7CB49BA}"/>
              </a:ext>
            </a:extLst>
          </p:cNvPr>
          <p:cNvSpPr>
            <a:spLocks noGrp="1" noChangeArrowheads="1"/>
          </p:cNvSpPr>
          <p:nvPr>
            <p:ph idx="4294967295"/>
          </p:nvPr>
        </p:nvSpPr>
        <p:spPr>
          <a:xfrm>
            <a:off x="488950" y="1905000"/>
            <a:ext cx="7740650" cy="4495800"/>
          </a:xfrm>
        </p:spPr>
        <p:txBody>
          <a:bodyPr/>
          <a:lstStyle/>
          <a:p>
            <a:pPr eaLnBrk="1" hangingPunct="1"/>
            <a:r>
              <a:rPr lang="en-US" altLang="en-US" sz="2400">
                <a:latin typeface="Arial" panose="020B0604020202020204" pitchFamily="34" charset="0"/>
              </a:rPr>
              <a:t>HCI: tương tác người máy, giao tiếp người máy KHÔNG CHỈ LÀ: thiết kế giao diện!!!!!</a:t>
            </a:r>
          </a:p>
          <a:p>
            <a:pPr eaLnBrk="1" hangingPunct="1"/>
            <a:endParaRPr lang="en-US" altLang="en-US" sz="2400">
              <a:latin typeface="Arial" panose="020B0604020202020204" pitchFamily="34" charset="0"/>
            </a:endParaRPr>
          </a:p>
          <a:p>
            <a:pPr eaLnBrk="1" hangingPunct="1"/>
            <a:r>
              <a:rPr lang="en-US" altLang="en-US" sz="2400">
                <a:latin typeface="Arial" panose="020B0604020202020204" pitchFamily="34" charset="0"/>
              </a:rPr>
              <a:t>HCI liên quan đến</a:t>
            </a:r>
          </a:p>
          <a:p>
            <a:pPr lvl="1" eaLnBrk="1" hangingPunct="1"/>
            <a:r>
              <a:rPr lang="en-US" altLang="en-US" sz="2000">
                <a:latin typeface="Arial" panose="020B0604020202020204" pitchFamily="34" charset="0"/>
              </a:rPr>
              <a:t>Nghiên cứu việc con người sử dụng các giao diện</a:t>
            </a:r>
          </a:p>
          <a:p>
            <a:pPr lvl="1" eaLnBrk="1" hangingPunct="1"/>
            <a:r>
              <a:rPr lang="en-US" altLang="en-US" sz="2000">
                <a:latin typeface="Arial" panose="020B0604020202020204" pitchFamily="34" charset="0"/>
              </a:rPr>
              <a:t>Phát triển các ứng dụng mới cho người dùng</a:t>
            </a:r>
          </a:p>
          <a:p>
            <a:pPr lvl="1" eaLnBrk="1" hangingPunct="1"/>
            <a:r>
              <a:rPr lang="en-US" altLang="en-US" sz="2000">
                <a:latin typeface="Arial" panose="020B0604020202020204" pitchFamily="34" charset="0"/>
              </a:rPr>
              <a:t>Phát triển các thiết bị và công cụ mới cho người dùng </a:t>
            </a:r>
            <a:endParaRPr lang="en-US" altLang="en-US" sz="2000">
              <a:latin typeface="Arial" panose="020B0604020202020204" pitchFamily="34" charset="0"/>
              <a:cs typeface="Tahoma" panose="020B0604030504040204" pitchFamily="34" charset="0"/>
            </a:endParaRPr>
          </a:p>
          <a:p>
            <a:pPr lvl="1" eaLnBrk="1" hangingPunct="1">
              <a:buFont typeface="Wingdings" panose="05000000000000000000" pitchFamily="2" charset="2"/>
              <a:buChar char="ü"/>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None/>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5F35A641-CBA9-477E-B014-9BCFC5567699}"/>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6389" name="Group 14">
            <a:extLst>
              <a:ext uri="{FF2B5EF4-FFF2-40B4-BE49-F238E27FC236}">
                <a16:creationId xmlns:a16="http://schemas.microsoft.com/office/drawing/2014/main" id="{F3CDC727-C345-4A80-8EB5-7CCE91B96C72}"/>
              </a:ext>
            </a:extLst>
          </p:cNvPr>
          <p:cNvGrpSpPr>
            <a:grpSpLocks/>
          </p:cNvGrpSpPr>
          <p:nvPr/>
        </p:nvGrpSpPr>
        <p:grpSpPr bwMode="auto">
          <a:xfrm>
            <a:off x="457200" y="304800"/>
            <a:ext cx="7543800" cy="474663"/>
            <a:chOff x="762000" y="1905000"/>
            <a:chExt cx="7543800" cy="475488"/>
          </a:xfrm>
        </p:grpSpPr>
        <p:sp>
          <p:nvSpPr>
            <p:cNvPr id="16390" name="Text Box 12">
              <a:extLst>
                <a:ext uri="{FF2B5EF4-FFF2-40B4-BE49-F238E27FC236}">
                  <a16:creationId xmlns:a16="http://schemas.microsoft.com/office/drawing/2014/main" id="{6B6B5058-4DFC-4294-99F9-EFCCC0EF68D2}"/>
                </a:ext>
              </a:extLst>
            </p:cNvPr>
            <p:cNvSpPr txBox="1">
              <a:spLocks noChangeArrowheads="1"/>
            </p:cNvSpPr>
            <p:nvPr/>
          </p:nvSpPr>
          <p:spPr bwMode="auto">
            <a:xfrm>
              <a:off x="1371600" y="1905000"/>
              <a:ext cx="6934200"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bg1"/>
                  </a:solidFill>
                  <a:latin typeface="Tahoma" panose="020B0604030504040204" pitchFamily="34" charset="0"/>
                  <a:cs typeface="Tahoma" panose="020B0604030504040204" pitchFamily="34" charset="0"/>
                </a:rPr>
                <a:t>Định nghĩa tương tác người – máy (HCI)</a:t>
              </a:r>
            </a:p>
          </p:txBody>
        </p:sp>
        <p:grpSp>
          <p:nvGrpSpPr>
            <p:cNvPr id="16391" name="Group 28">
              <a:extLst>
                <a:ext uri="{FF2B5EF4-FFF2-40B4-BE49-F238E27FC236}">
                  <a16:creationId xmlns:a16="http://schemas.microsoft.com/office/drawing/2014/main" id="{AD9C666B-270E-4E51-8820-96F8E3A6F8BD}"/>
                </a:ext>
              </a:extLst>
            </p:cNvPr>
            <p:cNvGrpSpPr>
              <a:grpSpLocks/>
            </p:cNvGrpSpPr>
            <p:nvPr/>
          </p:nvGrpSpPr>
          <p:grpSpPr bwMode="auto">
            <a:xfrm>
              <a:off x="762000" y="1905000"/>
              <a:ext cx="548640" cy="475488"/>
              <a:chOff x="1110" y="2656"/>
              <a:chExt cx="1549" cy="1351"/>
            </a:xfrm>
          </p:grpSpPr>
          <p:sp>
            <p:nvSpPr>
              <p:cNvPr id="16392" name="AutoShape 4">
                <a:extLst>
                  <a:ext uri="{FF2B5EF4-FFF2-40B4-BE49-F238E27FC236}">
                    <a16:creationId xmlns:a16="http://schemas.microsoft.com/office/drawing/2014/main" id="{6F1A3D19-4185-4657-B305-EA958207189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16393" name="AutoShape 5">
                <a:extLst>
                  <a:ext uri="{FF2B5EF4-FFF2-40B4-BE49-F238E27FC236}">
                    <a16:creationId xmlns:a16="http://schemas.microsoft.com/office/drawing/2014/main" id="{BF1D4FA2-44D6-4765-94EA-325A4310B6FD}"/>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BF3390D9-203E-42C7-B5A7-1C20F08AA4E0}"/>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3CA846D8-183C-4C03-A458-ED684C26D82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1FD02587-4B5F-4542-8FF1-3D077E2DEEDC}" type="slidenum">
              <a:rPr lang="en-US" altLang="en-US" smtClean="0">
                <a:solidFill>
                  <a:srgbClr val="898989"/>
                </a:solidFill>
                <a:latin typeface="Calibri" panose="020F0502020204030204" pitchFamily="34" charset="0"/>
              </a:rPr>
              <a:pPr>
                <a:spcBef>
                  <a:spcPct val="0"/>
                </a:spcBef>
                <a:buClrTx/>
                <a:buSzTx/>
                <a:buFontTx/>
                <a:buNone/>
              </a:pPr>
              <a:t>7</a:t>
            </a:fld>
            <a:endParaRPr lang="en-US" altLang="en-US">
              <a:solidFill>
                <a:srgbClr val="898989"/>
              </a:solidFill>
              <a:latin typeface="Calibri" panose="020F0502020204030204" pitchFamily="34" charset="0"/>
            </a:endParaRPr>
          </a:p>
        </p:txBody>
      </p:sp>
      <p:sp>
        <p:nvSpPr>
          <p:cNvPr id="4102" name="Content Placeholder 24">
            <a:extLst>
              <a:ext uri="{FF2B5EF4-FFF2-40B4-BE49-F238E27FC236}">
                <a16:creationId xmlns:a16="http://schemas.microsoft.com/office/drawing/2014/main" id="{F30B0828-672F-4C2F-984E-89C778F2B0AC}"/>
              </a:ext>
            </a:extLst>
          </p:cNvPr>
          <p:cNvSpPr>
            <a:spLocks noGrp="1"/>
          </p:cNvSpPr>
          <p:nvPr>
            <p:ph idx="4294967295"/>
          </p:nvPr>
        </p:nvSpPr>
        <p:spPr>
          <a:xfrm>
            <a:off x="488950" y="1828800"/>
            <a:ext cx="7740650" cy="4572000"/>
          </a:xfrm>
        </p:spPr>
        <p:txBody>
          <a:bodyPr rtlCol="0">
            <a:normAutofit/>
          </a:bodyPr>
          <a:lstStyle/>
          <a:p>
            <a:pPr marL="0" indent="0" algn="just" eaLnBrk="1" fontAlgn="auto" hangingPunct="1">
              <a:spcAft>
                <a:spcPts val="0"/>
              </a:spcAft>
              <a:buFont typeface="Wingdings 3" charset="2"/>
              <a:buNone/>
              <a:defRPr/>
            </a:pPr>
            <a:r>
              <a:rPr lang="en-US" altLang="en-US" sz="2400">
                <a:solidFill>
                  <a:schemeClr val="tx1">
                    <a:lumMod val="75000"/>
                    <a:lumOff val="25000"/>
                  </a:schemeClr>
                </a:solidFill>
                <a:latin typeface="Arial" panose="020B0604020202020204" pitchFamily="34" charset="0"/>
                <a:cs typeface="Tahoma" panose="020B0604030504040204" pitchFamily="34" charset="0"/>
              </a:rPr>
              <a:t>5 tiêu chí cụ thể cho tính tiện dụng (Nielson – 1993):</a:t>
            </a:r>
          </a:p>
          <a:p>
            <a:pPr lvl="1" algn="just" eaLnBrk="1" fontAlgn="auto" hangingPunct="1">
              <a:spcAft>
                <a:spcPts val="0"/>
              </a:spcAft>
              <a:buFont typeface="Wingdings" panose="05000000000000000000" pitchFamily="2" charset="2"/>
              <a:buChar char="§"/>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Tính dễ học</a:t>
            </a:r>
          </a:p>
          <a:p>
            <a:pPr lvl="1" algn="just" eaLnBrk="1" fontAlgn="auto" hangingPunct="1">
              <a:spcAft>
                <a:spcPts val="0"/>
              </a:spcAft>
              <a:buFont typeface="Wingdings" panose="05000000000000000000" pitchFamily="2" charset="2"/>
              <a:buChar char="§"/>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Tính hiệu quả</a:t>
            </a:r>
          </a:p>
          <a:p>
            <a:pPr lvl="1" algn="just" eaLnBrk="1" fontAlgn="auto" hangingPunct="1">
              <a:spcAft>
                <a:spcPts val="0"/>
              </a:spcAft>
              <a:buFont typeface="Wingdings" panose="05000000000000000000" pitchFamily="2" charset="2"/>
              <a:buChar char="§"/>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Tính dễ nhớ</a:t>
            </a:r>
          </a:p>
          <a:p>
            <a:pPr lvl="1" algn="just" eaLnBrk="1" fontAlgn="auto" hangingPunct="1">
              <a:spcAft>
                <a:spcPts val="0"/>
              </a:spcAft>
              <a:buFont typeface="Wingdings" panose="05000000000000000000" pitchFamily="2" charset="2"/>
              <a:buChar char="§"/>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Tính dự đoán lỗi</a:t>
            </a:r>
          </a:p>
          <a:p>
            <a:pPr lvl="1" algn="just" eaLnBrk="1" fontAlgn="auto" hangingPunct="1">
              <a:spcAft>
                <a:spcPts val="0"/>
              </a:spcAft>
              <a:buFont typeface="Wingdings" panose="05000000000000000000" pitchFamily="2" charset="2"/>
              <a:buChar char="§"/>
              <a:defRPr/>
            </a:pPr>
            <a:r>
              <a:rPr lang="en-US" altLang="en-US" sz="2200">
                <a:solidFill>
                  <a:schemeClr val="tx1">
                    <a:lumMod val="75000"/>
                    <a:lumOff val="25000"/>
                  </a:schemeClr>
                </a:solidFill>
                <a:latin typeface="Arial" panose="020B0604020202020204" pitchFamily="34" charset="0"/>
                <a:cs typeface="Tahoma" panose="020B0604030504040204" pitchFamily="34" charset="0"/>
              </a:rPr>
              <a:t>Đáp ứng tính của quan</a:t>
            </a:r>
          </a:p>
          <a:p>
            <a:pPr algn="just" eaLnBrk="1" fontAlgn="auto" hangingPunct="1">
              <a:spcAft>
                <a:spcPts val="0"/>
              </a:spcAft>
              <a:buFont typeface="Wingdings" panose="05000000000000000000" pitchFamily="2" charset="2"/>
              <a:buChar char="§"/>
              <a:defRPr/>
            </a:pP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a:p>
            <a:pPr lvl="1" algn="just" eaLnBrk="1" fontAlgn="auto" hangingPunct="1">
              <a:spcAft>
                <a:spcPts val="0"/>
              </a:spcAft>
              <a:buFont typeface="Wingdings" panose="05000000000000000000" pitchFamily="2" charset="2"/>
              <a:buChar char="ü"/>
              <a:defRPr/>
            </a:pP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a:p>
            <a:pPr algn="just" eaLnBrk="1" fontAlgn="auto" hangingPunct="1">
              <a:spcAft>
                <a:spcPts val="0"/>
              </a:spcAft>
              <a:buFont typeface="Wingdings" panose="05000000000000000000" pitchFamily="2" charset="2"/>
              <a:buNone/>
              <a:defRPr/>
            </a:pP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a:p>
            <a:pPr algn="just" eaLnBrk="1" fontAlgn="auto" hangingPunct="1">
              <a:spcAft>
                <a:spcPts val="0"/>
              </a:spcAft>
              <a:buFont typeface="Wingdings" panose="05000000000000000000" pitchFamily="2" charset="2"/>
              <a:buChar char="Ø"/>
              <a:defRPr/>
            </a:pPr>
            <a:endParaRPr lang="en-US" altLang="en-US" sz="2400">
              <a:solidFill>
                <a:schemeClr val="tx1">
                  <a:lumMod val="75000"/>
                  <a:lumOff val="25000"/>
                </a:schemeClr>
              </a:solidFill>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96877B23-BA94-4E86-8519-5F9CF00D7A87}"/>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8437" name="Group 14">
            <a:extLst>
              <a:ext uri="{FF2B5EF4-FFF2-40B4-BE49-F238E27FC236}">
                <a16:creationId xmlns:a16="http://schemas.microsoft.com/office/drawing/2014/main" id="{1C60A66C-14A5-4FAE-9930-A8E620260C17}"/>
              </a:ext>
            </a:extLst>
          </p:cNvPr>
          <p:cNvGrpSpPr>
            <a:grpSpLocks/>
          </p:cNvGrpSpPr>
          <p:nvPr/>
        </p:nvGrpSpPr>
        <p:grpSpPr bwMode="auto">
          <a:xfrm>
            <a:off x="457200" y="304800"/>
            <a:ext cx="7543800" cy="474663"/>
            <a:chOff x="762000" y="1905000"/>
            <a:chExt cx="7543800" cy="475488"/>
          </a:xfrm>
        </p:grpSpPr>
        <p:sp>
          <p:nvSpPr>
            <p:cNvPr id="18438" name="Text Box 12">
              <a:extLst>
                <a:ext uri="{FF2B5EF4-FFF2-40B4-BE49-F238E27FC236}">
                  <a16:creationId xmlns:a16="http://schemas.microsoft.com/office/drawing/2014/main" id="{CC849068-2EA2-412F-92E7-709586EF521C}"/>
                </a:ext>
              </a:extLst>
            </p:cNvPr>
            <p:cNvSpPr txBox="1">
              <a:spLocks noChangeArrowheads="1"/>
            </p:cNvSpPr>
            <p:nvPr/>
          </p:nvSpPr>
          <p:spPr bwMode="auto">
            <a:xfrm>
              <a:off x="1371600" y="1905000"/>
              <a:ext cx="6934200"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bg1"/>
                  </a:solidFill>
                  <a:latin typeface="Tahoma" panose="020B0604030504040204" pitchFamily="34" charset="0"/>
                  <a:cs typeface="Tahoma" panose="020B0604030504040204" pitchFamily="34" charset="0"/>
                </a:rPr>
                <a:t>Định nghĩa tương tác người – máy (HCI)</a:t>
              </a:r>
            </a:p>
          </p:txBody>
        </p:sp>
        <p:grpSp>
          <p:nvGrpSpPr>
            <p:cNvPr id="18439" name="Group 28">
              <a:extLst>
                <a:ext uri="{FF2B5EF4-FFF2-40B4-BE49-F238E27FC236}">
                  <a16:creationId xmlns:a16="http://schemas.microsoft.com/office/drawing/2014/main" id="{D7CEB658-A3D1-485C-A853-D17D30559474}"/>
                </a:ext>
              </a:extLst>
            </p:cNvPr>
            <p:cNvGrpSpPr>
              <a:grpSpLocks/>
            </p:cNvGrpSpPr>
            <p:nvPr/>
          </p:nvGrpSpPr>
          <p:grpSpPr bwMode="auto">
            <a:xfrm>
              <a:off x="762000" y="1905000"/>
              <a:ext cx="548640" cy="475488"/>
              <a:chOff x="1110" y="2656"/>
              <a:chExt cx="1549" cy="1351"/>
            </a:xfrm>
          </p:grpSpPr>
          <p:sp>
            <p:nvSpPr>
              <p:cNvPr id="18440" name="AutoShape 4">
                <a:extLst>
                  <a:ext uri="{FF2B5EF4-FFF2-40B4-BE49-F238E27FC236}">
                    <a16:creationId xmlns:a16="http://schemas.microsoft.com/office/drawing/2014/main" id="{DC673A94-1A4F-4B40-8C50-D4A4158714C8}"/>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18441" name="AutoShape 5">
                <a:extLst>
                  <a:ext uri="{FF2B5EF4-FFF2-40B4-BE49-F238E27FC236}">
                    <a16:creationId xmlns:a16="http://schemas.microsoft.com/office/drawing/2014/main" id="{961D2217-3C09-4420-8E44-175D7233F6B1}"/>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A1522458-C50F-4F0C-BDF2-C36A7A32DD13}"/>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fade">
                                      <p:cBhvr>
                                        <p:cTn id="7" dur="1000"/>
                                        <p:tgtEl>
                                          <p:spTgt spid="410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2">
                                            <p:txEl>
                                              <p:pRg st="1" end="1"/>
                                            </p:txEl>
                                          </p:spTgt>
                                        </p:tgtEl>
                                        <p:attrNameLst>
                                          <p:attrName>style.visibility</p:attrName>
                                        </p:attrNameLst>
                                      </p:cBhvr>
                                      <p:to>
                                        <p:strVal val="visible"/>
                                      </p:to>
                                    </p:set>
                                    <p:animEffect transition="in" filter="fade">
                                      <p:cBhvr>
                                        <p:cTn id="10" dur="1000"/>
                                        <p:tgtEl>
                                          <p:spTgt spid="410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02">
                                            <p:txEl>
                                              <p:pRg st="2" end="2"/>
                                            </p:txEl>
                                          </p:spTgt>
                                        </p:tgtEl>
                                        <p:attrNameLst>
                                          <p:attrName>style.visibility</p:attrName>
                                        </p:attrNameLst>
                                      </p:cBhvr>
                                      <p:to>
                                        <p:strVal val="visible"/>
                                      </p:to>
                                    </p:set>
                                    <p:animEffect transition="in" filter="fade">
                                      <p:cBhvr>
                                        <p:cTn id="13" dur="1000"/>
                                        <p:tgtEl>
                                          <p:spTgt spid="410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02">
                                            <p:txEl>
                                              <p:pRg st="3" end="3"/>
                                            </p:txEl>
                                          </p:spTgt>
                                        </p:tgtEl>
                                        <p:attrNameLst>
                                          <p:attrName>style.visibility</p:attrName>
                                        </p:attrNameLst>
                                      </p:cBhvr>
                                      <p:to>
                                        <p:strVal val="visible"/>
                                      </p:to>
                                    </p:set>
                                    <p:animEffect transition="in" filter="fade">
                                      <p:cBhvr>
                                        <p:cTn id="16" dur="1000"/>
                                        <p:tgtEl>
                                          <p:spTgt spid="410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02">
                                            <p:txEl>
                                              <p:pRg st="4" end="4"/>
                                            </p:txEl>
                                          </p:spTgt>
                                        </p:tgtEl>
                                        <p:attrNameLst>
                                          <p:attrName>style.visibility</p:attrName>
                                        </p:attrNameLst>
                                      </p:cBhvr>
                                      <p:to>
                                        <p:strVal val="visible"/>
                                      </p:to>
                                    </p:set>
                                    <p:animEffect transition="in" filter="fade">
                                      <p:cBhvr>
                                        <p:cTn id="19" dur="1000"/>
                                        <p:tgtEl>
                                          <p:spTgt spid="410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02">
                                            <p:txEl>
                                              <p:pRg st="5" end="5"/>
                                            </p:txEl>
                                          </p:spTgt>
                                        </p:tgtEl>
                                        <p:attrNameLst>
                                          <p:attrName>style.visibility</p:attrName>
                                        </p:attrNameLst>
                                      </p:cBhvr>
                                      <p:to>
                                        <p:strVal val="visible"/>
                                      </p:to>
                                    </p:set>
                                    <p:animEffect transition="in" filter="fade">
                                      <p:cBhvr>
                                        <p:cTn id="22" dur="10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A2C99AC3-56C9-4147-AC5E-6679950CEF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5153AAFB-08FA-4909-8DCE-19E897420D9F}" type="slidenum">
              <a:rPr lang="en-US" altLang="en-US" smtClean="0">
                <a:solidFill>
                  <a:srgbClr val="898989"/>
                </a:solidFill>
                <a:latin typeface="Calibri" panose="020F0502020204030204" pitchFamily="34" charset="0"/>
              </a:rPr>
              <a:pPr>
                <a:spcBef>
                  <a:spcPct val="0"/>
                </a:spcBef>
                <a:buClrTx/>
                <a:buSzTx/>
                <a:buFontTx/>
                <a:buNone/>
              </a:pPr>
              <a:t>8</a:t>
            </a:fld>
            <a:endParaRPr lang="en-US" altLang="en-US">
              <a:solidFill>
                <a:srgbClr val="898989"/>
              </a:solidFill>
              <a:latin typeface="Calibri" panose="020F0502020204030204" pitchFamily="34" charset="0"/>
            </a:endParaRPr>
          </a:p>
        </p:txBody>
      </p:sp>
      <p:sp>
        <p:nvSpPr>
          <p:cNvPr id="20483" name="Content Placeholder 24">
            <a:extLst>
              <a:ext uri="{FF2B5EF4-FFF2-40B4-BE49-F238E27FC236}">
                <a16:creationId xmlns:a16="http://schemas.microsoft.com/office/drawing/2014/main" id="{B039481B-5225-4AD8-BE9A-373572A988D5}"/>
              </a:ext>
            </a:extLst>
          </p:cNvPr>
          <p:cNvSpPr>
            <a:spLocks noGrp="1" noChangeArrowheads="1"/>
          </p:cNvSpPr>
          <p:nvPr>
            <p:ph idx="4294967295"/>
          </p:nvPr>
        </p:nvSpPr>
        <p:spPr>
          <a:xfrm>
            <a:off x="0" y="1524000"/>
            <a:ext cx="8229600" cy="5105400"/>
          </a:xfrm>
        </p:spPr>
        <p:txBody>
          <a:bodyPr/>
          <a:lstStyle/>
          <a:p>
            <a:pPr algn="just" eaLnBrk="1" hangingPunct="1">
              <a:lnSpc>
                <a:spcPct val="90000"/>
              </a:lnSpc>
            </a:pPr>
            <a:r>
              <a:rPr lang="en-US" altLang="en-US" sz="3000">
                <a:latin typeface="Arial" panose="020B0604020202020204" pitchFamily="34" charset="0"/>
                <a:cs typeface="Tahoma" panose="020B0604030504040204" pitchFamily="34" charset="0"/>
              </a:rPr>
              <a:t>HCI là một ngành đa lĩnh vực, có nghĩa là nó sử dụng tri thức của nhiều ngành khác nhau. Các lĩnh vực chính cung cấp đầu vào cho HCI, bao gồm :</a:t>
            </a:r>
          </a:p>
          <a:p>
            <a:pPr lvl="1" algn="just" eaLnBrk="1" hangingPunct="1">
              <a:lnSpc>
                <a:spcPct val="90000"/>
              </a:lnSpc>
              <a:buFont typeface="Wingdings" panose="05000000000000000000" pitchFamily="2" charset="2"/>
              <a:buChar char="§"/>
            </a:pPr>
            <a:r>
              <a:rPr lang="en-US" altLang="en-US" sz="2600">
                <a:latin typeface="Arial" panose="020B0604020202020204" pitchFamily="34" charset="0"/>
                <a:cs typeface="Tahoma" panose="020B0604030504040204" pitchFamily="34" charset="0"/>
              </a:rPr>
              <a:t>Khoa học máy tính, trí tuệ nhân tạo</a:t>
            </a:r>
          </a:p>
          <a:p>
            <a:pPr lvl="1" algn="just" eaLnBrk="1" hangingPunct="1">
              <a:lnSpc>
                <a:spcPct val="90000"/>
              </a:lnSpc>
              <a:buFont typeface="Wingdings" panose="05000000000000000000" pitchFamily="2" charset="2"/>
              <a:buChar char="§"/>
            </a:pPr>
            <a:r>
              <a:rPr lang="en-US" altLang="en-US" sz="2600">
                <a:latin typeface="Arial" panose="020B0604020202020204" pitchFamily="34" charset="0"/>
                <a:cs typeface="Tahoma" panose="020B0604030504040204" pitchFamily="34" charset="0"/>
              </a:rPr>
              <a:t>Nhân loại học (anthropology)</a:t>
            </a:r>
          </a:p>
          <a:p>
            <a:pPr lvl="1" algn="just" eaLnBrk="1" hangingPunct="1">
              <a:lnSpc>
                <a:spcPct val="90000"/>
              </a:lnSpc>
              <a:buFont typeface="Wingdings" panose="05000000000000000000" pitchFamily="2" charset="2"/>
              <a:buChar char="§"/>
            </a:pPr>
            <a:r>
              <a:rPr lang="en-US" altLang="en-US" sz="2600">
                <a:latin typeface="Arial" panose="020B0604020202020204" pitchFamily="34" charset="0"/>
                <a:cs typeface="Tahoma" panose="020B0604030504040204" pitchFamily="34" charset="0"/>
              </a:rPr>
              <a:t>Công thái học (ergonomic): một nhánh của ngành tâm lý học ứng dụng nhằm cải tiến máy móc cho con người dễ dàng sử dụng (an toàn)</a:t>
            </a:r>
          </a:p>
          <a:p>
            <a:pPr algn="just" eaLnBrk="1" hangingPunct="1">
              <a:lnSpc>
                <a:spcPct val="90000"/>
              </a:lnSpc>
              <a:buFont typeface="Arial" panose="020B0604020202020204" pitchFamily="34" charset="0"/>
              <a:buNone/>
            </a:pPr>
            <a:endParaRPr lang="en-US" altLang="en-US" sz="3000">
              <a:latin typeface="Arial" panose="020B0604020202020204" pitchFamily="34" charset="0"/>
              <a:cs typeface="Tahoma" panose="020B0604030504040204" pitchFamily="34" charset="0"/>
            </a:endParaRPr>
          </a:p>
          <a:p>
            <a:pPr algn="just" eaLnBrk="1" hangingPunct="1">
              <a:buFont typeface="Wingdings" panose="05000000000000000000" pitchFamily="2" charset="2"/>
              <a:buNone/>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5382A290-7331-4003-8435-0CCB4B170F3D}"/>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0485" name="Group 14">
            <a:extLst>
              <a:ext uri="{FF2B5EF4-FFF2-40B4-BE49-F238E27FC236}">
                <a16:creationId xmlns:a16="http://schemas.microsoft.com/office/drawing/2014/main" id="{F9C019EE-9051-4CBC-B504-26DB093B9AFC}"/>
              </a:ext>
            </a:extLst>
          </p:cNvPr>
          <p:cNvGrpSpPr>
            <a:grpSpLocks/>
          </p:cNvGrpSpPr>
          <p:nvPr/>
        </p:nvGrpSpPr>
        <p:grpSpPr bwMode="auto">
          <a:xfrm>
            <a:off x="533400" y="228600"/>
            <a:ext cx="7543800" cy="641350"/>
            <a:chOff x="762000" y="1905000"/>
            <a:chExt cx="7543800" cy="642465"/>
          </a:xfrm>
        </p:grpSpPr>
        <p:sp>
          <p:nvSpPr>
            <p:cNvPr id="20486" name="Text Box 12">
              <a:extLst>
                <a:ext uri="{FF2B5EF4-FFF2-40B4-BE49-F238E27FC236}">
                  <a16:creationId xmlns:a16="http://schemas.microsoft.com/office/drawing/2014/main" id="{59513FFF-C266-461B-84CD-FE9D78E85304}"/>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Các lĩnh vực liên quan đến HCI</a:t>
              </a:r>
            </a:p>
          </p:txBody>
        </p:sp>
        <p:grpSp>
          <p:nvGrpSpPr>
            <p:cNvPr id="20487" name="Group 28">
              <a:extLst>
                <a:ext uri="{FF2B5EF4-FFF2-40B4-BE49-F238E27FC236}">
                  <a16:creationId xmlns:a16="http://schemas.microsoft.com/office/drawing/2014/main" id="{287692B6-8352-4EC4-A331-19AEA601475F}"/>
                </a:ext>
              </a:extLst>
            </p:cNvPr>
            <p:cNvGrpSpPr>
              <a:grpSpLocks/>
            </p:cNvGrpSpPr>
            <p:nvPr/>
          </p:nvGrpSpPr>
          <p:grpSpPr bwMode="auto">
            <a:xfrm>
              <a:off x="762000" y="1905000"/>
              <a:ext cx="548640" cy="475488"/>
              <a:chOff x="1110" y="2656"/>
              <a:chExt cx="1549" cy="1351"/>
            </a:xfrm>
          </p:grpSpPr>
          <p:sp>
            <p:nvSpPr>
              <p:cNvPr id="20488" name="AutoShape 4">
                <a:extLst>
                  <a:ext uri="{FF2B5EF4-FFF2-40B4-BE49-F238E27FC236}">
                    <a16:creationId xmlns:a16="http://schemas.microsoft.com/office/drawing/2014/main" id="{156E13BA-6A49-4F52-86E5-F0F095356E96}"/>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0489" name="AutoShape 5">
                <a:extLst>
                  <a:ext uri="{FF2B5EF4-FFF2-40B4-BE49-F238E27FC236}">
                    <a16:creationId xmlns:a16="http://schemas.microsoft.com/office/drawing/2014/main" id="{2D0ED400-DE90-4349-93D7-1F85D9B4FE94}"/>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5D58B73C-88CB-4FCC-BEEE-6EB9B604BBF8}"/>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D0AF0AA9-7BB1-40D1-870A-AA6BCC8790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fld id="{B2BC7363-6620-4C33-A69B-2E2EBF556506}" type="slidenum">
              <a:rPr lang="en-US" altLang="en-US" smtClean="0">
                <a:solidFill>
                  <a:srgbClr val="898989"/>
                </a:solidFill>
                <a:latin typeface="Calibri" panose="020F0502020204030204" pitchFamily="34" charset="0"/>
              </a:rPr>
              <a:pPr>
                <a:spcBef>
                  <a:spcPct val="0"/>
                </a:spcBef>
                <a:buClrTx/>
                <a:buSzTx/>
                <a:buFontTx/>
                <a:buNone/>
              </a:pPr>
              <a:t>9</a:t>
            </a:fld>
            <a:endParaRPr lang="en-US" altLang="en-US">
              <a:solidFill>
                <a:srgbClr val="898989"/>
              </a:solidFill>
              <a:latin typeface="Calibri" panose="020F0502020204030204" pitchFamily="34" charset="0"/>
            </a:endParaRPr>
          </a:p>
        </p:txBody>
      </p:sp>
      <p:sp>
        <p:nvSpPr>
          <p:cNvPr id="22531" name="Content Placeholder 24">
            <a:extLst>
              <a:ext uri="{FF2B5EF4-FFF2-40B4-BE49-F238E27FC236}">
                <a16:creationId xmlns:a16="http://schemas.microsoft.com/office/drawing/2014/main" id="{C5B96112-7EFA-4664-AB77-7E552DDEC534}"/>
              </a:ext>
            </a:extLst>
          </p:cNvPr>
          <p:cNvSpPr>
            <a:spLocks noGrp="1" noChangeArrowheads="1"/>
          </p:cNvSpPr>
          <p:nvPr>
            <p:ph idx="4294967295"/>
          </p:nvPr>
        </p:nvSpPr>
        <p:spPr>
          <a:xfrm>
            <a:off x="457200" y="1482725"/>
            <a:ext cx="8229600" cy="5105400"/>
          </a:xfrm>
        </p:spPr>
        <p:txBody>
          <a:bodyPr/>
          <a:lstStyle/>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Ngôn ngữ học</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Triết học</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Nghệ thuật</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Xã hội học</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Thiết kế</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Tâm lý học (ứng dụng lý thuyết tiến trình nhận thức và phân tích theo kinh nghiệm ứng xử của người dùng)</a:t>
            </a:r>
          </a:p>
          <a:p>
            <a:pPr eaLnBrk="1" hangingPunct="1">
              <a:buFont typeface="Wingdings" panose="05000000000000000000" pitchFamily="2" charset="2"/>
              <a:buChar char="§"/>
            </a:pPr>
            <a:r>
              <a:rPr lang="en-US" altLang="en-US" sz="2400">
                <a:latin typeface="Arial" panose="020B0604020202020204" pitchFamily="34" charset="0"/>
                <a:cs typeface="Tahoma" panose="020B0604030504040204" pitchFamily="34" charset="0"/>
              </a:rPr>
              <a:t>Kỹ nghệ, sinh lý học</a:t>
            </a:r>
          </a:p>
          <a:p>
            <a:pPr algn="just" eaLnBrk="1" hangingPunct="1">
              <a:lnSpc>
                <a:spcPct val="90000"/>
              </a:lnSpc>
              <a:buFont typeface="Arial" panose="020B0604020202020204" pitchFamily="34" charset="0"/>
              <a:buNone/>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None/>
            </a:pPr>
            <a:endParaRPr lang="en-US" altLang="en-US" sz="2400">
              <a:latin typeface="Arial" panose="020B0604020202020204" pitchFamily="34" charset="0"/>
              <a:cs typeface="Tahoma" panose="020B0604030504040204" pitchFamily="34" charset="0"/>
            </a:endParaRPr>
          </a:p>
          <a:p>
            <a:pPr algn="just" eaLnBrk="1" hangingPunct="1">
              <a:buFont typeface="Wingdings" panose="05000000000000000000" pitchFamily="2" charset="2"/>
              <a:buChar char="Ø"/>
            </a:pPr>
            <a:endParaRPr lang="en-US" altLang="en-US" sz="2400">
              <a:latin typeface="Arial" panose="020B0604020202020204" pitchFamily="34" charset="0"/>
              <a:cs typeface="Tahoma" panose="020B0604030504040204" pitchFamily="34" charset="0"/>
            </a:endParaRPr>
          </a:p>
        </p:txBody>
      </p:sp>
      <p:sp>
        <p:nvSpPr>
          <p:cNvPr id="4" name="Rectangle 3">
            <a:extLst>
              <a:ext uri="{FF2B5EF4-FFF2-40B4-BE49-F238E27FC236}">
                <a16:creationId xmlns:a16="http://schemas.microsoft.com/office/drawing/2014/main" id="{CCEAF9B3-8CF6-4208-AFEA-FFF4FF4D76EB}"/>
              </a:ext>
            </a:extLst>
          </p:cNvPr>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2533" name="Group 14">
            <a:extLst>
              <a:ext uri="{FF2B5EF4-FFF2-40B4-BE49-F238E27FC236}">
                <a16:creationId xmlns:a16="http://schemas.microsoft.com/office/drawing/2014/main" id="{43FC9C73-B347-455E-B981-120A3D90670D}"/>
              </a:ext>
            </a:extLst>
          </p:cNvPr>
          <p:cNvGrpSpPr>
            <a:grpSpLocks/>
          </p:cNvGrpSpPr>
          <p:nvPr/>
        </p:nvGrpSpPr>
        <p:grpSpPr bwMode="auto">
          <a:xfrm>
            <a:off x="533400" y="228600"/>
            <a:ext cx="7543800" cy="641350"/>
            <a:chOff x="762000" y="1905000"/>
            <a:chExt cx="7543800" cy="642465"/>
          </a:xfrm>
        </p:grpSpPr>
        <p:sp>
          <p:nvSpPr>
            <p:cNvPr id="22534" name="Text Box 12">
              <a:extLst>
                <a:ext uri="{FF2B5EF4-FFF2-40B4-BE49-F238E27FC236}">
                  <a16:creationId xmlns:a16="http://schemas.microsoft.com/office/drawing/2014/main" id="{420C10B2-21B0-4D9A-AE81-6BCB1073157D}"/>
                </a:ext>
              </a:extLst>
            </p:cNvPr>
            <p:cNvSpPr txBox="1">
              <a:spLocks noChangeArrowheads="1"/>
            </p:cNvSpPr>
            <p:nvPr/>
          </p:nvSpPr>
          <p:spPr bwMode="auto">
            <a:xfrm>
              <a:off x="1371600" y="1905000"/>
              <a:ext cx="6934200" cy="64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a:solidFill>
                    <a:schemeClr val="bg1"/>
                  </a:solidFill>
                  <a:latin typeface="Arial" panose="020B0604020202020204" pitchFamily="34" charset="0"/>
                </a:rPr>
                <a:t>Các lĩnh vực liên quan đến HCI</a:t>
              </a:r>
            </a:p>
          </p:txBody>
        </p:sp>
        <p:grpSp>
          <p:nvGrpSpPr>
            <p:cNvPr id="22535" name="Group 28">
              <a:extLst>
                <a:ext uri="{FF2B5EF4-FFF2-40B4-BE49-F238E27FC236}">
                  <a16:creationId xmlns:a16="http://schemas.microsoft.com/office/drawing/2014/main" id="{128CF64F-0AFE-4CF2-A7C2-E28991FF9874}"/>
                </a:ext>
              </a:extLst>
            </p:cNvPr>
            <p:cNvGrpSpPr>
              <a:grpSpLocks/>
            </p:cNvGrpSpPr>
            <p:nvPr/>
          </p:nvGrpSpPr>
          <p:grpSpPr bwMode="auto">
            <a:xfrm>
              <a:off x="762000" y="1905000"/>
              <a:ext cx="548640" cy="475488"/>
              <a:chOff x="1110" y="2656"/>
              <a:chExt cx="1549" cy="1351"/>
            </a:xfrm>
          </p:grpSpPr>
          <p:sp>
            <p:nvSpPr>
              <p:cNvPr id="22536" name="AutoShape 4">
                <a:extLst>
                  <a:ext uri="{FF2B5EF4-FFF2-40B4-BE49-F238E27FC236}">
                    <a16:creationId xmlns:a16="http://schemas.microsoft.com/office/drawing/2014/main" id="{AB85F1FA-7EC2-444A-94CB-EC353420A87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2537" name="AutoShape 5">
                <a:extLst>
                  <a:ext uri="{FF2B5EF4-FFF2-40B4-BE49-F238E27FC236}">
                    <a16:creationId xmlns:a16="http://schemas.microsoft.com/office/drawing/2014/main" id="{759A0AED-D185-4C22-BA46-334FD8FBF981}"/>
                  </a:ext>
                </a:extLst>
              </p:cNvPr>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21" name="AutoShape 6">
                <a:extLst>
                  <a:ext uri="{FF2B5EF4-FFF2-40B4-BE49-F238E27FC236}">
                    <a16:creationId xmlns:a16="http://schemas.microsoft.com/office/drawing/2014/main" id="{348AA6EE-F5A8-4460-BD3E-FE6473266A0D}"/>
                  </a:ext>
                </a:extLst>
              </p:cNvPr>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8892</TotalTime>
  <Words>3049</Words>
  <Application>Microsoft Office PowerPoint</Application>
  <PresentationFormat>On-screen Show (4:3)</PresentationFormat>
  <Paragraphs>397</Paragraphs>
  <Slides>49</Slides>
  <Notes>45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Arial</vt:lpstr>
      <vt:lpstr>Trebuchet MS</vt:lpstr>
      <vt:lpstr>Wingdings 3</vt:lpstr>
      <vt:lpstr>Calibri</vt:lpstr>
      <vt:lpstr>SVN-Aguda Black</vt:lpstr>
      <vt:lpstr>Tahoma</vt:lpstr>
      <vt:lpstr>Wingdings</vt:lpstr>
      <vt:lpstr>ＭＳ Ｐゴシック</vt:lpstr>
      <vt:lpstr>Times</vt:lpstr>
      <vt:lpstr>Facet</vt:lpstr>
      <vt:lpstr>Microsoft Word Document</vt:lpstr>
      <vt:lpstr>Microsoft Word 97 - 2004 Document</vt:lpstr>
      <vt:lpstr>CHAPTER I TỔNG QUAN VỀ THIẾT KẾ GIAO DIỆN</vt:lpstr>
      <vt:lpstr>PowerPoint Presentation</vt:lpstr>
      <vt:lpstr>1. Tương tác người – máy Human Computer Interaction - HCI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Tính khả dụng - usability</vt:lpstr>
      <vt:lpstr>Tính khả dụng</vt:lpstr>
      <vt:lpstr>Tính khả dụng – các yếu tố ảnh hưởng</vt:lpstr>
      <vt:lpstr>Tính khả dụng – các yếu tố ảnh hưởng</vt:lpstr>
      <vt:lpstr>Tính khả dụng – Kiểm thử</vt:lpstr>
      <vt:lpstr>Tính khả dụng – Kiểm thử</vt:lpstr>
      <vt:lpstr>Tính khả dụng – Đánh giá</vt:lpstr>
      <vt:lpstr>3. Giao diện người dùng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Vai trò, tầm quan trọng của thiết kế giao diện</vt:lpstr>
      <vt:lpstr>PowerPoint Presentation</vt:lpstr>
      <vt:lpstr>PowerPoint Presentation</vt:lpstr>
      <vt:lpstr>PowerPoint Presentation</vt:lpstr>
      <vt:lpstr>PowerPoint Presentation</vt:lpstr>
    </vt:vector>
  </TitlesOfParts>
  <Company>FSC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Van Quyet</dc:creator>
  <cp:lastModifiedBy>Linh Trần</cp:lastModifiedBy>
  <cp:revision>552</cp:revision>
  <dcterms:created xsi:type="dcterms:W3CDTF">2009-04-05T03:23:02Z</dcterms:created>
  <dcterms:modified xsi:type="dcterms:W3CDTF">2021-10-07T14:06:34Z</dcterms:modified>
</cp:coreProperties>
</file>