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90" r:id="rId3"/>
    <p:sldId id="286" r:id="rId4"/>
    <p:sldId id="287" r:id="rId5"/>
    <p:sldId id="288" r:id="rId6"/>
    <p:sldId id="289" r:id="rId7"/>
    <p:sldId id="291" r:id="rId8"/>
    <p:sldId id="292" r:id="rId9"/>
    <p:sldId id="293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E4A71C-16DC-4673-8202-30906B52CFF3}">
          <p14:sldIdLst>
            <p14:sldId id="256"/>
          </p14:sldIdLst>
        </p14:section>
        <p14:section name="Cho phép chạy Macro trên &quot;Outlook&quot;" id="{7C2BBDEB-4FB0-4CE6-A037-AA3064BB585F}">
          <p14:sldIdLst>
            <p14:sldId id="290"/>
          </p14:sldIdLst>
        </p14:section>
        <p14:section name="Thêm Tab &quot;Developer&quot; trên Outlook" id="{C1F11155-70F3-4D74-BE66-4342AFCB285C}">
          <p14:sldIdLst>
            <p14:sldId id="286"/>
            <p14:sldId id="287"/>
          </p14:sldIdLst>
        </p14:section>
        <p14:section name="Cảnh báo Domain Email lạ" id="{F67C62AC-D99E-48E2-8892-C51CAFDCA24D}">
          <p14:sldIdLst>
            <p14:sldId id="288"/>
            <p14:sldId id="289"/>
            <p14:sldId id="291"/>
          </p14:sldIdLst>
        </p14:section>
        <p14:section name="Không cho phép &quot;CC&quot; khi gửi mail" id="{AACDA8B5-AB05-4D96-86AD-997BFE1102BE}">
          <p14:sldIdLst>
            <p14:sldId id="292"/>
            <p14:sldId id="293"/>
          </p14:sldIdLst>
        </p14:section>
        <p14:section name="Gỡ bỏ CODE khi KO cần sử dụng" id="{C95BF5B2-67A9-4C99-9FD3-26F6E5A0A0F9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âu Đài Trang (VIN3S-KTN-PTNTSR)" initials="CĐT(" lastIdx="6" clrIdx="0">
    <p:extLst>
      <p:ext uri="{19B8F6BF-5375-455C-9EA6-DF929625EA0E}">
        <p15:presenceInfo xmlns:p15="http://schemas.microsoft.com/office/powerpoint/2012/main" userId="S-1-5-21-744561381-2434733295-2199308780-1194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FFCCCC"/>
    <a:srgbClr val="C388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14550-DE07-4FE0-A044-375178BA2291}" v="1" dt="2021-10-26T03:05:29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86364" autoAdjust="0"/>
  </p:normalViewPr>
  <p:slideViewPr>
    <p:cSldViewPr snapToGrid="0">
      <p:cViewPr varScale="1">
        <p:scale>
          <a:sx n="88" d="100"/>
          <a:sy n="88" d="100"/>
        </p:scale>
        <p:origin x="4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hanh Xuân (VIN3S-KTN-PTNTSR)" userId="S::xuannt22@vingroup.net::eda3e2cd-caa6-46fd-985a-baa958091d7b" providerId="AD" clId="Web-{00214550-DE07-4FE0-A044-375178BA2291}"/>
    <pc:docChg chg="modSld">
      <pc:chgData name="Nguyễn Thanh Xuân (VIN3S-KTN-PTNTSR)" userId="S::xuannt22@vingroup.net::eda3e2cd-caa6-46fd-985a-baa958091d7b" providerId="AD" clId="Web-{00214550-DE07-4FE0-A044-375178BA2291}" dt="2021-10-26T03:05:29.127" v="0" actId="1076"/>
      <pc:docMkLst>
        <pc:docMk/>
      </pc:docMkLst>
      <pc:sldChg chg="modSp">
        <pc:chgData name="Nguyễn Thanh Xuân (VIN3S-KTN-PTNTSR)" userId="S::xuannt22@vingroup.net::eda3e2cd-caa6-46fd-985a-baa958091d7b" providerId="AD" clId="Web-{00214550-DE07-4FE0-A044-375178BA2291}" dt="2021-10-26T03:05:29.127" v="0" actId="1076"/>
        <pc:sldMkLst>
          <pc:docMk/>
          <pc:sldMk cId="4089083912" sldId="260"/>
        </pc:sldMkLst>
        <pc:spChg chg="mod">
          <ac:chgData name="Nguyễn Thanh Xuân (VIN3S-KTN-PTNTSR)" userId="S::xuannt22@vingroup.net::eda3e2cd-caa6-46fd-985a-baa958091d7b" providerId="AD" clId="Web-{00214550-DE07-4FE0-A044-375178BA2291}" dt="2021-10-26T03:05:29.127" v="0" actId="1076"/>
          <ac:spMkLst>
            <pc:docMk/>
            <pc:sldMk cId="4089083912" sldId="260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0ECBB-E25F-4DB4-9587-EE48C2A2110A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53171-659A-481B-A82F-A2ED1166A4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8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53171-659A-481B-A82F-A2ED1166A4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53171-659A-481B-A82F-A2ED1166A43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23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53171-659A-481B-A82F-A2ED1166A43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5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53171-659A-481B-A82F-A2ED1166A43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6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53171-659A-481B-A82F-A2ED1166A43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37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53171-659A-481B-A82F-A2ED1166A43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16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53171-659A-481B-A82F-A2ED1166A43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53171-659A-481B-A82F-A2ED1166A43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41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53171-659A-481B-A82F-A2ED1166A43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14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53171-659A-481B-A82F-A2ED1166A43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69D4-D79F-43AE-ADF5-7BDE15243943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6CC8-73B4-4722-BB5A-232C6F209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1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1D26-2E21-497E-BAB9-D7D958C78159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6CC8-73B4-4722-BB5A-232C6F209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9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2E1D-C9C1-495E-BD06-BDD1DE5C4674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6CC8-73B4-4722-BB5A-232C6F209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6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5183-3667-40B1-9240-A2042ABF8EF2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6CC8-73B4-4722-BB5A-232C6F209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6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CEC0-EAAB-43C3-9F34-72DCEB6A36D3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6CC8-73B4-4722-BB5A-232C6F209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9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B85D-4A2A-408C-BCF0-65C4CF171008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6CC8-73B4-4722-BB5A-232C6F209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2E74-FDD0-46B2-93BA-E713D97BE49B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6CC8-73B4-4722-BB5A-232C6F209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4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6D18-519B-4104-8C08-E598D0108C2C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6CC8-73B4-4722-BB5A-232C6F209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8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6551-AF6A-49D3-AEB4-1D0EC4FA9B27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6CC8-73B4-4722-BB5A-232C6F209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1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A28C-2BF6-46B2-AFF4-E35F205DED6F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6CC8-73B4-4722-BB5A-232C6F209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7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3AF1-EB20-4397-8040-6B143EB8E3ED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6CC8-73B4-4722-BB5A-232C6F209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E6F51-79FB-43B0-9FCC-A92C73237A6A}" type="datetime1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16CC8-73B4-4722-BB5A-232C6F209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0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71" y="-43961"/>
            <a:ext cx="12286861" cy="69195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46" y="326924"/>
            <a:ext cx="2172101" cy="619706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7" name="TextBox 6"/>
          <p:cNvSpPr txBox="1"/>
          <p:nvPr/>
        </p:nvSpPr>
        <p:spPr>
          <a:xfrm>
            <a:off x="59087" y="1651830"/>
            <a:ext cx="11637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	</a:t>
            </a:r>
            <a:r>
              <a:rPr 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5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8615" y="3439958"/>
            <a:ext cx="4572000" cy="1101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24364" y="3280360"/>
            <a:ext cx="8257309" cy="880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/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b="1" dirty="0" smtClean="0">
                <a:solidFill>
                  <a:schemeClr val="tx1"/>
                </a:solidFill>
                <a:ea typeface="Meiryo UI" panose="020B0604030504040204" pitchFamily="50" charset="-128"/>
              </a:rPr>
              <a:t>Phát hiện domain email lạ gửi đến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b="1" dirty="0" smtClean="0">
                <a:solidFill>
                  <a:schemeClr val="tx1"/>
                </a:solidFill>
                <a:ea typeface="Meiryo UI" panose="020B0604030504040204" pitchFamily="50" charset="-128"/>
              </a:rPr>
              <a:t>Không cho phép CC trong outlook</a:t>
            </a:r>
            <a:endParaRPr kumimoji="1" lang="en-US" b="1" dirty="0">
              <a:solidFill>
                <a:schemeClr val="tx1"/>
              </a:solidFill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09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057236" y="1"/>
            <a:ext cx="9134764" cy="988290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sz="28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Xóa Code khỏi chương trình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126" y="1126836"/>
            <a:ext cx="390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Trên outlook: Click “</a:t>
            </a:r>
            <a:r>
              <a:rPr lang="en-US" b="1" dirty="0" smtClean="0"/>
              <a:t>Developer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5467" y="1126835"/>
            <a:ext cx="26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Click “</a:t>
            </a:r>
            <a:r>
              <a:rPr lang="en-US" b="1" dirty="0" smtClean="0"/>
              <a:t>Visual Basic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5" y="1496167"/>
            <a:ext cx="3815665" cy="2039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455" y="1496167"/>
            <a:ext cx="3815665" cy="20395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214" y="4594967"/>
            <a:ext cx="3815665" cy="20395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125" y="3948636"/>
            <a:ext cx="390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Xổ “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Outlook Object</a:t>
            </a:r>
            <a:r>
              <a:rPr lang="en-US" dirty="0" smtClean="0"/>
              <a:t>” và Click vào “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ThisOutlookSession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37454" y="3948636"/>
            <a:ext cx="7452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Xóa toàn bộ CODE trong phần khoanh đỏ. Save và tắt</a:t>
            </a:r>
            <a:r>
              <a:rPr lang="en-US" sz="1600" dirty="0"/>
              <a:t> </a:t>
            </a:r>
            <a:r>
              <a:rPr lang="en-US" sz="1600" dirty="0" smtClean="0"/>
              <a:t>Outlook rồi mở lại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377" y="4502667"/>
            <a:ext cx="6372719" cy="21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057236" y="1"/>
            <a:ext cx="9134764" cy="988290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sz="28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Enable “</a:t>
            </a:r>
            <a:r>
              <a:rPr kumimoji="1"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eiryo UI" panose="020B0604030504040204" pitchFamily="50" charset="-128"/>
              </a:rPr>
              <a:t>Macro</a:t>
            </a:r>
            <a:r>
              <a:rPr kumimoji="1" lang="en-US" sz="28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” trên Outlook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126" y="1126836"/>
            <a:ext cx="318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Trên outlook: Click “</a:t>
            </a:r>
            <a:r>
              <a:rPr lang="en-US" b="1" dirty="0" smtClean="0"/>
              <a:t>File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50" y="1496168"/>
            <a:ext cx="4176713" cy="1878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541" y="1496167"/>
            <a:ext cx="4176713" cy="18781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5467" y="1126835"/>
            <a:ext cx="26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Click “</a:t>
            </a:r>
            <a:r>
              <a:rPr lang="en-US" b="1" dirty="0" smtClean="0"/>
              <a:t>Option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126" y="3489718"/>
            <a:ext cx="531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3. Sẽ hiển thị ra 1 bảng mới. Click “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Trust Center</a:t>
            </a:r>
            <a:r>
              <a:rPr lang="en-US" sz="1400" dirty="0" smtClean="0"/>
              <a:t>” rồi click “</a:t>
            </a:r>
            <a:r>
              <a:rPr lang="en-US" sz="1400" b="1" dirty="0" smtClean="0"/>
              <a:t>Trust Center Settings</a:t>
            </a:r>
            <a:r>
              <a:rPr lang="en-US" sz="1400" dirty="0" smtClean="0"/>
              <a:t>” 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917231" y="3629703"/>
            <a:ext cx="5561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chọn “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Macro Settings</a:t>
            </a:r>
            <a:r>
              <a:rPr lang="en-US" sz="1600" dirty="0" smtClean="0"/>
              <a:t>” và sau đó tích chọn 2 mục như hình 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26" y="3997594"/>
            <a:ext cx="5026280" cy="26731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460" y="3968257"/>
            <a:ext cx="5575587" cy="288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057236" y="1"/>
            <a:ext cx="9134764" cy="988290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sz="28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Thêm tab “</a:t>
            </a:r>
            <a:r>
              <a:rPr kumimoji="1" lang="en-US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eiryo UI" panose="020B0604030504040204" pitchFamily="50" charset="-128"/>
              </a:rPr>
              <a:t>Developer</a:t>
            </a:r>
            <a:r>
              <a:rPr kumimoji="1" lang="en-US" sz="28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” trên outlook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568"/>
            <a:ext cx="12192000" cy="5483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59280" y="3606800"/>
            <a:ext cx="727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thêm Tab “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</a:t>
            </a:r>
            <a:r>
              <a:rPr lang="en-US" dirty="0" smtClean="0"/>
              <a:t>” lên giao diện Outlook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2681316" y="1656080"/>
            <a:ext cx="375920" cy="195072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057236" y="1"/>
            <a:ext cx="9134764" cy="988290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sz="28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Thêm tab “</a:t>
            </a:r>
            <a:r>
              <a:rPr kumimoji="1" lang="en-US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eiryo UI" panose="020B0604030504040204" pitchFamily="50" charset="-128"/>
              </a:rPr>
              <a:t>Developer</a:t>
            </a:r>
            <a:r>
              <a:rPr kumimoji="1" lang="en-US" sz="28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” trên outlook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126" y="1126836"/>
            <a:ext cx="318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Trên outlook: Click “</a:t>
            </a:r>
            <a:r>
              <a:rPr lang="en-US" b="1" dirty="0" smtClean="0"/>
              <a:t>File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50" y="1496168"/>
            <a:ext cx="4176713" cy="1878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541" y="1496167"/>
            <a:ext cx="4176713" cy="18781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5467" y="1126835"/>
            <a:ext cx="26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Click “</a:t>
            </a:r>
            <a:r>
              <a:rPr lang="en-US" b="1" dirty="0" smtClean="0"/>
              <a:t>Option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126" y="3628263"/>
            <a:ext cx="5310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Sẽ hiển thị ra 1 bảng mới. Click “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Customize Ribbon</a:t>
            </a:r>
            <a:r>
              <a:rPr lang="en-US" sz="1600" dirty="0" smtClean="0"/>
              <a:t>” 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72" y="3997594"/>
            <a:ext cx="4684127" cy="2779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17231" y="3629703"/>
            <a:ext cx="2422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Tích chọn “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</a:t>
            </a:r>
            <a:r>
              <a:rPr lang="en-US" sz="1600" dirty="0" smtClean="0"/>
              <a:t>” 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689" y="3966817"/>
            <a:ext cx="5416204" cy="28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3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057236" y="1"/>
            <a:ext cx="9134764" cy="988290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sz="28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Copy Code vào chương trình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126" y="1126836"/>
            <a:ext cx="390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Trên outlook: Click “</a:t>
            </a:r>
            <a:r>
              <a:rPr lang="en-US" b="1" dirty="0" smtClean="0"/>
              <a:t>Developer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5467" y="1126835"/>
            <a:ext cx="26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Click “</a:t>
            </a:r>
            <a:r>
              <a:rPr lang="en-US" b="1" dirty="0" smtClean="0"/>
              <a:t>Visual Basic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5" y="1496167"/>
            <a:ext cx="3815665" cy="2039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455" y="1496167"/>
            <a:ext cx="3815665" cy="20395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214" y="4594967"/>
            <a:ext cx="3815665" cy="20395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125" y="3948636"/>
            <a:ext cx="390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Xổ “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Outlook Object</a:t>
            </a:r>
            <a:r>
              <a:rPr lang="en-US" dirty="0" smtClean="0"/>
              <a:t>” và Click vào “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ThisOutlookSession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37454" y="3948636"/>
            <a:ext cx="745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Mở file TXT “</a:t>
            </a:r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cảnh báo domain email lạ.txt</a:t>
            </a:r>
            <a:r>
              <a:rPr lang="en-US" sz="1600" dirty="0" smtClean="0"/>
              <a:t>” và Copy toàn bộ code vào khung bôi đỏ. Sau đó tắt Outlook và mở lại 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377" y="4502667"/>
            <a:ext cx="6372719" cy="21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057236" y="1"/>
            <a:ext cx="9134764" cy="988290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sz="28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Thêm địa chỉ Domain Email tin tưởng vào chương trình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1673" y="1184171"/>
            <a:ext cx="11889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Mở file TXT “</a:t>
            </a:r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cảnh báo domain email lạ.txt</a:t>
            </a:r>
            <a:r>
              <a:rPr lang="en-US" sz="1600" dirty="0" smtClean="0"/>
              <a:t>” và add thêm các domain dạng “</a:t>
            </a:r>
            <a:r>
              <a:rPr lang="en-US" sz="1600" b="1" dirty="0" smtClean="0">
                <a:solidFill>
                  <a:srgbClr val="0066FF"/>
                </a:solidFill>
              </a:rPr>
              <a:t>@xxx.xxxx</a:t>
            </a:r>
            <a:r>
              <a:rPr lang="en-US" sz="1600" dirty="0" smtClean="0"/>
              <a:t>” vào dòng khoanh màu đỏ, </a:t>
            </a:r>
            <a:r>
              <a:rPr lang="en-US" sz="1600" u="sng" dirty="0" smtClean="0"/>
              <a:t>các địa chỉ cách nhau bởi dấu phảy.</a:t>
            </a:r>
            <a:r>
              <a:rPr lang="en-US" sz="1600" dirty="0" smtClean="0"/>
              <a:t> Sau khi thêm xong thì làm theo hướng dẫn như trước để copy code mới vào chương trình Outlook và tắt outlook rồi mở lại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3" y="2089376"/>
            <a:ext cx="7239000" cy="4333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23958" y="5068389"/>
            <a:ext cx="4226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b="1" dirty="0" smtClean="0"/>
              <a:t>o=vincomjsc</a:t>
            </a:r>
            <a:r>
              <a:rPr lang="en-US" dirty="0" smtClean="0"/>
              <a:t>” </a:t>
            </a:r>
            <a:r>
              <a:rPr lang="en-US" dirty="0" smtClean="0">
                <a:sym typeface="Wingdings" panose="05000000000000000000" pitchFamily="2" charset="2"/>
              </a:rPr>
              <a:t> Đây là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chuỗi nhận diện Domain Email trong cùng tập đoàn gửi. </a:t>
            </a:r>
            <a:r>
              <a:rPr lang="en-US" b="1" dirty="0" smtClean="0">
                <a:sym typeface="Wingdings" panose="05000000000000000000" pitchFamily="2" charset="2"/>
              </a:rPr>
              <a:t>Mặc định giữ nguyên</a:t>
            </a:r>
            <a:endParaRPr lang="en-US" b="1" dirty="0"/>
          </a:p>
        </p:txBody>
      </p:sp>
      <p:sp>
        <p:nvSpPr>
          <p:cNvPr id="5" name="Down Arrow 4"/>
          <p:cNvSpPr/>
          <p:nvPr/>
        </p:nvSpPr>
        <p:spPr>
          <a:xfrm rot="5400000">
            <a:off x="5382495" y="4443115"/>
            <a:ext cx="309045" cy="217387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1429" y="4946469"/>
            <a:ext cx="4319452" cy="12540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057236" y="1"/>
            <a:ext cx="9134764" cy="988290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sz="28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Nhận diện các Domain Email lạ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1673" y="1184171"/>
            <a:ext cx="11889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Sau đó mỗi khi nhận dc email từ các Domain Email lạ ( chưa được khai báo ) thì mặc định các email này sẽ dc move về thư mục “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Warning..! Strange Domain Email</a:t>
            </a:r>
            <a:r>
              <a:rPr lang="en-US" sz="1600" dirty="0" smtClean="0"/>
              <a:t>” để cho chúng ta kiểm tra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74" y="1686152"/>
            <a:ext cx="6150750" cy="51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057236" y="1"/>
            <a:ext cx="9134764" cy="988290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sz="28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Copy code không cho phép CC trong outlook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78" y="1184004"/>
            <a:ext cx="11776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Làm tương tự như </a:t>
            </a:r>
            <a:r>
              <a:rPr lang="en-US" sz="1600" b="1" dirty="0" smtClean="0">
                <a:solidFill>
                  <a:srgbClr val="FF0000"/>
                </a:solidFill>
              </a:rPr>
              <a:t>SLIDE 5</a:t>
            </a:r>
            <a:r>
              <a:rPr lang="en-US" sz="1600" dirty="0" smtClean="0"/>
              <a:t>. Mở file TXT “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 cho phép CC trong 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outlook.txt</a:t>
            </a:r>
            <a:r>
              <a:rPr lang="en-US" sz="1600" dirty="0" smtClean="0"/>
              <a:t>” và Copy toàn bộ code trong file rồi 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paste</a:t>
            </a:r>
            <a:r>
              <a:rPr lang="en-US" sz="1600" dirty="0" smtClean="0"/>
              <a:t> 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nối tiếp (Nếu trong code đã có đoạn Code khác)</a:t>
            </a:r>
            <a:r>
              <a:rPr lang="en-US" sz="1600" dirty="0" smtClean="0"/>
              <a:t> vào khung bôi đỏ. Sau đó tắt Outlook và mở lại 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3" y="1837509"/>
            <a:ext cx="8911046" cy="48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2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057236" y="1"/>
            <a:ext cx="9134764" cy="988290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sz="2800" b="1" dirty="0" smtClean="0">
                <a:solidFill>
                  <a:schemeClr val="bg1"/>
                </a:solidFill>
                <a:latin typeface="+mn-lt"/>
                <a:ea typeface="Meiryo UI" panose="020B0604030504040204" pitchFamily="50" charset="-128"/>
              </a:rPr>
              <a:t>Outlook detect không cho phép gửi email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79" y="1184004"/>
            <a:ext cx="11229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Outlook nhận diện và không cho phép gửi email khi ấn Send nếu trong “CC” có dữ liệu (địa chỉ email)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8" y="1522558"/>
            <a:ext cx="9767616" cy="531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7423</TotalTime>
  <Words>494</Words>
  <Application>Microsoft Office PowerPoint</Application>
  <PresentationFormat>Widescreen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Meiryo UI</vt:lpstr>
      <vt:lpstr>Wingdings</vt:lpstr>
      <vt:lpstr>Office Theme</vt:lpstr>
      <vt:lpstr>PowerPoint Presentation</vt:lpstr>
      <vt:lpstr>Enable “Macro” trên Outlook</vt:lpstr>
      <vt:lpstr>Thêm tab “Developer” trên outlook</vt:lpstr>
      <vt:lpstr>Thêm tab “Developer” trên outlook</vt:lpstr>
      <vt:lpstr>Copy Code vào chương trình</vt:lpstr>
      <vt:lpstr>Thêm địa chỉ Domain Email tin tưởng vào chương trình</vt:lpstr>
      <vt:lpstr>Nhận diện các Domain Email lạ</vt:lpstr>
      <vt:lpstr>Copy code không cho phép CC trong outlook</vt:lpstr>
      <vt:lpstr>Outlook detect không cho phép gửi email</vt:lpstr>
      <vt:lpstr>Xóa Code khỏi chương trình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Đoàn Mạnh Hà (VIN3S-KPMĐG-PTKSR)</cp:lastModifiedBy>
  <cp:revision>581</cp:revision>
  <dcterms:created xsi:type="dcterms:W3CDTF">2021-10-18T09:51:42Z</dcterms:created>
  <dcterms:modified xsi:type="dcterms:W3CDTF">2022-10-10T08:40:11Z</dcterms:modified>
</cp:coreProperties>
</file>