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4166"/>
            <a:ext cx="9144000" cy="918800"/>
          </a:xfrm>
        </p:spPr>
        <p:txBody>
          <a:bodyPr>
            <a:normAutofit/>
          </a:bodyPr>
          <a:lstStyle/>
          <a:p>
            <a:r>
              <a:rPr lang="en-US" dirty="0" smtClean="0"/>
              <a:t>TALK: SỰ LỰA CHỌN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6733"/>
            <a:ext cx="9144000" cy="520257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Team </a:t>
            </a:r>
            <a:r>
              <a:rPr lang="en-US" dirty="0" err="1" smtClean="0"/>
              <a:t>ILoveVingroup</a:t>
            </a:r>
            <a:r>
              <a:rPr lang="en-US" dirty="0" smtClean="0"/>
              <a:t>: Trần Duy Đạt (dattd3)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0474" y="2232051"/>
            <a:ext cx="337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Cuộc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: </a:t>
            </a:r>
            <a:r>
              <a:rPr lang="en-US" sz="2800" dirty="0" err="1" smtClean="0"/>
              <a:t>VISer’s</a:t>
            </a:r>
            <a:r>
              <a:rPr lang="en-US" sz="2800" dirty="0" smtClean="0"/>
              <a:t>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2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8" y="418725"/>
            <a:ext cx="9144000" cy="1158240"/>
          </a:xfrm>
        </p:spPr>
        <p:txBody>
          <a:bodyPr/>
          <a:lstStyle/>
          <a:p>
            <a:r>
              <a:rPr lang="en-US" dirty="0" smtClean="0"/>
              <a:t>PHÒNG THỦ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120758"/>
            <a:ext cx="7575029" cy="44530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</a:t>
            </a:r>
            <a:r>
              <a:rPr lang="en-US" sz="3200" dirty="0" err="1" smtClean="0"/>
              <a:t>sống</a:t>
            </a:r>
            <a:r>
              <a:rPr lang="en-US" sz="3200" dirty="0" smtClean="0"/>
              <a:t>,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078" y="3109859"/>
            <a:ext cx="9144000" cy="186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“</a:t>
            </a:r>
            <a:r>
              <a:rPr lang="en-US" sz="3200" dirty="0" err="1" smtClean="0"/>
              <a:t>Tấn</a:t>
            </a:r>
            <a:r>
              <a:rPr lang="en-US" sz="3200" dirty="0" smtClean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thắng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trận</a:t>
            </a:r>
            <a:r>
              <a:rPr lang="en-US" sz="3200" dirty="0"/>
              <a:t> </a:t>
            </a:r>
            <a:r>
              <a:rPr lang="en-US" sz="3200" dirty="0" err="1" smtClean="0"/>
              <a:t>đấu</a:t>
            </a:r>
            <a:endParaRPr lang="en-US" sz="3200" dirty="0" smtClean="0"/>
          </a:p>
          <a:p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mang</a:t>
            </a:r>
            <a:r>
              <a:rPr lang="en-US" sz="3200" dirty="0"/>
              <a:t> lại danh </a:t>
            </a:r>
            <a:r>
              <a:rPr lang="en-US" sz="3200" dirty="0" err="1" smtClean="0"/>
              <a:t>hiệu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Sir </a:t>
            </a:r>
            <a:r>
              <a:rPr lang="en-US" sz="3200" dirty="0"/>
              <a:t>Alex Ferguson</a:t>
            </a:r>
          </a:p>
        </p:txBody>
      </p:sp>
    </p:spTree>
    <p:extLst>
      <p:ext uri="{BB962C8B-B14F-4D97-AF65-F5344CB8AC3E}">
        <p14:creationId xmlns:p14="http://schemas.microsoft.com/office/powerpoint/2010/main" val="9978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148" y="2787171"/>
            <a:ext cx="9144000" cy="1158240"/>
          </a:xfrm>
        </p:spPr>
        <p:txBody>
          <a:bodyPr/>
          <a:lstStyle/>
          <a:p>
            <a:r>
              <a:rPr lang="en-US" dirty="0" smtClean="0"/>
              <a:t>JUST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049" y="5265946"/>
            <a:ext cx="9144000" cy="505267"/>
          </a:xfrm>
        </p:spPr>
        <p:txBody>
          <a:bodyPr>
            <a:noAutofit/>
          </a:bodyPr>
          <a:lstStyle/>
          <a:p>
            <a:r>
              <a:rPr lang="en-US" sz="3200" dirty="0" smtClean="0"/>
              <a:t>Xác </a:t>
            </a:r>
            <a:r>
              <a:rPr lang="en-US" sz="3200" dirty="0" err="1" smtClean="0"/>
              <a:t>suất</a:t>
            </a:r>
            <a:r>
              <a:rPr lang="en-US" sz="3200" dirty="0" smtClean="0"/>
              <a:t> = </a:t>
            </a:r>
            <a:r>
              <a:rPr lang="en-US" sz="3200" dirty="0" err="1" smtClean="0"/>
              <a:t>sấp</a:t>
            </a:r>
            <a:r>
              <a:rPr lang="en-US" sz="3200" dirty="0" smtClean="0"/>
              <a:t> / </a:t>
            </a:r>
            <a:r>
              <a:rPr lang="en-US" sz="3200" dirty="0" err="1" smtClean="0"/>
              <a:t>ngửa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10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795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KHÔNG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=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921" y="5383082"/>
            <a:ext cx="9144000" cy="865031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cuộc đời được hình thành bởi những quyết định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36" y="1828799"/>
            <a:ext cx="7420131" cy="31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931" y="3761533"/>
            <a:ext cx="9463790" cy="115824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Sách</a:t>
            </a:r>
            <a:r>
              <a:rPr lang="vi-VN" dirty="0" smtClean="0"/>
              <a:t> = đường dài +  tầm </a:t>
            </a:r>
            <a:r>
              <a:rPr lang="vi-VN" dirty="0" smtClean="0">
                <a:solidFill>
                  <a:srgbClr val="FF0000"/>
                </a:solidFill>
              </a:rPr>
              <a:t>nhìn</a:t>
            </a:r>
            <a:r>
              <a:rPr lang="vi-VN" dirty="0" smtClean="0"/>
              <a:t> , kỹ năng mềm = vấn đề </a:t>
            </a:r>
            <a:br>
              <a:rPr lang="vi-VN" dirty="0" smtClean="0"/>
            </a:br>
            <a:r>
              <a:rPr lang="vi-VN" dirty="0" smtClean="0"/>
              <a:t>sách =  tác 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6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217" y="418726"/>
            <a:ext cx="9144000" cy="1158240"/>
          </a:xfrm>
        </p:spPr>
        <p:txBody>
          <a:bodyPr/>
          <a:lstStyle/>
          <a:p>
            <a:r>
              <a:rPr lang="en-US" dirty="0" smtClean="0"/>
              <a:t>NGUỒN: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65554"/>
            <a:ext cx="9144000" cy="415326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phan văn trường, lê thẩm dương, hieutv, jim rohn, ngô minh tuấn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4363387"/>
            <a:ext cx="32893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66" y="1802942"/>
            <a:ext cx="5409783" cy="2908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79" y="2941425"/>
            <a:ext cx="3528421" cy="2353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2" y="207659"/>
            <a:ext cx="2459975" cy="140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70" y="1001740"/>
            <a:ext cx="2766954" cy="1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00" y="5336498"/>
            <a:ext cx="10063397" cy="767497"/>
          </a:xfrm>
        </p:spPr>
        <p:txBody>
          <a:bodyPr>
            <a:noAutofit/>
          </a:bodyPr>
          <a:lstStyle/>
          <a:p>
            <a:r>
              <a:rPr lang="vi-VN" sz="4000" dirty="0" smtClean="0"/>
              <a:t>CUỘC SỐNG TỐT HƠN TỪ KHI ÁP DỤNG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107363"/>
            <a:ext cx="9144000" cy="865031"/>
          </a:xfrm>
        </p:spPr>
        <p:txBody>
          <a:bodyPr/>
          <a:lstStyle/>
          <a:p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trải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10" y="3146936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MỤC TIÊU: CÓ CUỘC SỐNG HẠNH 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2" y="1424067"/>
            <a:ext cx="8207380" cy="3995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8059" y="5681272"/>
            <a:ext cx="44285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HẠNH PHÚC = CÂN BẰNG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10" y="2832143"/>
            <a:ext cx="10032669" cy="115824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Sự nghiệp cá nhân: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5700" dirty="0" smtClean="0">
                <a:solidFill>
                  <a:srgbClr val="FF0000"/>
                </a:solidFill>
              </a:rPr>
              <a:t>Tiền</a:t>
            </a:r>
            <a:r>
              <a:rPr lang="vi-VN" sz="5700" dirty="0" smtClean="0"/>
              <a:t> = giá trị bạn trao cho </a:t>
            </a:r>
            <a:r>
              <a:rPr lang="vi-VN" sz="5700" dirty="0" smtClean="0">
                <a:solidFill>
                  <a:srgbClr val="FFFF00"/>
                </a:solidFill>
              </a:rPr>
              <a:t>Thị </a:t>
            </a:r>
            <a:r>
              <a:rPr lang="en-US" sz="5700" dirty="0" smtClean="0">
                <a:solidFill>
                  <a:srgbClr val="FFFF00"/>
                </a:solidFill>
              </a:rPr>
              <a:t>T</a:t>
            </a:r>
            <a:r>
              <a:rPr lang="vi-VN" sz="5700" dirty="0" smtClean="0">
                <a:solidFill>
                  <a:srgbClr val="FFFF00"/>
                </a:solidFill>
              </a:rPr>
              <a:t>rường</a:t>
            </a:r>
            <a:endParaRPr lang="en-US" sz="57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010" y="5336499"/>
            <a:ext cx="9144000" cy="1708878"/>
          </a:xfrm>
        </p:spPr>
        <p:txBody>
          <a:bodyPr>
            <a:normAutofit fontScale="70000" lnSpcReduction="20000"/>
          </a:bodyPr>
          <a:lstStyle/>
          <a:p>
            <a:r>
              <a:rPr lang="vi-VN" sz="5100" dirty="0" smtClean="0"/>
              <a:t>front, back office</a:t>
            </a:r>
            <a:r>
              <a:rPr lang="en-US" sz="5100" dirty="0" smtClean="0"/>
              <a:t> +</a:t>
            </a:r>
            <a:r>
              <a:rPr lang="vi-VN" sz="5100" dirty="0" smtClean="0"/>
              <a:t> hướng nội = back office </a:t>
            </a:r>
            <a:endParaRPr lang="en-US" sz="5100" dirty="0" smtClean="0"/>
          </a:p>
          <a:p>
            <a:r>
              <a:rPr lang="vi-VN" sz="5100" dirty="0" smtClean="0"/>
              <a:t>trong những nghề từng làm </a:t>
            </a:r>
            <a:r>
              <a:rPr lang="en-US" sz="5100" dirty="0" smtClean="0"/>
              <a:t>=&gt; </a:t>
            </a:r>
            <a:r>
              <a:rPr lang="vi-VN" sz="5100" dirty="0" smtClean="0"/>
              <a:t>thích đọc, code kiếm nhiều tiền hơn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" y="134912"/>
            <a:ext cx="1687393" cy="1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7077" y="6102618"/>
            <a:ext cx="4645546" cy="4780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KIẾN THỨC NGHỀ = CỨNG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1" y="1091939"/>
            <a:ext cx="5372100" cy="47148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928297" y="527124"/>
            <a:ext cx="4080136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TIN HỌC + CÔNG NGHỆ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93496" y="3241387"/>
            <a:ext cx="3245371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KIẾN THỨC MỀM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569" y="5327062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GIỎI =  ĐỂ TÂM +  TÍCH HŨY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22" y="5803657"/>
            <a:ext cx="601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Trung </a:t>
            </a:r>
            <a:r>
              <a:rPr lang="en-US" sz="2800" dirty="0" err="1" smtClean="0"/>
              <a:t>Quốc</a:t>
            </a:r>
            <a:r>
              <a:rPr lang="en-US" sz="2800" dirty="0" smtClean="0"/>
              <a:t>: 9-9-6, </a:t>
            </a:r>
            <a:r>
              <a:rPr lang="en-US" sz="2800" dirty="0" err="1" smtClean="0"/>
              <a:t>jim</a:t>
            </a:r>
            <a:r>
              <a:rPr lang="en-US" sz="2800" dirty="0" smtClean="0"/>
              <a:t> </a:t>
            </a:r>
            <a:r>
              <a:rPr lang="en-US" sz="2800" dirty="0" err="1" smtClean="0"/>
              <a:t>rohn</a:t>
            </a:r>
            <a:r>
              <a:rPr lang="en-US" sz="2800" dirty="0" smtClean="0"/>
              <a:t>: 6 + 1</a:t>
            </a:r>
          </a:p>
        </p:txBody>
      </p:sp>
    </p:spTree>
    <p:extLst>
      <p:ext uri="{BB962C8B-B14F-4D97-AF65-F5344CB8AC3E}">
        <p14:creationId xmlns:p14="http://schemas.microsoft.com/office/powerpoint/2010/main" val="58346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4611" y="633334"/>
            <a:ext cx="3777520" cy="828832"/>
          </a:xfrm>
        </p:spPr>
        <p:txBody>
          <a:bodyPr>
            <a:noAutofit/>
          </a:bodyPr>
          <a:lstStyle/>
          <a:p>
            <a:r>
              <a:rPr lang="en-US" sz="2800" dirty="0" smtClean="0"/>
              <a:t>1.Khó </a:t>
            </a:r>
            <a:r>
              <a:rPr lang="en-US" sz="2800" dirty="0" err="1" smtClean="0"/>
              <a:t>khăn</a:t>
            </a:r>
            <a:r>
              <a:rPr lang="en-US" sz="2800" dirty="0" smtClean="0"/>
              <a:t> = HỌC TẬP</a:t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bị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9" y="1047750"/>
            <a:ext cx="4766872" cy="4762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4866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3. BẢO VỆ</a:t>
            </a:r>
          </a:p>
          <a:p>
            <a:pPr algn="l"/>
            <a:r>
              <a:rPr lang="en-US" sz="2800" dirty="0" err="1"/>
              <a:t>c</a:t>
            </a:r>
            <a:r>
              <a:rPr lang="en-US" sz="2800" dirty="0" err="1" smtClean="0"/>
              <a:t>hống</a:t>
            </a:r>
            <a:r>
              <a:rPr lang="en-US" sz="2800" dirty="0" smtClean="0"/>
              <a:t> lại kẻ </a:t>
            </a:r>
            <a:r>
              <a:rPr lang="en-US" sz="2800" dirty="0" err="1" smtClean="0"/>
              <a:t>thù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hoãn</a:t>
            </a:r>
            <a:endParaRPr lang="en-U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4807" y="368352"/>
            <a:ext cx="3377782" cy="1160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4. THU HOẠCH</a:t>
            </a:r>
          </a:p>
          <a:p>
            <a:pPr algn="l"/>
            <a:r>
              <a:rPr lang="en-US" sz="2800" dirty="0" smtClean="0"/>
              <a:t>=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 smtClean="0"/>
              <a:t>uống</a:t>
            </a:r>
            <a:r>
              <a:rPr lang="en-US" sz="2800" dirty="0" smtClean="0"/>
              <a:t> +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đông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49521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2. </a:t>
            </a:r>
            <a:r>
              <a:rPr lang="en-US" sz="2800" dirty="0" err="1" smtClean="0"/>
              <a:t>Đâm</a:t>
            </a:r>
            <a:r>
              <a:rPr lang="en-US" sz="2800" dirty="0" smtClean="0"/>
              <a:t> </a:t>
            </a:r>
            <a:r>
              <a:rPr lang="en-US" sz="2800" dirty="0" err="1" smtClean="0"/>
              <a:t>trồi</a:t>
            </a:r>
            <a:r>
              <a:rPr lang="en-US" sz="2800" dirty="0" smtClean="0"/>
              <a:t> </a:t>
            </a:r>
            <a:r>
              <a:rPr lang="en-US" sz="2800" dirty="0" err="1" smtClean="0"/>
              <a:t>nảy</a:t>
            </a:r>
            <a:r>
              <a:rPr lang="en-US" sz="2800" dirty="0" smtClean="0"/>
              <a:t> </a:t>
            </a:r>
            <a:r>
              <a:rPr lang="en-US" sz="2800" dirty="0" err="1" smtClean="0"/>
              <a:t>lộc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GIEO HẠT liên </a:t>
            </a:r>
            <a:r>
              <a:rPr lang="en-US" sz="2800" dirty="0" err="1" smtClean="0"/>
              <a:t>tục</a:t>
            </a:r>
            <a:endParaRPr lang="en-US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07436" y="391930"/>
            <a:ext cx="4072328" cy="41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NHỊP ĐIỆU CUỘC SỐNG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4807" y="2920738"/>
            <a:ext cx="1813810" cy="94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2x ,3x, 4x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435778" y="6031823"/>
            <a:ext cx="3377783" cy="41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=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+ </a:t>
            </a:r>
            <a:r>
              <a:rPr lang="en-US" dirty="0" err="1" smtClean="0"/>
              <a:t>đáp</a:t>
            </a:r>
            <a:r>
              <a:rPr lang="en-US" dirty="0" smtClean="0"/>
              <a:t> 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0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9" y="130913"/>
            <a:ext cx="9144000" cy="1158240"/>
          </a:xfrm>
        </p:spPr>
        <p:txBody>
          <a:bodyPr/>
          <a:lstStyle/>
          <a:p>
            <a:r>
              <a:rPr lang="en-US" dirty="0" smtClean="0"/>
              <a:t>THỜI GIAN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68" y="1424065"/>
            <a:ext cx="8054715" cy="4530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465" y="1663908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60-80%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223" y="2473378"/>
            <a:ext cx="8299554" cy="105231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NỘI LỰC = </a:t>
            </a:r>
            <a:r>
              <a:rPr lang="en-US" sz="5400" dirty="0" err="1" smtClean="0"/>
              <a:t>thân</a:t>
            </a:r>
            <a:r>
              <a:rPr lang="en-US" sz="5400" dirty="0" smtClean="0"/>
              <a:t> + </a:t>
            </a:r>
            <a:r>
              <a:rPr lang="en-US" sz="5400" dirty="0" err="1" smtClean="0"/>
              <a:t>tâm</a:t>
            </a:r>
            <a:r>
              <a:rPr lang="en-US" sz="5400" dirty="0" smtClean="0"/>
              <a:t> + </a:t>
            </a:r>
            <a:r>
              <a:rPr lang="en-US" sz="5400" dirty="0" err="1" smtClean="0"/>
              <a:t>trí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1939"/>
            <a:ext cx="9144000" cy="865031"/>
          </a:xfrm>
        </p:spPr>
        <p:txBody>
          <a:bodyPr/>
          <a:lstStyle/>
          <a:p>
            <a:r>
              <a:rPr lang="en-US" dirty="0" smtClean="0"/>
              <a:t>7 TỶ &gt; 3 </a:t>
            </a:r>
            <a:r>
              <a:rPr lang="en-US" dirty="0" err="1" smtClean="0"/>
              <a:t>Tỷ</a:t>
            </a:r>
            <a:r>
              <a:rPr lang="en-US" dirty="0" smtClean="0"/>
              <a:t> (</a:t>
            </a:r>
            <a:r>
              <a:rPr lang="en-US" dirty="0" smtClean="0"/>
              <a:t>NGƯỜI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TALK: SỰ LỰA CHỌN</vt:lpstr>
      <vt:lpstr>CUỘC SỐNG TỐT HƠN TỪ KHI ÁP DỤNG</vt:lpstr>
      <vt:lpstr>MỤC TIÊU: CÓ CUỘC SỐNG HẠNH PHÚC</vt:lpstr>
      <vt:lpstr>PowerPoint Presentation</vt:lpstr>
      <vt:lpstr>Sự nghiệp cá nhân: Tiền = giá trị bạn trao cho Thị Trường</vt:lpstr>
      <vt:lpstr>PowerPoint Presentation</vt:lpstr>
      <vt:lpstr>PowerPoint Presentation</vt:lpstr>
      <vt:lpstr>THỜI GIAN</vt:lpstr>
      <vt:lpstr>NỘI LỰC = thân + tâm + trí</vt:lpstr>
      <vt:lpstr>PHÒNG THỦ</vt:lpstr>
      <vt:lpstr>JUST DO IT!</vt:lpstr>
      <vt:lpstr>KHÔNG quyết định = quyết định</vt:lpstr>
      <vt:lpstr>Sách = đường dài +  tầm nhìn , kỹ năng mềm = vấn đề  sách =  tác giả</vt:lpstr>
      <vt:lpstr>NGUỒN: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Thi: VISer’s TALK</dc:title>
  <dc:creator>Trần Duy Đạt (VIN3S-CPR-Dev)</dc:creator>
  <cp:lastModifiedBy>Trần Duy Đạt (VIN3S-CPR-Dev)</cp:lastModifiedBy>
  <cp:revision>12</cp:revision>
  <dcterms:created xsi:type="dcterms:W3CDTF">2023-03-27T14:37:42Z</dcterms:created>
  <dcterms:modified xsi:type="dcterms:W3CDTF">2023-03-27T18:41:00Z</dcterms:modified>
</cp:coreProperties>
</file>