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5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9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604E-B9C2-4E5A-B0CF-30C1DC50BFDE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FD87-2AAD-4A0A-A398-08543491D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07436" y="1849825"/>
            <a:ext cx="9144000" cy="918800"/>
          </a:xfrm>
        </p:spPr>
        <p:txBody>
          <a:bodyPr>
            <a:normAutofit/>
          </a:bodyPr>
          <a:lstStyle/>
          <a:p>
            <a:r>
              <a:rPr lang="en-US" dirty="0" smtClean="0"/>
              <a:t>TALK: SỰ </a:t>
            </a:r>
            <a:r>
              <a:rPr lang="en-US" dirty="0" smtClean="0"/>
              <a:t>KỲ VỌNG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07435" y="2867520"/>
            <a:ext cx="9144000" cy="52025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Đại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Team </a:t>
            </a:r>
            <a:r>
              <a:rPr lang="en-US" sz="3200" dirty="0" err="1" smtClean="0"/>
              <a:t>ILoveVingroup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smtClean="0"/>
              <a:t>JAVASCRIPT DEVELOPER </a:t>
            </a:r>
            <a:r>
              <a:rPr lang="en-US" sz="3200" dirty="0" smtClean="0"/>
              <a:t>Trần Duy Đạt (dattd3)</a:t>
            </a:r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93910" y="1227710"/>
            <a:ext cx="337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Cuộc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: </a:t>
            </a:r>
            <a:r>
              <a:rPr lang="en-US" sz="2800" dirty="0" err="1" smtClean="0"/>
              <a:t>VISer’s</a:t>
            </a:r>
            <a:r>
              <a:rPr lang="en-US" sz="2800" dirty="0" smtClean="0"/>
              <a:t> TALK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3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81760" y="5804418"/>
            <a:ext cx="9144000" cy="415326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phan văn trường, lê thẩm dương, hieutv, jim rohn, ngô minh tuấn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05417" y="373627"/>
            <a:ext cx="9144000" cy="1158240"/>
          </a:xfrm>
        </p:spPr>
        <p:txBody>
          <a:bodyPr/>
          <a:lstStyle/>
          <a:p>
            <a:r>
              <a:rPr lang="en-US" dirty="0" smtClean="0"/>
              <a:t>NGUỒN: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85" y="4318288"/>
            <a:ext cx="32893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6" y="1742934"/>
            <a:ext cx="5489004" cy="2908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79" y="2896326"/>
            <a:ext cx="3528421" cy="2353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12" y="162560"/>
            <a:ext cx="2459975" cy="1406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70" y="956641"/>
            <a:ext cx="2766954" cy="1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53" y="1770616"/>
            <a:ext cx="3233652" cy="3233652"/>
          </a:xfrm>
          <a:prstGeom prst="rect">
            <a:avLst/>
          </a:prstGeom>
        </p:spPr>
      </p:pic>
      <p:sp>
        <p:nvSpPr>
          <p:cNvPr id="12" name="Subtitle 8"/>
          <p:cNvSpPr>
            <a:spLocks noGrp="1"/>
          </p:cNvSpPr>
          <p:nvPr>
            <p:ph type="subTitle" idx="1"/>
          </p:nvPr>
        </p:nvSpPr>
        <p:spPr>
          <a:xfrm>
            <a:off x="1462579" y="5175449"/>
            <a:ext cx="9376757" cy="457201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Hãy</a:t>
            </a:r>
            <a:r>
              <a:rPr lang="en-US" sz="3200" dirty="0" smtClean="0"/>
              <a:t> </a:t>
            </a:r>
            <a:r>
              <a:rPr lang="en-US" sz="3200" dirty="0" err="1" smtClean="0"/>
              <a:t>Thêm</a:t>
            </a:r>
            <a:r>
              <a:rPr lang="en-US" sz="3200" dirty="0" smtClean="0"/>
              <a:t> 1 star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thêm</a:t>
            </a:r>
            <a:r>
              <a:rPr lang="en-US" sz="3200" dirty="0" smtClean="0"/>
              <a:t> </a:t>
            </a:r>
            <a:r>
              <a:rPr lang="en-US" sz="3200" dirty="0" err="1" smtClean="0"/>
              <a:t>cảm</a:t>
            </a:r>
            <a:r>
              <a:rPr lang="en-US" sz="3200" dirty="0" smtClean="0"/>
              <a:t> </a:t>
            </a:r>
            <a:r>
              <a:rPr lang="en-US" sz="3200" dirty="0" err="1" smtClean="0"/>
              <a:t>hứng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462579" y="441195"/>
            <a:ext cx="9144000" cy="1158240"/>
          </a:xfrm>
        </p:spPr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367133" y="3162924"/>
            <a:ext cx="7824867" cy="767497"/>
          </a:xfrm>
        </p:spPr>
        <p:txBody>
          <a:bodyPr>
            <a:noAutofit/>
          </a:bodyPr>
          <a:lstStyle/>
          <a:p>
            <a:r>
              <a:rPr lang="vi-VN" sz="4000" dirty="0" smtClean="0"/>
              <a:t>CUỘC SỐNG TỐT HƠN TỪ KHI ÁP DỤNG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756222" y="1334125"/>
            <a:ext cx="5331501" cy="1019332"/>
          </a:xfrm>
        </p:spPr>
        <p:txBody>
          <a:bodyPr/>
          <a:lstStyle/>
          <a:p>
            <a:r>
              <a:rPr lang="en-US" sz="3200" dirty="0" err="1" smtClean="0"/>
              <a:t>Tất</a:t>
            </a:r>
            <a:r>
              <a:rPr lang="en-US" sz="3200" dirty="0" smtClean="0"/>
              <a:t>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những</a:t>
            </a:r>
            <a:r>
              <a:rPr lang="en-US" sz="3200" dirty="0" smtClean="0"/>
              <a:t> </a:t>
            </a:r>
            <a:r>
              <a:rPr lang="en-US" sz="3200" dirty="0" err="1" smtClean="0"/>
              <a:t>trải</a:t>
            </a:r>
            <a:r>
              <a:rPr lang="en-US" sz="3200" dirty="0" smtClean="0"/>
              <a:t> </a:t>
            </a:r>
            <a:r>
              <a:rPr lang="en-US" sz="3200" dirty="0" err="1" smtClean="0"/>
              <a:t>nghiệm</a:t>
            </a:r>
            <a:r>
              <a:rPr lang="en-US" sz="3200" dirty="0" smtClean="0"/>
              <a:t>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3920" y="675889"/>
            <a:ext cx="6120984" cy="10309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MỤC TIÊU = VÔ HẠN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539" y="4795520"/>
            <a:ext cx="7566701" cy="1320800"/>
          </a:xfrm>
        </p:spPr>
        <p:txBody>
          <a:bodyPr>
            <a:normAutofit fontScale="92500" lnSpcReduction="10000"/>
          </a:bodyPr>
          <a:lstStyle/>
          <a:p>
            <a:r>
              <a:rPr lang="en-US" sz="6000" b="1" dirty="0" err="1"/>
              <a:t>Nguồn</a:t>
            </a:r>
            <a:r>
              <a:rPr lang="en-US" sz="6000" b="1" dirty="0"/>
              <a:t> </a:t>
            </a:r>
            <a:r>
              <a:rPr lang="en-US" sz="6000" b="1" dirty="0" err="1" smtClean="0"/>
              <a:t>lực</a:t>
            </a:r>
            <a:r>
              <a:rPr lang="en-US" sz="6000" b="1" dirty="0" smtClean="0"/>
              <a:t> = </a:t>
            </a:r>
            <a:r>
              <a:rPr lang="en-US" sz="6000" dirty="0" err="1" smtClean="0"/>
              <a:t>hữu</a:t>
            </a:r>
            <a:r>
              <a:rPr lang="en-US" sz="6000" dirty="0" smtClean="0"/>
              <a:t> </a:t>
            </a:r>
            <a:r>
              <a:rPr lang="en-US" sz="6000" dirty="0" err="1" smtClean="0"/>
              <a:t>hạn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/>
              <a:t>(</a:t>
            </a:r>
            <a:r>
              <a:rPr lang="en-US" sz="4800" dirty="0" err="1" smtClean="0"/>
              <a:t>Thời</a:t>
            </a:r>
            <a:r>
              <a:rPr lang="en-US" sz="4800" dirty="0" smtClean="0"/>
              <a:t> </a:t>
            </a:r>
            <a:r>
              <a:rPr lang="en-US" sz="4800" dirty="0" err="1" smtClean="0"/>
              <a:t>gian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75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80" y="2052319"/>
            <a:ext cx="9144000" cy="1803083"/>
          </a:xfrm>
        </p:spPr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CAO.</a:t>
            </a:r>
            <a:br>
              <a:rPr lang="en-US" dirty="0" smtClean="0"/>
            </a:br>
            <a:r>
              <a:rPr lang="en-US" dirty="0" smtClean="0"/>
              <a:t>SỢ SAI.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4551680"/>
            <a:ext cx="8026400" cy="66548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Burnt out =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có </a:t>
            </a:r>
            <a:r>
              <a:rPr lang="en-US" sz="3600" dirty="0" err="1" smtClean="0"/>
              <a:t>mục</a:t>
            </a:r>
            <a:r>
              <a:rPr lang="en-US" sz="3600" dirty="0" smtClean="0"/>
              <a:t> </a:t>
            </a:r>
            <a:r>
              <a:rPr lang="en-US" sz="3600" dirty="0" err="1" smtClean="0"/>
              <a:t>tiêu</a:t>
            </a:r>
            <a:r>
              <a:rPr lang="en-US" sz="3600" dirty="0" smtClean="0"/>
              <a:t>, </a:t>
            </a:r>
            <a:r>
              <a:rPr lang="en-US" sz="3600" dirty="0" err="1" smtClean="0"/>
              <a:t>thất</a:t>
            </a:r>
            <a:r>
              <a:rPr lang="en-US" sz="3600" dirty="0" smtClean="0"/>
              <a:t> </a:t>
            </a:r>
            <a:r>
              <a:rPr lang="en-US" sz="3600" dirty="0" err="1" smtClean="0"/>
              <a:t>vọng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10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9600" y="1259841"/>
            <a:ext cx="4978400" cy="2255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Thực </a:t>
            </a:r>
            <a:r>
              <a:rPr lang="en-US" dirty="0" err="1" smtClean="0"/>
              <a:t>tế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-------------------</a:t>
            </a:r>
            <a:br>
              <a:rPr lang="en-US" dirty="0" smtClean="0"/>
            </a:b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9120"/>
            <a:ext cx="9144000" cy="868680"/>
          </a:xfrm>
        </p:spPr>
        <p:txBody>
          <a:bodyPr/>
          <a:lstStyle/>
          <a:p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chỉ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điểm.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47520" y="1813875"/>
            <a:ext cx="4348480" cy="990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799" y="4078818"/>
            <a:ext cx="9144000" cy="64484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Chỉ có </a:t>
            </a:r>
            <a:r>
              <a:rPr lang="en-US" sz="4000" dirty="0" err="1" smtClean="0">
                <a:solidFill>
                  <a:schemeClr val="bg1"/>
                </a:solidFill>
              </a:rPr>
              <a:t>hành</a:t>
            </a:r>
            <a:r>
              <a:rPr lang="en-US" sz="4000" dirty="0" smtClean="0">
                <a:solidFill>
                  <a:schemeClr val="bg1"/>
                </a:solidFill>
              </a:rPr>
              <a:t> động mới </a:t>
            </a:r>
            <a:r>
              <a:rPr lang="en-US" sz="4000" dirty="0" err="1" smtClean="0">
                <a:solidFill>
                  <a:schemeClr val="bg1"/>
                </a:solidFill>
              </a:rPr>
              <a:t>tạ</a:t>
            </a:r>
            <a:r>
              <a:rPr lang="en-US" sz="4000" dirty="0" err="1" smtClean="0">
                <a:solidFill>
                  <a:schemeClr val="bg1"/>
                </a:solidFill>
              </a:rPr>
              <a:t>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ra</a:t>
            </a:r>
            <a:r>
              <a:rPr lang="en-US" sz="4000" dirty="0" smtClean="0">
                <a:solidFill>
                  <a:schemeClr val="bg1"/>
                </a:solidFill>
              </a:rPr>
              <a:t> kết </a:t>
            </a:r>
            <a:r>
              <a:rPr lang="en-US" sz="4000" dirty="0" err="1" smtClean="0">
                <a:solidFill>
                  <a:schemeClr val="bg1"/>
                </a:solidFill>
              </a:rPr>
              <a:t>quả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80" y="1772603"/>
            <a:ext cx="9144000" cy="2387600"/>
          </a:xfrm>
        </p:spPr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bản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smtClean="0"/>
              <a:t> LAO ĐỘNG.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8640" y="2357119"/>
            <a:ext cx="9001760" cy="969963"/>
          </a:xfrm>
        </p:spPr>
        <p:txBody>
          <a:bodyPr/>
          <a:lstStyle/>
          <a:p>
            <a:r>
              <a:rPr lang="en-US" dirty="0" err="1" smtClean="0"/>
              <a:t>Sợ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=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rui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(70%)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840" y="3581718"/>
            <a:ext cx="9306560" cy="624522"/>
          </a:xfrm>
        </p:spPr>
        <p:txBody>
          <a:bodyPr>
            <a:noAutofit/>
          </a:bodyPr>
          <a:lstStyle/>
          <a:p>
            <a:r>
              <a:rPr lang="en-US" sz="4400" dirty="0" smtClean="0"/>
              <a:t>TƯ Duy HỆ THỐNG = tại </a:t>
            </a:r>
            <a:r>
              <a:rPr lang="en-US" sz="4400" dirty="0" err="1" smtClean="0"/>
              <a:t>sao</a:t>
            </a:r>
            <a:r>
              <a:rPr lang="en-US" sz="4400" dirty="0" smtClean="0"/>
              <a:t> </a:t>
            </a:r>
            <a:r>
              <a:rPr lang="en-US" sz="4400" dirty="0" err="1" smtClean="0"/>
              <a:t>của</a:t>
            </a:r>
            <a:r>
              <a:rPr lang="en-US" sz="4400" dirty="0" smtClean="0"/>
              <a:t> tại </a:t>
            </a:r>
            <a:r>
              <a:rPr lang="en-US" sz="4400" dirty="0" err="1" smtClean="0"/>
              <a:t>sao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3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640" y="2661919"/>
            <a:ext cx="9144000" cy="1396683"/>
          </a:xfrm>
        </p:spPr>
        <p:txBody>
          <a:bodyPr/>
          <a:lstStyle/>
          <a:p>
            <a:r>
              <a:rPr lang="en-US" dirty="0" smtClean="0"/>
              <a:t>NỀN TẢNG = GIA ĐÌNH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151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TALK: SỰ KỲ VỌNG</vt:lpstr>
      <vt:lpstr>CUỘC SỐNG TỐT HƠN TỪ KHI ÁP DỤNG</vt:lpstr>
      <vt:lpstr>MỤC TIÊU = VÔ HẠN</vt:lpstr>
      <vt:lpstr>sự kỳ vọng CAO. SỢ SAI.</vt:lpstr>
      <vt:lpstr>Thực tế ------------------- kỳ vọng</vt:lpstr>
      <vt:lpstr>PowerPoint Presentation</vt:lpstr>
      <vt:lpstr>Quản lý kỳ vọng bản thân và yêu LAO ĐỘNG.</vt:lpstr>
      <vt:lpstr>Sợ sai = quản trị rui ro (70%)</vt:lpstr>
      <vt:lpstr>NỀN TẢNG = GIA ĐÌNH</vt:lpstr>
      <vt:lpstr>NGUỒN:</vt:lpstr>
      <vt:lpstr>Cảm ơn: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Duy Đạt (VIN3S-CPR-Dev)</dc:creator>
  <cp:lastModifiedBy>Trần Duy Đạt (VIN3S-CPR-Dev)</cp:lastModifiedBy>
  <cp:revision>8</cp:revision>
  <dcterms:created xsi:type="dcterms:W3CDTF">2023-04-20T18:38:48Z</dcterms:created>
  <dcterms:modified xsi:type="dcterms:W3CDTF">2023-04-20T19:21:25Z</dcterms:modified>
</cp:coreProperties>
</file>