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8" autoAdjust="0"/>
  </p:normalViewPr>
  <p:slideViewPr>
    <p:cSldViewPr snapToGrid="0">
      <p:cViewPr varScale="1">
        <p:scale>
          <a:sx n="64" d="100"/>
          <a:sy n="64" d="100"/>
        </p:scale>
        <p:origin x="2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4BE5-DEA6-4B6F-888E-CFFD9DE2F03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8FE5-3A67-42F2-A4E2-039349A92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benefit considerably from revising lessons at home.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8FE5-3A67-42F2-A4E2-039349A925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5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33DB-4C6D-481C-944A-C286F732BAB5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2E6E-8E38-4BB6-8DE4-ABA395C0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Duc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who has just bought his new pair of </a:t>
            </a:r>
            <a:r>
              <a:rPr lang="en-US" sz="3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yezzy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sneakers, decides to ……….. the mountain.</a:t>
            </a:r>
          </a:p>
          <a:p>
            <a:endParaRPr lang="en-US" sz="3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brings with him food and water 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……….., and follows the ……….. 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hich lead him from the ……….., through the ……….. , and finally to the ……….. 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the mountain where he can find a ……….. to stay overnight.</a:t>
            </a:r>
          </a:p>
          <a:p>
            <a:endParaRPr lang="en-US" sz="3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Along the way, he leaves many ……….. of his footsteps on the ground. The ……….. is really long, so he needs to ………..  his energy.</a:t>
            </a:r>
          </a:p>
          <a:p>
            <a:endParaRPr lang="en-US" sz="3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conclusion, </a:t>
            </a:r>
            <a:r>
              <a:rPr lang="en-US" sz="3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Duc</a:t>
            </a:r>
            <a:r>
              <a:rPr lang="en-US" sz="3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loves his sneakers.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62" y="5406886"/>
            <a:ext cx="2964138" cy="1451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7037" y="566530"/>
            <a:ext cx="1391478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ascend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7199245" y="1454425"/>
            <a:ext cx="1547189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supplies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08423"/>
            <a:ext cx="154718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Marked trails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24433" y="2146922"/>
            <a:ext cx="929306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foot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3508514" y="2562421"/>
            <a:ext cx="1431233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summit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660983"/>
            <a:ext cx="2117037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Hut/shelter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744818" y="3742583"/>
            <a:ext cx="2117037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traces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037" y="5206948"/>
            <a:ext cx="2117037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ascent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9465367" y="4652950"/>
            <a:ext cx="1596885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conserve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35041" y="2008422"/>
            <a:ext cx="1611793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Steep</a:t>
            </a:r>
          </a:p>
          <a:p>
            <a:pPr algn="ctr"/>
            <a:r>
              <a:rPr lang="en-US" sz="2400" dirty="0" smtClean="0"/>
              <a:t>slope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1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119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Anh</dc:creator>
  <cp:lastModifiedBy>Hoang Anh</cp:lastModifiedBy>
  <cp:revision>20</cp:revision>
  <dcterms:created xsi:type="dcterms:W3CDTF">2020-10-10T05:18:47Z</dcterms:created>
  <dcterms:modified xsi:type="dcterms:W3CDTF">2020-10-27T07:39:59Z</dcterms:modified>
</cp:coreProperties>
</file>