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0" r:id="rId3"/>
    <p:sldId id="292" r:id="rId4"/>
    <p:sldId id="295" r:id="rId5"/>
    <p:sldId id="297" r:id="rId6"/>
    <p:sldId id="298" r:id="rId7"/>
    <p:sldId id="305" r:id="rId8"/>
    <p:sldId id="300" r:id="rId9"/>
    <p:sldId id="306" r:id="rId10"/>
    <p:sldId id="301" r:id="rId11"/>
    <p:sldId id="307" r:id="rId12"/>
    <p:sldId id="296" r:id="rId13"/>
    <p:sldId id="302" r:id="rId14"/>
    <p:sldId id="30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FontTx/>
      <a:buNone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1pPr>
    <a:lvl2pPr marL="0" marR="0" indent="4572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FontTx/>
      <a:buNone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2pPr>
    <a:lvl3pPr marL="0" marR="0" indent="9144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FontTx/>
      <a:buNone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3pPr>
    <a:lvl4pPr marL="0" marR="0" indent="13716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FontTx/>
      <a:buNone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4pPr>
    <a:lvl5pPr marL="0" marR="0" indent="18288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FontTx/>
      <a:buNone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5pPr>
    <a:lvl6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FontTx/>
      <a:buNone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6pPr>
    <a:lvl7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FontTx/>
      <a:buNone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7pPr>
    <a:lvl8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FontTx/>
      <a:buNone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8pPr>
    <a:lvl9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FontTx/>
      <a:buNone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uan Nguyen" initials="TN" lastIdx="1" clrIdx="0"/>
  <p:cmAuthor id="1" name="Tuan Nguyen" initials="TN [2]" lastIdx="1" clrIdx="1"/>
  <p:cmAuthor id="2" name="Tuan Nguyen" initials="TN [3]" lastIdx="1" clrIdx="2"/>
  <p:cmAuthor id="3" name="Tuan Nguyen" initials="TN [4]" lastIdx="1" clrIdx="3"/>
  <p:cmAuthor id="4" name="Tuan Nguyen" initials="TN [5]" lastIdx="1" clrIdx="4"/>
  <p:cmAuthor id="5" name="Tuan Nguyen" initials="TN [6]" lastIdx="1" clrIdx="5"/>
  <p:cmAuthor id="6" name="Tuan Nguyen" initials="TN [7]" lastIdx="1" clrIdx="6"/>
  <p:cmAuthor id="7" name="Tuan Nguyen" initials="TN [8]" lastIdx="1" clrIdx="7"/>
  <p:cmAuthor id="8" name="Tuan Nguyen" initials="TN [9]" lastIdx="1" clrIdx="8"/>
  <p:cmAuthor id="9" name="Tuan Nguyen" initials="TN [10]" lastIdx="1" clrIdx="9"/>
  <p:cmAuthor id="10" name="Tuan Nguyen" initials="TN [11]" lastIdx="1" clrIdx="10"/>
  <p:cmAuthor id="11" name="Tuan Nguyen" initials="TN [12]" lastIdx="1" clrIdx="11"/>
  <p:cmAuthor id="12" name="Tuan Nguyen" initials="TN [13]" lastIdx="1" clrIdx="12"/>
  <p:cmAuthor id="13" name="Tuan Nguyen" initials="TN [14]" lastIdx="1" clrIdx="13"/>
  <p:cmAuthor id="14" name="Tuan Nguyen" initials="TN [15]" lastIdx="1" clrIdx="14"/>
  <p:cmAuthor id="15" name="Tuan Nguyen" initials="TN [16]" lastIdx="1" clrIdx="15"/>
  <p:cmAuthor id="16" name="Tuan Nguyen" initials="TN [17]" lastIdx="1" clrIdx="16"/>
  <p:cmAuthor id="17" name="Tuan Nguyen" initials="TN [18]" lastIdx="1" clrIdx="17"/>
  <p:cmAuthor id="18" name="Tuan Nguyen" initials="TN [19]" lastIdx="1" clrIdx="18"/>
  <p:cmAuthor id="19" name="Tuan Nguyen" initials="TN [20]" lastIdx="1" clrIdx="19"/>
  <p:cmAuthor id="20" name="Tuan Nguyen" initials="TN [21]" lastIdx="1" clrIdx="20"/>
  <p:cmAuthor id="21" name="Tuan Nguyen" initials="TN [22]" lastIdx="1" clrIdx="21"/>
  <p:cmAuthor id="22" name="Tuan Nguyen" initials="TN [23]" lastIdx="1" clrIdx="22"/>
  <p:cmAuthor id="23" name="Tuan Nguyen" initials="TN [24]" lastIdx="1" clrIdx="23"/>
  <p:cmAuthor id="24" name="Tuan Nguyen" initials="TN [25]" lastIdx="1" clrIdx="24"/>
  <p:cmAuthor id="25" name="Tuan Nguyen" initials="TN [26]" lastIdx="1" clrIdx="25"/>
  <p:cmAuthor id="26" name="Tuan Nguyen" initials="TN [27]" lastIdx="1" clrIdx="26"/>
  <p:cmAuthor id="27" name="Tuan Nguyen" initials="TN [28]" lastIdx="1" clrIdx="27"/>
  <p:cmAuthor id="28" name="Tuan Nguyen" initials="TN [29]" lastIdx="1" clrIdx="28"/>
  <p:cmAuthor id="29" name="Tuan Nguyen" initials="TN [30]" lastIdx="1" clrIdx="29"/>
  <p:cmAuthor id="30" name="Tuan Nguyen" initials="TN [31]" lastIdx="1" clrIdx="30"/>
  <p:cmAuthor id="31" name="Tuan Nguyen" initials="TN [32]" lastIdx="1" clrIdx="31"/>
  <p:cmAuthor id="32" name="Tuan Nguyen" initials="TN [33]" lastIdx="1" clrIdx="32"/>
  <p:cmAuthor id="33" name="Tuan Nguyen" initials="TN [34]" lastIdx="1" clrIdx="33"/>
  <p:cmAuthor id="34" name="Tuan Nguyen" initials="TN [35]" lastIdx="1" clrIdx="34"/>
  <p:cmAuthor id="35" name="Tuan Nguyen" initials="TN [36]" lastIdx="1" clrIdx="35"/>
  <p:cmAuthor id="36" name="Tuan Nguyen" initials="TN [37]" lastIdx="1" clrIdx="36"/>
  <p:cmAuthor id="37" name="Tuan Nguyen" initials="TN [38]" lastIdx="1" clrIdx="37"/>
  <p:cmAuthor id="38" name="Tuan Nguyen" initials="TN [39]" lastIdx="1" clrIdx="38"/>
  <p:cmAuthor id="39" name="Tuan Nguyen" initials="TN [40]" lastIdx="2" clrIdx="39"/>
  <p:cmAuthor id="40" name="Tuan Nguyen" initials="TN [41]" lastIdx="2" clrIdx="40"/>
  <p:cmAuthor id="41" name="Tuan Nguyen" initials="TN [42]" lastIdx="1" clrIdx="4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BC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95273"/>
  </p:normalViewPr>
  <p:slideViewPr>
    <p:cSldViewPr snapToGrid="0" snapToObjects="1">
      <p:cViewPr varScale="1">
        <p:scale>
          <a:sx n="32" d="100"/>
          <a:sy n="32" d="100"/>
        </p:scale>
        <p:origin x="648" y="5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>
              <a:uFillTx/>
            </a:endParaRPr>
          </a:p>
        </p:txBody>
      </p:sp>
      <p:sp>
        <p:nvSpPr>
          <p:cNvPr id="98" name="Shape 9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866576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uFillTx/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uFillTx/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uFillTx/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uFillTx/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uFillTx/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uFillTx/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uFillTx/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uFillTx/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uFillTx/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 is</a:t>
            </a:r>
            <a:r>
              <a:rPr lang="en-US" dirty="0" smtClean="0"/>
              <a:t> to the Southeastern area of A</a:t>
            </a:r>
            <a:endParaRPr kumimoji="0" lang="en-US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BrandonGrotesque-Regular"/>
              <a:ea typeface="BrandonGrotesque-Regular"/>
              <a:cs typeface="BrandonGrotesque-Regular"/>
              <a:sym typeface="BrandonGrotesque-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54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 is</a:t>
            </a:r>
            <a:r>
              <a:rPr lang="en-US" dirty="0" smtClean="0"/>
              <a:t> to the Southeastern area of A</a:t>
            </a:r>
            <a:endParaRPr kumimoji="0" lang="en-US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BrandonGrotesque-Regular"/>
              <a:ea typeface="BrandonGrotesque-Regular"/>
              <a:cs typeface="BrandonGrotesque-Regular"/>
              <a:sym typeface="BrandonGrotesque-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9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subject</a:t>
            </a:r>
            <a:endParaRPr kumimoji="0" lang="en-US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BrandonGrotesque-Regular"/>
              <a:ea typeface="BrandonGrotesque-Regular"/>
              <a:cs typeface="BrandonGrotesque-Regular"/>
              <a:sym typeface="BrandonGrotesque-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978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Principles: </a:t>
            </a:r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gộp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- chia 2 bodies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94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20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53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Nhìn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603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6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addition, a</a:t>
            </a:r>
            <a:r>
              <a:rPr lang="en-US" baseline="0" dirty="0" smtClean="0"/>
              <a:t> sports field was constructed in the place of the farmland to allow students to engage in physical activities | the farmland no longer existed to make way for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34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addition, a</a:t>
            </a:r>
            <a:r>
              <a:rPr lang="en-US" baseline="0" dirty="0" smtClean="0"/>
              <a:t> sports field was constructed in the place of the farmland to allow students to engage in physical activities | the farmland no longer existed to make way for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3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- ở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=&gt;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uFillTx/>
              </a:rP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uFillTx/>
              </a:rPr>
              <a:t>Body Level One</a:t>
            </a:r>
          </a:p>
          <a:p>
            <a:pPr lvl="1"/>
            <a:r>
              <a:rPr>
                <a:uFillTx/>
              </a:rPr>
              <a:t>Body Level Two</a:t>
            </a:r>
          </a:p>
          <a:p>
            <a:pPr lvl="2"/>
            <a:r>
              <a:rPr>
                <a:uFillTx/>
              </a:rPr>
              <a:t>Body Level Three</a:t>
            </a:r>
          </a:p>
          <a:p>
            <a:pPr lvl="3"/>
            <a:r>
              <a:rPr>
                <a:uFillTx/>
              </a:rPr>
              <a:t>Body Level Four</a:t>
            </a:r>
          </a:p>
          <a:p>
            <a:pPr lvl="4"/>
            <a:r>
              <a:rPr>
                <a:uFillTx/>
              </a:rP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.jpeg" descr="image.jpeg"/>
          <p:cNvPicPr>
            <a:picLocks noChangeAspect="1"/>
          </p:cNvPicPr>
          <p:nvPr/>
        </p:nvPicPr>
        <p:blipFill>
          <a:blip r:embed="rId2"/>
          <a:srcRect t="133" r="332" b="10"/>
          <a:stretch>
            <a:fillRect/>
          </a:stretch>
        </p:blipFill>
        <p:spPr>
          <a:xfrm>
            <a:off x="11876190" y="12436195"/>
            <a:ext cx="631723" cy="124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44" y="0"/>
                </a:moveTo>
                <a:cubicBezTo>
                  <a:pt x="15323" y="14"/>
                  <a:pt x="15137" y="31"/>
                  <a:pt x="15087" y="62"/>
                </a:cubicBezTo>
                <a:cubicBezTo>
                  <a:pt x="15005" y="112"/>
                  <a:pt x="14705" y="175"/>
                  <a:pt x="14423" y="199"/>
                </a:cubicBezTo>
                <a:cubicBezTo>
                  <a:pt x="13223" y="302"/>
                  <a:pt x="11705" y="796"/>
                  <a:pt x="11044" y="1293"/>
                </a:cubicBezTo>
                <a:cubicBezTo>
                  <a:pt x="10828" y="1455"/>
                  <a:pt x="10651" y="1600"/>
                  <a:pt x="10651" y="1616"/>
                </a:cubicBezTo>
                <a:cubicBezTo>
                  <a:pt x="10651" y="1632"/>
                  <a:pt x="10523" y="1785"/>
                  <a:pt x="10366" y="1953"/>
                </a:cubicBezTo>
                <a:cubicBezTo>
                  <a:pt x="10119" y="2217"/>
                  <a:pt x="10080" y="2357"/>
                  <a:pt x="10081" y="3026"/>
                </a:cubicBezTo>
                <a:cubicBezTo>
                  <a:pt x="10082" y="3733"/>
                  <a:pt x="10108" y="3829"/>
                  <a:pt x="10420" y="4154"/>
                </a:cubicBezTo>
                <a:cubicBezTo>
                  <a:pt x="10832" y="4581"/>
                  <a:pt x="11790" y="5205"/>
                  <a:pt x="12211" y="5323"/>
                </a:cubicBezTo>
                <a:cubicBezTo>
                  <a:pt x="12379" y="5370"/>
                  <a:pt x="12761" y="5482"/>
                  <a:pt x="13066" y="5570"/>
                </a:cubicBezTo>
                <a:cubicBezTo>
                  <a:pt x="13371" y="5658"/>
                  <a:pt x="14030" y="5778"/>
                  <a:pt x="14518" y="5838"/>
                </a:cubicBezTo>
                <a:cubicBezTo>
                  <a:pt x="15005" y="5899"/>
                  <a:pt x="15603" y="5937"/>
                  <a:pt x="15847" y="5921"/>
                </a:cubicBezTo>
                <a:cubicBezTo>
                  <a:pt x="16091" y="5905"/>
                  <a:pt x="16367" y="5890"/>
                  <a:pt x="16471" y="5887"/>
                </a:cubicBezTo>
                <a:cubicBezTo>
                  <a:pt x="17115" y="5867"/>
                  <a:pt x="18842" y="5494"/>
                  <a:pt x="19049" y="5330"/>
                </a:cubicBezTo>
                <a:cubicBezTo>
                  <a:pt x="19105" y="5285"/>
                  <a:pt x="19200" y="5247"/>
                  <a:pt x="19266" y="5247"/>
                </a:cubicBezTo>
                <a:cubicBezTo>
                  <a:pt x="19416" y="5247"/>
                  <a:pt x="19708" y="5106"/>
                  <a:pt x="20257" y="4752"/>
                </a:cubicBezTo>
                <a:cubicBezTo>
                  <a:pt x="20697" y="4468"/>
                  <a:pt x="21117" y="3979"/>
                  <a:pt x="21288" y="3555"/>
                </a:cubicBezTo>
                <a:cubicBezTo>
                  <a:pt x="21343" y="3420"/>
                  <a:pt x="21454" y="3279"/>
                  <a:pt x="21532" y="3239"/>
                </a:cubicBezTo>
                <a:cubicBezTo>
                  <a:pt x="21562" y="3224"/>
                  <a:pt x="21580" y="3144"/>
                  <a:pt x="21600" y="3033"/>
                </a:cubicBezTo>
                <a:cubicBezTo>
                  <a:pt x="21590" y="2807"/>
                  <a:pt x="21585" y="2555"/>
                  <a:pt x="21573" y="2551"/>
                </a:cubicBezTo>
                <a:cubicBezTo>
                  <a:pt x="21519" y="2534"/>
                  <a:pt x="21478" y="2466"/>
                  <a:pt x="21478" y="2400"/>
                </a:cubicBezTo>
                <a:cubicBezTo>
                  <a:pt x="21478" y="2334"/>
                  <a:pt x="21424" y="2266"/>
                  <a:pt x="21369" y="2249"/>
                </a:cubicBezTo>
                <a:cubicBezTo>
                  <a:pt x="21315" y="2232"/>
                  <a:pt x="21275" y="2172"/>
                  <a:pt x="21274" y="2111"/>
                </a:cubicBezTo>
                <a:cubicBezTo>
                  <a:pt x="21274" y="2051"/>
                  <a:pt x="21192" y="1932"/>
                  <a:pt x="21084" y="1850"/>
                </a:cubicBezTo>
                <a:cubicBezTo>
                  <a:pt x="20977" y="1767"/>
                  <a:pt x="20881" y="1670"/>
                  <a:pt x="20881" y="1637"/>
                </a:cubicBezTo>
                <a:cubicBezTo>
                  <a:pt x="20879" y="1503"/>
                  <a:pt x="19942" y="906"/>
                  <a:pt x="19402" y="695"/>
                </a:cubicBezTo>
                <a:cubicBezTo>
                  <a:pt x="19085" y="571"/>
                  <a:pt x="18801" y="474"/>
                  <a:pt x="18764" y="474"/>
                </a:cubicBezTo>
                <a:cubicBezTo>
                  <a:pt x="18727" y="474"/>
                  <a:pt x="18508" y="410"/>
                  <a:pt x="18276" y="330"/>
                </a:cubicBezTo>
                <a:cubicBezTo>
                  <a:pt x="18028" y="245"/>
                  <a:pt x="17655" y="171"/>
                  <a:pt x="17367" y="151"/>
                </a:cubicBezTo>
                <a:cubicBezTo>
                  <a:pt x="17097" y="132"/>
                  <a:pt x="16756" y="80"/>
                  <a:pt x="16607" y="41"/>
                </a:cubicBezTo>
                <a:cubicBezTo>
                  <a:pt x="16530" y="21"/>
                  <a:pt x="16177" y="10"/>
                  <a:pt x="15644" y="0"/>
                </a:cubicBezTo>
                <a:close/>
                <a:moveTo>
                  <a:pt x="8276" y="5385"/>
                </a:moveTo>
                <a:cubicBezTo>
                  <a:pt x="8257" y="5370"/>
                  <a:pt x="8141" y="5401"/>
                  <a:pt x="8019" y="5453"/>
                </a:cubicBezTo>
                <a:cubicBezTo>
                  <a:pt x="7754" y="5567"/>
                  <a:pt x="6314" y="5890"/>
                  <a:pt x="6065" y="5893"/>
                </a:cubicBezTo>
                <a:cubicBezTo>
                  <a:pt x="5969" y="5895"/>
                  <a:pt x="5580" y="5956"/>
                  <a:pt x="5196" y="6024"/>
                </a:cubicBezTo>
                <a:cubicBezTo>
                  <a:pt x="4813" y="6093"/>
                  <a:pt x="4320" y="6147"/>
                  <a:pt x="4097" y="6148"/>
                </a:cubicBezTo>
                <a:cubicBezTo>
                  <a:pt x="3875" y="6149"/>
                  <a:pt x="3659" y="6180"/>
                  <a:pt x="3623" y="6210"/>
                </a:cubicBezTo>
                <a:cubicBezTo>
                  <a:pt x="3586" y="6240"/>
                  <a:pt x="3140" y="6282"/>
                  <a:pt x="2632" y="6306"/>
                </a:cubicBezTo>
                <a:cubicBezTo>
                  <a:pt x="2125" y="6330"/>
                  <a:pt x="1496" y="6367"/>
                  <a:pt x="1235" y="6389"/>
                </a:cubicBezTo>
                <a:lnTo>
                  <a:pt x="760" y="6423"/>
                </a:lnTo>
                <a:lnTo>
                  <a:pt x="760" y="6856"/>
                </a:lnTo>
                <a:lnTo>
                  <a:pt x="760" y="7289"/>
                </a:lnTo>
                <a:lnTo>
                  <a:pt x="1764" y="7303"/>
                </a:lnTo>
                <a:cubicBezTo>
                  <a:pt x="2650" y="7317"/>
                  <a:pt x="3242" y="7354"/>
                  <a:pt x="4464" y="7482"/>
                </a:cubicBezTo>
                <a:cubicBezTo>
                  <a:pt x="4653" y="7502"/>
                  <a:pt x="4872" y="7556"/>
                  <a:pt x="4952" y="7606"/>
                </a:cubicBezTo>
                <a:cubicBezTo>
                  <a:pt x="5033" y="7655"/>
                  <a:pt x="5185" y="7695"/>
                  <a:pt x="5278" y="7695"/>
                </a:cubicBezTo>
                <a:cubicBezTo>
                  <a:pt x="5370" y="7695"/>
                  <a:pt x="5592" y="7772"/>
                  <a:pt x="5780" y="7860"/>
                </a:cubicBezTo>
                <a:cubicBezTo>
                  <a:pt x="5968" y="7949"/>
                  <a:pt x="6173" y="8018"/>
                  <a:pt x="6228" y="8018"/>
                </a:cubicBezTo>
                <a:cubicBezTo>
                  <a:pt x="6282" y="8018"/>
                  <a:pt x="6426" y="8116"/>
                  <a:pt x="6553" y="8232"/>
                </a:cubicBezTo>
                <a:cubicBezTo>
                  <a:pt x="6771" y="8429"/>
                  <a:pt x="6791" y="8745"/>
                  <a:pt x="6825" y="13719"/>
                </a:cubicBezTo>
                <a:cubicBezTo>
                  <a:pt x="6859" y="18900"/>
                  <a:pt x="6845" y="19008"/>
                  <a:pt x="6594" y="19296"/>
                </a:cubicBezTo>
                <a:cubicBezTo>
                  <a:pt x="6474" y="19435"/>
                  <a:pt x="6314" y="19557"/>
                  <a:pt x="6119" y="19668"/>
                </a:cubicBezTo>
                <a:cubicBezTo>
                  <a:pt x="6119" y="19668"/>
                  <a:pt x="6106" y="19667"/>
                  <a:pt x="6106" y="19668"/>
                </a:cubicBezTo>
                <a:cubicBezTo>
                  <a:pt x="6106" y="19714"/>
                  <a:pt x="6038" y="19762"/>
                  <a:pt x="5943" y="19778"/>
                </a:cubicBezTo>
                <a:cubicBezTo>
                  <a:pt x="5927" y="19780"/>
                  <a:pt x="5859" y="19800"/>
                  <a:pt x="5834" y="19805"/>
                </a:cubicBezTo>
                <a:cubicBezTo>
                  <a:pt x="4942" y="20186"/>
                  <a:pt x="3447" y="20367"/>
                  <a:pt x="1167" y="20383"/>
                </a:cubicBezTo>
                <a:lnTo>
                  <a:pt x="54" y="20390"/>
                </a:lnTo>
                <a:lnTo>
                  <a:pt x="27" y="20816"/>
                </a:lnTo>
                <a:lnTo>
                  <a:pt x="0" y="21407"/>
                </a:lnTo>
                <a:lnTo>
                  <a:pt x="0" y="21600"/>
                </a:lnTo>
                <a:lnTo>
                  <a:pt x="10841" y="21600"/>
                </a:lnTo>
                <a:lnTo>
                  <a:pt x="20515" y="21600"/>
                </a:lnTo>
                <a:lnTo>
                  <a:pt x="20569" y="21263"/>
                </a:lnTo>
                <a:cubicBezTo>
                  <a:pt x="20603" y="21077"/>
                  <a:pt x="20679" y="20804"/>
                  <a:pt x="20745" y="20658"/>
                </a:cubicBezTo>
                <a:lnTo>
                  <a:pt x="20867" y="20397"/>
                </a:lnTo>
                <a:lnTo>
                  <a:pt x="19334" y="20362"/>
                </a:lnTo>
                <a:cubicBezTo>
                  <a:pt x="16618" y="20303"/>
                  <a:pt x="15507" y="20078"/>
                  <a:pt x="14830" y="19454"/>
                </a:cubicBezTo>
                <a:cubicBezTo>
                  <a:pt x="14562" y="19208"/>
                  <a:pt x="14566" y="19202"/>
                  <a:pt x="14572" y="13272"/>
                </a:cubicBezTo>
                <a:lnTo>
                  <a:pt x="14572" y="7338"/>
                </a:lnTo>
                <a:lnTo>
                  <a:pt x="13663" y="7269"/>
                </a:lnTo>
                <a:cubicBezTo>
                  <a:pt x="12791" y="7205"/>
                  <a:pt x="12079" y="7102"/>
                  <a:pt x="11655" y="6980"/>
                </a:cubicBezTo>
                <a:cubicBezTo>
                  <a:pt x="11550" y="6950"/>
                  <a:pt x="11294" y="6884"/>
                  <a:pt x="11085" y="6836"/>
                </a:cubicBezTo>
                <a:cubicBezTo>
                  <a:pt x="10562" y="6713"/>
                  <a:pt x="9132" y="6034"/>
                  <a:pt x="8683" y="5694"/>
                </a:cubicBezTo>
                <a:cubicBezTo>
                  <a:pt x="8480" y="5540"/>
                  <a:pt x="8296" y="5399"/>
                  <a:pt x="8276" y="5385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36" name="image.pdf" descr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75" y="12732463"/>
            <a:ext cx="5070475" cy="65405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xfrm>
            <a:off x="1946323" y="184149"/>
            <a:ext cx="20491353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>
              <a:defRPr>
                <a:solidFill>
                  <a:srgbClr val="FFFFFF"/>
                </a:solidFill>
                <a:uFillTx/>
              </a:defRPr>
            </a:lvl1pPr>
          </a:lstStyle>
          <a:p>
            <a:r>
              <a:rPr>
                <a:uFillTx/>
              </a:rP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idx="1"/>
          </p:nvPr>
        </p:nvSpPr>
        <p:spPr>
          <a:xfrm>
            <a:off x="2319485" y="2938736"/>
            <a:ext cx="19745030" cy="10515601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>
            <a:lvl1pPr>
              <a:defRPr>
                <a:solidFill>
                  <a:srgbClr val="FFFFFF"/>
                </a:solidFill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1pPr>
            <a:lvl2pPr>
              <a:defRPr>
                <a:solidFill>
                  <a:srgbClr val="FFFFFF"/>
                </a:solidFill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2pPr>
            <a:lvl3pPr>
              <a:defRPr>
                <a:solidFill>
                  <a:srgbClr val="FFFFFF"/>
                </a:solidFill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3pPr>
            <a:lvl4pPr>
              <a:defRPr>
                <a:solidFill>
                  <a:srgbClr val="FFFFFF"/>
                </a:solidFill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4pPr>
            <a:lvl5pPr>
              <a:defRPr>
                <a:solidFill>
                  <a:srgbClr val="FFFFFF"/>
                </a:solidFill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5pPr>
          </a:lstStyle>
          <a:p>
            <a:r>
              <a:rPr>
                <a:uFillTx/>
              </a:rPr>
              <a:t>Body Level One</a:t>
            </a:r>
          </a:p>
          <a:p>
            <a:pPr lvl="1"/>
            <a:r>
              <a:rPr>
                <a:uFillTx/>
              </a:rPr>
              <a:t>Body Level Two</a:t>
            </a:r>
          </a:p>
          <a:p>
            <a:pPr lvl="2"/>
            <a:r>
              <a:rPr>
                <a:uFillTx/>
              </a:rPr>
              <a:t>Body Level Three</a:t>
            </a:r>
          </a:p>
          <a:p>
            <a:pPr lvl="3"/>
            <a:r>
              <a:rPr>
                <a:uFillTx/>
              </a:rPr>
              <a:t>Body Level Four</a:t>
            </a:r>
          </a:p>
          <a:p>
            <a:pPr lvl="4"/>
            <a:r>
              <a:rPr>
                <a:uFillTx/>
              </a:rPr>
              <a:t>Body Level Five</a:t>
            </a:r>
          </a:p>
        </p:txBody>
      </p:sp>
      <p:sp>
        <p:nvSpPr>
          <p:cNvPr id="39" name="Slide Number"/>
          <p:cNvSpPr>
            <a:spLocks noGrp="1"/>
          </p:cNvSpPr>
          <p:nvPr>
            <p:ph type="sldNum" sz="quarter" idx="2"/>
          </p:nvPr>
        </p:nvSpPr>
        <p:spPr>
          <a:xfrm>
            <a:off x="19969883" y="12716842"/>
            <a:ext cx="4267201" cy="685292"/>
          </a:xfrm>
          <a:prstGeom prst="rect">
            <a:avLst/>
          </a:prstGeom>
        </p:spPr>
        <p:txBody>
          <a:bodyPr wrap="square" lIns="91439" tIns="91439" rIns="91439" bIns="91439" anchor="ctr"/>
          <a:lstStyle>
            <a:lvl1pPr algn="r" defTabSz="914400">
              <a:defRPr sz="4000"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D FOR THOU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.tif" descr="image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788965"/>
            <a:ext cx="17526000" cy="11887201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xfrm>
            <a:off x="3962400" y="-404807"/>
            <a:ext cx="16459200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>
              <a:defRPr>
                <a:solidFill>
                  <a:srgbClr val="FFFFFF"/>
                </a:solidFill>
                <a:uFillTx/>
              </a:defRPr>
            </a:lvl1pPr>
          </a:lstStyle>
          <a:p>
            <a:r>
              <a:rPr>
                <a:uFillTx/>
              </a:rPr>
              <a:t>Title Text</a:t>
            </a:r>
          </a:p>
        </p:txBody>
      </p:sp>
      <p:sp>
        <p:nvSpPr>
          <p:cNvPr id="48" name="Body Level One…"/>
          <p:cNvSpPr>
            <a:spLocks noGrp="1"/>
          </p:cNvSpPr>
          <p:nvPr>
            <p:ph type="body" idx="1"/>
          </p:nvPr>
        </p:nvSpPr>
        <p:spPr>
          <a:xfrm>
            <a:off x="3445272" y="4291146"/>
            <a:ext cx="17493456" cy="10443766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/>
          <a:p>
            <a:r>
              <a:rPr>
                <a:uFillTx/>
              </a:rPr>
              <a:t>Body Level One</a:t>
            </a:r>
          </a:p>
          <a:p>
            <a:pPr lvl="1"/>
            <a:r>
              <a:rPr>
                <a:uFillTx/>
              </a:rPr>
              <a:t>Body Level Two</a:t>
            </a:r>
          </a:p>
          <a:p>
            <a:pPr lvl="2"/>
            <a:r>
              <a:rPr>
                <a:uFillTx/>
              </a:rPr>
              <a:t>Body Level Three</a:t>
            </a:r>
          </a:p>
          <a:p>
            <a:pPr lvl="3"/>
            <a:r>
              <a:rPr>
                <a:uFillTx/>
              </a:rPr>
              <a:t>Body Level Four</a:t>
            </a:r>
          </a:p>
          <a:p>
            <a:pPr lvl="4"/>
            <a:r>
              <a:rPr>
                <a:uFillTx/>
              </a:rPr>
              <a:t>Body Level Five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xfrm>
            <a:off x="20040600" y="12827000"/>
            <a:ext cx="42672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914400">
              <a:defRPr sz="4000"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675" y="12747625"/>
            <a:ext cx="5070475" cy="65405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Title Text"/>
          <p:cNvSpPr>
            <a:spLocks noGrp="1"/>
          </p:cNvSpPr>
          <p:nvPr>
            <p:ph type="title"/>
          </p:nvPr>
        </p:nvSpPr>
        <p:spPr>
          <a:xfrm>
            <a:off x="1476871" y="184149"/>
            <a:ext cx="21430258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>
              <a:defRPr sz="9100">
                <a:solidFill>
                  <a:srgbClr val="FFFFFF"/>
                </a:solidFill>
                <a:uFillTx/>
              </a:defRPr>
            </a:lvl1pPr>
          </a:lstStyle>
          <a:p>
            <a:r>
              <a:rPr>
                <a:uFillTx/>
              </a:rPr>
              <a:t>Title Text</a:t>
            </a:r>
          </a:p>
        </p:txBody>
      </p:sp>
      <p:sp>
        <p:nvSpPr>
          <p:cNvPr id="58" name="Body Level One…"/>
          <p:cNvSpPr>
            <a:spLocks noGrp="1"/>
          </p:cNvSpPr>
          <p:nvPr>
            <p:ph type="body" idx="1"/>
          </p:nvPr>
        </p:nvSpPr>
        <p:spPr>
          <a:xfrm>
            <a:off x="1570707" y="3227170"/>
            <a:ext cx="21242586" cy="10515601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>
            <a:lvl1pPr>
              <a:defRPr>
                <a:solidFill>
                  <a:srgbClr val="FFFFFF"/>
                </a:solidFill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1pPr>
            <a:lvl2pPr>
              <a:defRPr>
                <a:solidFill>
                  <a:srgbClr val="FFFFFF"/>
                </a:solidFill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2pPr>
            <a:lvl3pPr>
              <a:defRPr>
                <a:solidFill>
                  <a:srgbClr val="FFFFFF"/>
                </a:solidFill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3pPr>
            <a:lvl4pPr>
              <a:defRPr>
                <a:solidFill>
                  <a:srgbClr val="FFFFFF"/>
                </a:solidFill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4pPr>
            <a:lvl5pPr>
              <a:defRPr>
                <a:solidFill>
                  <a:srgbClr val="FFFFFF"/>
                </a:solidFill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5pPr>
          </a:lstStyle>
          <a:p>
            <a:r>
              <a:rPr>
                <a:uFillTx/>
              </a:rPr>
              <a:t>Body Level One</a:t>
            </a:r>
          </a:p>
          <a:p>
            <a:pPr lvl="1"/>
            <a:r>
              <a:rPr>
                <a:uFillTx/>
              </a:rPr>
              <a:t>Body Level Two</a:t>
            </a:r>
          </a:p>
          <a:p>
            <a:pPr lvl="2"/>
            <a:r>
              <a:rPr>
                <a:uFillTx/>
              </a:rPr>
              <a:t>Body Level Three</a:t>
            </a:r>
          </a:p>
          <a:p>
            <a:pPr lvl="3"/>
            <a:r>
              <a:rPr>
                <a:uFillTx/>
              </a:rPr>
              <a:t>Body Level Four</a:t>
            </a:r>
          </a:p>
          <a:p>
            <a:pPr lvl="4"/>
            <a:r>
              <a:rPr>
                <a:uFillTx/>
              </a:rPr>
              <a:t>Body Level Five</a:t>
            </a:r>
          </a:p>
        </p:txBody>
      </p:sp>
      <p:sp>
        <p:nvSpPr>
          <p:cNvPr id="59" name="Slide Number"/>
          <p:cNvSpPr>
            <a:spLocks noGrp="1"/>
          </p:cNvSpPr>
          <p:nvPr>
            <p:ph type="sldNum" sz="quarter" idx="2"/>
          </p:nvPr>
        </p:nvSpPr>
        <p:spPr>
          <a:xfrm>
            <a:off x="19964400" y="12706350"/>
            <a:ext cx="42672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914400">
              <a:defRPr sz="4000"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>
              <a:uFillTx/>
            </a:endParaRPr>
          </a:p>
        </p:txBody>
      </p:sp>
      <p:pic>
        <p:nvPicPr>
          <p:cNvPr id="60" name="image.jpeg" descr="image.jpeg"/>
          <p:cNvPicPr>
            <a:picLocks noChangeAspect="1"/>
          </p:cNvPicPr>
          <p:nvPr/>
        </p:nvPicPr>
        <p:blipFill>
          <a:blip r:embed="rId3"/>
          <a:srcRect t="133" r="332" b="10"/>
          <a:stretch>
            <a:fillRect/>
          </a:stretch>
        </p:blipFill>
        <p:spPr>
          <a:xfrm>
            <a:off x="11876190" y="12436195"/>
            <a:ext cx="631723" cy="124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44" y="0"/>
                </a:moveTo>
                <a:cubicBezTo>
                  <a:pt x="15323" y="14"/>
                  <a:pt x="15137" y="31"/>
                  <a:pt x="15087" y="62"/>
                </a:cubicBezTo>
                <a:cubicBezTo>
                  <a:pt x="15005" y="112"/>
                  <a:pt x="14705" y="175"/>
                  <a:pt x="14423" y="199"/>
                </a:cubicBezTo>
                <a:cubicBezTo>
                  <a:pt x="13223" y="302"/>
                  <a:pt x="11705" y="796"/>
                  <a:pt x="11044" y="1293"/>
                </a:cubicBezTo>
                <a:cubicBezTo>
                  <a:pt x="10828" y="1455"/>
                  <a:pt x="10651" y="1600"/>
                  <a:pt x="10651" y="1616"/>
                </a:cubicBezTo>
                <a:cubicBezTo>
                  <a:pt x="10651" y="1632"/>
                  <a:pt x="10523" y="1785"/>
                  <a:pt x="10366" y="1953"/>
                </a:cubicBezTo>
                <a:cubicBezTo>
                  <a:pt x="10119" y="2217"/>
                  <a:pt x="10080" y="2357"/>
                  <a:pt x="10081" y="3026"/>
                </a:cubicBezTo>
                <a:cubicBezTo>
                  <a:pt x="10082" y="3733"/>
                  <a:pt x="10108" y="3829"/>
                  <a:pt x="10420" y="4154"/>
                </a:cubicBezTo>
                <a:cubicBezTo>
                  <a:pt x="10832" y="4581"/>
                  <a:pt x="11790" y="5205"/>
                  <a:pt x="12211" y="5323"/>
                </a:cubicBezTo>
                <a:cubicBezTo>
                  <a:pt x="12379" y="5370"/>
                  <a:pt x="12761" y="5482"/>
                  <a:pt x="13066" y="5570"/>
                </a:cubicBezTo>
                <a:cubicBezTo>
                  <a:pt x="13371" y="5658"/>
                  <a:pt x="14030" y="5778"/>
                  <a:pt x="14518" y="5838"/>
                </a:cubicBezTo>
                <a:cubicBezTo>
                  <a:pt x="15005" y="5899"/>
                  <a:pt x="15603" y="5937"/>
                  <a:pt x="15847" y="5921"/>
                </a:cubicBezTo>
                <a:cubicBezTo>
                  <a:pt x="16091" y="5905"/>
                  <a:pt x="16367" y="5890"/>
                  <a:pt x="16471" y="5887"/>
                </a:cubicBezTo>
                <a:cubicBezTo>
                  <a:pt x="17115" y="5867"/>
                  <a:pt x="18842" y="5494"/>
                  <a:pt x="19049" y="5330"/>
                </a:cubicBezTo>
                <a:cubicBezTo>
                  <a:pt x="19105" y="5285"/>
                  <a:pt x="19200" y="5247"/>
                  <a:pt x="19266" y="5247"/>
                </a:cubicBezTo>
                <a:cubicBezTo>
                  <a:pt x="19416" y="5247"/>
                  <a:pt x="19708" y="5106"/>
                  <a:pt x="20257" y="4752"/>
                </a:cubicBezTo>
                <a:cubicBezTo>
                  <a:pt x="20697" y="4468"/>
                  <a:pt x="21117" y="3979"/>
                  <a:pt x="21288" y="3555"/>
                </a:cubicBezTo>
                <a:cubicBezTo>
                  <a:pt x="21343" y="3420"/>
                  <a:pt x="21454" y="3279"/>
                  <a:pt x="21532" y="3239"/>
                </a:cubicBezTo>
                <a:cubicBezTo>
                  <a:pt x="21562" y="3224"/>
                  <a:pt x="21580" y="3144"/>
                  <a:pt x="21600" y="3033"/>
                </a:cubicBezTo>
                <a:cubicBezTo>
                  <a:pt x="21590" y="2807"/>
                  <a:pt x="21585" y="2555"/>
                  <a:pt x="21573" y="2551"/>
                </a:cubicBezTo>
                <a:cubicBezTo>
                  <a:pt x="21519" y="2534"/>
                  <a:pt x="21478" y="2466"/>
                  <a:pt x="21478" y="2400"/>
                </a:cubicBezTo>
                <a:cubicBezTo>
                  <a:pt x="21478" y="2334"/>
                  <a:pt x="21424" y="2266"/>
                  <a:pt x="21369" y="2249"/>
                </a:cubicBezTo>
                <a:cubicBezTo>
                  <a:pt x="21315" y="2232"/>
                  <a:pt x="21275" y="2172"/>
                  <a:pt x="21274" y="2111"/>
                </a:cubicBezTo>
                <a:cubicBezTo>
                  <a:pt x="21274" y="2051"/>
                  <a:pt x="21192" y="1932"/>
                  <a:pt x="21084" y="1850"/>
                </a:cubicBezTo>
                <a:cubicBezTo>
                  <a:pt x="20977" y="1767"/>
                  <a:pt x="20881" y="1670"/>
                  <a:pt x="20881" y="1637"/>
                </a:cubicBezTo>
                <a:cubicBezTo>
                  <a:pt x="20879" y="1503"/>
                  <a:pt x="19942" y="906"/>
                  <a:pt x="19402" y="695"/>
                </a:cubicBezTo>
                <a:cubicBezTo>
                  <a:pt x="19085" y="571"/>
                  <a:pt x="18801" y="474"/>
                  <a:pt x="18764" y="474"/>
                </a:cubicBezTo>
                <a:cubicBezTo>
                  <a:pt x="18727" y="474"/>
                  <a:pt x="18508" y="410"/>
                  <a:pt x="18276" y="330"/>
                </a:cubicBezTo>
                <a:cubicBezTo>
                  <a:pt x="18028" y="245"/>
                  <a:pt x="17655" y="171"/>
                  <a:pt x="17367" y="151"/>
                </a:cubicBezTo>
                <a:cubicBezTo>
                  <a:pt x="17097" y="132"/>
                  <a:pt x="16756" y="80"/>
                  <a:pt x="16607" y="41"/>
                </a:cubicBezTo>
                <a:cubicBezTo>
                  <a:pt x="16530" y="21"/>
                  <a:pt x="16177" y="10"/>
                  <a:pt x="15644" y="0"/>
                </a:cubicBezTo>
                <a:close/>
                <a:moveTo>
                  <a:pt x="8276" y="5385"/>
                </a:moveTo>
                <a:cubicBezTo>
                  <a:pt x="8257" y="5370"/>
                  <a:pt x="8141" y="5401"/>
                  <a:pt x="8019" y="5453"/>
                </a:cubicBezTo>
                <a:cubicBezTo>
                  <a:pt x="7754" y="5567"/>
                  <a:pt x="6314" y="5890"/>
                  <a:pt x="6065" y="5893"/>
                </a:cubicBezTo>
                <a:cubicBezTo>
                  <a:pt x="5969" y="5895"/>
                  <a:pt x="5580" y="5956"/>
                  <a:pt x="5196" y="6024"/>
                </a:cubicBezTo>
                <a:cubicBezTo>
                  <a:pt x="4813" y="6093"/>
                  <a:pt x="4320" y="6147"/>
                  <a:pt x="4097" y="6148"/>
                </a:cubicBezTo>
                <a:cubicBezTo>
                  <a:pt x="3875" y="6149"/>
                  <a:pt x="3659" y="6180"/>
                  <a:pt x="3623" y="6210"/>
                </a:cubicBezTo>
                <a:cubicBezTo>
                  <a:pt x="3586" y="6240"/>
                  <a:pt x="3140" y="6282"/>
                  <a:pt x="2632" y="6306"/>
                </a:cubicBezTo>
                <a:cubicBezTo>
                  <a:pt x="2125" y="6330"/>
                  <a:pt x="1496" y="6367"/>
                  <a:pt x="1235" y="6389"/>
                </a:cubicBezTo>
                <a:lnTo>
                  <a:pt x="760" y="6423"/>
                </a:lnTo>
                <a:lnTo>
                  <a:pt x="760" y="6856"/>
                </a:lnTo>
                <a:lnTo>
                  <a:pt x="760" y="7289"/>
                </a:lnTo>
                <a:lnTo>
                  <a:pt x="1764" y="7303"/>
                </a:lnTo>
                <a:cubicBezTo>
                  <a:pt x="2650" y="7317"/>
                  <a:pt x="3242" y="7354"/>
                  <a:pt x="4464" y="7482"/>
                </a:cubicBezTo>
                <a:cubicBezTo>
                  <a:pt x="4653" y="7502"/>
                  <a:pt x="4872" y="7556"/>
                  <a:pt x="4952" y="7606"/>
                </a:cubicBezTo>
                <a:cubicBezTo>
                  <a:pt x="5033" y="7655"/>
                  <a:pt x="5185" y="7695"/>
                  <a:pt x="5278" y="7695"/>
                </a:cubicBezTo>
                <a:cubicBezTo>
                  <a:pt x="5370" y="7695"/>
                  <a:pt x="5592" y="7772"/>
                  <a:pt x="5780" y="7860"/>
                </a:cubicBezTo>
                <a:cubicBezTo>
                  <a:pt x="5968" y="7949"/>
                  <a:pt x="6173" y="8018"/>
                  <a:pt x="6228" y="8018"/>
                </a:cubicBezTo>
                <a:cubicBezTo>
                  <a:pt x="6282" y="8018"/>
                  <a:pt x="6426" y="8116"/>
                  <a:pt x="6553" y="8232"/>
                </a:cubicBezTo>
                <a:cubicBezTo>
                  <a:pt x="6771" y="8429"/>
                  <a:pt x="6791" y="8745"/>
                  <a:pt x="6825" y="13719"/>
                </a:cubicBezTo>
                <a:cubicBezTo>
                  <a:pt x="6859" y="18900"/>
                  <a:pt x="6845" y="19008"/>
                  <a:pt x="6594" y="19296"/>
                </a:cubicBezTo>
                <a:cubicBezTo>
                  <a:pt x="6474" y="19435"/>
                  <a:pt x="6314" y="19557"/>
                  <a:pt x="6119" y="19668"/>
                </a:cubicBezTo>
                <a:cubicBezTo>
                  <a:pt x="6119" y="19668"/>
                  <a:pt x="6106" y="19667"/>
                  <a:pt x="6106" y="19668"/>
                </a:cubicBezTo>
                <a:cubicBezTo>
                  <a:pt x="6106" y="19714"/>
                  <a:pt x="6038" y="19762"/>
                  <a:pt x="5943" y="19778"/>
                </a:cubicBezTo>
                <a:cubicBezTo>
                  <a:pt x="5927" y="19780"/>
                  <a:pt x="5859" y="19800"/>
                  <a:pt x="5834" y="19805"/>
                </a:cubicBezTo>
                <a:cubicBezTo>
                  <a:pt x="4942" y="20186"/>
                  <a:pt x="3447" y="20367"/>
                  <a:pt x="1167" y="20383"/>
                </a:cubicBezTo>
                <a:lnTo>
                  <a:pt x="54" y="20390"/>
                </a:lnTo>
                <a:lnTo>
                  <a:pt x="27" y="20816"/>
                </a:lnTo>
                <a:lnTo>
                  <a:pt x="0" y="21407"/>
                </a:lnTo>
                <a:lnTo>
                  <a:pt x="0" y="21600"/>
                </a:lnTo>
                <a:lnTo>
                  <a:pt x="10841" y="21600"/>
                </a:lnTo>
                <a:lnTo>
                  <a:pt x="20515" y="21600"/>
                </a:lnTo>
                <a:lnTo>
                  <a:pt x="20569" y="21263"/>
                </a:lnTo>
                <a:cubicBezTo>
                  <a:pt x="20603" y="21077"/>
                  <a:pt x="20679" y="20804"/>
                  <a:pt x="20745" y="20658"/>
                </a:cubicBezTo>
                <a:lnTo>
                  <a:pt x="20867" y="20397"/>
                </a:lnTo>
                <a:lnTo>
                  <a:pt x="19334" y="20362"/>
                </a:lnTo>
                <a:cubicBezTo>
                  <a:pt x="16618" y="20303"/>
                  <a:pt x="15507" y="20078"/>
                  <a:pt x="14830" y="19454"/>
                </a:cubicBezTo>
                <a:cubicBezTo>
                  <a:pt x="14562" y="19208"/>
                  <a:pt x="14566" y="19202"/>
                  <a:pt x="14572" y="13272"/>
                </a:cubicBezTo>
                <a:lnTo>
                  <a:pt x="14572" y="7338"/>
                </a:lnTo>
                <a:lnTo>
                  <a:pt x="13663" y="7269"/>
                </a:lnTo>
                <a:cubicBezTo>
                  <a:pt x="12791" y="7205"/>
                  <a:pt x="12079" y="7102"/>
                  <a:pt x="11655" y="6980"/>
                </a:cubicBezTo>
                <a:cubicBezTo>
                  <a:pt x="11550" y="6950"/>
                  <a:pt x="11294" y="6884"/>
                  <a:pt x="11085" y="6836"/>
                </a:cubicBezTo>
                <a:cubicBezTo>
                  <a:pt x="10562" y="6713"/>
                  <a:pt x="9132" y="6034"/>
                  <a:pt x="8683" y="5694"/>
                </a:cubicBezTo>
                <a:cubicBezTo>
                  <a:pt x="8480" y="5540"/>
                  <a:pt x="8296" y="5399"/>
                  <a:pt x="8276" y="5385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.jpeg" descr="image.jpeg"/>
          <p:cNvPicPr>
            <a:picLocks noChangeAspect="1"/>
          </p:cNvPicPr>
          <p:nvPr/>
        </p:nvPicPr>
        <p:blipFill>
          <a:blip r:embed="rId2"/>
          <a:srcRect t="133" r="332" b="10"/>
          <a:stretch>
            <a:fillRect/>
          </a:stretch>
        </p:blipFill>
        <p:spPr>
          <a:xfrm>
            <a:off x="11876190" y="12436195"/>
            <a:ext cx="631723" cy="124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44" y="0"/>
                </a:moveTo>
                <a:cubicBezTo>
                  <a:pt x="15323" y="14"/>
                  <a:pt x="15137" y="31"/>
                  <a:pt x="15087" y="62"/>
                </a:cubicBezTo>
                <a:cubicBezTo>
                  <a:pt x="15005" y="112"/>
                  <a:pt x="14705" y="175"/>
                  <a:pt x="14423" y="199"/>
                </a:cubicBezTo>
                <a:cubicBezTo>
                  <a:pt x="13223" y="302"/>
                  <a:pt x="11705" y="796"/>
                  <a:pt x="11044" y="1293"/>
                </a:cubicBezTo>
                <a:cubicBezTo>
                  <a:pt x="10828" y="1455"/>
                  <a:pt x="10651" y="1600"/>
                  <a:pt x="10651" y="1616"/>
                </a:cubicBezTo>
                <a:cubicBezTo>
                  <a:pt x="10651" y="1632"/>
                  <a:pt x="10523" y="1785"/>
                  <a:pt x="10366" y="1953"/>
                </a:cubicBezTo>
                <a:cubicBezTo>
                  <a:pt x="10119" y="2217"/>
                  <a:pt x="10080" y="2357"/>
                  <a:pt x="10081" y="3026"/>
                </a:cubicBezTo>
                <a:cubicBezTo>
                  <a:pt x="10082" y="3733"/>
                  <a:pt x="10108" y="3829"/>
                  <a:pt x="10420" y="4154"/>
                </a:cubicBezTo>
                <a:cubicBezTo>
                  <a:pt x="10832" y="4581"/>
                  <a:pt x="11790" y="5205"/>
                  <a:pt x="12211" y="5323"/>
                </a:cubicBezTo>
                <a:cubicBezTo>
                  <a:pt x="12379" y="5370"/>
                  <a:pt x="12761" y="5482"/>
                  <a:pt x="13066" y="5570"/>
                </a:cubicBezTo>
                <a:cubicBezTo>
                  <a:pt x="13371" y="5658"/>
                  <a:pt x="14030" y="5778"/>
                  <a:pt x="14518" y="5838"/>
                </a:cubicBezTo>
                <a:cubicBezTo>
                  <a:pt x="15005" y="5899"/>
                  <a:pt x="15603" y="5937"/>
                  <a:pt x="15847" y="5921"/>
                </a:cubicBezTo>
                <a:cubicBezTo>
                  <a:pt x="16091" y="5905"/>
                  <a:pt x="16367" y="5890"/>
                  <a:pt x="16471" y="5887"/>
                </a:cubicBezTo>
                <a:cubicBezTo>
                  <a:pt x="17115" y="5867"/>
                  <a:pt x="18842" y="5494"/>
                  <a:pt x="19049" y="5330"/>
                </a:cubicBezTo>
                <a:cubicBezTo>
                  <a:pt x="19105" y="5285"/>
                  <a:pt x="19200" y="5247"/>
                  <a:pt x="19266" y="5247"/>
                </a:cubicBezTo>
                <a:cubicBezTo>
                  <a:pt x="19416" y="5247"/>
                  <a:pt x="19708" y="5106"/>
                  <a:pt x="20257" y="4752"/>
                </a:cubicBezTo>
                <a:cubicBezTo>
                  <a:pt x="20697" y="4468"/>
                  <a:pt x="21117" y="3979"/>
                  <a:pt x="21288" y="3555"/>
                </a:cubicBezTo>
                <a:cubicBezTo>
                  <a:pt x="21343" y="3420"/>
                  <a:pt x="21454" y="3279"/>
                  <a:pt x="21532" y="3239"/>
                </a:cubicBezTo>
                <a:cubicBezTo>
                  <a:pt x="21562" y="3224"/>
                  <a:pt x="21580" y="3144"/>
                  <a:pt x="21600" y="3033"/>
                </a:cubicBezTo>
                <a:cubicBezTo>
                  <a:pt x="21590" y="2807"/>
                  <a:pt x="21585" y="2555"/>
                  <a:pt x="21573" y="2551"/>
                </a:cubicBezTo>
                <a:cubicBezTo>
                  <a:pt x="21519" y="2534"/>
                  <a:pt x="21478" y="2466"/>
                  <a:pt x="21478" y="2400"/>
                </a:cubicBezTo>
                <a:cubicBezTo>
                  <a:pt x="21478" y="2334"/>
                  <a:pt x="21424" y="2266"/>
                  <a:pt x="21369" y="2249"/>
                </a:cubicBezTo>
                <a:cubicBezTo>
                  <a:pt x="21315" y="2232"/>
                  <a:pt x="21275" y="2172"/>
                  <a:pt x="21274" y="2111"/>
                </a:cubicBezTo>
                <a:cubicBezTo>
                  <a:pt x="21274" y="2051"/>
                  <a:pt x="21192" y="1932"/>
                  <a:pt x="21084" y="1850"/>
                </a:cubicBezTo>
                <a:cubicBezTo>
                  <a:pt x="20977" y="1767"/>
                  <a:pt x="20881" y="1670"/>
                  <a:pt x="20881" y="1637"/>
                </a:cubicBezTo>
                <a:cubicBezTo>
                  <a:pt x="20879" y="1503"/>
                  <a:pt x="19942" y="906"/>
                  <a:pt x="19402" y="695"/>
                </a:cubicBezTo>
                <a:cubicBezTo>
                  <a:pt x="19085" y="571"/>
                  <a:pt x="18801" y="474"/>
                  <a:pt x="18764" y="474"/>
                </a:cubicBezTo>
                <a:cubicBezTo>
                  <a:pt x="18727" y="474"/>
                  <a:pt x="18508" y="410"/>
                  <a:pt x="18276" y="330"/>
                </a:cubicBezTo>
                <a:cubicBezTo>
                  <a:pt x="18028" y="245"/>
                  <a:pt x="17655" y="171"/>
                  <a:pt x="17367" y="151"/>
                </a:cubicBezTo>
                <a:cubicBezTo>
                  <a:pt x="17097" y="132"/>
                  <a:pt x="16756" y="80"/>
                  <a:pt x="16607" y="41"/>
                </a:cubicBezTo>
                <a:cubicBezTo>
                  <a:pt x="16530" y="21"/>
                  <a:pt x="16177" y="10"/>
                  <a:pt x="15644" y="0"/>
                </a:cubicBezTo>
                <a:close/>
                <a:moveTo>
                  <a:pt x="8276" y="5385"/>
                </a:moveTo>
                <a:cubicBezTo>
                  <a:pt x="8257" y="5370"/>
                  <a:pt x="8141" y="5401"/>
                  <a:pt x="8019" y="5453"/>
                </a:cubicBezTo>
                <a:cubicBezTo>
                  <a:pt x="7754" y="5567"/>
                  <a:pt x="6314" y="5890"/>
                  <a:pt x="6065" y="5893"/>
                </a:cubicBezTo>
                <a:cubicBezTo>
                  <a:pt x="5969" y="5895"/>
                  <a:pt x="5580" y="5956"/>
                  <a:pt x="5196" y="6024"/>
                </a:cubicBezTo>
                <a:cubicBezTo>
                  <a:pt x="4813" y="6093"/>
                  <a:pt x="4320" y="6147"/>
                  <a:pt x="4097" y="6148"/>
                </a:cubicBezTo>
                <a:cubicBezTo>
                  <a:pt x="3875" y="6149"/>
                  <a:pt x="3659" y="6180"/>
                  <a:pt x="3623" y="6210"/>
                </a:cubicBezTo>
                <a:cubicBezTo>
                  <a:pt x="3586" y="6240"/>
                  <a:pt x="3140" y="6282"/>
                  <a:pt x="2632" y="6306"/>
                </a:cubicBezTo>
                <a:cubicBezTo>
                  <a:pt x="2125" y="6330"/>
                  <a:pt x="1496" y="6367"/>
                  <a:pt x="1235" y="6389"/>
                </a:cubicBezTo>
                <a:lnTo>
                  <a:pt x="760" y="6423"/>
                </a:lnTo>
                <a:lnTo>
                  <a:pt x="760" y="6856"/>
                </a:lnTo>
                <a:lnTo>
                  <a:pt x="760" y="7289"/>
                </a:lnTo>
                <a:lnTo>
                  <a:pt x="1764" y="7303"/>
                </a:lnTo>
                <a:cubicBezTo>
                  <a:pt x="2650" y="7317"/>
                  <a:pt x="3242" y="7354"/>
                  <a:pt x="4464" y="7482"/>
                </a:cubicBezTo>
                <a:cubicBezTo>
                  <a:pt x="4653" y="7502"/>
                  <a:pt x="4872" y="7556"/>
                  <a:pt x="4952" y="7606"/>
                </a:cubicBezTo>
                <a:cubicBezTo>
                  <a:pt x="5033" y="7655"/>
                  <a:pt x="5185" y="7695"/>
                  <a:pt x="5278" y="7695"/>
                </a:cubicBezTo>
                <a:cubicBezTo>
                  <a:pt x="5370" y="7695"/>
                  <a:pt x="5592" y="7772"/>
                  <a:pt x="5780" y="7860"/>
                </a:cubicBezTo>
                <a:cubicBezTo>
                  <a:pt x="5968" y="7949"/>
                  <a:pt x="6173" y="8018"/>
                  <a:pt x="6228" y="8018"/>
                </a:cubicBezTo>
                <a:cubicBezTo>
                  <a:pt x="6282" y="8018"/>
                  <a:pt x="6426" y="8116"/>
                  <a:pt x="6553" y="8232"/>
                </a:cubicBezTo>
                <a:cubicBezTo>
                  <a:pt x="6771" y="8429"/>
                  <a:pt x="6791" y="8745"/>
                  <a:pt x="6825" y="13719"/>
                </a:cubicBezTo>
                <a:cubicBezTo>
                  <a:pt x="6859" y="18900"/>
                  <a:pt x="6845" y="19008"/>
                  <a:pt x="6594" y="19296"/>
                </a:cubicBezTo>
                <a:cubicBezTo>
                  <a:pt x="6474" y="19435"/>
                  <a:pt x="6314" y="19557"/>
                  <a:pt x="6119" y="19668"/>
                </a:cubicBezTo>
                <a:cubicBezTo>
                  <a:pt x="6119" y="19668"/>
                  <a:pt x="6106" y="19667"/>
                  <a:pt x="6106" y="19668"/>
                </a:cubicBezTo>
                <a:cubicBezTo>
                  <a:pt x="6106" y="19714"/>
                  <a:pt x="6038" y="19762"/>
                  <a:pt x="5943" y="19778"/>
                </a:cubicBezTo>
                <a:cubicBezTo>
                  <a:pt x="5927" y="19780"/>
                  <a:pt x="5859" y="19800"/>
                  <a:pt x="5834" y="19805"/>
                </a:cubicBezTo>
                <a:cubicBezTo>
                  <a:pt x="4942" y="20186"/>
                  <a:pt x="3447" y="20367"/>
                  <a:pt x="1167" y="20383"/>
                </a:cubicBezTo>
                <a:lnTo>
                  <a:pt x="54" y="20390"/>
                </a:lnTo>
                <a:lnTo>
                  <a:pt x="27" y="20816"/>
                </a:lnTo>
                <a:lnTo>
                  <a:pt x="0" y="21407"/>
                </a:lnTo>
                <a:lnTo>
                  <a:pt x="0" y="21600"/>
                </a:lnTo>
                <a:lnTo>
                  <a:pt x="10841" y="21600"/>
                </a:lnTo>
                <a:lnTo>
                  <a:pt x="20515" y="21600"/>
                </a:lnTo>
                <a:lnTo>
                  <a:pt x="20569" y="21263"/>
                </a:lnTo>
                <a:cubicBezTo>
                  <a:pt x="20603" y="21077"/>
                  <a:pt x="20679" y="20804"/>
                  <a:pt x="20745" y="20658"/>
                </a:cubicBezTo>
                <a:lnTo>
                  <a:pt x="20867" y="20397"/>
                </a:lnTo>
                <a:lnTo>
                  <a:pt x="19334" y="20362"/>
                </a:lnTo>
                <a:cubicBezTo>
                  <a:pt x="16618" y="20303"/>
                  <a:pt x="15507" y="20078"/>
                  <a:pt x="14830" y="19454"/>
                </a:cubicBezTo>
                <a:cubicBezTo>
                  <a:pt x="14562" y="19208"/>
                  <a:pt x="14566" y="19202"/>
                  <a:pt x="14572" y="13272"/>
                </a:cubicBezTo>
                <a:lnTo>
                  <a:pt x="14572" y="7338"/>
                </a:lnTo>
                <a:lnTo>
                  <a:pt x="13663" y="7269"/>
                </a:lnTo>
                <a:cubicBezTo>
                  <a:pt x="12791" y="7205"/>
                  <a:pt x="12079" y="7102"/>
                  <a:pt x="11655" y="6980"/>
                </a:cubicBezTo>
                <a:cubicBezTo>
                  <a:pt x="11550" y="6950"/>
                  <a:pt x="11294" y="6884"/>
                  <a:pt x="11085" y="6836"/>
                </a:cubicBezTo>
                <a:cubicBezTo>
                  <a:pt x="10562" y="6713"/>
                  <a:pt x="9132" y="6034"/>
                  <a:pt x="8683" y="5694"/>
                </a:cubicBezTo>
                <a:cubicBezTo>
                  <a:pt x="8480" y="5540"/>
                  <a:pt x="8296" y="5399"/>
                  <a:pt x="8276" y="5385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68" name="image.pdf" descr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75" y="12732463"/>
            <a:ext cx="5070475" cy="654051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>
            <a:spLocks noGrp="1"/>
          </p:cNvSpPr>
          <p:nvPr>
            <p:ph type="title"/>
          </p:nvPr>
        </p:nvSpPr>
        <p:spPr>
          <a:xfrm>
            <a:off x="1946323" y="184149"/>
            <a:ext cx="20491353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/>
          <a:p>
            <a:r>
              <a:rPr>
                <a:uFillTx/>
              </a:rPr>
              <a:t>Title Text</a:t>
            </a:r>
          </a:p>
        </p:txBody>
      </p:sp>
      <p:sp>
        <p:nvSpPr>
          <p:cNvPr id="70" name="Body Level One…"/>
          <p:cNvSpPr>
            <a:spLocks noGrp="1"/>
          </p:cNvSpPr>
          <p:nvPr>
            <p:ph type="body" idx="1"/>
          </p:nvPr>
        </p:nvSpPr>
        <p:spPr>
          <a:xfrm>
            <a:off x="2319485" y="2938736"/>
            <a:ext cx="19745030" cy="10515601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>
            <a:lvl1pPr>
              <a:defRPr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1pPr>
            <a:lvl2pPr>
              <a:defRPr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2pPr>
            <a:lvl3pPr>
              <a:defRPr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3pPr>
            <a:lvl4pPr>
              <a:defRPr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4pPr>
            <a:lvl5pPr>
              <a:defRPr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5pPr>
          </a:lstStyle>
          <a:p>
            <a:r>
              <a:rPr>
                <a:uFillTx/>
              </a:rPr>
              <a:t>Body Level One</a:t>
            </a:r>
          </a:p>
          <a:p>
            <a:pPr lvl="1"/>
            <a:r>
              <a:rPr>
                <a:uFillTx/>
              </a:rPr>
              <a:t>Body Level Two</a:t>
            </a:r>
          </a:p>
          <a:p>
            <a:pPr lvl="2"/>
            <a:r>
              <a:rPr>
                <a:uFillTx/>
              </a:rPr>
              <a:t>Body Level Three</a:t>
            </a:r>
          </a:p>
          <a:p>
            <a:pPr lvl="3"/>
            <a:r>
              <a:rPr>
                <a:uFillTx/>
              </a:rPr>
              <a:t>Body Level Four</a:t>
            </a:r>
          </a:p>
          <a:p>
            <a:pPr lvl="4"/>
            <a:r>
              <a:rPr>
                <a:uFillTx/>
              </a:rPr>
              <a:t>Body Level Five</a:t>
            </a:r>
          </a:p>
        </p:txBody>
      </p:sp>
      <p:sp>
        <p:nvSpPr>
          <p:cNvPr id="71" name="Slide Number"/>
          <p:cNvSpPr>
            <a:spLocks noGrp="1"/>
          </p:cNvSpPr>
          <p:nvPr>
            <p:ph type="sldNum" sz="quarter" idx="2"/>
          </p:nvPr>
        </p:nvSpPr>
        <p:spPr>
          <a:xfrm>
            <a:off x="19969883" y="12716842"/>
            <a:ext cx="4267201" cy="685292"/>
          </a:xfrm>
          <a:prstGeom prst="rect">
            <a:avLst/>
          </a:prstGeom>
        </p:spPr>
        <p:txBody>
          <a:bodyPr wrap="square" lIns="91439" tIns="91439" rIns="91439" bIns="91439" anchor="ctr"/>
          <a:lstStyle>
            <a:lvl1pPr algn="r" defTabSz="914400">
              <a:defRPr sz="4000"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White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675" y="12747625"/>
            <a:ext cx="5070475" cy="654050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Title Text"/>
          <p:cNvSpPr>
            <a:spLocks noGrp="1"/>
          </p:cNvSpPr>
          <p:nvPr>
            <p:ph type="title"/>
          </p:nvPr>
        </p:nvSpPr>
        <p:spPr>
          <a:xfrm>
            <a:off x="1476871" y="184149"/>
            <a:ext cx="21430258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>
              <a:defRPr sz="9100">
                <a:uFillTx/>
              </a:defRPr>
            </a:lvl1pPr>
          </a:lstStyle>
          <a:p>
            <a:r>
              <a:rPr>
                <a:uFillTx/>
              </a:rPr>
              <a:t>Title Text</a:t>
            </a:r>
          </a:p>
        </p:txBody>
      </p:sp>
      <p:sp>
        <p:nvSpPr>
          <p:cNvPr id="80" name="Body Level One…"/>
          <p:cNvSpPr>
            <a:spLocks noGrp="1"/>
          </p:cNvSpPr>
          <p:nvPr>
            <p:ph type="body" idx="1"/>
          </p:nvPr>
        </p:nvSpPr>
        <p:spPr>
          <a:xfrm>
            <a:off x="1570707" y="3227170"/>
            <a:ext cx="21242586" cy="10515601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>
            <a:lvl1pPr>
              <a:defRPr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1pPr>
            <a:lvl2pPr>
              <a:defRPr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2pPr>
            <a:lvl3pPr>
              <a:defRPr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3pPr>
            <a:lvl4pPr>
              <a:defRPr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4pPr>
            <a:lvl5pPr>
              <a:defRPr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5pPr>
          </a:lstStyle>
          <a:p>
            <a:r>
              <a:rPr>
                <a:uFillTx/>
              </a:rPr>
              <a:t>Body Level One</a:t>
            </a:r>
          </a:p>
          <a:p>
            <a:pPr lvl="1"/>
            <a:r>
              <a:rPr>
                <a:uFillTx/>
              </a:rPr>
              <a:t>Body Level Two</a:t>
            </a:r>
          </a:p>
          <a:p>
            <a:pPr lvl="2"/>
            <a:r>
              <a:rPr>
                <a:uFillTx/>
              </a:rPr>
              <a:t>Body Level Three</a:t>
            </a:r>
          </a:p>
          <a:p>
            <a:pPr lvl="3"/>
            <a:r>
              <a:rPr>
                <a:uFillTx/>
              </a:rPr>
              <a:t>Body Level Four</a:t>
            </a:r>
          </a:p>
          <a:p>
            <a:pPr lvl="4"/>
            <a:r>
              <a:rPr>
                <a:uFillTx/>
              </a:rPr>
              <a:t>Body Level Five</a:t>
            </a:r>
          </a:p>
        </p:txBody>
      </p:sp>
      <p:sp>
        <p:nvSpPr>
          <p:cNvPr id="81" name="Slide Number"/>
          <p:cNvSpPr>
            <a:spLocks noGrp="1"/>
          </p:cNvSpPr>
          <p:nvPr>
            <p:ph type="sldNum" sz="quarter" idx="2"/>
          </p:nvPr>
        </p:nvSpPr>
        <p:spPr>
          <a:xfrm>
            <a:off x="19964400" y="12706350"/>
            <a:ext cx="42672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914400">
              <a:defRPr sz="4000"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>
              <a:uFillTx/>
            </a:endParaRPr>
          </a:p>
        </p:txBody>
      </p:sp>
      <p:pic>
        <p:nvPicPr>
          <p:cNvPr id="82" name="image.jpeg" descr="image.jpeg"/>
          <p:cNvPicPr>
            <a:picLocks noChangeAspect="1"/>
          </p:cNvPicPr>
          <p:nvPr/>
        </p:nvPicPr>
        <p:blipFill>
          <a:blip r:embed="rId3"/>
          <a:srcRect t="133" r="332" b="10"/>
          <a:stretch>
            <a:fillRect/>
          </a:stretch>
        </p:blipFill>
        <p:spPr>
          <a:xfrm>
            <a:off x="11876190" y="12436195"/>
            <a:ext cx="631723" cy="124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44" y="0"/>
                </a:moveTo>
                <a:cubicBezTo>
                  <a:pt x="15323" y="14"/>
                  <a:pt x="15137" y="31"/>
                  <a:pt x="15087" y="62"/>
                </a:cubicBezTo>
                <a:cubicBezTo>
                  <a:pt x="15005" y="112"/>
                  <a:pt x="14705" y="175"/>
                  <a:pt x="14423" y="199"/>
                </a:cubicBezTo>
                <a:cubicBezTo>
                  <a:pt x="13223" y="302"/>
                  <a:pt x="11705" y="796"/>
                  <a:pt x="11044" y="1293"/>
                </a:cubicBezTo>
                <a:cubicBezTo>
                  <a:pt x="10828" y="1455"/>
                  <a:pt x="10651" y="1600"/>
                  <a:pt x="10651" y="1616"/>
                </a:cubicBezTo>
                <a:cubicBezTo>
                  <a:pt x="10651" y="1632"/>
                  <a:pt x="10523" y="1785"/>
                  <a:pt x="10366" y="1953"/>
                </a:cubicBezTo>
                <a:cubicBezTo>
                  <a:pt x="10119" y="2217"/>
                  <a:pt x="10080" y="2357"/>
                  <a:pt x="10081" y="3026"/>
                </a:cubicBezTo>
                <a:cubicBezTo>
                  <a:pt x="10082" y="3733"/>
                  <a:pt x="10108" y="3829"/>
                  <a:pt x="10420" y="4154"/>
                </a:cubicBezTo>
                <a:cubicBezTo>
                  <a:pt x="10832" y="4581"/>
                  <a:pt x="11790" y="5205"/>
                  <a:pt x="12211" y="5323"/>
                </a:cubicBezTo>
                <a:cubicBezTo>
                  <a:pt x="12379" y="5370"/>
                  <a:pt x="12761" y="5482"/>
                  <a:pt x="13066" y="5570"/>
                </a:cubicBezTo>
                <a:cubicBezTo>
                  <a:pt x="13371" y="5658"/>
                  <a:pt x="14030" y="5778"/>
                  <a:pt x="14518" y="5838"/>
                </a:cubicBezTo>
                <a:cubicBezTo>
                  <a:pt x="15005" y="5899"/>
                  <a:pt x="15603" y="5937"/>
                  <a:pt x="15847" y="5921"/>
                </a:cubicBezTo>
                <a:cubicBezTo>
                  <a:pt x="16091" y="5905"/>
                  <a:pt x="16367" y="5890"/>
                  <a:pt x="16471" y="5887"/>
                </a:cubicBezTo>
                <a:cubicBezTo>
                  <a:pt x="17115" y="5867"/>
                  <a:pt x="18842" y="5494"/>
                  <a:pt x="19049" y="5330"/>
                </a:cubicBezTo>
                <a:cubicBezTo>
                  <a:pt x="19105" y="5285"/>
                  <a:pt x="19200" y="5247"/>
                  <a:pt x="19266" y="5247"/>
                </a:cubicBezTo>
                <a:cubicBezTo>
                  <a:pt x="19416" y="5247"/>
                  <a:pt x="19708" y="5106"/>
                  <a:pt x="20257" y="4752"/>
                </a:cubicBezTo>
                <a:cubicBezTo>
                  <a:pt x="20697" y="4468"/>
                  <a:pt x="21117" y="3979"/>
                  <a:pt x="21288" y="3555"/>
                </a:cubicBezTo>
                <a:cubicBezTo>
                  <a:pt x="21343" y="3420"/>
                  <a:pt x="21454" y="3279"/>
                  <a:pt x="21532" y="3239"/>
                </a:cubicBezTo>
                <a:cubicBezTo>
                  <a:pt x="21562" y="3224"/>
                  <a:pt x="21580" y="3144"/>
                  <a:pt x="21600" y="3033"/>
                </a:cubicBezTo>
                <a:cubicBezTo>
                  <a:pt x="21590" y="2807"/>
                  <a:pt x="21585" y="2555"/>
                  <a:pt x="21573" y="2551"/>
                </a:cubicBezTo>
                <a:cubicBezTo>
                  <a:pt x="21519" y="2534"/>
                  <a:pt x="21478" y="2466"/>
                  <a:pt x="21478" y="2400"/>
                </a:cubicBezTo>
                <a:cubicBezTo>
                  <a:pt x="21478" y="2334"/>
                  <a:pt x="21424" y="2266"/>
                  <a:pt x="21369" y="2249"/>
                </a:cubicBezTo>
                <a:cubicBezTo>
                  <a:pt x="21315" y="2232"/>
                  <a:pt x="21275" y="2172"/>
                  <a:pt x="21274" y="2111"/>
                </a:cubicBezTo>
                <a:cubicBezTo>
                  <a:pt x="21274" y="2051"/>
                  <a:pt x="21192" y="1932"/>
                  <a:pt x="21084" y="1850"/>
                </a:cubicBezTo>
                <a:cubicBezTo>
                  <a:pt x="20977" y="1767"/>
                  <a:pt x="20881" y="1670"/>
                  <a:pt x="20881" y="1637"/>
                </a:cubicBezTo>
                <a:cubicBezTo>
                  <a:pt x="20879" y="1503"/>
                  <a:pt x="19942" y="906"/>
                  <a:pt x="19402" y="695"/>
                </a:cubicBezTo>
                <a:cubicBezTo>
                  <a:pt x="19085" y="571"/>
                  <a:pt x="18801" y="474"/>
                  <a:pt x="18764" y="474"/>
                </a:cubicBezTo>
                <a:cubicBezTo>
                  <a:pt x="18727" y="474"/>
                  <a:pt x="18508" y="410"/>
                  <a:pt x="18276" y="330"/>
                </a:cubicBezTo>
                <a:cubicBezTo>
                  <a:pt x="18028" y="245"/>
                  <a:pt x="17655" y="171"/>
                  <a:pt x="17367" y="151"/>
                </a:cubicBezTo>
                <a:cubicBezTo>
                  <a:pt x="17097" y="132"/>
                  <a:pt x="16756" y="80"/>
                  <a:pt x="16607" y="41"/>
                </a:cubicBezTo>
                <a:cubicBezTo>
                  <a:pt x="16530" y="21"/>
                  <a:pt x="16177" y="10"/>
                  <a:pt x="15644" y="0"/>
                </a:cubicBezTo>
                <a:close/>
                <a:moveTo>
                  <a:pt x="8276" y="5385"/>
                </a:moveTo>
                <a:cubicBezTo>
                  <a:pt x="8257" y="5370"/>
                  <a:pt x="8141" y="5401"/>
                  <a:pt x="8019" y="5453"/>
                </a:cubicBezTo>
                <a:cubicBezTo>
                  <a:pt x="7754" y="5567"/>
                  <a:pt x="6314" y="5890"/>
                  <a:pt x="6065" y="5893"/>
                </a:cubicBezTo>
                <a:cubicBezTo>
                  <a:pt x="5969" y="5895"/>
                  <a:pt x="5580" y="5956"/>
                  <a:pt x="5196" y="6024"/>
                </a:cubicBezTo>
                <a:cubicBezTo>
                  <a:pt x="4813" y="6093"/>
                  <a:pt x="4320" y="6147"/>
                  <a:pt x="4097" y="6148"/>
                </a:cubicBezTo>
                <a:cubicBezTo>
                  <a:pt x="3875" y="6149"/>
                  <a:pt x="3659" y="6180"/>
                  <a:pt x="3623" y="6210"/>
                </a:cubicBezTo>
                <a:cubicBezTo>
                  <a:pt x="3586" y="6240"/>
                  <a:pt x="3140" y="6282"/>
                  <a:pt x="2632" y="6306"/>
                </a:cubicBezTo>
                <a:cubicBezTo>
                  <a:pt x="2125" y="6330"/>
                  <a:pt x="1496" y="6367"/>
                  <a:pt x="1235" y="6389"/>
                </a:cubicBezTo>
                <a:lnTo>
                  <a:pt x="760" y="6423"/>
                </a:lnTo>
                <a:lnTo>
                  <a:pt x="760" y="6856"/>
                </a:lnTo>
                <a:lnTo>
                  <a:pt x="760" y="7289"/>
                </a:lnTo>
                <a:lnTo>
                  <a:pt x="1764" y="7303"/>
                </a:lnTo>
                <a:cubicBezTo>
                  <a:pt x="2650" y="7317"/>
                  <a:pt x="3242" y="7354"/>
                  <a:pt x="4464" y="7482"/>
                </a:cubicBezTo>
                <a:cubicBezTo>
                  <a:pt x="4653" y="7502"/>
                  <a:pt x="4872" y="7556"/>
                  <a:pt x="4952" y="7606"/>
                </a:cubicBezTo>
                <a:cubicBezTo>
                  <a:pt x="5033" y="7655"/>
                  <a:pt x="5185" y="7695"/>
                  <a:pt x="5278" y="7695"/>
                </a:cubicBezTo>
                <a:cubicBezTo>
                  <a:pt x="5370" y="7695"/>
                  <a:pt x="5592" y="7772"/>
                  <a:pt x="5780" y="7860"/>
                </a:cubicBezTo>
                <a:cubicBezTo>
                  <a:pt x="5968" y="7949"/>
                  <a:pt x="6173" y="8018"/>
                  <a:pt x="6228" y="8018"/>
                </a:cubicBezTo>
                <a:cubicBezTo>
                  <a:pt x="6282" y="8018"/>
                  <a:pt x="6426" y="8116"/>
                  <a:pt x="6553" y="8232"/>
                </a:cubicBezTo>
                <a:cubicBezTo>
                  <a:pt x="6771" y="8429"/>
                  <a:pt x="6791" y="8745"/>
                  <a:pt x="6825" y="13719"/>
                </a:cubicBezTo>
                <a:cubicBezTo>
                  <a:pt x="6859" y="18900"/>
                  <a:pt x="6845" y="19008"/>
                  <a:pt x="6594" y="19296"/>
                </a:cubicBezTo>
                <a:cubicBezTo>
                  <a:pt x="6474" y="19435"/>
                  <a:pt x="6314" y="19557"/>
                  <a:pt x="6119" y="19668"/>
                </a:cubicBezTo>
                <a:cubicBezTo>
                  <a:pt x="6119" y="19668"/>
                  <a:pt x="6106" y="19667"/>
                  <a:pt x="6106" y="19668"/>
                </a:cubicBezTo>
                <a:cubicBezTo>
                  <a:pt x="6106" y="19714"/>
                  <a:pt x="6038" y="19762"/>
                  <a:pt x="5943" y="19778"/>
                </a:cubicBezTo>
                <a:cubicBezTo>
                  <a:pt x="5927" y="19780"/>
                  <a:pt x="5859" y="19800"/>
                  <a:pt x="5834" y="19805"/>
                </a:cubicBezTo>
                <a:cubicBezTo>
                  <a:pt x="4942" y="20186"/>
                  <a:pt x="3447" y="20367"/>
                  <a:pt x="1167" y="20383"/>
                </a:cubicBezTo>
                <a:lnTo>
                  <a:pt x="54" y="20390"/>
                </a:lnTo>
                <a:lnTo>
                  <a:pt x="27" y="20816"/>
                </a:lnTo>
                <a:lnTo>
                  <a:pt x="0" y="21407"/>
                </a:lnTo>
                <a:lnTo>
                  <a:pt x="0" y="21600"/>
                </a:lnTo>
                <a:lnTo>
                  <a:pt x="10841" y="21600"/>
                </a:lnTo>
                <a:lnTo>
                  <a:pt x="20515" y="21600"/>
                </a:lnTo>
                <a:lnTo>
                  <a:pt x="20569" y="21263"/>
                </a:lnTo>
                <a:cubicBezTo>
                  <a:pt x="20603" y="21077"/>
                  <a:pt x="20679" y="20804"/>
                  <a:pt x="20745" y="20658"/>
                </a:cubicBezTo>
                <a:lnTo>
                  <a:pt x="20867" y="20397"/>
                </a:lnTo>
                <a:lnTo>
                  <a:pt x="19334" y="20362"/>
                </a:lnTo>
                <a:cubicBezTo>
                  <a:pt x="16618" y="20303"/>
                  <a:pt x="15507" y="20078"/>
                  <a:pt x="14830" y="19454"/>
                </a:cubicBezTo>
                <a:cubicBezTo>
                  <a:pt x="14562" y="19208"/>
                  <a:pt x="14566" y="19202"/>
                  <a:pt x="14572" y="13272"/>
                </a:cubicBezTo>
                <a:lnTo>
                  <a:pt x="14572" y="7338"/>
                </a:lnTo>
                <a:lnTo>
                  <a:pt x="13663" y="7269"/>
                </a:lnTo>
                <a:cubicBezTo>
                  <a:pt x="12791" y="7205"/>
                  <a:pt x="12079" y="7102"/>
                  <a:pt x="11655" y="6980"/>
                </a:cubicBezTo>
                <a:cubicBezTo>
                  <a:pt x="11550" y="6950"/>
                  <a:pt x="11294" y="6884"/>
                  <a:pt x="11085" y="6836"/>
                </a:cubicBezTo>
                <a:cubicBezTo>
                  <a:pt x="10562" y="6713"/>
                  <a:pt x="9132" y="6034"/>
                  <a:pt x="8683" y="5694"/>
                </a:cubicBezTo>
                <a:cubicBezTo>
                  <a:pt x="8480" y="5540"/>
                  <a:pt x="8296" y="5399"/>
                  <a:pt x="8276" y="5385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>
                <a:uFillTx/>
              </a:rP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>
                <a:uFillTx/>
              </a:rPr>
              <a:t>Body Level One</a:t>
            </a:r>
          </a:p>
          <a:p>
            <a:pPr lvl="1"/>
            <a:r>
              <a:rPr>
                <a:uFillTx/>
              </a:rPr>
              <a:t>Body Level Two</a:t>
            </a:r>
          </a:p>
          <a:p>
            <a:pPr lvl="2"/>
            <a:r>
              <a:rPr>
                <a:uFillTx/>
              </a:rPr>
              <a:t>Body Level Three</a:t>
            </a:r>
          </a:p>
          <a:p>
            <a:pPr lvl="3"/>
            <a:r>
              <a:rPr>
                <a:uFillTx/>
              </a:rPr>
              <a:t>Body Level Four</a:t>
            </a:r>
          </a:p>
          <a:p>
            <a:pPr lvl="4"/>
            <a:r>
              <a:rPr>
                <a:uFillTx/>
              </a:rP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825500">
              <a:defRPr sz="2400">
                <a:uFillTx/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9pPr>
    </p:titleStyle>
    <p:bodyStyle>
      <a:lvl1pPr marL="73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SzPct val="75000"/>
        <a:buFontTx/>
        <a:buChar char="•"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1pPr>
      <a:lvl2pPr marL="136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SzPct val="75000"/>
        <a:buFontTx/>
        <a:buChar char="•"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2pPr>
      <a:lvl3pPr marL="200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SzPct val="75000"/>
        <a:buFontTx/>
        <a:buChar char="•"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3pPr>
      <a:lvl4pPr marL="263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SzPct val="75000"/>
        <a:buFontTx/>
        <a:buChar char="•"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4pPr>
      <a:lvl5pPr marL="327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SzPct val="75000"/>
        <a:buFontTx/>
        <a:buChar char="•"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5pPr>
      <a:lvl6pPr marL="390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SzPct val="75000"/>
        <a:buFontTx/>
        <a:buChar char="•"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6pPr>
      <a:lvl7pPr marL="454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SzPct val="75000"/>
        <a:buFontTx/>
        <a:buChar char="•"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7pPr>
      <a:lvl8pPr marL="517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SzPct val="75000"/>
        <a:buFontTx/>
        <a:buChar char="•"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8pPr>
      <a:lvl9pPr marL="581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SzPct val="75000"/>
        <a:buFontTx/>
        <a:buChar char="•"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16409953_10210411368633255_7828165_o.png" descr="16409953_10210411368633255_7828165_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-1"/>
            <a:ext cx="13716000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10</a:t>
            </a:fld>
            <a:endParaRPr dirty="0">
              <a:uFillTx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18" y="399949"/>
            <a:ext cx="12471400" cy="6002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715918" y="415499"/>
            <a:ext cx="11668082" cy="5919569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400" dirty="0" err="1" smtClean="0"/>
              <a:t>Cách</a:t>
            </a:r>
            <a:r>
              <a:rPr lang="en-US" sz="5400" dirty="0" smtClean="0"/>
              <a:t> </a:t>
            </a:r>
            <a:r>
              <a:rPr lang="en-US" sz="5400" dirty="0" err="1" smtClean="0"/>
              <a:t>miêu</a:t>
            </a:r>
            <a:r>
              <a:rPr lang="en-US" sz="5400" dirty="0" smtClean="0"/>
              <a:t> </a:t>
            </a:r>
            <a:r>
              <a:rPr lang="en-US" sz="5400" dirty="0" err="1" smtClean="0"/>
              <a:t>tả</a:t>
            </a:r>
            <a:r>
              <a:rPr lang="en-US" sz="5400" dirty="0" smtClean="0"/>
              <a:t>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400" dirty="0" smtClean="0">
                <a:solidFill>
                  <a:srgbClr val="FF0000"/>
                </a:solidFill>
              </a:rPr>
              <a:t>What</a:t>
            </a:r>
            <a:r>
              <a:rPr lang="en-US" sz="5400" dirty="0" smtClean="0"/>
              <a:t> – </a:t>
            </a:r>
            <a:r>
              <a:rPr lang="en-US" sz="5400" dirty="0" err="1" smtClean="0"/>
              <a:t>cái</a:t>
            </a:r>
            <a:r>
              <a:rPr lang="en-US" sz="5400" dirty="0" smtClean="0"/>
              <a:t> </a:t>
            </a:r>
            <a:r>
              <a:rPr lang="en-US" sz="5400" dirty="0" err="1" smtClean="0"/>
              <a:t>gì</a:t>
            </a:r>
            <a:endParaRPr lang="en-US" sz="5400" dirty="0" smtClean="0"/>
          </a:p>
          <a:p>
            <a:pPr algn="l"/>
            <a:r>
              <a:rPr lang="en-US" sz="5400" dirty="0" smtClean="0">
                <a:solidFill>
                  <a:srgbClr val="FF0000"/>
                </a:solidFill>
              </a:rPr>
              <a:t>Where</a:t>
            </a:r>
            <a:r>
              <a:rPr lang="en-US" sz="5400" dirty="0" smtClean="0"/>
              <a:t> </a:t>
            </a:r>
            <a:r>
              <a:rPr lang="en-US" sz="5400" dirty="0"/>
              <a:t>–</a:t>
            </a:r>
            <a:r>
              <a:rPr lang="en-US" sz="5400" dirty="0" smtClean="0"/>
              <a:t> ở </a:t>
            </a:r>
            <a:r>
              <a:rPr lang="en-US" sz="5400" dirty="0" err="1" smtClean="0"/>
              <a:t>đâu</a:t>
            </a:r>
            <a:endParaRPr lang="en-US" sz="5400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400" dirty="0" smtClean="0">
                <a:solidFill>
                  <a:srgbClr val="FF0000"/>
                </a:solidFill>
              </a:rPr>
              <a:t>How</a:t>
            </a:r>
            <a:r>
              <a:rPr lang="en-US" sz="5400" dirty="0" smtClean="0"/>
              <a:t> – </a:t>
            </a:r>
            <a:r>
              <a:rPr lang="en-US" sz="5400" dirty="0" err="1" smtClean="0"/>
              <a:t>thay</a:t>
            </a:r>
            <a:r>
              <a:rPr lang="en-US" sz="5400" dirty="0" smtClean="0"/>
              <a:t> </a:t>
            </a:r>
            <a:r>
              <a:rPr lang="en-US" sz="5400" dirty="0" err="1" smtClean="0"/>
              <a:t>đổi</a:t>
            </a:r>
            <a:r>
              <a:rPr lang="en-US" sz="5400" dirty="0" smtClean="0"/>
              <a:t> </a:t>
            </a:r>
            <a:r>
              <a:rPr lang="en-US" sz="5400" dirty="0" err="1" smtClean="0"/>
              <a:t>ntn</a:t>
            </a:r>
            <a:endParaRPr lang="en-US" sz="5400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400" dirty="0" smtClean="0">
                <a:solidFill>
                  <a:srgbClr val="FF0000"/>
                </a:solidFill>
              </a:rPr>
              <a:t>Why</a:t>
            </a:r>
            <a:r>
              <a:rPr lang="en-US" sz="5400" dirty="0" smtClean="0"/>
              <a:t> – </a:t>
            </a:r>
            <a:r>
              <a:rPr lang="en-US" sz="5400" dirty="0" err="1" smtClean="0"/>
              <a:t>để</a:t>
            </a:r>
            <a:r>
              <a:rPr lang="en-US" sz="5400" dirty="0" smtClean="0"/>
              <a:t> </a:t>
            </a:r>
            <a:r>
              <a:rPr lang="en-US" sz="5400" dirty="0" err="1" smtClean="0"/>
              <a:t>làm</a:t>
            </a:r>
            <a:r>
              <a:rPr lang="en-US" sz="5400" dirty="0" smtClean="0"/>
              <a:t> </a:t>
            </a:r>
            <a:r>
              <a:rPr lang="en-US" sz="5400" dirty="0" err="1" smtClean="0"/>
              <a:t>gì</a:t>
            </a:r>
            <a:r>
              <a:rPr lang="en-US" sz="5400" dirty="0" smtClean="0"/>
              <a:t> (optional – </a:t>
            </a:r>
            <a:r>
              <a:rPr lang="en-US" sz="5400" dirty="0" err="1" smtClean="0"/>
              <a:t>linh</a:t>
            </a:r>
            <a:r>
              <a:rPr lang="en-US" sz="5400" dirty="0" smtClean="0"/>
              <a:t> </a:t>
            </a:r>
            <a:r>
              <a:rPr lang="en-US" sz="5400" dirty="0" err="1" smtClean="0"/>
              <a:t>hoạt</a:t>
            </a:r>
            <a:r>
              <a:rPr lang="en-US" sz="5400" dirty="0" smtClean="0"/>
              <a:t>)</a:t>
            </a:r>
            <a:endParaRPr lang="en-US" sz="5400" dirty="0"/>
          </a:p>
          <a:p>
            <a:pPr algn="l"/>
            <a:r>
              <a:rPr lang="en-US" sz="5400" dirty="0" err="1" smtClean="0"/>
              <a:t>e.g</a:t>
            </a:r>
            <a:r>
              <a:rPr lang="en-US" sz="5400" dirty="0" smtClean="0"/>
              <a:t>: car park – expanded =&gt; sports field and playground – shrank</a:t>
            </a:r>
            <a:endParaRPr lang="en-US" sz="54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-6350" y="7442129"/>
            <a:ext cx="24384000" cy="52954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600" dirty="0" smtClean="0"/>
              <a:t>In 2010, </a:t>
            </a:r>
            <a:r>
              <a:rPr lang="en-US" sz="6600" dirty="0" smtClean="0">
                <a:solidFill>
                  <a:srgbClr val="FF0066"/>
                </a:solidFill>
              </a:rPr>
              <a:t>[other changes]</a:t>
            </a:r>
          </a:p>
          <a:p>
            <a:pPr marL="0" indent="0">
              <a:buNone/>
            </a:pPr>
            <a:r>
              <a:rPr lang="en-US" sz="6600" dirty="0" smtClean="0">
                <a:solidFill>
                  <a:schemeClr val="tx1"/>
                </a:solidFill>
              </a:rPr>
              <a:t>[What] </a:t>
            </a:r>
            <a:r>
              <a:rPr lang="en-US" sz="6600" dirty="0" smtClean="0">
                <a:solidFill>
                  <a:srgbClr val="FF0000"/>
                </a:solidFill>
              </a:rPr>
              <a:t>be </a:t>
            </a:r>
            <a:r>
              <a:rPr lang="en-US" sz="6600" dirty="0" smtClean="0">
                <a:solidFill>
                  <a:schemeClr val="tx1"/>
                </a:solidFill>
              </a:rPr>
              <a:t>[how] </a:t>
            </a:r>
            <a:r>
              <a:rPr lang="en-US" sz="6600" dirty="0" smtClean="0">
                <a:solidFill>
                  <a:srgbClr val="FF0000"/>
                </a:solidFill>
              </a:rPr>
              <a:t>+ where</a:t>
            </a:r>
            <a:r>
              <a:rPr lang="en-US" sz="66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6600" dirty="0" smtClean="0">
                <a:solidFill>
                  <a:schemeClr val="tx1"/>
                </a:solidFill>
              </a:rPr>
              <a:t>or</a:t>
            </a:r>
            <a:endParaRPr lang="en-US" sz="6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6600" dirty="0" smtClean="0">
                <a:solidFill>
                  <a:srgbClr val="FF0000"/>
                </a:solidFill>
              </a:rPr>
              <a:t>The area | map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FF0000"/>
                </a:solidFill>
              </a:rPr>
              <a:t>witness(</a:t>
            </a:r>
            <a:r>
              <a:rPr lang="en-US" sz="6600" dirty="0" err="1" smtClean="0">
                <a:solidFill>
                  <a:srgbClr val="FF0000"/>
                </a:solidFill>
              </a:rPr>
              <a:t>ed</a:t>
            </a:r>
            <a:r>
              <a:rPr lang="en-US" sz="6600" dirty="0" smtClean="0">
                <a:solidFill>
                  <a:srgbClr val="FF0000"/>
                </a:solidFill>
              </a:rPr>
              <a:t>) the N </a:t>
            </a:r>
            <a:r>
              <a:rPr lang="en-US" sz="6600" dirty="0" smtClean="0"/>
              <a:t>[how] </a:t>
            </a:r>
            <a:r>
              <a:rPr lang="en-US" sz="6600" dirty="0" smtClean="0">
                <a:solidFill>
                  <a:srgbClr val="FF0000"/>
                </a:solidFill>
              </a:rPr>
              <a:t>of</a:t>
            </a:r>
            <a:r>
              <a:rPr lang="en-US" sz="6600" dirty="0" smtClean="0"/>
              <a:t> [what]</a:t>
            </a:r>
          </a:p>
          <a:p>
            <a:pPr marL="0" indent="0">
              <a:buNone/>
            </a:pPr>
            <a:r>
              <a:rPr lang="en-US" sz="6600" dirty="0" smtClean="0">
                <a:solidFill>
                  <a:srgbClr val="FF0000"/>
                </a:solidFill>
              </a:rPr>
              <a:t>The year … </a:t>
            </a:r>
            <a:r>
              <a:rPr lang="en-US" sz="6600" dirty="0">
                <a:solidFill>
                  <a:srgbClr val="FF0000"/>
                </a:solidFill>
              </a:rPr>
              <a:t>witness(</a:t>
            </a:r>
            <a:r>
              <a:rPr lang="en-US" sz="6600" dirty="0" err="1">
                <a:solidFill>
                  <a:srgbClr val="FF0000"/>
                </a:solidFill>
              </a:rPr>
              <a:t>ed</a:t>
            </a:r>
            <a:r>
              <a:rPr lang="en-US" sz="6600" dirty="0">
                <a:solidFill>
                  <a:srgbClr val="FF0000"/>
                </a:solidFill>
              </a:rPr>
              <a:t>) the N </a:t>
            </a:r>
            <a:r>
              <a:rPr lang="en-US" sz="6600" dirty="0"/>
              <a:t>[how] </a:t>
            </a:r>
            <a:r>
              <a:rPr lang="en-US" sz="6600" dirty="0">
                <a:solidFill>
                  <a:srgbClr val="FF0000"/>
                </a:solidFill>
              </a:rPr>
              <a:t>of</a:t>
            </a:r>
            <a:r>
              <a:rPr lang="en-US" sz="6600" dirty="0"/>
              <a:t> [what]</a:t>
            </a:r>
          </a:p>
          <a:p>
            <a:pPr marL="0" indent="0">
              <a:buNone/>
            </a:pPr>
            <a:r>
              <a:rPr lang="en-US" sz="6600" u="sng" dirty="0" smtClean="0"/>
              <a:t>***tips</a:t>
            </a:r>
            <a:r>
              <a:rPr lang="en-US" sz="6600" dirty="0" smtClean="0"/>
              <a:t>: group similar changes + </a:t>
            </a:r>
            <a:r>
              <a:rPr lang="en-US" sz="6600" dirty="0" smtClean="0">
                <a:solidFill>
                  <a:srgbClr val="FF0066"/>
                </a:solidFill>
              </a:rPr>
              <a:t>, with + S + </a:t>
            </a:r>
            <a:r>
              <a:rPr lang="en-US" sz="6600" dirty="0" err="1" smtClean="0">
                <a:solidFill>
                  <a:srgbClr val="FF0066"/>
                </a:solidFill>
              </a:rPr>
              <a:t>V_ing</a:t>
            </a:r>
            <a:r>
              <a:rPr lang="en-US" sz="6600" dirty="0" smtClean="0">
                <a:solidFill>
                  <a:srgbClr val="FF0066"/>
                </a:solidFill>
              </a:rPr>
              <a:t>.</a:t>
            </a:r>
            <a:endParaRPr lang="en-US" sz="66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81405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11</a:t>
            </a:fld>
            <a:endParaRPr dirty="0">
              <a:uFillTx/>
            </a:endParaRPr>
          </a:p>
        </p:txBody>
      </p:sp>
      <p:sp>
        <p:nvSpPr>
          <p:cNvPr id="9" name="With the indication of time frames…"/>
          <p:cNvSpPr>
            <a:spLocks noGrp="1"/>
          </p:cNvSpPr>
          <p:nvPr>
            <p:ph type="body" idx="1"/>
          </p:nvPr>
        </p:nvSpPr>
        <p:spPr>
          <a:xfrm>
            <a:off x="1014847" y="6820936"/>
            <a:ext cx="22341605" cy="62880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7200" dirty="0">
                <a:solidFill>
                  <a:schemeClr val="tx1"/>
                </a:solidFill>
              </a:rPr>
              <a:t>The year 2010 witnessed </a:t>
            </a:r>
            <a:r>
              <a:rPr lang="en-US" sz="7200" dirty="0">
                <a:solidFill>
                  <a:srgbClr val="FFC000"/>
                </a:solidFill>
              </a:rPr>
              <a:t>the </a:t>
            </a:r>
            <a:r>
              <a:rPr lang="en-US" sz="7200" dirty="0" smtClean="0">
                <a:solidFill>
                  <a:srgbClr val="FFC000"/>
                </a:solidFill>
              </a:rPr>
              <a:t>resizing of several venues, with the expansion </a:t>
            </a:r>
            <a:r>
              <a:rPr lang="en-US" sz="7200" dirty="0">
                <a:solidFill>
                  <a:srgbClr val="00B050"/>
                </a:solidFill>
              </a:rPr>
              <a:t>of</a:t>
            </a:r>
            <a:r>
              <a:rPr lang="en-US" sz="7200" dirty="0"/>
              <a:t> the car park, </a:t>
            </a:r>
            <a:r>
              <a:rPr lang="en-US" sz="7200" dirty="0">
                <a:solidFill>
                  <a:srgbClr val="FFC000"/>
                </a:solidFill>
              </a:rPr>
              <a:t>which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FFC000"/>
                </a:solidFill>
              </a:rPr>
              <a:t>led to the shrinkage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00B050"/>
                </a:solidFill>
              </a:rPr>
              <a:t>of</a:t>
            </a:r>
            <a:r>
              <a:rPr lang="en-US" sz="7200" dirty="0"/>
              <a:t> the sports field and the playground. </a:t>
            </a:r>
            <a:r>
              <a:rPr lang="en-US" sz="7200" dirty="0">
                <a:solidFill>
                  <a:srgbClr val="FFC000"/>
                </a:solidFill>
              </a:rPr>
              <a:t>Meanwhile</a:t>
            </a:r>
            <a:r>
              <a:rPr lang="en-US" sz="7200" dirty="0"/>
              <a:t>, the school and its science building </a:t>
            </a:r>
            <a:r>
              <a:rPr lang="en-US" sz="7200" dirty="0">
                <a:solidFill>
                  <a:srgbClr val="FFC000"/>
                </a:solidFill>
              </a:rPr>
              <a:t>remained in the same </a:t>
            </a:r>
            <a:r>
              <a:rPr lang="en-US" sz="7200" dirty="0" smtClean="0">
                <a:solidFill>
                  <a:srgbClr val="FFC000"/>
                </a:solidFill>
              </a:rPr>
              <a:t>positions</a:t>
            </a:r>
            <a:r>
              <a:rPr lang="en-US" sz="7200" dirty="0" smtClean="0"/>
              <a:t>.</a:t>
            </a:r>
            <a:endParaRPr lang="en-US" sz="7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18" y="399949"/>
            <a:ext cx="12471400" cy="6002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715918" y="415499"/>
            <a:ext cx="11668082" cy="5919569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400" dirty="0" err="1" smtClean="0"/>
              <a:t>Cách</a:t>
            </a:r>
            <a:r>
              <a:rPr lang="en-US" sz="5400" dirty="0" smtClean="0"/>
              <a:t> </a:t>
            </a:r>
            <a:r>
              <a:rPr lang="en-US" sz="5400" dirty="0" err="1" smtClean="0"/>
              <a:t>miêu</a:t>
            </a:r>
            <a:r>
              <a:rPr lang="en-US" sz="5400" dirty="0" smtClean="0"/>
              <a:t> </a:t>
            </a:r>
            <a:r>
              <a:rPr lang="en-US" sz="5400" dirty="0" err="1" smtClean="0"/>
              <a:t>tả</a:t>
            </a:r>
            <a:r>
              <a:rPr lang="en-US" sz="5400" dirty="0" smtClean="0"/>
              <a:t>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400" dirty="0" smtClean="0">
                <a:solidFill>
                  <a:srgbClr val="FF0000"/>
                </a:solidFill>
              </a:rPr>
              <a:t>What</a:t>
            </a:r>
            <a:r>
              <a:rPr lang="en-US" sz="5400" dirty="0" smtClean="0"/>
              <a:t> – </a:t>
            </a:r>
            <a:r>
              <a:rPr lang="en-US" sz="5400" dirty="0" err="1" smtClean="0"/>
              <a:t>cái</a:t>
            </a:r>
            <a:r>
              <a:rPr lang="en-US" sz="5400" dirty="0" smtClean="0"/>
              <a:t> </a:t>
            </a:r>
            <a:r>
              <a:rPr lang="en-US" sz="5400" dirty="0" err="1" smtClean="0"/>
              <a:t>gì</a:t>
            </a:r>
            <a:endParaRPr lang="en-US" sz="5400" dirty="0" smtClean="0"/>
          </a:p>
          <a:p>
            <a:pPr algn="l"/>
            <a:r>
              <a:rPr lang="en-US" sz="5400" dirty="0" smtClean="0">
                <a:solidFill>
                  <a:srgbClr val="FF0000"/>
                </a:solidFill>
              </a:rPr>
              <a:t>Where</a:t>
            </a:r>
            <a:r>
              <a:rPr lang="en-US" sz="5400" dirty="0" smtClean="0"/>
              <a:t> </a:t>
            </a:r>
            <a:r>
              <a:rPr lang="en-US" sz="5400" dirty="0"/>
              <a:t>–</a:t>
            </a:r>
            <a:r>
              <a:rPr lang="en-US" sz="5400" dirty="0" smtClean="0"/>
              <a:t> ở </a:t>
            </a:r>
            <a:r>
              <a:rPr lang="en-US" sz="5400" dirty="0" err="1" smtClean="0"/>
              <a:t>đâu</a:t>
            </a:r>
            <a:endParaRPr lang="en-US" sz="5400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400" dirty="0" smtClean="0">
                <a:solidFill>
                  <a:srgbClr val="FF0000"/>
                </a:solidFill>
              </a:rPr>
              <a:t>How</a:t>
            </a:r>
            <a:r>
              <a:rPr lang="en-US" sz="5400" dirty="0" smtClean="0"/>
              <a:t> – </a:t>
            </a:r>
            <a:r>
              <a:rPr lang="en-US" sz="5400" dirty="0" err="1" smtClean="0"/>
              <a:t>thay</a:t>
            </a:r>
            <a:r>
              <a:rPr lang="en-US" sz="5400" dirty="0" smtClean="0"/>
              <a:t> </a:t>
            </a:r>
            <a:r>
              <a:rPr lang="en-US" sz="5400" dirty="0" err="1" smtClean="0"/>
              <a:t>đổi</a:t>
            </a:r>
            <a:r>
              <a:rPr lang="en-US" sz="5400" dirty="0" smtClean="0"/>
              <a:t> </a:t>
            </a:r>
            <a:r>
              <a:rPr lang="en-US" sz="5400" dirty="0" err="1" smtClean="0"/>
              <a:t>ntn</a:t>
            </a:r>
            <a:endParaRPr lang="en-US" sz="5400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400" dirty="0" smtClean="0">
                <a:solidFill>
                  <a:srgbClr val="FF0000"/>
                </a:solidFill>
              </a:rPr>
              <a:t>Why</a:t>
            </a:r>
            <a:r>
              <a:rPr lang="en-US" sz="5400" dirty="0" smtClean="0"/>
              <a:t> – </a:t>
            </a:r>
            <a:r>
              <a:rPr lang="en-US" sz="5400" dirty="0" err="1" smtClean="0"/>
              <a:t>để</a:t>
            </a:r>
            <a:r>
              <a:rPr lang="en-US" sz="5400" dirty="0" smtClean="0"/>
              <a:t> </a:t>
            </a:r>
            <a:r>
              <a:rPr lang="en-US" sz="5400" dirty="0" err="1" smtClean="0"/>
              <a:t>làm</a:t>
            </a:r>
            <a:r>
              <a:rPr lang="en-US" sz="5400" dirty="0" smtClean="0"/>
              <a:t> </a:t>
            </a:r>
            <a:r>
              <a:rPr lang="en-US" sz="5400" dirty="0" err="1" smtClean="0"/>
              <a:t>gì</a:t>
            </a:r>
            <a:r>
              <a:rPr lang="en-US" sz="5400" dirty="0" smtClean="0"/>
              <a:t> (optional – </a:t>
            </a:r>
            <a:r>
              <a:rPr lang="en-US" sz="5400" dirty="0" err="1" smtClean="0"/>
              <a:t>linh</a:t>
            </a:r>
            <a:r>
              <a:rPr lang="en-US" sz="5400" dirty="0" smtClean="0"/>
              <a:t> </a:t>
            </a:r>
            <a:r>
              <a:rPr lang="en-US" sz="5400" dirty="0" err="1" smtClean="0"/>
              <a:t>hoạt</a:t>
            </a:r>
            <a:r>
              <a:rPr lang="en-US" sz="5400" dirty="0" smtClean="0"/>
              <a:t>)</a:t>
            </a:r>
            <a:endParaRPr lang="en-US" sz="5400" dirty="0"/>
          </a:p>
          <a:p>
            <a:pPr algn="l"/>
            <a:r>
              <a:rPr lang="en-US" sz="5400" dirty="0" err="1" smtClean="0"/>
              <a:t>e.g</a:t>
            </a:r>
            <a:r>
              <a:rPr lang="en-US" sz="5400" dirty="0" smtClean="0"/>
              <a:t>: car park – expanded =&gt; sports field and playground – shrank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2365731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With the indication of time frames…"/>
          <p:cNvSpPr>
            <a:spLocks noGrp="1"/>
          </p:cNvSpPr>
          <p:nvPr>
            <p:ph type="body" idx="1"/>
          </p:nvPr>
        </p:nvSpPr>
        <p:spPr>
          <a:xfrm>
            <a:off x="13338315" y="799945"/>
            <a:ext cx="11045686" cy="1231970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00B050"/>
                </a:solidFill>
              </a:rPr>
              <a:t>Chia </a:t>
            </a:r>
            <a:r>
              <a:rPr lang="en-US" b="1" dirty="0" err="1">
                <a:solidFill>
                  <a:srgbClr val="00B050"/>
                </a:solidFill>
              </a:rPr>
              <a:t>theo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sự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thay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đổi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Body 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/>
              <a:t>: </a:t>
            </a:r>
            <a:r>
              <a:rPr lang="en-US" dirty="0" smtClean="0"/>
              <a:t>relocation.</a:t>
            </a:r>
          </a:p>
          <a:p>
            <a:pPr marL="635000" lvl="1" indent="0">
              <a:buNone/>
            </a:pPr>
            <a:r>
              <a:rPr lang="en-US" dirty="0" smtClean="0"/>
              <a:t>S1: </a:t>
            </a:r>
            <a:r>
              <a:rPr lang="en-US" dirty="0" err="1" smtClean="0"/>
              <a:t>miêu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locations (1) </a:t>
            </a:r>
          </a:p>
          <a:p>
            <a:pPr marL="635000" lvl="1" indent="0">
              <a:buNone/>
            </a:pPr>
            <a:r>
              <a:rPr lang="en-US" dirty="0" smtClean="0"/>
              <a:t>S2: </a:t>
            </a:r>
            <a:r>
              <a:rPr lang="en-US" dirty="0" err="1" smtClean="0"/>
              <a:t>miêu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relocation (1)</a:t>
            </a:r>
          </a:p>
          <a:p>
            <a:pPr marL="635000" lvl="1" indent="0">
              <a:buNone/>
            </a:pPr>
            <a:r>
              <a:rPr lang="en-US" dirty="0" smtClean="0"/>
              <a:t>S3 &amp; 4: </a:t>
            </a:r>
            <a:r>
              <a:rPr lang="en-US" dirty="0" err="1" smtClean="0"/>
              <a:t>miêu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locations &amp; relocation (2).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Body </a:t>
            </a:r>
            <a:r>
              <a:rPr lang="en-US" dirty="0">
                <a:solidFill>
                  <a:srgbClr val="FFC000"/>
                </a:solidFill>
              </a:rPr>
              <a:t>2</a:t>
            </a:r>
            <a:r>
              <a:rPr lang="en-US" dirty="0"/>
              <a:t>: </a:t>
            </a:r>
            <a:r>
              <a:rPr lang="en-US" dirty="0" smtClean="0"/>
              <a:t>other changes.</a:t>
            </a:r>
          </a:p>
          <a:p>
            <a:pPr marL="635000" lvl="1" indent="0">
              <a:buNone/>
            </a:pPr>
            <a:r>
              <a:rPr lang="en-US" dirty="0" smtClean="0"/>
              <a:t>S1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: </a:t>
            </a:r>
            <a:r>
              <a:rPr lang="en-US" dirty="0" err="1" smtClean="0"/>
              <a:t>miêu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changes &amp; locations (3) (4). </a:t>
            </a:r>
          </a:p>
          <a:p>
            <a:pPr marL="635000" lvl="1" indent="0">
              <a:buNone/>
            </a:pPr>
            <a:endParaRPr lang="en-US" dirty="0"/>
          </a:p>
          <a:p>
            <a:pPr marL="635000" lvl="1" indent="0">
              <a:buNone/>
            </a:pPr>
            <a:endParaRPr lang="en-US" dirty="0" smtClean="0"/>
          </a:p>
          <a:p>
            <a:pPr marL="635000" lvl="1" indent="0">
              <a:buNone/>
            </a:pPr>
            <a:endParaRPr lang="en-US" dirty="0"/>
          </a:p>
          <a:p>
            <a:pPr marL="6350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345B2-42C7-6D4D-8398-8547FF3C802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" t="18496" r="3491"/>
          <a:stretch/>
        </p:blipFill>
        <p:spPr bwMode="auto">
          <a:xfrm>
            <a:off x="1" y="0"/>
            <a:ext cx="13079896" cy="13716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3079898" y="9880332"/>
            <a:ext cx="11304103" cy="3795911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800" dirty="0" err="1" smtClean="0"/>
              <a:t>Cách</a:t>
            </a:r>
            <a:r>
              <a:rPr lang="en-US" sz="4800" dirty="0" smtClean="0"/>
              <a:t> </a:t>
            </a:r>
            <a:r>
              <a:rPr lang="en-US" sz="4800" dirty="0" err="1" smtClean="0"/>
              <a:t>miêu</a:t>
            </a:r>
            <a:r>
              <a:rPr lang="en-US" sz="4800" dirty="0" smtClean="0"/>
              <a:t> </a:t>
            </a:r>
            <a:r>
              <a:rPr lang="en-US" sz="4800" dirty="0" err="1" smtClean="0"/>
              <a:t>tả</a:t>
            </a:r>
            <a:r>
              <a:rPr lang="en-US" sz="4800" dirty="0" smtClean="0"/>
              <a:t>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800" dirty="0" smtClean="0">
                <a:solidFill>
                  <a:srgbClr val="FF0000"/>
                </a:solidFill>
              </a:rPr>
              <a:t>What</a:t>
            </a:r>
            <a:r>
              <a:rPr lang="en-US" sz="4800" dirty="0" smtClean="0"/>
              <a:t> – </a:t>
            </a:r>
            <a:r>
              <a:rPr lang="en-US" sz="4800" dirty="0" err="1" smtClean="0"/>
              <a:t>cái</a:t>
            </a:r>
            <a:r>
              <a:rPr lang="en-US" sz="4800" dirty="0" smtClean="0"/>
              <a:t> </a:t>
            </a:r>
            <a:r>
              <a:rPr lang="en-US" sz="4800" dirty="0" err="1" smtClean="0"/>
              <a:t>gì</a:t>
            </a:r>
            <a:endParaRPr lang="en-US" sz="4800" dirty="0" smtClean="0"/>
          </a:p>
          <a:p>
            <a:pPr algn="l"/>
            <a:r>
              <a:rPr lang="en-US" sz="4800" dirty="0" smtClean="0">
                <a:solidFill>
                  <a:srgbClr val="FF0000"/>
                </a:solidFill>
              </a:rPr>
              <a:t>Where</a:t>
            </a:r>
            <a:r>
              <a:rPr lang="en-US" sz="4800" dirty="0" smtClean="0"/>
              <a:t> – ở </a:t>
            </a:r>
            <a:r>
              <a:rPr lang="en-US" sz="4800" dirty="0" err="1" smtClean="0"/>
              <a:t>đâu</a:t>
            </a:r>
            <a:endParaRPr lang="en-US" sz="4800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800" dirty="0" smtClean="0">
                <a:solidFill>
                  <a:srgbClr val="FF0000"/>
                </a:solidFill>
              </a:rPr>
              <a:t>How</a:t>
            </a:r>
            <a:r>
              <a:rPr lang="en-US" sz="4800" dirty="0" smtClean="0"/>
              <a:t> – </a:t>
            </a:r>
            <a:r>
              <a:rPr lang="en-US" sz="4800" dirty="0" err="1" smtClean="0"/>
              <a:t>thay</a:t>
            </a:r>
            <a:r>
              <a:rPr lang="en-US" sz="4800" dirty="0" smtClean="0"/>
              <a:t> </a:t>
            </a:r>
            <a:r>
              <a:rPr lang="en-US" sz="4800" dirty="0" err="1" smtClean="0"/>
              <a:t>đổi</a:t>
            </a:r>
            <a:r>
              <a:rPr lang="en-US" sz="4800" dirty="0" smtClean="0"/>
              <a:t> </a:t>
            </a:r>
            <a:r>
              <a:rPr lang="en-US" sz="4800" dirty="0" err="1" smtClean="0"/>
              <a:t>ntn</a:t>
            </a:r>
            <a:endParaRPr lang="en-US" sz="4800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800" dirty="0" smtClean="0">
                <a:solidFill>
                  <a:srgbClr val="FF0000"/>
                </a:solidFill>
              </a:rPr>
              <a:t>Why</a:t>
            </a:r>
            <a:r>
              <a:rPr lang="en-US" sz="4800" dirty="0" smtClean="0"/>
              <a:t> – </a:t>
            </a:r>
            <a:r>
              <a:rPr lang="en-US" sz="4800" dirty="0" err="1" smtClean="0"/>
              <a:t>để</a:t>
            </a:r>
            <a:r>
              <a:rPr lang="en-US" sz="4800" dirty="0" smtClean="0"/>
              <a:t> </a:t>
            </a:r>
            <a:r>
              <a:rPr lang="en-US" sz="4800" dirty="0" err="1" smtClean="0"/>
              <a:t>làm</a:t>
            </a:r>
            <a:r>
              <a:rPr lang="en-US" sz="4800" dirty="0" smtClean="0"/>
              <a:t> </a:t>
            </a:r>
            <a:r>
              <a:rPr lang="en-US" sz="4800" dirty="0" err="1" smtClean="0"/>
              <a:t>gì</a:t>
            </a:r>
            <a:r>
              <a:rPr lang="en-US" sz="4800" dirty="0" smtClean="0"/>
              <a:t> (optional)</a:t>
            </a:r>
          </a:p>
        </p:txBody>
      </p:sp>
    </p:spTree>
    <p:extLst>
      <p:ext uri="{BB962C8B-B14F-4D97-AF65-F5344CB8AC3E}">
        <p14:creationId xmlns:p14="http://schemas.microsoft.com/office/powerpoint/2010/main" val="185337781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With the indication of time frames…"/>
          <p:cNvSpPr>
            <a:spLocks noGrp="1"/>
          </p:cNvSpPr>
          <p:nvPr>
            <p:ph type="body" idx="1"/>
          </p:nvPr>
        </p:nvSpPr>
        <p:spPr>
          <a:xfrm>
            <a:off x="11509513" y="698146"/>
            <a:ext cx="12874487" cy="12319707"/>
          </a:xfrm>
          <a:prstGeom prst="rect">
            <a:avLst/>
          </a:prstGeom>
        </p:spPr>
        <p:txBody>
          <a:bodyPr>
            <a:noAutofit/>
          </a:bodyPr>
          <a:lstStyle/>
          <a:p>
            <a:pPr lvl="1"/>
            <a:r>
              <a:rPr lang="en-US" sz="5200" dirty="0" smtClean="0">
                <a:solidFill>
                  <a:srgbClr val="FFC000"/>
                </a:solidFill>
              </a:rPr>
              <a:t>Body </a:t>
            </a:r>
            <a:r>
              <a:rPr lang="en-US" sz="5200" dirty="0">
                <a:solidFill>
                  <a:srgbClr val="FFC000"/>
                </a:solidFill>
              </a:rPr>
              <a:t>1</a:t>
            </a:r>
            <a:r>
              <a:rPr lang="en-US" sz="5200" dirty="0"/>
              <a:t>: </a:t>
            </a:r>
            <a:r>
              <a:rPr lang="en-US" sz="5200" dirty="0" smtClean="0"/>
              <a:t>relocation.</a:t>
            </a:r>
          </a:p>
          <a:p>
            <a:pPr marL="635000" lvl="1" indent="0">
              <a:buNone/>
            </a:pPr>
            <a:r>
              <a:rPr lang="en-US" sz="5200" dirty="0" smtClean="0">
                <a:solidFill>
                  <a:srgbClr val="7030A0"/>
                </a:solidFill>
              </a:rPr>
              <a:t>S1: </a:t>
            </a:r>
            <a:r>
              <a:rPr lang="en-US" sz="5200" dirty="0" err="1" smtClean="0">
                <a:solidFill>
                  <a:srgbClr val="7030A0"/>
                </a:solidFill>
              </a:rPr>
              <a:t>miêu</a:t>
            </a:r>
            <a:r>
              <a:rPr lang="en-US" sz="5200" dirty="0" smtClean="0">
                <a:solidFill>
                  <a:srgbClr val="7030A0"/>
                </a:solidFill>
              </a:rPr>
              <a:t> </a:t>
            </a:r>
            <a:r>
              <a:rPr lang="en-US" sz="5200" dirty="0" err="1" smtClean="0">
                <a:solidFill>
                  <a:srgbClr val="7030A0"/>
                </a:solidFill>
              </a:rPr>
              <a:t>tả</a:t>
            </a:r>
            <a:r>
              <a:rPr lang="en-US" sz="5200" dirty="0" smtClean="0">
                <a:solidFill>
                  <a:srgbClr val="7030A0"/>
                </a:solidFill>
              </a:rPr>
              <a:t> locations (1) </a:t>
            </a:r>
          </a:p>
          <a:p>
            <a:pPr>
              <a:buFontTx/>
              <a:buChar char="-"/>
            </a:pPr>
            <a:r>
              <a:rPr lang="en-US" sz="5400" dirty="0" smtClean="0">
                <a:solidFill>
                  <a:srgbClr val="FF0000"/>
                </a:solidFill>
              </a:rPr>
              <a:t>What</a:t>
            </a:r>
            <a:r>
              <a:rPr lang="en-US" sz="5400" dirty="0" smtClean="0"/>
              <a:t> </a:t>
            </a:r>
            <a:r>
              <a:rPr lang="en-US" sz="5400" dirty="0"/>
              <a:t>[A] </a:t>
            </a:r>
            <a:r>
              <a:rPr lang="en-US" sz="5400" dirty="0">
                <a:solidFill>
                  <a:srgbClr val="FF0000"/>
                </a:solidFill>
              </a:rPr>
              <a:t>be constructed + where</a:t>
            </a:r>
            <a:r>
              <a:rPr lang="en-US" sz="5400" dirty="0"/>
              <a:t> [compared with the map &amp; another location - B</a:t>
            </a:r>
            <a:r>
              <a:rPr lang="en-US" sz="5400" dirty="0" smtClean="0"/>
              <a:t>]</a:t>
            </a:r>
          </a:p>
          <a:p>
            <a:pPr>
              <a:buFontTx/>
              <a:buChar char="-"/>
            </a:pPr>
            <a:r>
              <a:rPr lang="en-US" sz="5400" dirty="0">
                <a:solidFill>
                  <a:srgbClr val="FF0000"/>
                </a:solidFill>
              </a:rPr>
              <a:t>There be what</a:t>
            </a:r>
            <a:r>
              <a:rPr lang="en-US" sz="5400" dirty="0"/>
              <a:t> [C] </a:t>
            </a:r>
            <a:r>
              <a:rPr lang="en-US" sz="5400" dirty="0">
                <a:solidFill>
                  <a:srgbClr val="FF0000"/>
                </a:solidFill>
              </a:rPr>
              <a:t>+ where</a:t>
            </a:r>
            <a:r>
              <a:rPr lang="en-US" sz="5400" dirty="0"/>
              <a:t> [compared with A/B]</a:t>
            </a:r>
          </a:p>
          <a:p>
            <a:pPr marL="0" lvl="1" indent="0">
              <a:buNone/>
            </a:pPr>
            <a:r>
              <a:rPr lang="en-US" sz="5200" dirty="0" smtClean="0"/>
              <a:t>	</a:t>
            </a:r>
            <a:r>
              <a:rPr lang="en-US" sz="5200" dirty="0" smtClean="0">
                <a:solidFill>
                  <a:srgbClr val="7030A0"/>
                </a:solidFill>
              </a:rPr>
              <a:t>S2</a:t>
            </a:r>
            <a:r>
              <a:rPr lang="en-US" sz="5200" dirty="0">
                <a:solidFill>
                  <a:srgbClr val="7030A0"/>
                </a:solidFill>
              </a:rPr>
              <a:t>: </a:t>
            </a:r>
            <a:r>
              <a:rPr lang="en-US" sz="5200" dirty="0" err="1">
                <a:solidFill>
                  <a:srgbClr val="7030A0"/>
                </a:solidFill>
              </a:rPr>
              <a:t>miêu</a:t>
            </a:r>
            <a:r>
              <a:rPr lang="en-US" sz="5200" dirty="0">
                <a:solidFill>
                  <a:srgbClr val="7030A0"/>
                </a:solidFill>
              </a:rPr>
              <a:t> </a:t>
            </a:r>
            <a:r>
              <a:rPr lang="en-US" sz="5200" dirty="0" err="1">
                <a:solidFill>
                  <a:srgbClr val="7030A0"/>
                </a:solidFill>
              </a:rPr>
              <a:t>tả</a:t>
            </a:r>
            <a:r>
              <a:rPr lang="en-US" sz="5200" dirty="0">
                <a:solidFill>
                  <a:srgbClr val="7030A0"/>
                </a:solidFill>
              </a:rPr>
              <a:t> relocation (1</a:t>
            </a:r>
            <a:r>
              <a:rPr lang="en-US" sz="5200" dirty="0" smtClean="0">
                <a:solidFill>
                  <a:srgbClr val="7030A0"/>
                </a:solidFill>
              </a:rPr>
              <a:t>)</a:t>
            </a:r>
          </a:p>
          <a:p>
            <a:pPr>
              <a:buFontTx/>
              <a:buChar char="-"/>
            </a:pPr>
            <a:r>
              <a:rPr lang="en-US" sz="5400" dirty="0" smtClean="0">
                <a:solidFill>
                  <a:schemeClr val="tx1"/>
                </a:solidFill>
              </a:rPr>
              <a:t>[</a:t>
            </a:r>
            <a:r>
              <a:rPr lang="en-US" sz="5400" dirty="0">
                <a:solidFill>
                  <a:schemeClr val="tx1"/>
                </a:solidFill>
              </a:rPr>
              <a:t>What] </a:t>
            </a:r>
            <a:r>
              <a:rPr lang="en-US" sz="5400" dirty="0">
                <a:solidFill>
                  <a:srgbClr val="FF0000"/>
                </a:solidFill>
              </a:rPr>
              <a:t>be </a:t>
            </a:r>
            <a:r>
              <a:rPr lang="en-US" sz="5400" dirty="0">
                <a:solidFill>
                  <a:schemeClr val="tx1"/>
                </a:solidFill>
              </a:rPr>
              <a:t>[how</a:t>
            </a:r>
            <a:r>
              <a:rPr lang="en-US" sz="5400" dirty="0" smtClean="0">
                <a:solidFill>
                  <a:schemeClr val="tx1"/>
                </a:solidFill>
              </a:rPr>
              <a:t>]</a:t>
            </a:r>
            <a:endParaRPr lang="en-US" sz="5200" dirty="0" smtClean="0"/>
          </a:p>
          <a:p>
            <a:pPr marL="0" indent="0">
              <a:buNone/>
            </a:pPr>
            <a:r>
              <a:rPr lang="en-US" sz="5200" dirty="0" smtClean="0"/>
              <a:t>the </a:t>
            </a:r>
            <a:r>
              <a:rPr lang="en-US" sz="5200" dirty="0"/>
              <a:t>refreshment -</a:t>
            </a:r>
            <a:r>
              <a:rPr lang="en-US" sz="5200" dirty="0" smtClean="0"/>
              <a:t> </a:t>
            </a:r>
            <a:r>
              <a:rPr lang="en-US" sz="5200" dirty="0"/>
              <a:t>the registration </a:t>
            </a:r>
            <a:r>
              <a:rPr lang="en-US" sz="5200" dirty="0" smtClean="0"/>
              <a:t>booth </a:t>
            </a:r>
            <a:endParaRPr lang="en-US" sz="5200" dirty="0"/>
          </a:p>
          <a:p>
            <a:pPr marL="0" indent="0">
              <a:buNone/>
            </a:pPr>
            <a:r>
              <a:rPr lang="en-US" sz="5200" dirty="0" smtClean="0">
                <a:solidFill>
                  <a:srgbClr val="7030A0"/>
                </a:solidFill>
              </a:rPr>
              <a:t>	S3 </a:t>
            </a:r>
            <a:r>
              <a:rPr lang="en-US" sz="5200" dirty="0">
                <a:solidFill>
                  <a:srgbClr val="7030A0"/>
                </a:solidFill>
              </a:rPr>
              <a:t>&amp; 4: m </a:t>
            </a:r>
            <a:r>
              <a:rPr lang="en-US" sz="5200" dirty="0" err="1">
                <a:solidFill>
                  <a:srgbClr val="7030A0"/>
                </a:solidFill>
              </a:rPr>
              <a:t>tả</a:t>
            </a:r>
            <a:r>
              <a:rPr lang="en-US" sz="5200" dirty="0">
                <a:solidFill>
                  <a:srgbClr val="7030A0"/>
                </a:solidFill>
              </a:rPr>
              <a:t> locations &amp; relocation (2</a:t>
            </a:r>
            <a:r>
              <a:rPr lang="en-US" sz="5200" dirty="0" smtClean="0">
                <a:solidFill>
                  <a:srgbClr val="7030A0"/>
                </a:solidFill>
              </a:rPr>
              <a:t>).</a:t>
            </a:r>
          </a:p>
          <a:p>
            <a:pPr>
              <a:buFontTx/>
              <a:buChar char="-"/>
            </a:pPr>
            <a:r>
              <a:rPr lang="en-US" sz="4800" dirty="0" smtClean="0">
                <a:solidFill>
                  <a:schemeClr val="tx1"/>
                </a:solidFill>
              </a:rPr>
              <a:t>[</a:t>
            </a:r>
            <a:r>
              <a:rPr lang="en-US" sz="4800" dirty="0">
                <a:solidFill>
                  <a:schemeClr val="tx1"/>
                </a:solidFill>
              </a:rPr>
              <a:t>What] </a:t>
            </a:r>
            <a:r>
              <a:rPr lang="en-US" sz="4800" dirty="0">
                <a:solidFill>
                  <a:srgbClr val="FF0000"/>
                </a:solidFill>
              </a:rPr>
              <a:t>be </a:t>
            </a:r>
            <a:r>
              <a:rPr lang="en-US" sz="4800" dirty="0">
                <a:solidFill>
                  <a:schemeClr val="tx1"/>
                </a:solidFill>
              </a:rPr>
              <a:t>[how</a:t>
            </a:r>
            <a:r>
              <a:rPr lang="en-US" sz="4800" dirty="0" smtClean="0">
                <a:solidFill>
                  <a:schemeClr val="tx1"/>
                </a:solidFill>
              </a:rPr>
              <a:t>]</a:t>
            </a:r>
            <a:r>
              <a:rPr lang="en-US" sz="5400" dirty="0">
                <a:solidFill>
                  <a:srgbClr val="FF0000"/>
                </a:solidFill>
              </a:rPr>
              <a:t> + </a:t>
            </a:r>
            <a:r>
              <a:rPr lang="en-US" sz="5400" dirty="0" smtClean="0">
                <a:solidFill>
                  <a:srgbClr val="FF0000"/>
                </a:solidFill>
              </a:rPr>
              <a:t>where</a:t>
            </a:r>
            <a:endParaRPr lang="en-US" sz="5200" dirty="0" smtClean="0"/>
          </a:p>
          <a:p>
            <a:pPr marL="0" indent="0">
              <a:buNone/>
            </a:pPr>
            <a:r>
              <a:rPr lang="en-US" sz="5200" dirty="0" smtClean="0"/>
              <a:t>Conference hall &amp; exhibition area</a:t>
            </a:r>
            <a:endParaRPr lang="en-US" sz="5200" dirty="0"/>
          </a:p>
          <a:p>
            <a:pPr marL="0" indent="0">
              <a:buNone/>
            </a:pPr>
            <a:r>
              <a:rPr lang="en-US" sz="5200" dirty="0" smtClean="0"/>
              <a:t>Seating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345B2-42C7-6D4D-8398-8547FF3C802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" t="18496" r="3491"/>
          <a:stretch/>
        </p:blipFill>
        <p:spPr bwMode="auto">
          <a:xfrm>
            <a:off x="1" y="0"/>
            <a:ext cx="11509512" cy="1371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9046459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With the indication of time frames…"/>
          <p:cNvSpPr>
            <a:spLocks noGrp="1"/>
          </p:cNvSpPr>
          <p:nvPr>
            <p:ph type="body" idx="1"/>
          </p:nvPr>
        </p:nvSpPr>
        <p:spPr>
          <a:xfrm>
            <a:off x="11509513" y="698146"/>
            <a:ext cx="12874487" cy="12319707"/>
          </a:xfrm>
          <a:prstGeom prst="rect">
            <a:avLst/>
          </a:prstGeom>
        </p:spPr>
        <p:txBody>
          <a:bodyPr>
            <a:noAutofit/>
          </a:bodyPr>
          <a:lstStyle/>
          <a:p>
            <a:pPr lvl="1" algn="just"/>
            <a:r>
              <a:rPr lang="en-US" sz="5200" dirty="0" smtClean="0">
                <a:solidFill>
                  <a:srgbClr val="FFC000"/>
                </a:solidFill>
              </a:rPr>
              <a:t>Body </a:t>
            </a:r>
            <a:r>
              <a:rPr lang="en-US" sz="5200" dirty="0">
                <a:solidFill>
                  <a:srgbClr val="FFC000"/>
                </a:solidFill>
              </a:rPr>
              <a:t>1</a:t>
            </a:r>
            <a:r>
              <a:rPr lang="en-US" sz="5200" dirty="0"/>
              <a:t>: </a:t>
            </a:r>
            <a:r>
              <a:rPr lang="en-US" sz="5200" dirty="0" smtClean="0"/>
              <a:t>full body</a:t>
            </a:r>
          </a:p>
          <a:p>
            <a:pPr marL="0" indent="0" algn="just">
              <a:buNone/>
            </a:pPr>
            <a:r>
              <a:rPr lang="en-US" sz="5200" dirty="0" smtClean="0"/>
              <a:t>In </a:t>
            </a:r>
            <a:r>
              <a:rPr lang="en-US" sz="5200" dirty="0"/>
              <a:t>2009, </a:t>
            </a:r>
            <a:r>
              <a:rPr lang="en-US" sz="5200" dirty="0">
                <a:solidFill>
                  <a:srgbClr val="00B050"/>
                </a:solidFill>
              </a:rPr>
              <a:t>a refreshment area </a:t>
            </a:r>
            <a:r>
              <a:rPr lang="en-US" sz="5200" dirty="0" smtClean="0"/>
              <a:t>was </a:t>
            </a:r>
            <a:r>
              <a:rPr lang="en-US" sz="5200" dirty="0" smtClean="0">
                <a:solidFill>
                  <a:srgbClr val="FF0000"/>
                </a:solidFill>
              </a:rPr>
              <a:t>housed</a:t>
            </a:r>
            <a:r>
              <a:rPr lang="en-US" sz="5200" dirty="0" smtClean="0"/>
              <a:t> in </a:t>
            </a:r>
            <a:r>
              <a:rPr lang="en-US" sz="5200" dirty="0"/>
              <a:t>the North of the show </a:t>
            </a:r>
            <a:r>
              <a:rPr lang="en-US" sz="5200" dirty="0" smtClean="0"/>
              <a:t>and </a:t>
            </a:r>
            <a:r>
              <a:rPr lang="en-US" sz="5200" dirty="0"/>
              <a:t>between two entrances. </a:t>
            </a:r>
            <a:r>
              <a:rPr lang="en-US" sz="5200" dirty="0" smtClean="0"/>
              <a:t>There was also </a:t>
            </a:r>
            <a:r>
              <a:rPr lang="en-US" sz="5200" dirty="0">
                <a:solidFill>
                  <a:srgbClr val="00B050"/>
                </a:solidFill>
              </a:rPr>
              <a:t>a registration </a:t>
            </a:r>
            <a:r>
              <a:rPr lang="en-US" sz="5200" dirty="0" smtClean="0"/>
              <a:t>in </a:t>
            </a:r>
            <a:r>
              <a:rPr lang="en-US" sz="5200" dirty="0"/>
              <a:t>the East of the </a:t>
            </a:r>
            <a:r>
              <a:rPr lang="en-US" sz="5200" dirty="0" smtClean="0"/>
              <a:t>room, </a:t>
            </a:r>
            <a:r>
              <a:rPr lang="en-US" sz="5200" dirty="0" smtClean="0">
                <a:solidFill>
                  <a:srgbClr val="FF0000"/>
                </a:solidFill>
              </a:rPr>
              <a:t>attached to </a:t>
            </a:r>
            <a:r>
              <a:rPr lang="en-US" sz="5200" dirty="0" smtClean="0"/>
              <a:t>the Balcony.</a:t>
            </a:r>
            <a:r>
              <a:rPr lang="en-US" sz="5200" dirty="0">
                <a:solidFill>
                  <a:srgbClr val="FF0000"/>
                </a:solidFill>
              </a:rPr>
              <a:t> </a:t>
            </a:r>
            <a:r>
              <a:rPr lang="en-US" sz="5200" dirty="0" smtClean="0">
                <a:solidFill>
                  <a:srgbClr val="FF0000"/>
                </a:solidFill>
              </a:rPr>
              <a:t>After </a:t>
            </a:r>
            <a:r>
              <a:rPr lang="en-US" sz="5200" dirty="0">
                <a:solidFill>
                  <a:srgbClr val="FF0000"/>
                </a:solidFill>
              </a:rPr>
              <a:t>1 year</a:t>
            </a:r>
            <a:r>
              <a:rPr lang="en-US" sz="5200" dirty="0"/>
              <a:t>, while the two entrances </a:t>
            </a:r>
            <a:r>
              <a:rPr lang="en-US" sz="5200" dirty="0">
                <a:solidFill>
                  <a:srgbClr val="00B050"/>
                </a:solidFill>
              </a:rPr>
              <a:t>did not experience any change</a:t>
            </a:r>
            <a:r>
              <a:rPr lang="en-US" sz="5200" dirty="0"/>
              <a:t>, the refreshment and the registration </a:t>
            </a:r>
            <a:r>
              <a:rPr lang="en-US" sz="5200" dirty="0" smtClean="0"/>
              <a:t>booth </a:t>
            </a:r>
            <a:r>
              <a:rPr lang="en-US" sz="5200" dirty="0" smtClean="0">
                <a:solidFill>
                  <a:srgbClr val="00B050"/>
                </a:solidFill>
              </a:rPr>
              <a:t>swapped </a:t>
            </a:r>
            <a:r>
              <a:rPr lang="en-US" sz="5200" dirty="0">
                <a:solidFill>
                  <a:srgbClr val="00B050"/>
                </a:solidFill>
              </a:rPr>
              <a:t>their locations</a:t>
            </a:r>
            <a:r>
              <a:rPr lang="en-US" sz="5200" dirty="0" smtClean="0"/>
              <a:t>. </a:t>
            </a:r>
            <a:r>
              <a:rPr lang="en-US" sz="5200" dirty="0">
                <a:solidFill>
                  <a:srgbClr val="FF0000"/>
                </a:solidFill>
              </a:rPr>
              <a:t>Similarly</a:t>
            </a:r>
            <a:r>
              <a:rPr lang="en-US" sz="5200" dirty="0"/>
              <a:t>, the exhibition area </a:t>
            </a:r>
            <a:r>
              <a:rPr lang="en-US" sz="5200" u="sng" dirty="0"/>
              <a:t>at the bottom right corner of the floor</a:t>
            </a:r>
            <a:r>
              <a:rPr lang="en-US" sz="5200" dirty="0"/>
              <a:t> </a:t>
            </a:r>
            <a:r>
              <a:rPr lang="en-US" sz="5200" dirty="0" smtClean="0">
                <a:solidFill>
                  <a:srgbClr val="00B050"/>
                </a:solidFill>
              </a:rPr>
              <a:t>interchanged </a:t>
            </a:r>
            <a:r>
              <a:rPr lang="en-US" sz="5200" dirty="0">
                <a:solidFill>
                  <a:srgbClr val="00B050"/>
                </a:solidFill>
              </a:rPr>
              <a:t>places </a:t>
            </a:r>
            <a:r>
              <a:rPr lang="en-US" sz="5200" dirty="0" smtClean="0">
                <a:solidFill>
                  <a:srgbClr val="00B050"/>
                </a:solidFill>
              </a:rPr>
              <a:t>with </a:t>
            </a:r>
            <a:r>
              <a:rPr lang="en-US" sz="5200" dirty="0" smtClean="0">
                <a:solidFill>
                  <a:schemeClr val="tx1"/>
                </a:solidFill>
              </a:rPr>
              <a:t>the conference hall to its Northwest</a:t>
            </a:r>
            <a:r>
              <a:rPr lang="en-US" sz="5200" dirty="0" smtClean="0"/>
              <a:t>, </a:t>
            </a:r>
            <a:r>
              <a:rPr lang="en-US" sz="5200" dirty="0">
                <a:solidFill>
                  <a:srgbClr val="00B050"/>
                </a:solidFill>
              </a:rPr>
              <a:t>with the former </a:t>
            </a:r>
            <a:r>
              <a:rPr lang="en-US" sz="5200" dirty="0" smtClean="0"/>
              <a:t>expanding and</a:t>
            </a:r>
            <a:r>
              <a:rPr lang="en-US" sz="5200" dirty="0" smtClean="0">
                <a:solidFill>
                  <a:srgbClr val="00B050"/>
                </a:solidFill>
              </a:rPr>
              <a:t> </a:t>
            </a:r>
            <a:r>
              <a:rPr lang="en-US" sz="5200" dirty="0">
                <a:solidFill>
                  <a:srgbClr val="00B050"/>
                </a:solidFill>
              </a:rPr>
              <a:t>the latter </a:t>
            </a:r>
            <a:r>
              <a:rPr lang="en-US" sz="5200" dirty="0" smtClean="0"/>
              <a:t>shrinking. </a:t>
            </a:r>
            <a:r>
              <a:rPr lang="en-US" sz="5200" dirty="0">
                <a:solidFill>
                  <a:srgbClr val="FF0000"/>
                </a:solidFill>
              </a:rPr>
              <a:t>In terms of seating</a:t>
            </a:r>
            <a:r>
              <a:rPr lang="en-US" sz="5200" dirty="0"/>
              <a:t>, the exhibition area added more display stands, while </a:t>
            </a:r>
            <a:r>
              <a:rPr lang="en-US" sz="5200" u="sng" dirty="0"/>
              <a:t>visitors</a:t>
            </a:r>
            <a:r>
              <a:rPr lang="en-US" sz="5200" dirty="0"/>
              <a:t> to the </a:t>
            </a:r>
            <a:r>
              <a:rPr lang="en-US" sz="5200" dirty="0" smtClean="0"/>
              <a:t>hall </a:t>
            </a:r>
            <a:r>
              <a:rPr lang="en-US" sz="5200" dirty="0"/>
              <a:t>made use of seats to access the stage</a:t>
            </a:r>
            <a:endParaRPr lang="en-US" sz="5200" dirty="0" smtClean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345B2-42C7-6D4D-8398-8547FF3C802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" t="18496" r="3491"/>
          <a:stretch/>
        </p:blipFill>
        <p:spPr bwMode="auto">
          <a:xfrm>
            <a:off x="1" y="0"/>
            <a:ext cx="11509512" cy="1371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725002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2</a:t>
            </a:fld>
            <a:endParaRPr dirty="0">
              <a:uFillTx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929" y="576641"/>
            <a:ext cx="16666505" cy="675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7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LANGUAGE_POSITIONS</a:t>
            </a:r>
          </a:p>
          <a:p>
            <a:pPr marL="857250" marR="0" indent="-8572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7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Cạnh</a:t>
            </a:r>
            <a:r>
              <a:rPr kumimoji="0" lang="en-US" sz="7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:</a:t>
            </a:r>
            <a:r>
              <a:rPr kumimoji="0" lang="en-US" sz="7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 A </a:t>
            </a:r>
            <a:r>
              <a:rPr lang="en-US" sz="7200" dirty="0" smtClean="0"/>
              <a:t>is </a:t>
            </a:r>
            <a:r>
              <a:rPr kumimoji="0" lang="en-US" sz="7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near, next to, adjacent to B</a:t>
            </a:r>
          </a:p>
          <a:p>
            <a:pPr marL="857250" marR="0" indent="-8572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7200" dirty="0" err="1" smtClean="0"/>
              <a:t>Đối</a:t>
            </a:r>
            <a:r>
              <a:rPr lang="en-US" sz="7200" dirty="0" smtClean="0"/>
              <a:t> </a:t>
            </a:r>
            <a:r>
              <a:rPr lang="en-US" sz="7200" dirty="0" err="1" smtClean="0"/>
              <a:t>diện</a:t>
            </a:r>
            <a:r>
              <a:rPr lang="en-US" sz="7200" dirty="0" smtClean="0"/>
              <a:t>: A is opposite, facing, parallel to C</a:t>
            </a:r>
          </a:p>
          <a:p>
            <a:pPr marL="857250" marR="0" indent="-8572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7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Directions: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7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BrandonGrotesque-Regular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45629B-3E28-764B-8235-19CDCFB3C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366" y="7749615"/>
            <a:ext cx="5646543" cy="48134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AB12C2-BAE3-DD4B-9B99-A7C659E8C1A9}"/>
              </a:ext>
            </a:extLst>
          </p:cNvPr>
          <p:cNvSpPr txBox="1"/>
          <p:nvPr/>
        </p:nvSpPr>
        <p:spPr>
          <a:xfrm>
            <a:off x="5952398" y="6770011"/>
            <a:ext cx="1879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North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AB12C2-BAE3-DD4B-9B99-A7C659E8C1A9}"/>
              </a:ext>
            </a:extLst>
          </p:cNvPr>
          <p:cNvSpPr txBox="1"/>
          <p:nvPr/>
        </p:nvSpPr>
        <p:spPr>
          <a:xfrm>
            <a:off x="6051191" y="12510150"/>
            <a:ext cx="1879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South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AB12C2-BAE3-DD4B-9B99-A7C659E8C1A9}"/>
              </a:ext>
            </a:extLst>
          </p:cNvPr>
          <p:cNvSpPr txBox="1"/>
          <p:nvPr/>
        </p:nvSpPr>
        <p:spPr>
          <a:xfrm>
            <a:off x="1927661" y="9740839"/>
            <a:ext cx="1879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West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AB12C2-BAE3-DD4B-9B99-A7C659E8C1A9}"/>
              </a:ext>
            </a:extLst>
          </p:cNvPr>
          <p:cNvSpPr txBox="1"/>
          <p:nvPr/>
        </p:nvSpPr>
        <p:spPr>
          <a:xfrm>
            <a:off x="10057588" y="9740839"/>
            <a:ext cx="1879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East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AB12C2-BAE3-DD4B-9B99-A7C659E8C1A9}"/>
              </a:ext>
            </a:extLst>
          </p:cNvPr>
          <p:cNvSpPr txBox="1"/>
          <p:nvPr/>
        </p:nvSpPr>
        <p:spPr>
          <a:xfrm>
            <a:off x="10057588" y="7159496"/>
            <a:ext cx="3877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North(-)east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AB12C2-BAE3-DD4B-9B99-A7C659E8C1A9}"/>
              </a:ext>
            </a:extLst>
          </p:cNvPr>
          <p:cNvSpPr txBox="1"/>
          <p:nvPr/>
        </p:nvSpPr>
        <p:spPr>
          <a:xfrm>
            <a:off x="296627" y="6918618"/>
            <a:ext cx="3877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North(-)west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AB12C2-BAE3-DD4B-9B99-A7C659E8C1A9}"/>
              </a:ext>
            </a:extLst>
          </p:cNvPr>
          <p:cNvSpPr txBox="1"/>
          <p:nvPr/>
        </p:nvSpPr>
        <p:spPr>
          <a:xfrm>
            <a:off x="251469" y="12225984"/>
            <a:ext cx="3877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South(-)west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AB12C2-BAE3-DD4B-9B99-A7C659E8C1A9}"/>
              </a:ext>
            </a:extLst>
          </p:cNvPr>
          <p:cNvSpPr txBox="1"/>
          <p:nvPr/>
        </p:nvSpPr>
        <p:spPr>
          <a:xfrm>
            <a:off x="10057588" y="12168846"/>
            <a:ext cx="3877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South(-)east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154939" y="6030360"/>
            <a:ext cx="2007704" cy="841256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4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A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BrandonGrotesque-Regular"/>
              <a:ea typeface="BrandonGrotesque-Regular"/>
              <a:cs typeface="BrandonGrotesque-Regular"/>
              <a:sym typeface="BrandonGrotesque-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851756" y="6919601"/>
            <a:ext cx="2007704" cy="841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800" dirty="0"/>
              <a:t>B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BrandonGrotesque-Regular"/>
              <a:ea typeface="BrandonGrotesque-Regular"/>
              <a:cs typeface="BrandonGrotesque-Regular"/>
              <a:sym typeface="BrandonGrotesque-Regular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128434" y="9818991"/>
            <a:ext cx="5446644" cy="2318583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4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A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4800" dirty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kumimoji="0" lang="en-US" sz="4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BrandonGrotesque-Regular"/>
              <a:ea typeface="BrandonGrotesque-Regular"/>
              <a:cs typeface="BrandonGrotesque-Regular"/>
              <a:sym typeface="BrandonGrotesque-Regula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302330" y="10979991"/>
            <a:ext cx="2007704" cy="841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800" dirty="0"/>
              <a:t>B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BrandonGrotesque-Regular"/>
              <a:ea typeface="BrandonGrotesque-Regular"/>
              <a:cs typeface="BrandonGrotesque-Regular"/>
              <a:sym typeface="BrandonGrotesque-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97130" y="8266848"/>
            <a:ext cx="6619461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4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B is</a:t>
            </a:r>
            <a:r>
              <a:rPr kumimoji="0" lang="en-US" sz="4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 </a:t>
            </a:r>
            <a:r>
              <a:rPr kumimoji="0" lang="en-US" sz="4400" b="0" i="0" u="sng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to</a:t>
            </a:r>
            <a:r>
              <a:rPr kumimoji="0" lang="en-US" sz="4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 the Southeast of 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797129" y="12355700"/>
            <a:ext cx="6619461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4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B is</a:t>
            </a:r>
            <a:r>
              <a:rPr kumimoji="0" lang="en-US" sz="4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 </a:t>
            </a:r>
            <a:r>
              <a:rPr lang="en-US" sz="4400" u="sng" dirty="0" smtClean="0">
                <a:solidFill>
                  <a:srgbClr val="FF0000"/>
                </a:solidFill>
              </a:rPr>
              <a:t>in</a:t>
            </a:r>
            <a:r>
              <a:rPr kumimoji="0" lang="en-US" sz="4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 the Southeast of A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2C1B25F-B846-F447-ACF7-BCFCF099AE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447"/>
          <a:stretch/>
        </p:blipFill>
        <p:spPr>
          <a:xfrm>
            <a:off x="17128434" y="2868517"/>
            <a:ext cx="5599308" cy="258134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5E6D41A-F6E5-2C46-B6B9-09AF25BE0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8434" y="364178"/>
            <a:ext cx="5599308" cy="247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6071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3" grpId="0" animBg="1"/>
      <p:bldP spid="26" grpId="0" animBg="1"/>
      <p:bldP spid="27" grpId="0" animBg="1"/>
      <p:bldP spid="28" grpId="0" animBg="1"/>
      <p:bldP spid="5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3</a:t>
            </a:fld>
            <a:endParaRPr dirty="0">
              <a:uFillTx/>
            </a:endParaRPr>
          </a:p>
        </p:txBody>
      </p:sp>
      <p:sp>
        <p:nvSpPr>
          <p:cNvPr id="7" name="VOCABULARY - MAPS"/>
          <p:cNvSpPr>
            <a:spLocks noGrp="1"/>
          </p:cNvSpPr>
          <p:nvPr>
            <p:ph type="title"/>
          </p:nvPr>
        </p:nvSpPr>
        <p:spPr>
          <a:xfrm>
            <a:off x="0" y="422258"/>
            <a:ext cx="24384000" cy="2286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MAPS – SẮP XẾP THÔNG TIN THÂN BÀI</a:t>
            </a:r>
            <a:endParaRPr dirty="0">
              <a:uFillTx/>
            </a:endParaRPr>
          </a:p>
        </p:txBody>
      </p:sp>
      <p:sp>
        <p:nvSpPr>
          <p:cNvPr id="9" name="With the indication of time frames…"/>
          <p:cNvSpPr>
            <a:spLocks noGrp="1"/>
          </p:cNvSpPr>
          <p:nvPr>
            <p:ph type="body" idx="1"/>
          </p:nvPr>
        </p:nvSpPr>
        <p:spPr>
          <a:xfrm>
            <a:off x="11404600" y="2708258"/>
            <a:ext cx="12115801" cy="105156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00B050"/>
                </a:solidFill>
              </a:rPr>
              <a:t>Chia </a:t>
            </a:r>
            <a:r>
              <a:rPr lang="en-US" b="1" dirty="0" err="1">
                <a:solidFill>
                  <a:srgbClr val="00B050"/>
                </a:solidFill>
              </a:rPr>
              <a:t>theo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khu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vực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(chia </a:t>
            </a:r>
            <a:r>
              <a:rPr lang="en-US" dirty="0" err="1">
                <a:solidFill>
                  <a:srgbClr val="C00000"/>
                </a:solidFill>
              </a:rPr>
              <a:t>được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khu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vực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riêng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biệt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có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đường</a:t>
            </a: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bờ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sông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cắt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ngang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FFC000"/>
                </a:solidFill>
              </a:rPr>
              <a:t>Body 1</a:t>
            </a:r>
            <a:r>
              <a:rPr lang="en-US" dirty="0"/>
              <a:t>: describe the </a:t>
            </a:r>
            <a:r>
              <a:rPr lang="en-US" dirty="0" smtClean="0"/>
              <a:t>locations </a:t>
            </a:r>
            <a:r>
              <a:rPr lang="en-US" dirty="0"/>
              <a:t>+ </a:t>
            </a:r>
            <a:r>
              <a:rPr lang="en-US" dirty="0" smtClean="0"/>
              <a:t>changes of the venues on one side.</a:t>
            </a:r>
            <a:endParaRPr lang="en-US" dirty="0"/>
          </a:p>
          <a:p>
            <a:pPr lvl="1"/>
            <a:r>
              <a:rPr lang="en-US" dirty="0">
                <a:solidFill>
                  <a:srgbClr val="FFC000"/>
                </a:solidFill>
              </a:rPr>
              <a:t>Body 2</a:t>
            </a:r>
            <a:r>
              <a:rPr lang="en-US" dirty="0"/>
              <a:t>: describe the </a:t>
            </a:r>
            <a:r>
              <a:rPr lang="en-US" dirty="0" smtClean="0"/>
              <a:t>locations </a:t>
            </a:r>
            <a:r>
              <a:rPr lang="en-US" dirty="0"/>
              <a:t>+ </a:t>
            </a:r>
            <a:r>
              <a:rPr lang="en-US" dirty="0" smtClean="0"/>
              <a:t>changes </a:t>
            </a:r>
            <a:r>
              <a:rPr lang="en-US" dirty="0"/>
              <a:t>of </a:t>
            </a:r>
            <a:r>
              <a:rPr lang="en-US" dirty="0" smtClean="0"/>
              <a:t>the other.</a:t>
            </a:r>
            <a:endParaRPr lang="en-US" dirty="0"/>
          </a:p>
        </p:txBody>
      </p:sp>
      <p:pic>
        <p:nvPicPr>
          <p:cNvPr id="8" name="Picture 7" descr="http://chuawritingmienphi.com/?qa=blob&amp;qa_blobid=1038288056517586587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6" y="2708258"/>
            <a:ext cx="10887764" cy="101728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27237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4</a:t>
            </a:fld>
            <a:endParaRPr dirty="0">
              <a:uFillTx/>
            </a:endParaRPr>
          </a:p>
        </p:txBody>
      </p:sp>
      <p:sp>
        <p:nvSpPr>
          <p:cNvPr id="7" name="VOCABULARY - MAPS"/>
          <p:cNvSpPr>
            <a:spLocks noGrp="1"/>
          </p:cNvSpPr>
          <p:nvPr>
            <p:ph type="title"/>
          </p:nvPr>
        </p:nvSpPr>
        <p:spPr>
          <a:xfrm>
            <a:off x="0" y="422258"/>
            <a:ext cx="24384000" cy="2286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MAPS – SẮP XẾP THÔNG TIN THÂN BÀI</a:t>
            </a:r>
            <a:endParaRPr dirty="0">
              <a:uFillTx/>
            </a:endParaRPr>
          </a:p>
        </p:txBody>
      </p:sp>
      <p:sp>
        <p:nvSpPr>
          <p:cNvPr id="9" name="With the indication of time frames…"/>
          <p:cNvSpPr>
            <a:spLocks noGrp="1"/>
          </p:cNvSpPr>
          <p:nvPr>
            <p:ph type="body" idx="1"/>
          </p:nvPr>
        </p:nvSpPr>
        <p:spPr>
          <a:xfrm>
            <a:off x="13789991" y="2681399"/>
            <a:ext cx="10500140" cy="105156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00B050"/>
                </a:solidFill>
              </a:rPr>
              <a:t>Chia </a:t>
            </a:r>
            <a:r>
              <a:rPr lang="en-US" b="1" dirty="0" err="1">
                <a:solidFill>
                  <a:srgbClr val="00B050"/>
                </a:solidFill>
              </a:rPr>
              <a:t>theo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sự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thay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đổi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nhóm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các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địa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điểm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có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sự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thay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đổi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giống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nhau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FFC000"/>
                </a:solidFill>
              </a:rPr>
              <a:t>Body 1</a:t>
            </a:r>
            <a:r>
              <a:rPr lang="en-US" dirty="0" smtClean="0"/>
              <a:t>: describe the relocation of facilities ( </a:t>
            </a:r>
            <a:r>
              <a:rPr lang="en-US" dirty="0" smtClean="0">
                <a:solidFill>
                  <a:schemeClr val="tx1"/>
                </a:solidFill>
              </a:rPr>
              <a:t>refreshment + registration – conference hall + exhibition area)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rgbClr val="FFC000"/>
                </a:solidFill>
              </a:rPr>
              <a:t>Body 2</a:t>
            </a:r>
            <a:r>
              <a:rPr lang="en-US" dirty="0"/>
              <a:t>: describe the </a:t>
            </a:r>
            <a:r>
              <a:rPr lang="en-US" dirty="0" smtClean="0"/>
              <a:t>other areas.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6345B2-42C7-6D4D-8398-8547FF3C802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" t="18496" r="3491"/>
          <a:stretch/>
        </p:blipFill>
        <p:spPr bwMode="auto">
          <a:xfrm>
            <a:off x="0" y="2325756"/>
            <a:ext cx="14173199" cy="107552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047648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5</a:t>
            </a:fld>
            <a:endParaRPr dirty="0">
              <a:uFillTx/>
            </a:endParaRPr>
          </a:p>
        </p:txBody>
      </p:sp>
      <p:sp>
        <p:nvSpPr>
          <p:cNvPr id="7" name="VOCABULARY - MAPS"/>
          <p:cNvSpPr>
            <a:spLocks noGrp="1"/>
          </p:cNvSpPr>
          <p:nvPr>
            <p:ph type="title"/>
          </p:nvPr>
        </p:nvSpPr>
        <p:spPr>
          <a:xfrm>
            <a:off x="0" y="514742"/>
            <a:ext cx="24384000" cy="2286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>
                <a:uFillTx/>
              </a:rPr>
              <a:t>MAPS</a:t>
            </a:r>
            <a:r>
              <a:rPr lang="en-US" dirty="0">
                <a:uFillTx/>
              </a:rPr>
              <a:t> – </a:t>
            </a:r>
            <a:r>
              <a:rPr lang="en-US" dirty="0"/>
              <a:t>SẮP XẾP THÔNG TIN THÂN BÀI</a:t>
            </a:r>
            <a:endParaRPr dirty="0">
              <a:uFillTx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6" y="2800742"/>
            <a:ext cx="13919201" cy="10280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With the indication of time frames…"/>
          <p:cNvSpPr>
            <a:spLocks noGrp="1"/>
          </p:cNvSpPr>
          <p:nvPr>
            <p:ph type="body" idx="1"/>
          </p:nvPr>
        </p:nvSpPr>
        <p:spPr>
          <a:xfrm>
            <a:off x="13792200" y="2683070"/>
            <a:ext cx="10591800" cy="105156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b="1" dirty="0">
                <a:solidFill>
                  <a:srgbClr val="00B050"/>
                </a:solidFill>
              </a:rPr>
              <a:t>Chia </a:t>
            </a:r>
            <a:r>
              <a:rPr lang="en-US" b="1" dirty="0" err="1">
                <a:solidFill>
                  <a:srgbClr val="00B050"/>
                </a:solidFill>
              </a:rPr>
              <a:t>theo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năm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không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phân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được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vùng</a:t>
            </a:r>
            <a:r>
              <a:rPr lang="en-US" dirty="0" smtClean="0">
                <a:solidFill>
                  <a:srgbClr val="C00000"/>
                </a:solidFill>
              </a:rPr>
              <a:t> + </a:t>
            </a:r>
            <a:r>
              <a:rPr lang="en-US" dirty="0" err="1" smtClean="0">
                <a:solidFill>
                  <a:srgbClr val="C00000"/>
                </a:solidFill>
              </a:rPr>
              <a:t>các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địa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điểm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thay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đổi</a:t>
            </a:r>
            <a:r>
              <a:rPr lang="en-US" dirty="0" smtClean="0">
                <a:solidFill>
                  <a:srgbClr val="C00000"/>
                </a:solidFill>
              </a:rPr>
              <a:t> 2-3 </a:t>
            </a:r>
            <a:r>
              <a:rPr lang="en-US" dirty="0" err="1" smtClean="0">
                <a:solidFill>
                  <a:srgbClr val="C00000"/>
                </a:solidFill>
              </a:rPr>
              <a:t>lần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FFC000"/>
                </a:solidFill>
              </a:rPr>
              <a:t>Body 1</a:t>
            </a:r>
            <a:r>
              <a:rPr lang="en-US" dirty="0"/>
              <a:t>: describe the 1</a:t>
            </a:r>
            <a:r>
              <a:rPr lang="en-US" baseline="30000" dirty="0"/>
              <a:t>st</a:t>
            </a:r>
            <a:r>
              <a:rPr lang="en-US" dirty="0"/>
              <a:t> map – </a:t>
            </a:r>
            <a:r>
              <a:rPr lang="en-US" dirty="0" smtClean="0"/>
              <a:t>location.</a:t>
            </a:r>
            <a:endParaRPr lang="en-US" dirty="0"/>
          </a:p>
          <a:p>
            <a:pPr lvl="1"/>
            <a:r>
              <a:rPr lang="en-US" dirty="0">
                <a:solidFill>
                  <a:srgbClr val="FFC000"/>
                </a:solidFill>
              </a:rPr>
              <a:t>Body 2</a:t>
            </a:r>
            <a:r>
              <a:rPr lang="en-US" dirty="0"/>
              <a:t>: describe the 2</a:t>
            </a:r>
            <a:r>
              <a:rPr lang="en-US" baseline="30000" dirty="0"/>
              <a:t>nd</a:t>
            </a:r>
            <a:r>
              <a:rPr lang="en-US" dirty="0"/>
              <a:t> map – </a:t>
            </a:r>
            <a:r>
              <a:rPr lang="en-US" dirty="0" smtClean="0"/>
              <a:t>changes.</a:t>
            </a:r>
            <a:endParaRPr lang="en-US" dirty="0"/>
          </a:p>
          <a:p>
            <a:pPr lvl="1"/>
            <a:r>
              <a:rPr lang="en-US" dirty="0">
                <a:solidFill>
                  <a:srgbClr val="FFC000"/>
                </a:solidFill>
              </a:rPr>
              <a:t>Body 3</a:t>
            </a:r>
            <a:r>
              <a:rPr lang="en-US" dirty="0"/>
              <a:t>: describe the 3</a:t>
            </a:r>
            <a:r>
              <a:rPr lang="en-US" baseline="30000" dirty="0"/>
              <a:t>rd</a:t>
            </a:r>
            <a:r>
              <a:rPr lang="en-US" dirty="0"/>
              <a:t> map </a:t>
            </a:r>
            <a:r>
              <a:rPr lang="en-US" dirty="0" smtClean="0"/>
              <a:t>– changes.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4371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6</a:t>
            </a:fld>
            <a:endParaRPr dirty="0">
              <a:uFillTx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18" y="399949"/>
            <a:ext cx="12471400" cy="6002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715918" y="0"/>
            <a:ext cx="11668082" cy="6750566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400" dirty="0" err="1" smtClean="0"/>
              <a:t>Cách</a:t>
            </a:r>
            <a:r>
              <a:rPr lang="en-US" sz="5400" dirty="0" smtClean="0"/>
              <a:t> </a:t>
            </a:r>
            <a:r>
              <a:rPr lang="en-US" sz="5400" dirty="0" err="1" smtClean="0"/>
              <a:t>miêu</a:t>
            </a:r>
            <a:r>
              <a:rPr lang="en-US" sz="5400" dirty="0" smtClean="0"/>
              <a:t> </a:t>
            </a:r>
            <a:r>
              <a:rPr lang="en-US" sz="5400" dirty="0" err="1" smtClean="0"/>
              <a:t>tả</a:t>
            </a:r>
            <a:r>
              <a:rPr lang="en-US" sz="5400" dirty="0" smtClean="0"/>
              <a:t>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400" dirty="0" smtClean="0">
                <a:solidFill>
                  <a:srgbClr val="FF0000"/>
                </a:solidFill>
              </a:rPr>
              <a:t>What</a:t>
            </a:r>
            <a:r>
              <a:rPr lang="en-US" sz="5400" dirty="0" smtClean="0"/>
              <a:t> – </a:t>
            </a:r>
            <a:r>
              <a:rPr lang="en-US" sz="5400" dirty="0" err="1" smtClean="0"/>
              <a:t>cái</a:t>
            </a:r>
            <a:r>
              <a:rPr lang="en-US" sz="5400" dirty="0" smtClean="0"/>
              <a:t> </a:t>
            </a:r>
            <a:r>
              <a:rPr lang="en-US" sz="5400" dirty="0" err="1" smtClean="0"/>
              <a:t>gì</a:t>
            </a:r>
            <a:endParaRPr lang="en-US" sz="5400" dirty="0" smtClean="0"/>
          </a:p>
          <a:p>
            <a:pPr algn="l"/>
            <a:r>
              <a:rPr lang="en-US" sz="5400" dirty="0" smtClean="0">
                <a:solidFill>
                  <a:srgbClr val="FF0000"/>
                </a:solidFill>
              </a:rPr>
              <a:t>Where</a:t>
            </a:r>
            <a:r>
              <a:rPr lang="en-US" sz="5400" dirty="0" smtClean="0"/>
              <a:t> </a:t>
            </a:r>
            <a:r>
              <a:rPr lang="en-US" sz="5400" dirty="0"/>
              <a:t>–</a:t>
            </a:r>
            <a:r>
              <a:rPr lang="en-US" sz="5400" dirty="0" smtClean="0"/>
              <a:t> ở </a:t>
            </a:r>
            <a:r>
              <a:rPr lang="en-US" sz="5400" dirty="0" err="1" smtClean="0"/>
              <a:t>đâu</a:t>
            </a:r>
            <a:endParaRPr lang="en-US" sz="5400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400" dirty="0" smtClean="0">
                <a:solidFill>
                  <a:srgbClr val="FF0000"/>
                </a:solidFill>
              </a:rPr>
              <a:t>How</a:t>
            </a:r>
            <a:r>
              <a:rPr lang="en-US" sz="5400" dirty="0" smtClean="0"/>
              <a:t> – </a:t>
            </a:r>
            <a:r>
              <a:rPr lang="en-US" sz="5400" dirty="0" err="1" smtClean="0"/>
              <a:t>thay</a:t>
            </a:r>
            <a:r>
              <a:rPr lang="en-US" sz="5400" dirty="0" smtClean="0"/>
              <a:t> </a:t>
            </a:r>
            <a:r>
              <a:rPr lang="en-US" sz="5400" dirty="0" err="1" smtClean="0"/>
              <a:t>đổi</a:t>
            </a:r>
            <a:r>
              <a:rPr lang="en-US" sz="5400" dirty="0" smtClean="0"/>
              <a:t> </a:t>
            </a:r>
            <a:r>
              <a:rPr lang="en-US" sz="5400" dirty="0" err="1" smtClean="0"/>
              <a:t>ntn</a:t>
            </a:r>
            <a:endParaRPr lang="en-US" sz="5400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400" dirty="0" smtClean="0">
                <a:solidFill>
                  <a:srgbClr val="FF0000"/>
                </a:solidFill>
              </a:rPr>
              <a:t>Why</a:t>
            </a:r>
            <a:r>
              <a:rPr lang="en-US" sz="5400" dirty="0" smtClean="0"/>
              <a:t> – </a:t>
            </a:r>
            <a:r>
              <a:rPr lang="en-US" sz="5400" dirty="0" err="1" smtClean="0"/>
              <a:t>để</a:t>
            </a:r>
            <a:r>
              <a:rPr lang="en-US" sz="5400" dirty="0" smtClean="0"/>
              <a:t> </a:t>
            </a:r>
            <a:r>
              <a:rPr lang="en-US" sz="5400" dirty="0" err="1" smtClean="0"/>
              <a:t>làm</a:t>
            </a:r>
            <a:r>
              <a:rPr lang="en-US" sz="5400" dirty="0" smtClean="0"/>
              <a:t> </a:t>
            </a:r>
            <a:r>
              <a:rPr lang="en-US" sz="5400" dirty="0" err="1" smtClean="0"/>
              <a:t>gì</a:t>
            </a:r>
            <a:r>
              <a:rPr lang="en-US" sz="5400" dirty="0" smtClean="0"/>
              <a:t> (optional – </a:t>
            </a:r>
            <a:r>
              <a:rPr lang="en-US" sz="5400" dirty="0" err="1" smtClean="0"/>
              <a:t>linh</a:t>
            </a:r>
            <a:r>
              <a:rPr lang="en-US" sz="5400" dirty="0" smtClean="0"/>
              <a:t> </a:t>
            </a:r>
            <a:r>
              <a:rPr lang="en-US" sz="5400" dirty="0" err="1" smtClean="0"/>
              <a:t>hoạt</a:t>
            </a:r>
            <a:r>
              <a:rPr lang="en-US" sz="5400" dirty="0" smtClean="0"/>
              <a:t>)</a:t>
            </a:r>
          </a:p>
          <a:p>
            <a:pPr algn="l"/>
            <a:r>
              <a:rPr lang="en-US" sz="5400" dirty="0" err="1" smtClean="0"/>
              <a:t>e.g</a:t>
            </a:r>
            <a:r>
              <a:rPr lang="en-US" sz="5400" dirty="0" smtClean="0"/>
              <a:t>: Secondary </a:t>
            </a:r>
            <a:r>
              <a:rPr lang="en-US" sz="5400" dirty="0"/>
              <a:t>school </a:t>
            </a:r>
            <a:r>
              <a:rPr lang="en-US" sz="5400" dirty="0" smtClean="0"/>
              <a:t>- constructed - near the main road &amp; close to some houses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7150514"/>
            <a:ext cx="24384000" cy="52954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600" dirty="0" smtClean="0"/>
              <a:t>In 1950, </a:t>
            </a:r>
            <a:r>
              <a:rPr lang="en-US" sz="6600" dirty="0" smtClean="0">
                <a:solidFill>
                  <a:srgbClr val="FF0066"/>
                </a:solidFill>
              </a:rPr>
              <a:t>[construction]</a:t>
            </a:r>
          </a:p>
          <a:p>
            <a:pPr marL="0" indent="0">
              <a:buNone/>
            </a:pPr>
            <a:r>
              <a:rPr lang="en-US" sz="6600" dirty="0" smtClean="0"/>
              <a:t>S1: </a:t>
            </a:r>
            <a:r>
              <a:rPr lang="en-US" sz="6600" dirty="0" smtClean="0">
                <a:solidFill>
                  <a:srgbClr val="FF0000"/>
                </a:solidFill>
              </a:rPr>
              <a:t>What</a:t>
            </a:r>
            <a:r>
              <a:rPr lang="en-US" sz="6600" dirty="0" smtClean="0"/>
              <a:t> </a:t>
            </a:r>
            <a:r>
              <a:rPr lang="en-US" sz="6600" dirty="0"/>
              <a:t>[</a:t>
            </a:r>
            <a:r>
              <a:rPr lang="en-US" sz="6600" dirty="0" smtClean="0"/>
              <a:t>A] </a:t>
            </a:r>
            <a:r>
              <a:rPr lang="en-US" sz="6600" dirty="0" smtClean="0">
                <a:solidFill>
                  <a:srgbClr val="FF0000"/>
                </a:solidFill>
              </a:rPr>
              <a:t>be constructed + where</a:t>
            </a:r>
            <a:r>
              <a:rPr lang="en-US" sz="6600" dirty="0" smtClean="0"/>
              <a:t> [compared with the map &amp; another location - B]</a:t>
            </a:r>
          </a:p>
          <a:p>
            <a:pPr marL="0" indent="0">
              <a:buNone/>
            </a:pPr>
            <a:r>
              <a:rPr lang="en-US" sz="6600" dirty="0" smtClean="0"/>
              <a:t>S2: </a:t>
            </a:r>
            <a:r>
              <a:rPr lang="en-US" sz="6600" dirty="0" smtClean="0">
                <a:solidFill>
                  <a:srgbClr val="FF0000"/>
                </a:solidFill>
              </a:rPr>
              <a:t>There be what</a:t>
            </a:r>
            <a:r>
              <a:rPr lang="en-US" sz="6600" dirty="0" smtClean="0"/>
              <a:t> [C] </a:t>
            </a:r>
            <a:r>
              <a:rPr lang="en-US" sz="6600" dirty="0" smtClean="0">
                <a:solidFill>
                  <a:srgbClr val="FF0000"/>
                </a:solidFill>
              </a:rPr>
              <a:t>+ where</a:t>
            </a:r>
            <a:r>
              <a:rPr lang="en-US" sz="6600" dirty="0" smtClean="0"/>
              <a:t> [compared with A/B]</a:t>
            </a:r>
          </a:p>
          <a:p>
            <a:pPr marL="0" indent="0">
              <a:buNone/>
            </a:pPr>
            <a:r>
              <a:rPr lang="en-US" sz="6600" dirty="0" smtClean="0"/>
              <a:t>S3: </a:t>
            </a:r>
            <a:r>
              <a:rPr lang="en-US" sz="6600" dirty="0" smtClean="0">
                <a:solidFill>
                  <a:srgbClr val="FF0000"/>
                </a:solidFill>
              </a:rPr>
              <a:t>Where</a:t>
            </a:r>
            <a:r>
              <a:rPr lang="en-US" sz="6600" dirty="0" smtClean="0"/>
              <a:t> [vs A/B/C] </a:t>
            </a:r>
            <a:r>
              <a:rPr lang="en-US" sz="6600" dirty="0" smtClean="0">
                <a:solidFill>
                  <a:srgbClr val="FF0000"/>
                </a:solidFill>
              </a:rPr>
              <a:t>be what</a:t>
            </a:r>
            <a:r>
              <a:rPr lang="en-US" sz="6600" dirty="0" smtClean="0"/>
              <a:t> [D]</a:t>
            </a:r>
          </a:p>
        </p:txBody>
      </p:sp>
    </p:spTree>
    <p:extLst>
      <p:ext uri="{BB962C8B-B14F-4D97-AF65-F5344CB8AC3E}">
        <p14:creationId xmlns:p14="http://schemas.microsoft.com/office/powerpoint/2010/main" val="65667028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7</a:t>
            </a:fld>
            <a:endParaRPr dirty="0">
              <a:uFillTx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564" y="399949"/>
            <a:ext cx="17731409" cy="6895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739" y="7150514"/>
            <a:ext cx="23237687" cy="52954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7200" dirty="0"/>
              <a:t>In 1950</a:t>
            </a:r>
            <a:r>
              <a:rPr lang="en-US" sz="7200" dirty="0" smtClean="0"/>
              <a:t>, </a:t>
            </a:r>
            <a:r>
              <a:rPr lang="en-US" sz="7200" dirty="0"/>
              <a:t>a secondary </a:t>
            </a:r>
            <a:r>
              <a:rPr lang="en-US" sz="7200" dirty="0" smtClean="0"/>
              <a:t>school</a:t>
            </a:r>
            <a:r>
              <a:rPr lang="en-US" sz="7200" dirty="0" smtClean="0">
                <a:solidFill>
                  <a:srgbClr val="FFC000"/>
                </a:solidFill>
              </a:rPr>
              <a:t> was </a:t>
            </a:r>
            <a:r>
              <a:rPr lang="en-US" sz="7200" dirty="0">
                <a:solidFill>
                  <a:srgbClr val="FFC000"/>
                </a:solidFill>
              </a:rPr>
              <a:t>constructed </a:t>
            </a:r>
            <a:r>
              <a:rPr lang="en-US" sz="7200" dirty="0"/>
              <a:t>near the main road and close to several houses. </a:t>
            </a:r>
            <a:r>
              <a:rPr lang="en-US" sz="7200" dirty="0">
                <a:solidFill>
                  <a:srgbClr val="FFC000"/>
                </a:solidFill>
              </a:rPr>
              <a:t>B</a:t>
            </a:r>
            <a:r>
              <a:rPr lang="en-US" sz="7200" dirty="0" smtClean="0">
                <a:solidFill>
                  <a:srgbClr val="FFC000"/>
                </a:solidFill>
              </a:rPr>
              <a:t>ehind</a:t>
            </a:r>
            <a:r>
              <a:rPr lang="en-US" sz="7200" dirty="0" smtClean="0"/>
              <a:t> </a:t>
            </a:r>
            <a:r>
              <a:rPr lang="en-US" sz="7200" dirty="0">
                <a:solidFill>
                  <a:srgbClr val="00B050"/>
                </a:solidFill>
              </a:rPr>
              <a:t>the lodging area </a:t>
            </a:r>
            <a:r>
              <a:rPr lang="en-US" sz="7200" dirty="0"/>
              <a:t>was </a:t>
            </a:r>
            <a:r>
              <a:rPr lang="en-US" sz="7200" dirty="0">
                <a:solidFill>
                  <a:srgbClr val="FFC000"/>
                </a:solidFill>
              </a:rPr>
              <a:t>a piece of </a:t>
            </a:r>
            <a:r>
              <a:rPr lang="en-US" sz="7200" dirty="0" smtClean="0"/>
              <a:t>farmland, </a:t>
            </a:r>
            <a:r>
              <a:rPr lang="en-US" sz="7200" dirty="0" smtClean="0">
                <a:solidFill>
                  <a:srgbClr val="00B050"/>
                </a:solidFill>
              </a:rPr>
              <a:t>adjacent </a:t>
            </a:r>
            <a:r>
              <a:rPr lang="en-US" sz="7200" dirty="0">
                <a:solidFill>
                  <a:srgbClr val="00B050"/>
                </a:solidFill>
              </a:rPr>
              <a:t>to </a:t>
            </a:r>
            <a:r>
              <a:rPr lang="en-US" sz="7200" dirty="0" smtClean="0">
                <a:solidFill>
                  <a:srgbClr val="00B050"/>
                </a:solidFill>
              </a:rPr>
              <a:t>which</a:t>
            </a:r>
            <a:r>
              <a:rPr lang="en-US" sz="7200" dirty="0" smtClean="0"/>
              <a:t> there was a playground at the back of the school.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271582194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8</a:t>
            </a:fld>
            <a:endParaRPr dirty="0">
              <a:uFillTx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18" y="399949"/>
            <a:ext cx="12471400" cy="6002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715918" y="415498"/>
            <a:ext cx="11668082" cy="5919569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400" dirty="0" err="1" smtClean="0"/>
              <a:t>Cách</a:t>
            </a:r>
            <a:r>
              <a:rPr lang="en-US" sz="5400" dirty="0" smtClean="0"/>
              <a:t> </a:t>
            </a:r>
            <a:r>
              <a:rPr lang="en-US" sz="5400" dirty="0" err="1" smtClean="0"/>
              <a:t>miêu</a:t>
            </a:r>
            <a:r>
              <a:rPr lang="en-US" sz="5400" dirty="0" smtClean="0"/>
              <a:t> </a:t>
            </a:r>
            <a:r>
              <a:rPr lang="en-US" sz="5400" dirty="0" err="1" smtClean="0"/>
              <a:t>tả</a:t>
            </a:r>
            <a:r>
              <a:rPr lang="en-US" sz="5400" dirty="0" smtClean="0"/>
              <a:t>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400" dirty="0" smtClean="0">
                <a:solidFill>
                  <a:srgbClr val="FF0000"/>
                </a:solidFill>
              </a:rPr>
              <a:t>What</a:t>
            </a:r>
            <a:r>
              <a:rPr lang="en-US" sz="5400" dirty="0" smtClean="0"/>
              <a:t> – </a:t>
            </a:r>
            <a:r>
              <a:rPr lang="en-US" sz="5400" dirty="0" err="1" smtClean="0"/>
              <a:t>cái</a:t>
            </a:r>
            <a:r>
              <a:rPr lang="en-US" sz="5400" dirty="0" smtClean="0"/>
              <a:t> </a:t>
            </a:r>
            <a:r>
              <a:rPr lang="en-US" sz="5400" dirty="0" err="1" smtClean="0"/>
              <a:t>gì</a:t>
            </a:r>
            <a:endParaRPr lang="en-US" sz="5400" dirty="0" smtClean="0"/>
          </a:p>
          <a:p>
            <a:pPr algn="l"/>
            <a:r>
              <a:rPr lang="en-US" sz="5400" dirty="0" smtClean="0">
                <a:solidFill>
                  <a:srgbClr val="FF0000"/>
                </a:solidFill>
              </a:rPr>
              <a:t>Where</a:t>
            </a:r>
            <a:r>
              <a:rPr lang="en-US" sz="5400" dirty="0" smtClean="0"/>
              <a:t> </a:t>
            </a:r>
            <a:r>
              <a:rPr lang="en-US" sz="5400" dirty="0"/>
              <a:t>–</a:t>
            </a:r>
            <a:r>
              <a:rPr lang="en-US" sz="5400" dirty="0" smtClean="0"/>
              <a:t> ở </a:t>
            </a:r>
            <a:r>
              <a:rPr lang="en-US" sz="5400" dirty="0" err="1" smtClean="0"/>
              <a:t>đâu</a:t>
            </a:r>
            <a:endParaRPr lang="en-US" sz="5400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400" dirty="0" smtClean="0">
                <a:solidFill>
                  <a:srgbClr val="FF0000"/>
                </a:solidFill>
              </a:rPr>
              <a:t>How</a:t>
            </a:r>
            <a:r>
              <a:rPr lang="en-US" sz="5400" dirty="0" smtClean="0"/>
              <a:t> – </a:t>
            </a:r>
            <a:r>
              <a:rPr lang="en-US" sz="5400" dirty="0" err="1" smtClean="0"/>
              <a:t>thay</a:t>
            </a:r>
            <a:r>
              <a:rPr lang="en-US" sz="5400" dirty="0" smtClean="0"/>
              <a:t> </a:t>
            </a:r>
            <a:r>
              <a:rPr lang="en-US" sz="5400" dirty="0" err="1" smtClean="0"/>
              <a:t>đổi</a:t>
            </a:r>
            <a:r>
              <a:rPr lang="en-US" sz="5400" dirty="0" smtClean="0"/>
              <a:t> </a:t>
            </a:r>
            <a:r>
              <a:rPr lang="en-US" sz="5400" dirty="0" err="1" smtClean="0"/>
              <a:t>ntn</a:t>
            </a:r>
            <a:endParaRPr lang="en-US" sz="5400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400" dirty="0" smtClean="0">
                <a:solidFill>
                  <a:srgbClr val="FF0000"/>
                </a:solidFill>
              </a:rPr>
              <a:t>Why</a:t>
            </a:r>
            <a:r>
              <a:rPr lang="en-US" sz="5400" dirty="0" smtClean="0"/>
              <a:t> – </a:t>
            </a:r>
            <a:r>
              <a:rPr lang="en-US" sz="5400" dirty="0" err="1" smtClean="0"/>
              <a:t>để</a:t>
            </a:r>
            <a:r>
              <a:rPr lang="en-US" sz="5400" dirty="0" smtClean="0"/>
              <a:t> </a:t>
            </a:r>
            <a:r>
              <a:rPr lang="en-US" sz="5400" dirty="0" err="1" smtClean="0"/>
              <a:t>làm</a:t>
            </a:r>
            <a:r>
              <a:rPr lang="en-US" sz="5400" dirty="0" smtClean="0"/>
              <a:t> </a:t>
            </a:r>
            <a:r>
              <a:rPr lang="en-US" sz="5400" dirty="0" err="1" smtClean="0"/>
              <a:t>gì</a:t>
            </a:r>
            <a:r>
              <a:rPr lang="en-US" sz="5400" dirty="0" smtClean="0"/>
              <a:t> (optional – </a:t>
            </a:r>
            <a:r>
              <a:rPr lang="en-US" sz="5400" dirty="0" err="1" smtClean="0"/>
              <a:t>linh</a:t>
            </a:r>
            <a:r>
              <a:rPr lang="en-US" sz="5400" dirty="0" smtClean="0"/>
              <a:t> </a:t>
            </a:r>
            <a:r>
              <a:rPr lang="en-US" sz="5400" dirty="0" err="1" smtClean="0"/>
              <a:t>hoạt</a:t>
            </a:r>
            <a:r>
              <a:rPr lang="en-US" sz="5400" dirty="0" smtClean="0"/>
              <a:t>)</a:t>
            </a:r>
            <a:endParaRPr lang="en-US" sz="54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400" dirty="0" err="1" smtClean="0"/>
              <a:t>e.g</a:t>
            </a:r>
            <a:r>
              <a:rPr lang="en-US" sz="5400" dirty="0" smtClean="0"/>
              <a:t>: houses =&gt; a car park and a science block (part of the school)</a:t>
            </a:r>
            <a:endParaRPr lang="en-US" sz="54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-6350" y="7442129"/>
            <a:ext cx="24384000" cy="52954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600" dirty="0" smtClean="0"/>
              <a:t>In 1980, </a:t>
            </a:r>
            <a:r>
              <a:rPr lang="en-US" sz="6600" dirty="0" smtClean="0">
                <a:solidFill>
                  <a:srgbClr val="FF0066"/>
                </a:solidFill>
              </a:rPr>
              <a:t>[replacement]</a:t>
            </a:r>
          </a:p>
          <a:p>
            <a:pPr marL="0" indent="0">
              <a:buNone/>
            </a:pPr>
            <a:r>
              <a:rPr lang="en-US" sz="6600" dirty="0" smtClean="0"/>
              <a:t>S1: </a:t>
            </a:r>
            <a:r>
              <a:rPr lang="en-US" sz="6600" dirty="0" smtClean="0">
                <a:solidFill>
                  <a:srgbClr val="FF0000"/>
                </a:solidFill>
              </a:rPr>
              <a:t>What</a:t>
            </a:r>
            <a:r>
              <a:rPr lang="en-US" sz="6600" dirty="0" smtClean="0"/>
              <a:t> [</a:t>
            </a:r>
            <a:r>
              <a:rPr lang="en-US" sz="6600" dirty="0"/>
              <a:t>B</a:t>
            </a:r>
            <a:r>
              <a:rPr lang="en-US" sz="6600" dirty="0" smtClean="0"/>
              <a:t>] </a:t>
            </a:r>
            <a:r>
              <a:rPr lang="en-US" sz="6600" dirty="0" smtClean="0">
                <a:solidFill>
                  <a:srgbClr val="FF0000"/>
                </a:solidFill>
              </a:rPr>
              <a:t>be turned into | converted into + something else</a:t>
            </a:r>
            <a:r>
              <a:rPr lang="en-US" sz="6600" dirty="0" smtClean="0"/>
              <a:t> [</a:t>
            </a:r>
            <a:r>
              <a:rPr lang="en-US" sz="6600" dirty="0"/>
              <a:t>E</a:t>
            </a:r>
            <a:r>
              <a:rPr lang="en-US" sz="6600" dirty="0" smtClean="0"/>
              <a:t>]</a:t>
            </a:r>
          </a:p>
          <a:p>
            <a:pPr marL="0" indent="0">
              <a:buNone/>
            </a:pPr>
            <a:r>
              <a:rPr lang="en-US" sz="6600" dirty="0" smtClean="0"/>
              <a:t>S2: </a:t>
            </a:r>
            <a:r>
              <a:rPr lang="en-US" sz="6600" dirty="0" smtClean="0">
                <a:solidFill>
                  <a:srgbClr val="FF0000"/>
                </a:solidFill>
              </a:rPr>
              <a:t>Something else</a:t>
            </a:r>
            <a:r>
              <a:rPr lang="en-US" sz="6600" dirty="0" smtClean="0"/>
              <a:t> [F] </a:t>
            </a:r>
            <a:r>
              <a:rPr lang="en-US" sz="6600" dirty="0" smtClean="0">
                <a:solidFill>
                  <a:srgbClr val="FF0000"/>
                </a:solidFill>
              </a:rPr>
              <a:t>+ be built to replace what</a:t>
            </a:r>
            <a:r>
              <a:rPr lang="en-US" sz="6600" dirty="0" smtClean="0"/>
              <a:t> [C]</a:t>
            </a:r>
          </a:p>
          <a:p>
            <a:pPr marL="0" indent="0">
              <a:buNone/>
            </a:pPr>
            <a:r>
              <a:rPr lang="en-US" sz="6600" dirty="0" smtClean="0"/>
              <a:t>Or</a:t>
            </a:r>
          </a:p>
          <a:p>
            <a:pPr marL="0" indent="0">
              <a:buNone/>
            </a:pPr>
            <a:r>
              <a:rPr lang="en-US" sz="6600" dirty="0">
                <a:solidFill>
                  <a:srgbClr val="FF0000"/>
                </a:solidFill>
              </a:rPr>
              <a:t>What</a:t>
            </a:r>
            <a:r>
              <a:rPr lang="en-US" sz="6600" dirty="0"/>
              <a:t> [B] </a:t>
            </a:r>
            <a:r>
              <a:rPr lang="en-US" sz="6600" dirty="0" smtClean="0">
                <a:solidFill>
                  <a:srgbClr val="FF0000"/>
                </a:solidFill>
              </a:rPr>
              <a:t>no longer exist(</a:t>
            </a:r>
            <a:r>
              <a:rPr lang="en-US" sz="6600" dirty="0" err="1" smtClean="0">
                <a:solidFill>
                  <a:srgbClr val="FF0000"/>
                </a:solidFill>
              </a:rPr>
              <a:t>ed</a:t>
            </a:r>
            <a:r>
              <a:rPr lang="en-US" sz="6600" dirty="0" smtClean="0">
                <a:solidFill>
                  <a:srgbClr val="FF0000"/>
                </a:solidFill>
              </a:rPr>
              <a:t>) </a:t>
            </a:r>
            <a:r>
              <a:rPr lang="en-US" sz="6600" dirty="0">
                <a:solidFill>
                  <a:srgbClr val="FF0000"/>
                </a:solidFill>
              </a:rPr>
              <a:t>+ </a:t>
            </a:r>
            <a:r>
              <a:rPr lang="en-US" sz="6600" dirty="0" smtClean="0">
                <a:solidFill>
                  <a:srgbClr val="FF0000"/>
                </a:solidFill>
              </a:rPr>
              <a:t>to build | make way for</a:t>
            </a:r>
            <a:r>
              <a:rPr lang="en-US" sz="6600" dirty="0" smtClean="0"/>
              <a:t> </a:t>
            </a:r>
            <a:r>
              <a:rPr lang="en-US" sz="6600" dirty="0"/>
              <a:t>[E</a:t>
            </a:r>
            <a:r>
              <a:rPr lang="en-US" sz="6600" dirty="0" smtClean="0"/>
              <a:t>]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0710374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9</a:t>
            </a:fld>
            <a:endParaRPr dirty="0">
              <a:uFillTx/>
            </a:endParaRPr>
          </a:p>
        </p:txBody>
      </p:sp>
      <p:sp>
        <p:nvSpPr>
          <p:cNvPr id="9" name="With the indication of time frames…"/>
          <p:cNvSpPr>
            <a:spLocks noGrp="1"/>
          </p:cNvSpPr>
          <p:nvPr>
            <p:ph type="body" idx="1"/>
          </p:nvPr>
        </p:nvSpPr>
        <p:spPr>
          <a:xfrm>
            <a:off x="1178796" y="6945836"/>
            <a:ext cx="22341605" cy="62880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7200" dirty="0">
                <a:solidFill>
                  <a:srgbClr val="00B050"/>
                </a:solidFill>
              </a:rPr>
              <a:t>By</a:t>
            </a:r>
            <a:r>
              <a:rPr lang="en-US" sz="7200" dirty="0"/>
              <a:t> 1980, the housing area </a:t>
            </a:r>
            <a:r>
              <a:rPr lang="en-US" sz="7200" dirty="0">
                <a:solidFill>
                  <a:srgbClr val="00B050"/>
                </a:solidFill>
              </a:rPr>
              <a:t>had been </a:t>
            </a:r>
            <a:r>
              <a:rPr lang="en-US" sz="7200" dirty="0">
                <a:solidFill>
                  <a:srgbClr val="FFC000"/>
                </a:solidFill>
              </a:rPr>
              <a:t>torn down in an attempt to make way for </a:t>
            </a:r>
            <a:r>
              <a:rPr lang="en-US" sz="7200" dirty="0"/>
              <a:t>the car park and a science block, </a:t>
            </a:r>
            <a:r>
              <a:rPr lang="en-US" sz="7200" dirty="0">
                <a:solidFill>
                  <a:srgbClr val="00B050"/>
                </a:solidFill>
              </a:rPr>
              <a:t>with the latter being </a:t>
            </a:r>
            <a:r>
              <a:rPr lang="en-US" sz="7200" dirty="0"/>
              <a:t>an additional school building. The school </a:t>
            </a:r>
            <a:r>
              <a:rPr lang="en-US" sz="7200" dirty="0" smtClean="0">
                <a:solidFill>
                  <a:srgbClr val="00B050"/>
                </a:solidFill>
              </a:rPr>
              <a:t>had</a:t>
            </a:r>
            <a:r>
              <a:rPr lang="en-US" sz="7200" dirty="0" smtClean="0">
                <a:solidFill>
                  <a:srgbClr val="FF0000"/>
                </a:solidFill>
              </a:rPr>
              <a:t> </a:t>
            </a:r>
            <a:r>
              <a:rPr lang="en-US" sz="7200" dirty="0" smtClean="0"/>
              <a:t>also </a:t>
            </a:r>
            <a:r>
              <a:rPr lang="en-US" sz="7200" dirty="0">
                <a:solidFill>
                  <a:srgbClr val="00B050"/>
                </a:solidFill>
              </a:rPr>
              <a:t>obtained</a:t>
            </a:r>
            <a:r>
              <a:rPr lang="en-US" sz="7200" dirty="0"/>
              <a:t> the farmland and </a:t>
            </a:r>
            <a:r>
              <a:rPr lang="en-US" sz="7200" dirty="0">
                <a:solidFill>
                  <a:srgbClr val="00B050"/>
                </a:solidFill>
              </a:rPr>
              <a:t>converted it into </a:t>
            </a:r>
            <a:r>
              <a:rPr lang="en-US" sz="7200" dirty="0"/>
              <a:t>a sports field.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18" y="399949"/>
            <a:ext cx="12471400" cy="6002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715918" y="0"/>
            <a:ext cx="11668082" cy="6750566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400" dirty="0" err="1" smtClean="0"/>
              <a:t>Cách</a:t>
            </a:r>
            <a:r>
              <a:rPr lang="en-US" sz="5400" dirty="0" smtClean="0"/>
              <a:t> </a:t>
            </a:r>
            <a:r>
              <a:rPr lang="en-US" sz="5400" dirty="0" err="1" smtClean="0"/>
              <a:t>miêu</a:t>
            </a:r>
            <a:r>
              <a:rPr lang="en-US" sz="5400" dirty="0" smtClean="0"/>
              <a:t> </a:t>
            </a:r>
            <a:r>
              <a:rPr lang="en-US" sz="5400" dirty="0" err="1" smtClean="0"/>
              <a:t>tả</a:t>
            </a:r>
            <a:r>
              <a:rPr lang="en-US" sz="5400" dirty="0" smtClean="0"/>
              <a:t>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400" dirty="0" smtClean="0">
                <a:solidFill>
                  <a:srgbClr val="FF0000"/>
                </a:solidFill>
              </a:rPr>
              <a:t>What</a:t>
            </a:r>
            <a:r>
              <a:rPr lang="en-US" sz="5400" dirty="0" smtClean="0"/>
              <a:t> – </a:t>
            </a:r>
            <a:r>
              <a:rPr lang="en-US" sz="5400" dirty="0" err="1" smtClean="0"/>
              <a:t>cái</a:t>
            </a:r>
            <a:r>
              <a:rPr lang="en-US" sz="5400" dirty="0" smtClean="0"/>
              <a:t> </a:t>
            </a:r>
            <a:r>
              <a:rPr lang="en-US" sz="5400" dirty="0" err="1" smtClean="0"/>
              <a:t>gì</a:t>
            </a:r>
            <a:endParaRPr lang="en-US" sz="5400" dirty="0" smtClean="0"/>
          </a:p>
          <a:p>
            <a:pPr algn="l"/>
            <a:r>
              <a:rPr lang="en-US" sz="5400" dirty="0" smtClean="0">
                <a:solidFill>
                  <a:srgbClr val="FF0000"/>
                </a:solidFill>
              </a:rPr>
              <a:t>Where</a:t>
            </a:r>
            <a:r>
              <a:rPr lang="en-US" sz="5400" dirty="0" smtClean="0"/>
              <a:t> </a:t>
            </a:r>
            <a:r>
              <a:rPr lang="en-US" sz="5400" dirty="0"/>
              <a:t>–</a:t>
            </a:r>
            <a:r>
              <a:rPr lang="en-US" sz="5400" dirty="0" smtClean="0"/>
              <a:t> ở </a:t>
            </a:r>
            <a:r>
              <a:rPr lang="en-US" sz="5400" dirty="0" err="1" smtClean="0"/>
              <a:t>đâu</a:t>
            </a:r>
            <a:endParaRPr lang="en-US" sz="5400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400" dirty="0" smtClean="0">
                <a:solidFill>
                  <a:srgbClr val="FF0000"/>
                </a:solidFill>
              </a:rPr>
              <a:t>How</a:t>
            </a:r>
            <a:r>
              <a:rPr lang="en-US" sz="5400" dirty="0" smtClean="0"/>
              <a:t> – </a:t>
            </a:r>
            <a:r>
              <a:rPr lang="en-US" sz="5400" dirty="0" err="1" smtClean="0"/>
              <a:t>thay</a:t>
            </a:r>
            <a:r>
              <a:rPr lang="en-US" sz="5400" dirty="0" smtClean="0"/>
              <a:t> </a:t>
            </a:r>
            <a:r>
              <a:rPr lang="en-US" sz="5400" dirty="0" err="1" smtClean="0"/>
              <a:t>đổi</a:t>
            </a:r>
            <a:r>
              <a:rPr lang="en-US" sz="5400" dirty="0" smtClean="0"/>
              <a:t> </a:t>
            </a:r>
            <a:r>
              <a:rPr lang="en-US" sz="5400" dirty="0" err="1" smtClean="0"/>
              <a:t>ntn</a:t>
            </a:r>
            <a:endParaRPr lang="en-US" sz="5400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400" dirty="0" smtClean="0">
                <a:solidFill>
                  <a:srgbClr val="FF0000"/>
                </a:solidFill>
              </a:rPr>
              <a:t>Why</a:t>
            </a:r>
            <a:r>
              <a:rPr lang="en-US" sz="5400" dirty="0" smtClean="0"/>
              <a:t> – </a:t>
            </a:r>
            <a:r>
              <a:rPr lang="en-US" sz="5400" dirty="0" err="1" smtClean="0"/>
              <a:t>để</a:t>
            </a:r>
            <a:r>
              <a:rPr lang="en-US" sz="5400" dirty="0" smtClean="0"/>
              <a:t> </a:t>
            </a:r>
            <a:r>
              <a:rPr lang="en-US" sz="5400" dirty="0" err="1" smtClean="0"/>
              <a:t>làm</a:t>
            </a:r>
            <a:r>
              <a:rPr lang="en-US" sz="5400" dirty="0" smtClean="0"/>
              <a:t> </a:t>
            </a:r>
            <a:r>
              <a:rPr lang="en-US" sz="5400" dirty="0" err="1" smtClean="0"/>
              <a:t>gì</a:t>
            </a:r>
            <a:r>
              <a:rPr lang="en-US" sz="5400" dirty="0" smtClean="0"/>
              <a:t> (optional – </a:t>
            </a:r>
            <a:r>
              <a:rPr lang="en-US" sz="5400" dirty="0" err="1" smtClean="0"/>
              <a:t>linh</a:t>
            </a:r>
            <a:r>
              <a:rPr lang="en-US" sz="5400" dirty="0" smtClean="0"/>
              <a:t> </a:t>
            </a:r>
            <a:r>
              <a:rPr lang="en-US" sz="5400" dirty="0" err="1" smtClean="0"/>
              <a:t>hoạt</a:t>
            </a:r>
            <a:r>
              <a:rPr lang="en-US" sz="5400" dirty="0" smtClean="0"/>
              <a:t>)</a:t>
            </a:r>
            <a:endParaRPr lang="en-US" sz="54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400" dirty="0" err="1" smtClean="0"/>
              <a:t>e.g</a:t>
            </a:r>
            <a:r>
              <a:rPr lang="en-US" sz="5400" dirty="0" smtClean="0"/>
              <a:t>: houses – turned into a car park and a science block (part of the school)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8010730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aramond"/>
        <a:ea typeface="Garamond"/>
        <a:cs typeface="Garamond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rtlCol="0" anchor="ctr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BrandonGrotesque-Regular"/>
            <a:ea typeface="BrandonGrotesque-Regular"/>
            <a:cs typeface="BrandonGrotesque-Regular"/>
            <a:sym typeface="BrandonGrotesque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aramond"/>
        <a:ea typeface="Garamond"/>
        <a:cs typeface="Garamond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rtlCol="0" anchor="ctr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BrandonGrotesque-Regular"/>
            <a:ea typeface="BrandonGrotesque-Regular"/>
            <a:cs typeface="BrandonGrotesque-Regular"/>
            <a:sym typeface="BrandonGrotesque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2636</TotalTime>
  <Words>1131</Words>
  <Application>Microsoft Office PowerPoint</Application>
  <PresentationFormat>Custom</PresentationFormat>
  <Paragraphs>127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BrandonGrotesque-Medium</vt:lpstr>
      <vt:lpstr>BrandonGrotesque-Regular</vt:lpstr>
      <vt:lpstr>Garamond</vt:lpstr>
      <vt:lpstr>Helvetica Light</vt:lpstr>
      <vt:lpstr>Helvetica Neue</vt:lpstr>
      <vt:lpstr>White</vt:lpstr>
      <vt:lpstr>PowerPoint Presentation</vt:lpstr>
      <vt:lpstr>PowerPoint Presentation</vt:lpstr>
      <vt:lpstr>MAPS – SẮP XẾP THÔNG TIN THÂN BÀI</vt:lpstr>
      <vt:lpstr>MAPS – SẮP XẾP THÔNG TIN THÂN BÀI</vt:lpstr>
      <vt:lpstr>MAPS – SẮP XẾP THÔNG TIN THÂN BÀI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Nguyen</dc:creator>
  <cp:lastModifiedBy>Hoang Anh</cp:lastModifiedBy>
  <cp:revision>141</cp:revision>
  <dcterms:modified xsi:type="dcterms:W3CDTF">2020-11-01T11:36:53Z</dcterms:modified>
</cp:coreProperties>
</file>