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2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7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5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33DB-4C6D-481C-944A-C286F732BAB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965" y="259489"/>
            <a:ext cx="1156392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1.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formally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tell somebody about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something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 (v) 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ɪnˈfɔːrm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sb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about/of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An official rule made by the authority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REGULATION (n) /ˌ</a:t>
            </a:r>
            <a:r>
              <a:rPr lang="en-US" sz="32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reɡjuˈleɪʃn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The act of suggesting a plan/idea OR asking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sb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marriage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PROPOSAL (n) /</a:t>
            </a:r>
            <a:r>
              <a:rPr lang="en-US" sz="32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prəˈpəʊzl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To sum it up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SUMMARIZE (v) /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ˈ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sʌməraɪz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(picture)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CONGESTION (n) 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kənˈdʒestʃən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endParaRPr lang="en-US" sz="32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Necessary steps need to be taken to </a:t>
            </a: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traffic congestion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Hanoi. </a:t>
            </a: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Manila is a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heavily congested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city.</a:t>
            </a:r>
          </a:p>
        </p:txBody>
      </p:sp>
      <p:pic>
        <p:nvPicPr>
          <p:cNvPr id="1028" name="Picture 4" descr="How will COVID-19 change traffic and the way we commute? | World Economic  Fo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47" y="3567154"/>
            <a:ext cx="5383980" cy="281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9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147" y="73890"/>
            <a:ext cx="115639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6. how far or well you can see, affected by the weather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VISIBILITY (n) /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ˌ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vɪzəˈbɪləti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</a:p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When there is thick fog,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visibility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decreases to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under 100 meters. (NOT reduce)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7. To collect someone waiting for you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PICK SB UP (phrasal verb) 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 When you are dissatisfied with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you 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COMPLAINT (n) /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kəmˈpleɪnt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9. To leave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sb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somewhere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 SB OFF (phrasal verb)</a:t>
            </a:r>
          </a:p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my dad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dropped me off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</a:t>
            </a: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British Council to take the IELTS test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 (picture - yellow area)</a:t>
            </a:r>
          </a:p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11. (picture)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JUNCTION – BEND (n)</a:t>
            </a:r>
          </a:p>
        </p:txBody>
      </p:sp>
      <p:pic>
        <p:nvPicPr>
          <p:cNvPr id="5122" name="Picture 2" descr="Bend in the road with yellow and white markings Vector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540" y="3590926"/>
            <a:ext cx="2687109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Box Junction, Lewisham Way/Parkfield Road - a Freedom of Information  request to Transport for London - WhatDoTheyKnow"/>
          <p:cNvSpPr>
            <a:spLocks noChangeAspect="1" noChangeArrowheads="1"/>
          </p:cNvSpPr>
          <p:nvPr/>
        </p:nvSpPr>
        <p:spPr bwMode="auto">
          <a:xfrm>
            <a:off x="2042600" y="6393186"/>
            <a:ext cx="150265" cy="1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Box Junction, Lewisham Way/Parkfield Road - a Freedom of Information  request to Transport for London - WhatDoTheyKn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3" y="3590926"/>
            <a:ext cx="3643937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61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147" y="73890"/>
            <a:ext cx="115639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12. To do/follow what you are told or expected to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OBEY (v) /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əˈbeɪ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sb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(rules/orders/the law)</a:t>
            </a:r>
          </a:p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Vietnamese children are taught to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obey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 seniors</a:t>
            </a:r>
          </a:p>
          <a:p>
            <a:endParaRPr lang="en-US" sz="24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13. If you … the traffic, you reduce its volume.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REGULATE (v) /ˌ</a:t>
            </a:r>
            <a:r>
              <a:rPr lang="en-US" sz="32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reɡjuˈleɪt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endParaRPr lang="en-US" sz="32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14. </a:t>
            </a:r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</a:t>
            </a:r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</a:t>
            </a:r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on foot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PEDESTRIAN (n) /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pəˈdestriən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(crossing)</a:t>
            </a:r>
          </a:p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My best place to in Hanoi at weekends is the old quarter, </a:t>
            </a: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specifically the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pedestrian precinct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/ˈ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priːsɪŋkt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15. Perfect / flawless (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 (v) /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aɪˈdiːəl</a:t>
            </a:r>
            <a:r>
              <a:rPr lang="en-US" sz="3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390073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366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Anh</dc:creator>
  <cp:lastModifiedBy>Hoang Anh</cp:lastModifiedBy>
  <cp:revision>10</cp:revision>
  <dcterms:created xsi:type="dcterms:W3CDTF">2020-10-10T05:18:47Z</dcterms:created>
  <dcterms:modified xsi:type="dcterms:W3CDTF">2020-10-10T09:42:03Z</dcterms:modified>
</cp:coreProperties>
</file>