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8" autoAdjust="0"/>
  </p:normalViewPr>
  <p:slideViewPr>
    <p:cSldViewPr snapToGrid="0">
      <p:cViewPr varScale="1">
        <p:scale>
          <a:sx n="64" d="100"/>
          <a:sy n="64" d="100"/>
        </p:scale>
        <p:origin x="7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BE5-DEA6-4B6F-888E-CFFD9DE2F03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FE5-3A67-42F2-A4E2-039349A92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benefit considerably from revising lessons at home.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8FE5-3A67-42F2-A4E2-039349A925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touch with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8FE5-3A67-42F2-A4E2-039349A925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7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33DB-4C6D-481C-944A-C286F732BAB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074" y="0"/>
            <a:ext cx="115639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n)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CHARITY (n) /ˈ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tʃærəti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- charitable (a) [charitable work] 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(v)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 (v) /</a:t>
            </a:r>
            <a:r>
              <a:rPr lang="en-US" sz="3200" dirty="0">
                <a:solidFill>
                  <a:srgbClr val="FF0000"/>
                </a:solidFill>
              </a:rPr>
              <a:t>ˈ</a:t>
            </a:r>
            <a:r>
              <a:rPr lang="en-US" sz="3200" dirty="0" err="1">
                <a:solidFill>
                  <a:srgbClr val="FF0000"/>
                </a:solidFill>
              </a:rPr>
              <a:t>benɪfɪt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(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khích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ENCOURAGING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(a) /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ɪnˈkɜːrɪdʒɪŋ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en-US" sz="32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APPLICANTS (n) /ˈ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æplɪkənts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(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1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kì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OVERWHELMINGLY 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 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oʊ.vɚˈwel.mɪŋ.li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en-US" sz="32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Communist Party was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overwhelmingly popular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China.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have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overwhelming amount of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homework today!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(a)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MOTIVATED (a) /ˈ</a:t>
            </a:r>
            <a:r>
              <a:rPr lang="en-US" sz="32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məʊtɪveɪtɪd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endParaRPr lang="en-US" sz="32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073" y="0"/>
            <a:ext cx="1195596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(expression)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kịp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UP WITH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[fashion, technology, news]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vẻ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chấp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thẳng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thừng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chối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[2 points]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DISMISSIVE (a) /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dɪsˈmɪsɪv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Some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senior citizens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quite dismissive of the recent change.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(expression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DO WITH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be related to | be because of</a:t>
            </a: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We’ll learn a very important lesson today. It’s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do with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do first-aids.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Tobacco companies insist that lung cancer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nothing to do with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smoking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OUTDATED (a) /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ˌ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aʊtˈdeɪtɪd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[phone, system, method,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US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(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GROCERIES 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 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ˈ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ɡrəʊsəriz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Mom has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assigned the responsibility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groceries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326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Anh</dc:creator>
  <cp:lastModifiedBy>Hoang Anh</cp:lastModifiedBy>
  <cp:revision>14</cp:revision>
  <dcterms:created xsi:type="dcterms:W3CDTF">2020-10-10T05:18:47Z</dcterms:created>
  <dcterms:modified xsi:type="dcterms:W3CDTF">2020-10-15T09:40:14Z</dcterms:modified>
</cp:coreProperties>
</file>