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83" r:id="rId2"/>
    <p:sldId id="280" r:id="rId3"/>
    <p:sldId id="281" r:id="rId4"/>
    <p:sldId id="282" r:id="rId5"/>
    <p:sldId id="284" r:id="rId6"/>
    <p:sldId id="285" r:id="rId7"/>
    <p:sldId id="276" r:id="rId8"/>
    <p:sldId id="279" r:id="rId9"/>
    <p:sldId id="278" r:id="rId10"/>
    <p:sldId id="277" r:id="rId11"/>
  </p:sldIdLst>
  <p:sldSz cx="24384000" cy="13716000"/>
  <p:notesSz cx="6858000" cy="9144000"/>
  <p:embeddedFontLst>
    <p:embeddedFont>
      <p:font typeface="Calibri" panose="020F0502020204030204" pitchFamily="34"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Garamond" panose="02020404030301010803" pitchFamily="18" charset="0"/>
      <p:regular r:id="rId21"/>
      <p:bold r:id="rId22"/>
      <p:italic r:id="rId23"/>
    </p:embeddedFont>
    <p:embeddedFont>
      <p:font typeface="Helvetica Neue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724" y="5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3907442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Tution</a:t>
            </a:r>
            <a:r>
              <a:rPr lang="en-US" dirty="0" smtClean="0"/>
              <a:t> - How</a:t>
            </a:r>
            <a:r>
              <a:rPr lang="en-US" baseline="0" dirty="0" smtClean="0"/>
              <a:t> much – ask for a loan – in debt (imagine); mark us fail – copy others’ </a:t>
            </a:r>
            <a:r>
              <a:rPr lang="en-US" baseline="0" dirty="0" err="1" smtClean="0"/>
              <a:t>hw</a:t>
            </a:r>
            <a:endParaRPr lang="en-US" dirty="0"/>
          </a:p>
        </p:txBody>
      </p:sp>
    </p:spTree>
    <p:extLst>
      <p:ext uri="{BB962C8B-B14F-4D97-AF65-F5344CB8AC3E}">
        <p14:creationId xmlns:p14="http://schemas.microsoft.com/office/powerpoint/2010/main" val="116516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Knowledge </a:t>
            </a:r>
            <a:r>
              <a:rPr lang="en-US" dirty="0" err="1" smtClean="0"/>
              <a:t>mới</a:t>
            </a:r>
            <a:r>
              <a:rPr lang="en-US" baseline="0" dirty="0" smtClean="0"/>
              <a:t> </a:t>
            </a:r>
            <a:r>
              <a:rPr lang="en-US" baseline="0" dirty="0" err="1" smtClean="0"/>
              <a:t>khó</a:t>
            </a:r>
            <a:r>
              <a:rPr lang="en-US" baseline="0" dirty="0" smtClean="0"/>
              <a:t> </a:t>
            </a:r>
            <a:r>
              <a:rPr lang="en-US" baseline="0" dirty="0" err="1" smtClean="0"/>
              <a:t>hiểu</a:t>
            </a:r>
            <a:endParaRPr lang="en-US" dirty="0"/>
          </a:p>
        </p:txBody>
      </p:sp>
    </p:spTree>
    <p:extLst>
      <p:ext uri="{BB962C8B-B14F-4D97-AF65-F5344CB8AC3E}">
        <p14:creationId xmlns:p14="http://schemas.microsoft.com/office/powerpoint/2010/main" val="290649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Knowledge </a:t>
            </a:r>
            <a:r>
              <a:rPr lang="en-US" dirty="0" err="1" smtClean="0"/>
              <a:t>mới</a:t>
            </a:r>
            <a:r>
              <a:rPr lang="en-US" baseline="0" dirty="0" smtClean="0"/>
              <a:t> </a:t>
            </a:r>
            <a:r>
              <a:rPr lang="en-US" baseline="0" dirty="0" err="1" smtClean="0"/>
              <a:t>khó</a:t>
            </a:r>
            <a:r>
              <a:rPr lang="en-US" baseline="0" dirty="0" smtClean="0"/>
              <a:t> </a:t>
            </a:r>
            <a:r>
              <a:rPr lang="en-US" baseline="0" dirty="0" err="1" smtClean="0"/>
              <a:t>hiểu</a:t>
            </a:r>
            <a:r>
              <a:rPr lang="en-US" baseline="0" dirty="0" smtClean="0"/>
              <a:t>; </a:t>
            </a:r>
            <a:r>
              <a:rPr lang="en-US" baseline="0" smtClean="0"/>
              <a:t>upset stomach</a:t>
            </a:r>
            <a:endParaRPr lang="en-US" dirty="0"/>
          </a:p>
        </p:txBody>
      </p:sp>
    </p:spTree>
    <p:extLst>
      <p:ext uri="{BB962C8B-B14F-4D97-AF65-F5344CB8AC3E}">
        <p14:creationId xmlns:p14="http://schemas.microsoft.com/office/powerpoint/2010/main" val="164216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Knowledge </a:t>
            </a:r>
            <a:r>
              <a:rPr lang="en-US" dirty="0" err="1" smtClean="0"/>
              <a:t>mới</a:t>
            </a:r>
            <a:r>
              <a:rPr lang="en-US" baseline="0" dirty="0" smtClean="0"/>
              <a:t> </a:t>
            </a:r>
            <a:r>
              <a:rPr lang="en-US" baseline="0" dirty="0" err="1" smtClean="0"/>
              <a:t>khó</a:t>
            </a:r>
            <a:r>
              <a:rPr lang="en-US" baseline="0" dirty="0" smtClean="0"/>
              <a:t> </a:t>
            </a:r>
            <a:r>
              <a:rPr lang="en-US" baseline="0" dirty="0" err="1" smtClean="0"/>
              <a:t>hiểu</a:t>
            </a:r>
            <a:r>
              <a:rPr lang="en-US" baseline="0" dirty="0" smtClean="0"/>
              <a:t>; upset stomach; to do with the fact that</a:t>
            </a:r>
            <a:endParaRPr lang="en-US" dirty="0"/>
          </a:p>
        </p:txBody>
      </p:sp>
    </p:spTree>
    <p:extLst>
      <p:ext uri="{BB962C8B-B14F-4D97-AF65-F5344CB8AC3E}">
        <p14:creationId xmlns:p14="http://schemas.microsoft.com/office/powerpoint/2010/main" val="399012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32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R &amp; R = respite</a:t>
            </a:r>
            <a:endParaRPr lang="en-US" dirty="0"/>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35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smtClean="0"/>
              <a:t>Sau</a:t>
            </a:r>
            <a:r>
              <a:rPr lang="en-US" baseline="0" dirty="0" smtClean="0"/>
              <a:t> </a:t>
            </a:r>
            <a:r>
              <a:rPr lang="en-US" baseline="0" dirty="0" err="1" smtClean="0"/>
              <a:t>khi</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sample –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sinh</a:t>
            </a:r>
            <a:r>
              <a:rPr lang="en-US" baseline="0" dirty="0" smtClean="0"/>
              <a:t> </a:t>
            </a:r>
            <a:r>
              <a:rPr lang="en-US" baseline="0" dirty="0" err="1" smtClean="0"/>
              <a:t>nói</a:t>
            </a:r>
            <a:endParaRPr lang="en-US" dirty="0"/>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07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would offer the most original and indulgent experience; al-dente – succulent; delightful</a:t>
            </a:r>
            <a:endParaRPr lang="en-US" dirty="0"/>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58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2" type="tx">
  <p:cSld name="TITLE_AND_BODY">
    <p:bg>
      <p:bgPr>
        <a:solidFill>
          <a:srgbClr val="00000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946323" y="184148"/>
            <a:ext cx="20491353" cy="3016252"/>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FFFFFF"/>
              </a:buClr>
              <a:buSzPts val="11200"/>
              <a:buFont typeface="Garamond"/>
              <a:buNone/>
              <a:defRPr>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2" name="Google Shape;12;p2"/>
          <p:cNvSpPr txBox="1">
            <a:spLocks noGrp="1"/>
          </p:cNvSpPr>
          <p:nvPr>
            <p:ph type="body" idx="1"/>
          </p:nvPr>
        </p:nvSpPr>
        <p:spPr>
          <a:xfrm>
            <a:off x="2319484" y="2751340"/>
            <a:ext cx="19745029" cy="10515602"/>
          </a:xfrm>
          <a:prstGeom prst="rect">
            <a:avLst/>
          </a:prstGeom>
          <a:noFill/>
          <a:ln>
            <a:noFill/>
          </a:ln>
        </p:spPr>
        <p:txBody>
          <a:bodyPr spcFirstLastPara="1" wrap="square" lIns="91400" tIns="91400" rIns="91400" bIns="91400" anchor="t" anchorCtr="0">
            <a:noAutofit/>
          </a:bodyPr>
          <a:lstStyle>
            <a:lvl1pPr marL="457200" lvl="0" indent="-609600" algn="l">
              <a:lnSpc>
                <a:spcPct val="100000"/>
              </a:lnSpc>
              <a:spcBef>
                <a:spcPts val="1000"/>
              </a:spcBef>
              <a:spcAft>
                <a:spcPts val="0"/>
              </a:spcAft>
              <a:buSzPts val="6000"/>
              <a:buChar char="•"/>
              <a:defRPr>
                <a:latin typeface="Arial"/>
                <a:ea typeface="Arial"/>
                <a:cs typeface="Arial"/>
                <a:sym typeface="Arial"/>
              </a:defRPr>
            </a:lvl1pPr>
            <a:lvl2pPr marL="914400" lvl="1" indent="-609600" algn="l">
              <a:lnSpc>
                <a:spcPct val="100000"/>
              </a:lnSpc>
              <a:spcBef>
                <a:spcPts val="1000"/>
              </a:spcBef>
              <a:spcAft>
                <a:spcPts val="0"/>
              </a:spcAft>
              <a:buSzPts val="6000"/>
              <a:buChar char="•"/>
              <a:defRPr>
                <a:latin typeface="Arial"/>
                <a:ea typeface="Arial"/>
                <a:cs typeface="Arial"/>
                <a:sym typeface="Arial"/>
              </a:defRPr>
            </a:lvl2pPr>
            <a:lvl3pPr marL="1371600" lvl="2" indent="-609600" algn="l">
              <a:lnSpc>
                <a:spcPct val="100000"/>
              </a:lnSpc>
              <a:spcBef>
                <a:spcPts val="1000"/>
              </a:spcBef>
              <a:spcAft>
                <a:spcPts val="0"/>
              </a:spcAft>
              <a:buSzPts val="6000"/>
              <a:buChar char="•"/>
              <a:defRPr>
                <a:latin typeface="Arial"/>
                <a:ea typeface="Arial"/>
                <a:cs typeface="Arial"/>
                <a:sym typeface="Arial"/>
              </a:defRPr>
            </a:lvl3pPr>
            <a:lvl4pPr marL="1828800" lvl="3" indent="-609600" algn="l">
              <a:lnSpc>
                <a:spcPct val="100000"/>
              </a:lnSpc>
              <a:spcBef>
                <a:spcPts val="1000"/>
              </a:spcBef>
              <a:spcAft>
                <a:spcPts val="0"/>
              </a:spcAft>
              <a:buSzPts val="6000"/>
              <a:buChar char="•"/>
              <a:defRPr>
                <a:latin typeface="Arial"/>
                <a:ea typeface="Arial"/>
                <a:cs typeface="Arial"/>
                <a:sym typeface="Arial"/>
              </a:defRPr>
            </a:lvl4pPr>
            <a:lvl5pPr marL="2286000" lvl="4" indent="-609600" algn="l">
              <a:lnSpc>
                <a:spcPct val="100000"/>
              </a:lnSpc>
              <a:spcBef>
                <a:spcPts val="1000"/>
              </a:spcBef>
              <a:spcAft>
                <a:spcPts val="0"/>
              </a:spcAft>
              <a:buSzPts val="6000"/>
              <a:buChar char="•"/>
              <a:defRPr>
                <a:latin typeface="Arial"/>
                <a:ea typeface="Arial"/>
                <a:cs typeface="Arial"/>
                <a:sym typeface="Arial"/>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13" name="Google Shape;13;p2"/>
          <p:cNvSpPr txBox="1">
            <a:spLocks noGrp="1"/>
          </p:cNvSpPr>
          <p:nvPr>
            <p:ph type="sldNum" idx="12"/>
          </p:nvPr>
        </p:nvSpPr>
        <p:spPr>
          <a:xfrm>
            <a:off x="23476484" y="12690622"/>
            <a:ext cx="760601" cy="737732"/>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1pPr>
            <a:lvl2pPr marL="0" lvl="1"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2pPr>
            <a:lvl3pPr marL="0" lvl="2"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3pPr>
            <a:lvl4pPr marL="0" lvl="3"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4pPr>
            <a:lvl5pPr marL="0" lvl="4"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5pPr>
            <a:lvl6pPr marL="0" lvl="5"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6pPr>
            <a:lvl7pPr marL="0" lvl="6"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7pPr>
            <a:lvl8pPr marL="0" lvl="7"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8pPr>
            <a:lvl9pPr marL="0" lvl="8"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efault 3">
  <p:cSld name="Default 3">
    <p:bg>
      <p:bgPr>
        <a:solidFill>
          <a:srgbClr val="000000"/>
        </a:solidFill>
        <a:effectLst/>
      </p:bgPr>
    </p:bg>
    <p:spTree>
      <p:nvGrpSpPr>
        <p:cNvPr id="1" name="Shape 58"/>
        <p:cNvGrpSpPr/>
        <p:nvPr/>
      </p:nvGrpSpPr>
      <p:grpSpPr>
        <a:xfrm>
          <a:off x="0" y="0"/>
          <a:ext cx="0" cy="0"/>
          <a:chOff x="0" y="0"/>
          <a:chExt cx="0" cy="0"/>
        </a:xfrm>
      </p:grpSpPr>
      <p:pic>
        <p:nvPicPr>
          <p:cNvPr id="59" name="Google Shape;59;p14" descr="Shape 64"/>
          <p:cNvPicPr preferRelativeResize="0"/>
          <p:nvPr/>
        </p:nvPicPr>
        <p:blipFill rotWithShape="1">
          <a:blip r:embed="rId2">
            <a:alphaModFix/>
          </a:blip>
          <a:srcRect/>
          <a:stretch/>
        </p:blipFill>
        <p:spPr>
          <a:xfrm>
            <a:off x="3429000" y="1788965"/>
            <a:ext cx="17526000" cy="11887201"/>
          </a:xfrm>
          <a:prstGeom prst="rect">
            <a:avLst/>
          </a:prstGeom>
          <a:noFill/>
          <a:ln>
            <a:noFill/>
          </a:ln>
        </p:spPr>
      </p:pic>
      <p:sp>
        <p:nvSpPr>
          <p:cNvPr id="60" name="Google Shape;60;p14"/>
          <p:cNvSpPr txBox="1">
            <a:spLocks noGrp="1"/>
          </p:cNvSpPr>
          <p:nvPr>
            <p:ph type="title"/>
          </p:nvPr>
        </p:nvSpPr>
        <p:spPr>
          <a:xfrm>
            <a:off x="3962400" y="-404808"/>
            <a:ext cx="16459200" cy="3016252"/>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FFFFFF"/>
              </a:buClr>
              <a:buSzPts val="11200"/>
              <a:buFont typeface="Garamond"/>
              <a:buNone/>
              <a:defRPr>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1" name="Google Shape;61;p14"/>
          <p:cNvSpPr txBox="1">
            <a:spLocks noGrp="1"/>
          </p:cNvSpPr>
          <p:nvPr>
            <p:ph type="body" idx="1"/>
          </p:nvPr>
        </p:nvSpPr>
        <p:spPr>
          <a:xfrm>
            <a:off x="3445271" y="4291145"/>
            <a:ext cx="17493457" cy="10443767"/>
          </a:xfrm>
          <a:prstGeom prst="rect">
            <a:avLst/>
          </a:prstGeom>
          <a:noFill/>
          <a:ln>
            <a:noFill/>
          </a:ln>
        </p:spPr>
        <p:txBody>
          <a:bodyPr spcFirstLastPara="1" wrap="square" lIns="91400" tIns="91400" rIns="91400" bIns="91400" anchor="t" anchorCtr="0">
            <a:noAutofit/>
          </a:bodyPr>
          <a:lstStyle>
            <a:lvl1pPr marL="457200" lvl="0" indent="-609600" algn="l">
              <a:lnSpc>
                <a:spcPct val="100000"/>
              </a:lnSpc>
              <a:spcBef>
                <a:spcPts val="1000"/>
              </a:spcBef>
              <a:spcAft>
                <a:spcPts val="0"/>
              </a:spcAft>
              <a:buSzPts val="6000"/>
              <a:buChar char="•"/>
              <a:defRPr/>
            </a:lvl1pPr>
            <a:lvl2pPr marL="914400" lvl="1" indent="-609600" algn="l">
              <a:lnSpc>
                <a:spcPct val="100000"/>
              </a:lnSpc>
              <a:spcBef>
                <a:spcPts val="1000"/>
              </a:spcBef>
              <a:spcAft>
                <a:spcPts val="0"/>
              </a:spcAft>
              <a:buSzPts val="6000"/>
              <a:buChar char="•"/>
              <a:defRPr/>
            </a:lvl2pPr>
            <a:lvl3pPr marL="1371600" lvl="2" indent="-609600" algn="l">
              <a:lnSpc>
                <a:spcPct val="100000"/>
              </a:lnSpc>
              <a:spcBef>
                <a:spcPts val="1000"/>
              </a:spcBef>
              <a:spcAft>
                <a:spcPts val="0"/>
              </a:spcAft>
              <a:buSzPts val="6000"/>
              <a:buChar char="•"/>
              <a:defRPr/>
            </a:lvl3pPr>
            <a:lvl4pPr marL="1828800" lvl="3" indent="-609600" algn="l">
              <a:lnSpc>
                <a:spcPct val="100000"/>
              </a:lnSpc>
              <a:spcBef>
                <a:spcPts val="1000"/>
              </a:spcBef>
              <a:spcAft>
                <a:spcPts val="0"/>
              </a:spcAft>
              <a:buSzPts val="6000"/>
              <a:buChar char="•"/>
              <a:defRPr/>
            </a:lvl4pPr>
            <a:lvl5pPr marL="2286000" lvl="4" indent="-609600" algn="l">
              <a:lnSpc>
                <a:spcPct val="100000"/>
              </a:lnSpc>
              <a:spcBef>
                <a:spcPts val="1000"/>
              </a:spcBef>
              <a:spcAft>
                <a:spcPts val="0"/>
              </a:spcAft>
              <a:buSzPts val="6000"/>
              <a:buChar char="•"/>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62" name="Google Shape;62;p14"/>
          <p:cNvSpPr txBox="1">
            <a:spLocks noGrp="1"/>
          </p:cNvSpPr>
          <p:nvPr>
            <p:ph type="sldNum" idx="12"/>
          </p:nvPr>
        </p:nvSpPr>
        <p:spPr>
          <a:xfrm>
            <a:off x="23547198" y="12826434"/>
            <a:ext cx="760602" cy="737732"/>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1pPr>
            <a:lvl2pPr marL="0" lvl="1"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2pPr>
            <a:lvl3pPr marL="0" lvl="2"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3pPr>
            <a:lvl4pPr marL="0" lvl="3"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4pPr>
            <a:lvl5pPr marL="0" lvl="4"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5pPr>
            <a:lvl6pPr marL="0" lvl="5"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6pPr>
            <a:lvl7pPr marL="0" lvl="6"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7pPr>
            <a:lvl8pPr marL="0" lvl="7"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8pPr>
            <a:lvl9pPr marL="0" lvl="8"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Default 4">
  <p:cSld name="Default 4">
    <p:bg>
      <p:bgPr>
        <a:solidFill>
          <a:srgbClr val="000000"/>
        </a:solidFill>
        <a:effectLst/>
      </p:bgPr>
    </p:bg>
    <p:spTree>
      <p:nvGrpSpPr>
        <p:cNvPr id="1" name="Shape 63"/>
        <p:cNvGrpSpPr/>
        <p:nvPr/>
      </p:nvGrpSpPr>
      <p:grpSpPr>
        <a:xfrm>
          <a:off x="0" y="0"/>
          <a:ext cx="0" cy="0"/>
          <a:chOff x="0" y="0"/>
          <a:chExt cx="0" cy="0"/>
        </a:xfrm>
      </p:grpSpPr>
      <p:pic>
        <p:nvPicPr>
          <p:cNvPr id="64" name="Google Shape;64;p15" descr="Shape 69"/>
          <p:cNvPicPr preferRelativeResize="0"/>
          <p:nvPr/>
        </p:nvPicPr>
        <p:blipFill rotWithShape="1">
          <a:blip r:embed="rId2">
            <a:alphaModFix/>
          </a:blip>
          <a:srcRect/>
          <a:stretch/>
        </p:blipFill>
        <p:spPr>
          <a:xfrm>
            <a:off x="4511675" y="12747625"/>
            <a:ext cx="5070475" cy="654050"/>
          </a:xfrm>
          <a:prstGeom prst="rect">
            <a:avLst/>
          </a:prstGeom>
          <a:noFill/>
          <a:ln>
            <a:noFill/>
          </a:ln>
        </p:spPr>
      </p:pic>
      <p:sp>
        <p:nvSpPr>
          <p:cNvPr id="65" name="Google Shape;65;p15"/>
          <p:cNvSpPr txBox="1">
            <a:spLocks noGrp="1"/>
          </p:cNvSpPr>
          <p:nvPr>
            <p:ph type="title"/>
          </p:nvPr>
        </p:nvSpPr>
        <p:spPr>
          <a:xfrm>
            <a:off x="1476870" y="184148"/>
            <a:ext cx="21430259" cy="3016252"/>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FFFFFF"/>
              </a:buClr>
              <a:buSzPts val="9100"/>
              <a:buFont typeface="Garamond"/>
              <a:buNone/>
              <a:defRPr sz="9100">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6" name="Google Shape;66;p15"/>
          <p:cNvSpPr txBox="1">
            <a:spLocks noGrp="1"/>
          </p:cNvSpPr>
          <p:nvPr>
            <p:ph type="body" idx="1"/>
          </p:nvPr>
        </p:nvSpPr>
        <p:spPr>
          <a:xfrm>
            <a:off x="1570707" y="3227170"/>
            <a:ext cx="21242586" cy="10515601"/>
          </a:xfrm>
          <a:prstGeom prst="rect">
            <a:avLst/>
          </a:prstGeom>
          <a:noFill/>
          <a:ln>
            <a:noFill/>
          </a:ln>
        </p:spPr>
        <p:txBody>
          <a:bodyPr spcFirstLastPara="1" wrap="square" lIns="91400" tIns="91400" rIns="91400" bIns="91400" anchor="t" anchorCtr="0">
            <a:noAutofit/>
          </a:bodyPr>
          <a:lstStyle>
            <a:lvl1pPr marL="457200" lvl="0" indent="-609600" algn="l">
              <a:lnSpc>
                <a:spcPct val="100000"/>
              </a:lnSpc>
              <a:spcBef>
                <a:spcPts val="1000"/>
              </a:spcBef>
              <a:spcAft>
                <a:spcPts val="0"/>
              </a:spcAft>
              <a:buSzPts val="6000"/>
              <a:buChar char="•"/>
              <a:defRPr/>
            </a:lvl1pPr>
            <a:lvl2pPr marL="914400" lvl="1" indent="-609600" algn="l">
              <a:lnSpc>
                <a:spcPct val="100000"/>
              </a:lnSpc>
              <a:spcBef>
                <a:spcPts val="1000"/>
              </a:spcBef>
              <a:spcAft>
                <a:spcPts val="0"/>
              </a:spcAft>
              <a:buSzPts val="6000"/>
              <a:buChar char="•"/>
              <a:defRPr/>
            </a:lvl2pPr>
            <a:lvl3pPr marL="1371600" lvl="2" indent="-609600" algn="l">
              <a:lnSpc>
                <a:spcPct val="100000"/>
              </a:lnSpc>
              <a:spcBef>
                <a:spcPts val="1000"/>
              </a:spcBef>
              <a:spcAft>
                <a:spcPts val="0"/>
              </a:spcAft>
              <a:buSzPts val="6000"/>
              <a:buChar char="•"/>
              <a:defRPr/>
            </a:lvl3pPr>
            <a:lvl4pPr marL="1828800" lvl="3" indent="-609600" algn="l">
              <a:lnSpc>
                <a:spcPct val="100000"/>
              </a:lnSpc>
              <a:spcBef>
                <a:spcPts val="1000"/>
              </a:spcBef>
              <a:spcAft>
                <a:spcPts val="0"/>
              </a:spcAft>
              <a:buSzPts val="6000"/>
              <a:buChar char="•"/>
              <a:defRPr/>
            </a:lvl4pPr>
            <a:lvl5pPr marL="2286000" lvl="4" indent="-609600" algn="l">
              <a:lnSpc>
                <a:spcPct val="100000"/>
              </a:lnSpc>
              <a:spcBef>
                <a:spcPts val="1000"/>
              </a:spcBef>
              <a:spcAft>
                <a:spcPts val="0"/>
              </a:spcAft>
              <a:buSzPts val="6000"/>
              <a:buChar char="•"/>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67" name="Google Shape;67;p15"/>
          <p:cNvSpPr txBox="1">
            <a:spLocks noGrp="1"/>
          </p:cNvSpPr>
          <p:nvPr>
            <p:ph type="sldNum" idx="12"/>
          </p:nvPr>
        </p:nvSpPr>
        <p:spPr>
          <a:xfrm>
            <a:off x="23470998" y="12705784"/>
            <a:ext cx="760602" cy="737732"/>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1pPr>
            <a:lvl2pPr marL="0" lvl="1"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2pPr>
            <a:lvl3pPr marL="0" lvl="2"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3pPr>
            <a:lvl4pPr marL="0" lvl="3"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4pPr>
            <a:lvl5pPr marL="0" lvl="4"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5pPr>
            <a:lvl6pPr marL="0" lvl="5"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6pPr>
            <a:lvl7pPr marL="0" lvl="6"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7pPr>
            <a:lvl8pPr marL="0" lvl="7"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8pPr>
            <a:lvl9pPr marL="0" lvl="8"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fault 5">
  <p:cSld name="Default 5">
    <p:bg>
      <p:bgPr>
        <a:solidFill>
          <a:srgbClr val="FFFFFF"/>
        </a:solidFill>
        <a:effectLst/>
      </p:bgPr>
    </p:bg>
    <p:spTree>
      <p:nvGrpSpPr>
        <p:cNvPr id="1" name="Shape 68"/>
        <p:cNvGrpSpPr/>
        <p:nvPr/>
      </p:nvGrpSpPr>
      <p:grpSpPr>
        <a:xfrm>
          <a:off x="0" y="0"/>
          <a:ext cx="0" cy="0"/>
          <a:chOff x="0" y="0"/>
          <a:chExt cx="0" cy="0"/>
        </a:xfrm>
      </p:grpSpPr>
      <p:pic>
        <p:nvPicPr>
          <p:cNvPr id="69" name="Google Shape;69;p16" descr="Shape 75"/>
          <p:cNvPicPr preferRelativeResize="0"/>
          <p:nvPr/>
        </p:nvPicPr>
        <p:blipFill rotWithShape="1">
          <a:blip r:embed="rId2">
            <a:alphaModFix/>
          </a:blip>
          <a:srcRect r="14131" b="3217"/>
          <a:stretch/>
        </p:blipFill>
        <p:spPr>
          <a:xfrm>
            <a:off x="16297275" y="2530474"/>
            <a:ext cx="5038725" cy="11185528"/>
          </a:xfrm>
          <a:prstGeom prst="rect">
            <a:avLst/>
          </a:prstGeom>
          <a:noFill/>
          <a:ln>
            <a:noFill/>
          </a:ln>
        </p:spPr>
      </p:pic>
      <p:pic>
        <p:nvPicPr>
          <p:cNvPr id="70" name="Google Shape;70;p16" descr="Shape 76"/>
          <p:cNvPicPr preferRelativeResize="0"/>
          <p:nvPr/>
        </p:nvPicPr>
        <p:blipFill rotWithShape="1">
          <a:blip r:embed="rId3">
            <a:alphaModFix/>
          </a:blip>
          <a:srcRect/>
          <a:stretch/>
        </p:blipFill>
        <p:spPr>
          <a:xfrm>
            <a:off x="4486275" y="12732463"/>
            <a:ext cx="5070475" cy="654052"/>
          </a:xfrm>
          <a:prstGeom prst="rect">
            <a:avLst/>
          </a:prstGeom>
          <a:noFill/>
          <a:ln>
            <a:noFill/>
          </a:ln>
        </p:spPr>
      </p:pic>
      <p:sp>
        <p:nvSpPr>
          <p:cNvPr id="71" name="Google Shape;71;p16"/>
          <p:cNvSpPr txBox="1">
            <a:spLocks noGrp="1"/>
          </p:cNvSpPr>
          <p:nvPr>
            <p:ph type="title"/>
          </p:nvPr>
        </p:nvSpPr>
        <p:spPr>
          <a:xfrm>
            <a:off x="1383505" y="184148"/>
            <a:ext cx="20491354" cy="3016252"/>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72" name="Google Shape;72;p16"/>
          <p:cNvSpPr txBox="1">
            <a:spLocks noGrp="1"/>
          </p:cNvSpPr>
          <p:nvPr>
            <p:ph type="body" idx="1"/>
          </p:nvPr>
        </p:nvSpPr>
        <p:spPr>
          <a:xfrm>
            <a:off x="1756666" y="3200400"/>
            <a:ext cx="19745029" cy="10515600"/>
          </a:xfrm>
          <a:prstGeom prst="rect">
            <a:avLst/>
          </a:prstGeom>
          <a:noFill/>
          <a:ln>
            <a:noFill/>
          </a:ln>
        </p:spPr>
        <p:txBody>
          <a:bodyPr spcFirstLastPara="1" wrap="square" lIns="91400" tIns="91400" rIns="91400" bIns="91400" anchor="t" anchorCtr="0">
            <a:noAutofit/>
          </a:bodyPr>
          <a:lstStyle>
            <a:lvl1pPr marL="457200" lvl="0" indent="-609600" algn="l">
              <a:lnSpc>
                <a:spcPct val="100000"/>
              </a:lnSpc>
              <a:spcBef>
                <a:spcPts val="1000"/>
              </a:spcBef>
              <a:spcAft>
                <a:spcPts val="0"/>
              </a:spcAft>
              <a:buSzPts val="6000"/>
              <a:buChar char="•"/>
              <a:defRPr/>
            </a:lvl1pPr>
            <a:lvl2pPr marL="914400" lvl="1" indent="-609600" algn="l">
              <a:lnSpc>
                <a:spcPct val="100000"/>
              </a:lnSpc>
              <a:spcBef>
                <a:spcPts val="1000"/>
              </a:spcBef>
              <a:spcAft>
                <a:spcPts val="0"/>
              </a:spcAft>
              <a:buSzPts val="6000"/>
              <a:buChar char="•"/>
              <a:defRPr/>
            </a:lvl2pPr>
            <a:lvl3pPr marL="1371600" lvl="2" indent="-609600" algn="l">
              <a:lnSpc>
                <a:spcPct val="100000"/>
              </a:lnSpc>
              <a:spcBef>
                <a:spcPts val="1000"/>
              </a:spcBef>
              <a:spcAft>
                <a:spcPts val="0"/>
              </a:spcAft>
              <a:buSzPts val="6000"/>
              <a:buChar char="•"/>
              <a:defRPr/>
            </a:lvl3pPr>
            <a:lvl4pPr marL="1828800" lvl="3" indent="-609600" algn="l">
              <a:lnSpc>
                <a:spcPct val="100000"/>
              </a:lnSpc>
              <a:spcBef>
                <a:spcPts val="1000"/>
              </a:spcBef>
              <a:spcAft>
                <a:spcPts val="0"/>
              </a:spcAft>
              <a:buSzPts val="6000"/>
              <a:buChar char="•"/>
              <a:defRPr/>
            </a:lvl4pPr>
            <a:lvl5pPr marL="2286000" lvl="4" indent="-609600" algn="l">
              <a:lnSpc>
                <a:spcPct val="100000"/>
              </a:lnSpc>
              <a:spcBef>
                <a:spcPts val="1000"/>
              </a:spcBef>
              <a:spcAft>
                <a:spcPts val="0"/>
              </a:spcAft>
              <a:buSzPts val="6000"/>
              <a:buChar char="•"/>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73" name="Google Shape;73;p16"/>
          <p:cNvSpPr txBox="1">
            <a:spLocks noGrp="1"/>
          </p:cNvSpPr>
          <p:nvPr>
            <p:ph type="sldNum" idx="12"/>
          </p:nvPr>
        </p:nvSpPr>
        <p:spPr>
          <a:xfrm>
            <a:off x="23445598" y="12690622"/>
            <a:ext cx="760602" cy="737732"/>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1pPr>
            <a:lvl2pPr marL="0" lvl="1"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2pPr>
            <a:lvl3pPr marL="0" lvl="2"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3pPr>
            <a:lvl4pPr marL="0" lvl="3"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4pPr>
            <a:lvl5pPr marL="0" lvl="4"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5pPr>
            <a:lvl6pPr marL="0" lvl="5"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6pPr>
            <a:lvl7pPr marL="0" lvl="6"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7pPr>
            <a:lvl8pPr marL="0" lvl="7"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8pPr>
            <a:lvl9pPr marL="0" lvl="8" indent="0" algn="r">
              <a:lnSpc>
                <a:spcPct val="100000"/>
              </a:lnSpc>
              <a:spcBef>
                <a:spcPts val="0"/>
              </a:spcBef>
              <a:spcAft>
                <a:spcPts val="0"/>
              </a:spcAft>
              <a:buClr>
                <a:srgbClr val="000000"/>
              </a:buClr>
              <a:buSzPts val="4000"/>
              <a:buFont typeface="Arial"/>
              <a:buNone/>
              <a:defRPr sz="4000">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ck">
  <p:cSld name="Black">
    <p:bg>
      <p:bgPr>
        <a:solidFill>
          <a:srgbClr val="000000"/>
        </a:solidFill>
        <a:effectLst/>
      </p:bgPr>
    </p:bg>
    <p:spTree>
      <p:nvGrpSpPr>
        <p:cNvPr id="1" name="Shape 74"/>
        <p:cNvGrpSpPr/>
        <p:nvPr/>
      </p:nvGrpSpPr>
      <p:grpSpPr>
        <a:xfrm>
          <a:off x="0" y="0"/>
          <a:ext cx="0" cy="0"/>
          <a:chOff x="0" y="0"/>
          <a:chExt cx="0" cy="0"/>
        </a:xfrm>
      </p:grpSpPr>
      <p:pic>
        <p:nvPicPr>
          <p:cNvPr id="75" name="Google Shape;75;p17" descr="Shape 82"/>
          <p:cNvPicPr preferRelativeResize="0"/>
          <p:nvPr/>
        </p:nvPicPr>
        <p:blipFill rotWithShape="1">
          <a:blip r:embed="rId2">
            <a:alphaModFix/>
          </a:blip>
          <a:srcRect/>
          <a:stretch/>
        </p:blipFill>
        <p:spPr>
          <a:xfrm>
            <a:off x="4486275" y="12732463"/>
            <a:ext cx="5070475" cy="654052"/>
          </a:xfrm>
          <a:prstGeom prst="rect">
            <a:avLst/>
          </a:prstGeom>
          <a:noFill/>
          <a:ln>
            <a:noFill/>
          </a:ln>
        </p:spPr>
      </p:pic>
      <p:sp>
        <p:nvSpPr>
          <p:cNvPr id="76" name="Google Shape;76;p17"/>
          <p:cNvSpPr txBox="1">
            <a:spLocks noGrp="1"/>
          </p:cNvSpPr>
          <p:nvPr>
            <p:ph type="title"/>
          </p:nvPr>
        </p:nvSpPr>
        <p:spPr>
          <a:xfrm>
            <a:off x="1946323" y="184148"/>
            <a:ext cx="20491353" cy="3016252"/>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FFFFFF"/>
              </a:buClr>
              <a:buSzPts val="11200"/>
              <a:buFont typeface="Garamond"/>
              <a:buNone/>
              <a:defRPr>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77" name="Google Shape;77;p17"/>
          <p:cNvSpPr txBox="1">
            <a:spLocks noGrp="1"/>
          </p:cNvSpPr>
          <p:nvPr>
            <p:ph type="body" idx="1"/>
          </p:nvPr>
        </p:nvSpPr>
        <p:spPr>
          <a:xfrm>
            <a:off x="2319484" y="2938735"/>
            <a:ext cx="19745029" cy="10515602"/>
          </a:xfrm>
          <a:prstGeom prst="rect">
            <a:avLst/>
          </a:prstGeom>
          <a:noFill/>
          <a:ln>
            <a:noFill/>
          </a:ln>
        </p:spPr>
        <p:txBody>
          <a:bodyPr spcFirstLastPara="1" wrap="square" lIns="91400" tIns="91400" rIns="91400" bIns="91400" anchor="t" anchorCtr="0">
            <a:noAutofit/>
          </a:bodyPr>
          <a:lstStyle>
            <a:lvl1pPr marL="457200" lvl="0" indent="-609600" algn="l">
              <a:lnSpc>
                <a:spcPct val="100000"/>
              </a:lnSpc>
              <a:spcBef>
                <a:spcPts val="1000"/>
              </a:spcBef>
              <a:spcAft>
                <a:spcPts val="0"/>
              </a:spcAft>
              <a:buSzPts val="6000"/>
              <a:buChar char="•"/>
              <a:defRPr>
                <a:latin typeface="Arial"/>
                <a:ea typeface="Arial"/>
                <a:cs typeface="Arial"/>
                <a:sym typeface="Arial"/>
              </a:defRPr>
            </a:lvl1pPr>
            <a:lvl2pPr marL="914400" lvl="1" indent="-609600" algn="l">
              <a:lnSpc>
                <a:spcPct val="100000"/>
              </a:lnSpc>
              <a:spcBef>
                <a:spcPts val="1000"/>
              </a:spcBef>
              <a:spcAft>
                <a:spcPts val="0"/>
              </a:spcAft>
              <a:buSzPts val="6000"/>
              <a:buChar char="•"/>
              <a:defRPr>
                <a:latin typeface="Arial"/>
                <a:ea typeface="Arial"/>
                <a:cs typeface="Arial"/>
                <a:sym typeface="Arial"/>
              </a:defRPr>
            </a:lvl2pPr>
            <a:lvl3pPr marL="1371600" lvl="2" indent="-609600" algn="l">
              <a:lnSpc>
                <a:spcPct val="100000"/>
              </a:lnSpc>
              <a:spcBef>
                <a:spcPts val="1000"/>
              </a:spcBef>
              <a:spcAft>
                <a:spcPts val="0"/>
              </a:spcAft>
              <a:buSzPts val="6000"/>
              <a:buChar char="•"/>
              <a:defRPr>
                <a:latin typeface="Arial"/>
                <a:ea typeface="Arial"/>
                <a:cs typeface="Arial"/>
                <a:sym typeface="Arial"/>
              </a:defRPr>
            </a:lvl3pPr>
            <a:lvl4pPr marL="1828800" lvl="3" indent="-609600" algn="l">
              <a:lnSpc>
                <a:spcPct val="100000"/>
              </a:lnSpc>
              <a:spcBef>
                <a:spcPts val="1000"/>
              </a:spcBef>
              <a:spcAft>
                <a:spcPts val="0"/>
              </a:spcAft>
              <a:buSzPts val="6000"/>
              <a:buChar char="•"/>
              <a:defRPr>
                <a:latin typeface="Arial"/>
                <a:ea typeface="Arial"/>
                <a:cs typeface="Arial"/>
                <a:sym typeface="Arial"/>
              </a:defRPr>
            </a:lvl4pPr>
            <a:lvl5pPr marL="2286000" lvl="4" indent="-609600" algn="l">
              <a:lnSpc>
                <a:spcPct val="100000"/>
              </a:lnSpc>
              <a:spcBef>
                <a:spcPts val="1000"/>
              </a:spcBef>
              <a:spcAft>
                <a:spcPts val="0"/>
              </a:spcAft>
              <a:buSzPts val="6000"/>
              <a:buChar char="•"/>
              <a:defRPr>
                <a:latin typeface="Arial"/>
                <a:ea typeface="Arial"/>
                <a:cs typeface="Arial"/>
                <a:sym typeface="Arial"/>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78" name="Google Shape;78;p17"/>
          <p:cNvSpPr txBox="1">
            <a:spLocks noGrp="1"/>
          </p:cNvSpPr>
          <p:nvPr>
            <p:ph type="sldNum" idx="12"/>
          </p:nvPr>
        </p:nvSpPr>
        <p:spPr>
          <a:xfrm>
            <a:off x="23476484" y="12690622"/>
            <a:ext cx="760601" cy="737732"/>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1pPr>
            <a:lvl2pPr marL="0" lvl="1"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2pPr>
            <a:lvl3pPr marL="0" lvl="2"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3pPr>
            <a:lvl4pPr marL="0" lvl="3"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4pPr>
            <a:lvl5pPr marL="0" lvl="4"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5pPr>
            <a:lvl6pPr marL="0" lvl="5"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6pPr>
            <a:lvl7pPr marL="0" lvl="6"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7pPr>
            <a:lvl8pPr marL="0" lvl="7"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8pPr>
            <a:lvl9pPr marL="0" lvl="8" indent="0" algn="r">
              <a:lnSpc>
                <a:spcPct val="100000"/>
              </a:lnSpc>
              <a:spcBef>
                <a:spcPts val="0"/>
              </a:spcBef>
              <a:spcAft>
                <a:spcPts val="0"/>
              </a:spcAft>
              <a:buClr>
                <a:srgbClr val="FFFFFF"/>
              </a:buClr>
              <a:buSzPts val="4000"/>
              <a:buFont typeface="Arial"/>
              <a:buNone/>
              <a:defRPr sz="40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bg>
      <p:bgPr>
        <a:solidFill>
          <a:srgbClr val="FFFFFF"/>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778000" y="4533900"/>
            <a:ext cx="20828000" cy="4648200"/>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9" name="Google Shape;29;p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bg>
      <p:bgPr>
        <a:solidFill>
          <a:srgbClr val="FFFFFF"/>
        </a:solidFill>
        <a:effectLst/>
      </p:bgPr>
    </p:bg>
    <p:spTree>
      <p:nvGrpSpPr>
        <p:cNvPr id="1" name="Shape 30"/>
        <p:cNvGrpSpPr/>
        <p:nvPr/>
      </p:nvGrpSpPr>
      <p:grpSpPr>
        <a:xfrm>
          <a:off x="0" y="0"/>
          <a:ext cx="0" cy="0"/>
          <a:chOff x="0" y="0"/>
          <a:chExt cx="0" cy="0"/>
        </a:xfrm>
      </p:grpSpPr>
      <p:sp>
        <p:nvSpPr>
          <p:cNvPr id="31" name="Google Shape;31;p7"/>
          <p:cNvSpPr>
            <a:spLocks noGrp="1"/>
          </p:cNvSpPr>
          <p:nvPr>
            <p:ph type="pic" idx="2"/>
          </p:nvPr>
        </p:nvSpPr>
        <p:spPr>
          <a:xfrm>
            <a:off x="13165980" y="1104900"/>
            <a:ext cx="9525002" cy="11506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32" name="Google Shape;32;p7"/>
          <p:cNvSpPr txBox="1">
            <a:spLocks noGrp="1"/>
          </p:cNvSpPr>
          <p:nvPr>
            <p:ph type="title"/>
          </p:nvPr>
        </p:nvSpPr>
        <p:spPr>
          <a:xfrm>
            <a:off x="1651000" y="1104900"/>
            <a:ext cx="10223500" cy="5613400"/>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8400"/>
              <a:buFont typeface="Helvetica Neue Light"/>
              <a:buNone/>
              <a:defRPr sz="84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7"/>
          <p:cNvSpPr txBox="1">
            <a:spLocks noGrp="1"/>
          </p:cNvSpPr>
          <p:nvPr>
            <p:ph type="body" idx="1"/>
          </p:nvPr>
        </p:nvSpPr>
        <p:spPr>
          <a:xfrm>
            <a:off x="1651000" y="6845300"/>
            <a:ext cx="10223500" cy="5765800"/>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000000"/>
              </a:buClr>
              <a:buSzPts val="4400"/>
              <a:buFont typeface="Helvetica Neue Light"/>
              <a:buNone/>
              <a:defRPr sz="4400">
                <a:solidFill>
                  <a:srgbClr val="000000"/>
                </a:solidFill>
                <a:latin typeface="Helvetica Neue Light"/>
                <a:ea typeface="Helvetica Neue Light"/>
                <a:cs typeface="Helvetica Neue Light"/>
                <a:sym typeface="Helvetica Neue Light"/>
              </a:defRPr>
            </a:lvl1pPr>
            <a:lvl2pPr marL="914400" lvl="1" indent="-228600" algn="ctr">
              <a:lnSpc>
                <a:spcPct val="100000"/>
              </a:lnSpc>
              <a:spcBef>
                <a:spcPts val="0"/>
              </a:spcBef>
              <a:spcAft>
                <a:spcPts val="0"/>
              </a:spcAft>
              <a:buClr>
                <a:srgbClr val="000000"/>
              </a:buClr>
              <a:buSzPts val="4400"/>
              <a:buFont typeface="Helvetica Neue Light"/>
              <a:buNone/>
              <a:defRPr sz="4400">
                <a:solidFill>
                  <a:srgbClr val="000000"/>
                </a:solidFill>
                <a:latin typeface="Helvetica Neue Light"/>
                <a:ea typeface="Helvetica Neue Light"/>
                <a:cs typeface="Helvetica Neue Light"/>
                <a:sym typeface="Helvetica Neue Light"/>
              </a:defRPr>
            </a:lvl2pPr>
            <a:lvl3pPr marL="1371600" lvl="2" indent="-228600" algn="ctr">
              <a:lnSpc>
                <a:spcPct val="100000"/>
              </a:lnSpc>
              <a:spcBef>
                <a:spcPts val="0"/>
              </a:spcBef>
              <a:spcAft>
                <a:spcPts val="0"/>
              </a:spcAft>
              <a:buClr>
                <a:srgbClr val="000000"/>
              </a:buClr>
              <a:buSzPts val="4400"/>
              <a:buFont typeface="Helvetica Neue Light"/>
              <a:buNone/>
              <a:defRPr sz="4400">
                <a:solidFill>
                  <a:srgbClr val="000000"/>
                </a:solidFill>
                <a:latin typeface="Helvetica Neue Light"/>
                <a:ea typeface="Helvetica Neue Light"/>
                <a:cs typeface="Helvetica Neue Light"/>
                <a:sym typeface="Helvetica Neue Light"/>
              </a:defRPr>
            </a:lvl3pPr>
            <a:lvl4pPr marL="1828800" lvl="3" indent="-228600" algn="ctr">
              <a:lnSpc>
                <a:spcPct val="100000"/>
              </a:lnSpc>
              <a:spcBef>
                <a:spcPts val="0"/>
              </a:spcBef>
              <a:spcAft>
                <a:spcPts val="0"/>
              </a:spcAft>
              <a:buClr>
                <a:srgbClr val="000000"/>
              </a:buClr>
              <a:buSzPts val="4400"/>
              <a:buFont typeface="Helvetica Neue Light"/>
              <a:buNone/>
              <a:defRPr sz="4400">
                <a:solidFill>
                  <a:srgbClr val="000000"/>
                </a:solidFill>
                <a:latin typeface="Helvetica Neue Light"/>
                <a:ea typeface="Helvetica Neue Light"/>
                <a:cs typeface="Helvetica Neue Light"/>
                <a:sym typeface="Helvetica Neue Light"/>
              </a:defRPr>
            </a:lvl4pPr>
            <a:lvl5pPr marL="2286000" lvl="4" indent="-228600" algn="ctr">
              <a:lnSpc>
                <a:spcPct val="100000"/>
              </a:lnSpc>
              <a:spcBef>
                <a:spcPts val="0"/>
              </a:spcBef>
              <a:spcAft>
                <a:spcPts val="0"/>
              </a:spcAft>
              <a:buClr>
                <a:srgbClr val="000000"/>
              </a:buClr>
              <a:buSzPts val="4400"/>
              <a:buFont typeface="Helvetica Neue Light"/>
              <a:buNone/>
              <a:defRPr sz="4400">
                <a:solidFill>
                  <a:srgbClr val="000000"/>
                </a:solidFill>
                <a:latin typeface="Helvetica Neue Light"/>
                <a:ea typeface="Helvetica Neue Light"/>
                <a:cs typeface="Helvetica Neue Light"/>
                <a:sym typeface="Helvetica Neue Light"/>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34" name="Google Shape;34;p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Top">
  <p:cSld name="Title - Top">
    <p:bg>
      <p:bgPr>
        <a:solidFill>
          <a:srgbClr val="FFFFFF"/>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689100" y="952500"/>
            <a:ext cx="21005799" cy="2286000"/>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7" name="Google Shape;37;p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bg>
      <p:bgPr>
        <a:solidFill>
          <a:srgbClr val="FFFFFF"/>
        </a:solidFill>
        <a:effectLst/>
      </p:bgPr>
    </p:bg>
    <p:spTree>
      <p:nvGrpSpPr>
        <p:cNvPr id="1" name="Shape 38"/>
        <p:cNvGrpSpPr/>
        <p:nvPr/>
      </p:nvGrpSpPr>
      <p:grpSpPr>
        <a:xfrm>
          <a:off x="0" y="0"/>
          <a:ext cx="0" cy="0"/>
          <a:chOff x="0" y="0"/>
          <a:chExt cx="0" cy="0"/>
        </a:xfrm>
      </p:grpSpPr>
      <p:sp>
        <p:nvSpPr>
          <p:cNvPr id="39" name="Google Shape;39;p9"/>
          <p:cNvSpPr>
            <a:spLocks noGrp="1"/>
          </p:cNvSpPr>
          <p:nvPr>
            <p:ph type="pic" idx="2"/>
          </p:nvPr>
        </p:nvSpPr>
        <p:spPr>
          <a:xfrm>
            <a:off x="13169900" y="3238500"/>
            <a:ext cx="9525000" cy="9207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40" name="Google Shape;40;p9"/>
          <p:cNvSpPr txBox="1">
            <a:spLocks noGrp="1"/>
          </p:cNvSpPr>
          <p:nvPr>
            <p:ph type="title"/>
          </p:nvPr>
        </p:nvSpPr>
        <p:spPr>
          <a:xfrm>
            <a:off x="1689100" y="952500"/>
            <a:ext cx="21005799" cy="2286000"/>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1" name="Google Shape;41;p9"/>
          <p:cNvSpPr txBox="1">
            <a:spLocks noGrp="1"/>
          </p:cNvSpPr>
          <p:nvPr>
            <p:ph type="body" idx="1"/>
          </p:nvPr>
        </p:nvSpPr>
        <p:spPr>
          <a:xfrm>
            <a:off x="1689100" y="3238500"/>
            <a:ext cx="10007600" cy="9207500"/>
          </a:xfrm>
          <a:prstGeom prst="rect">
            <a:avLst/>
          </a:prstGeom>
          <a:noFill/>
          <a:ln>
            <a:noFill/>
          </a:ln>
        </p:spPr>
        <p:txBody>
          <a:bodyPr spcFirstLastPara="1" wrap="square" lIns="91400" tIns="91400" rIns="91400" bIns="91400" anchor="ctr" anchorCtr="0">
            <a:noAutofit/>
          </a:bodyPr>
          <a:lstStyle>
            <a:lvl1pPr marL="457200" lvl="0" indent="-514350" algn="l">
              <a:lnSpc>
                <a:spcPct val="100000"/>
              </a:lnSpc>
              <a:spcBef>
                <a:spcPts val="4500"/>
              </a:spcBef>
              <a:spcAft>
                <a:spcPts val="0"/>
              </a:spcAft>
              <a:buClr>
                <a:srgbClr val="000000"/>
              </a:buClr>
              <a:buSzPts val="4500"/>
              <a:buFont typeface="Helvetica Neue Light"/>
              <a:buChar char="•"/>
              <a:defRPr sz="4500">
                <a:solidFill>
                  <a:srgbClr val="000000"/>
                </a:solidFill>
                <a:latin typeface="Helvetica Neue Light"/>
                <a:ea typeface="Helvetica Neue Light"/>
                <a:cs typeface="Helvetica Neue Light"/>
                <a:sym typeface="Helvetica Neue Light"/>
              </a:defRPr>
            </a:lvl1pPr>
            <a:lvl2pPr marL="914400" lvl="1" indent="-514350" algn="l">
              <a:lnSpc>
                <a:spcPct val="100000"/>
              </a:lnSpc>
              <a:spcBef>
                <a:spcPts val="4500"/>
              </a:spcBef>
              <a:spcAft>
                <a:spcPts val="0"/>
              </a:spcAft>
              <a:buClr>
                <a:srgbClr val="000000"/>
              </a:buClr>
              <a:buSzPts val="4500"/>
              <a:buFont typeface="Helvetica Neue Light"/>
              <a:buChar char="•"/>
              <a:defRPr sz="4500">
                <a:solidFill>
                  <a:srgbClr val="000000"/>
                </a:solidFill>
                <a:latin typeface="Helvetica Neue Light"/>
                <a:ea typeface="Helvetica Neue Light"/>
                <a:cs typeface="Helvetica Neue Light"/>
                <a:sym typeface="Helvetica Neue Light"/>
              </a:defRPr>
            </a:lvl2pPr>
            <a:lvl3pPr marL="1371600" lvl="2" indent="-514350" algn="l">
              <a:lnSpc>
                <a:spcPct val="100000"/>
              </a:lnSpc>
              <a:spcBef>
                <a:spcPts val="4500"/>
              </a:spcBef>
              <a:spcAft>
                <a:spcPts val="0"/>
              </a:spcAft>
              <a:buClr>
                <a:srgbClr val="000000"/>
              </a:buClr>
              <a:buSzPts val="4500"/>
              <a:buFont typeface="Helvetica Neue Light"/>
              <a:buChar char="•"/>
              <a:defRPr sz="4500">
                <a:solidFill>
                  <a:srgbClr val="000000"/>
                </a:solidFill>
                <a:latin typeface="Helvetica Neue Light"/>
                <a:ea typeface="Helvetica Neue Light"/>
                <a:cs typeface="Helvetica Neue Light"/>
                <a:sym typeface="Helvetica Neue Light"/>
              </a:defRPr>
            </a:lvl3pPr>
            <a:lvl4pPr marL="1828800" lvl="3" indent="-514350" algn="l">
              <a:lnSpc>
                <a:spcPct val="100000"/>
              </a:lnSpc>
              <a:spcBef>
                <a:spcPts val="4500"/>
              </a:spcBef>
              <a:spcAft>
                <a:spcPts val="0"/>
              </a:spcAft>
              <a:buClr>
                <a:srgbClr val="000000"/>
              </a:buClr>
              <a:buSzPts val="4500"/>
              <a:buFont typeface="Helvetica Neue Light"/>
              <a:buChar char="•"/>
              <a:defRPr sz="4500">
                <a:solidFill>
                  <a:srgbClr val="000000"/>
                </a:solidFill>
                <a:latin typeface="Helvetica Neue Light"/>
                <a:ea typeface="Helvetica Neue Light"/>
                <a:cs typeface="Helvetica Neue Light"/>
                <a:sym typeface="Helvetica Neue Light"/>
              </a:defRPr>
            </a:lvl4pPr>
            <a:lvl5pPr marL="2286000" lvl="4" indent="-514350" algn="l">
              <a:lnSpc>
                <a:spcPct val="100000"/>
              </a:lnSpc>
              <a:spcBef>
                <a:spcPts val="4500"/>
              </a:spcBef>
              <a:spcAft>
                <a:spcPts val="0"/>
              </a:spcAft>
              <a:buClr>
                <a:srgbClr val="000000"/>
              </a:buClr>
              <a:buSzPts val="4500"/>
              <a:buFont typeface="Helvetica Neue Light"/>
              <a:buChar char="•"/>
              <a:defRPr sz="4500">
                <a:solidFill>
                  <a:srgbClr val="000000"/>
                </a:solidFill>
                <a:latin typeface="Helvetica Neue Light"/>
                <a:ea typeface="Helvetica Neue Light"/>
                <a:cs typeface="Helvetica Neue Light"/>
                <a:sym typeface="Helvetica Neue Light"/>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42" name="Google Shape;42;p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FFFFFF"/>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1689100" y="1778000"/>
            <a:ext cx="21005799" cy="10147300"/>
          </a:xfrm>
          <a:prstGeom prst="rect">
            <a:avLst/>
          </a:prstGeom>
          <a:noFill/>
          <a:ln>
            <a:noFill/>
          </a:ln>
        </p:spPr>
        <p:txBody>
          <a:bodyPr spcFirstLastPara="1" wrap="square" lIns="91400" tIns="91400" rIns="91400" bIns="91400" anchor="ctr" anchorCtr="0">
            <a:noAutofit/>
          </a:bodyPr>
          <a:lstStyle>
            <a:lvl1pPr marL="457200" lvl="0" indent="-609600" algn="l">
              <a:lnSpc>
                <a:spcPct val="100000"/>
              </a:lnSpc>
              <a:spcBef>
                <a:spcPts val="1000"/>
              </a:spcBef>
              <a:spcAft>
                <a:spcPts val="0"/>
              </a:spcAft>
              <a:buSzPts val="6000"/>
              <a:buChar char="•"/>
              <a:defRPr/>
            </a:lvl1pPr>
            <a:lvl2pPr marL="914400" lvl="1" indent="-609600" algn="l">
              <a:lnSpc>
                <a:spcPct val="100000"/>
              </a:lnSpc>
              <a:spcBef>
                <a:spcPts val="1000"/>
              </a:spcBef>
              <a:spcAft>
                <a:spcPts val="0"/>
              </a:spcAft>
              <a:buSzPts val="6000"/>
              <a:buChar char="•"/>
              <a:defRPr/>
            </a:lvl2pPr>
            <a:lvl3pPr marL="1371600" lvl="2" indent="-609600" algn="l">
              <a:lnSpc>
                <a:spcPct val="100000"/>
              </a:lnSpc>
              <a:spcBef>
                <a:spcPts val="1000"/>
              </a:spcBef>
              <a:spcAft>
                <a:spcPts val="0"/>
              </a:spcAft>
              <a:buSzPts val="6000"/>
              <a:buChar char="•"/>
              <a:defRPr/>
            </a:lvl3pPr>
            <a:lvl4pPr marL="1828800" lvl="3" indent="-609600" algn="l">
              <a:lnSpc>
                <a:spcPct val="100000"/>
              </a:lnSpc>
              <a:spcBef>
                <a:spcPts val="1000"/>
              </a:spcBef>
              <a:spcAft>
                <a:spcPts val="0"/>
              </a:spcAft>
              <a:buSzPts val="6000"/>
              <a:buChar char="•"/>
              <a:defRPr/>
            </a:lvl4pPr>
            <a:lvl5pPr marL="2286000" lvl="4" indent="-609600" algn="l">
              <a:lnSpc>
                <a:spcPct val="100000"/>
              </a:lnSpc>
              <a:spcBef>
                <a:spcPts val="1000"/>
              </a:spcBef>
              <a:spcAft>
                <a:spcPts val="0"/>
              </a:spcAft>
              <a:buSzPts val="6000"/>
              <a:buChar char="•"/>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45" name="Google Shape;45;p1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hoto - 3 Up">
  <p:cSld name="Photo - 3 Up">
    <p:bg>
      <p:bgPr>
        <a:solidFill>
          <a:srgbClr val="FFFFFF"/>
        </a:solidFill>
        <a:effectLst/>
      </p:bgPr>
    </p:bg>
    <p:spTree>
      <p:nvGrpSpPr>
        <p:cNvPr id="1" name="Shape 46"/>
        <p:cNvGrpSpPr/>
        <p:nvPr/>
      </p:nvGrpSpPr>
      <p:grpSpPr>
        <a:xfrm>
          <a:off x="0" y="0"/>
          <a:ext cx="0" cy="0"/>
          <a:chOff x="0" y="0"/>
          <a:chExt cx="0" cy="0"/>
        </a:xfrm>
      </p:grpSpPr>
      <p:sp>
        <p:nvSpPr>
          <p:cNvPr id="47" name="Google Shape;47;p11"/>
          <p:cNvSpPr>
            <a:spLocks noGrp="1"/>
          </p:cNvSpPr>
          <p:nvPr>
            <p:ph type="pic" idx="2"/>
          </p:nvPr>
        </p:nvSpPr>
        <p:spPr>
          <a:xfrm>
            <a:off x="15760700" y="7048500"/>
            <a:ext cx="7404100" cy="5549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48" name="Google Shape;48;p11"/>
          <p:cNvSpPr>
            <a:spLocks noGrp="1"/>
          </p:cNvSpPr>
          <p:nvPr>
            <p:ph type="pic" idx="3"/>
          </p:nvPr>
        </p:nvSpPr>
        <p:spPr>
          <a:xfrm>
            <a:off x="15760700" y="1130300"/>
            <a:ext cx="7404100" cy="5549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49" name="Google Shape;49;p11"/>
          <p:cNvSpPr>
            <a:spLocks noGrp="1"/>
          </p:cNvSpPr>
          <p:nvPr>
            <p:ph type="pic" idx="4"/>
          </p:nvPr>
        </p:nvSpPr>
        <p:spPr>
          <a:xfrm>
            <a:off x="1206500" y="1130300"/>
            <a:ext cx="14173200" cy="11468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50" name="Google Shape;50;p1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rgbClr val="FFFFFF"/>
        </a:solidFill>
        <a:effectLst/>
      </p:bgPr>
    </p:bg>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2387600" y="8953500"/>
            <a:ext cx="19621500" cy="685800"/>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000000"/>
              </a:buClr>
              <a:buSzPts val="3800"/>
              <a:buFont typeface="Helvetica Neue"/>
              <a:buNone/>
              <a:defRPr sz="3800">
                <a:solidFill>
                  <a:srgbClr val="000000"/>
                </a:solidFill>
                <a:latin typeface="Helvetica Neue"/>
                <a:ea typeface="Helvetica Neue"/>
                <a:cs typeface="Helvetica Neue"/>
                <a:sym typeface="Helvetica Neue"/>
              </a:defRPr>
            </a:lvl1pPr>
            <a:lvl2pPr marL="914400" lvl="1" indent="-469900" algn="ctr">
              <a:lnSpc>
                <a:spcPct val="100000"/>
              </a:lnSpc>
              <a:spcBef>
                <a:spcPts val="0"/>
              </a:spcBef>
              <a:spcAft>
                <a:spcPts val="0"/>
              </a:spcAft>
              <a:buClr>
                <a:srgbClr val="000000"/>
              </a:buClr>
              <a:buSzPts val="3800"/>
              <a:buFont typeface="Helvetica Neue"/>
              <a:buChar char="•"/>
              <a:defRPr sz="3800">
                <a:solidFill>
                  <a:srgbClr val="000000"/>
                </a:solidFill>
                <a:latin typeface="Helvetica Neue"/>
                <a:ea typeface="Helvetica Neue"/>
                <a:cs typeface="Helvetica Neue"/>
                <a:sym typeface="Helvetica Neue"/>
              </a:defRPr>
            </a:lvl2pPr>
            <a:lvl3pPr marL="1371600" lvl="2" indent="-469900" algn="ctr">
              <a:lnSpc>
                <a:spcPct val="100000"/>
              </a:lnSpc>
              <a:spcBef>
                <a:spcPts val="0"/>
              </a:spcBef>
              <a:spcAft>
                <a:spcPts val="0"/>
              </a:spcAft>
              <a:buClr>
                <a:srgbClr val="000000"/>
              </a:buClr>
              <a:buSzPts val="3800"/>
              <a:buFont typeface="Helvetica Neue"/>
              <a:buChar char="•"/>
              <a:defRPr sz="3800">
                <a:solidFill>
                  <a:srgbClr val="000000"/>
                </a:solidFill>
                <a:latin typeface="Helvetica Neue"/>
                <a:ea typeface="Helvetica Neue"/>
                <a:cs typeface="Helvetica Neue"/>
                <a:sym typeface="Helvetica Neue"/>
              </a:defRPr>
            </a:lvl3pPr>
            <a:lvl4pPr marL="1828800" lvl="3" indent="-469900" algn="ctr">
              <a:lnSpc>
                <a:spcPct val="100000"/>
              </a:lnSpc>
              <a:spcBef>
                <a:spcPts val="0"/>
              </a:spcBef>
              <a:spcAft>
                <a:spcPts val="0"/>
              </a:spcAft>
              <a:buClr>
                <a:srgbClr val="000000"/>
              </a:buClr>
              <a:buSzPts val="3800"/>
              <a:buFont typeface="Helvetica Neue"/>
              <a:buChar char="•"/>
              <a:defRPr sz="3800">
                <a:solidFill>
                  <a:srgbClr val="000000"/>
                </a:solidFill>
                <a:latin typeface="Helvetica Neue"/>
                <a:ea typeface="Helvetica Neue"/>
                <a:cs typeface="Helvetica Neue"/>
                <a:sym typeface="Helvetica Neue"/>
              </a:defRPr>
            </a:lvl4pPr>
            <a:lvl5pPr marL="2286000" lvl="4" indent="-469900" algn="ctr">
              <a:lnSpc>
                <a:spcPct val="100000"/>
              </a:lnSpc>
              <a:spcBef>
                <a:spcPts val="0"/>
              </a:spcBef>
              <a:spcAft>
                <a:spcPts val="0"/>
              </a:spcAft>
              <a:buClr>
                <a:srgbClr val="000000"/>
              </a:buClr>
              <a:buSzPts val="3800"/>
              <a:buFont typeface="Helvetica Neue"/>
              <a:buChar char="•"/>
              <a:defRPr sz="3800">
                <a:solidFill>
                  <a:srgbClr val="000000"/>
                </a:solidFill>
                <a:latin typeface="Helvetica Neue"/>
                <a:ea typeface="Helvetica Neue"/>
                <a:cs typeface="Helvetica Neue"/>
                <a:sym typeface="Helvetica Neue"/>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53" name="Google Shape;53;p12"/>
          <p:cNvSpPr txBox="1">
            <a:spLocks noGrp="1"/>
          </p:cNvSpPr>
          <p:nvPr>
            <p:ph type="body" idx="2"/>
          </p:nvPr>
        </p:nvSpPr>
        <p:spPr>
          <a:xfrm>
            <a:off x="2387600" y="6045200"/>
            <a:ext cx="19621500" cy="889000"/>
          </a:xfrm>
          <a:prstGeom prst="rect">
            <a:avLst/>
          </a:prstGeom>
          <a:noFill/>
          <a:ln>
            <a:noFill/>
          </a:ln>
        </p:spPr>
        <p:txBody>
          <a:bodyPr spcFirstLastPara="1" wrap="square" lIns="91400" tIns="91400" rIns="91400" bIns="91400" anchor="ctr" anchorCtr="0">
            <a:noAutofit/>
          </a:bodyPr>
          <a:lstStyle>
            <a:lvl1pPr marL="457200" lvl="0" indent="-609600" algn="l">
              <a:lnSpc>
                <a:spcPct val="100000"/>
              </a:lnSpc>
              <a:spcBef>
                <a:spcPts val="1000"/>
              </a:spcBef>
              <a:spcAft>
                <a:spcPts val="0"/>
              </a:spcAft>
              <a:buSzPts val="6000"/>
              <a:buChar char="•"/>
              <a:defRPr/>
            </a:lvl1pPr>
            <a:lvl2pPr marL="914400" lvl="1" indent="-609600" algn="l">
              <a:lnSpc>
                <a:spcPct val="100000"/>
              </a:lnSpc>
              <a:spcBef>
                <a:spcPts val="1000"/>
              </a:spcBef>
              <a:spcAft>
                <a:spcPts val="0"/>
              </a:spcAft>
              <a:buSzPts val="6000"/>
              <a:buChar char="•"/>
              <a:defRPr/>
            </a:lvl2pPr>
            <a:lvl3pPr marL="1371600" lvl="2" indent="-609600" algn="l">
              <a:lnSpc>
                <a:spcPct val="100000"/>
              </a:lnSpc>
              <a:spcBef>
                <a:spcPts val="1000"/>
              </a:spcBef>
              <a:spcAft>
                <a:spcPts val="0"/>
              </a:spcAft>
              <a:buSzPts val="6000"/>
              <a:buChar char="•"/>
              <a:defRPr/>
            </a:lvl3pPr>
            <a:lvl4pPr marL="1828800" lvl="3" indent="-609600" algn="l">
              <a:lnSpc>
                <a:spcPct val="100000"/>
              </a:lnSpc>
              <a:spcBef>
                <a:spcPts val="1000"/>
              </a:spcBef>
              <a:spcAft>
                <a:spcPts val="0"/>
              </a:spcAft>
              <a:buSzPts val="6000"/>
              <a:buChar char="•"/>
              <a:defRPr/>
            </a:lvl4pPr>
            <a:lvl5pPr marL="2286000" lvl="4" indent="-609600" algn="l">
              <a:lnSpc>
                <a:spcPct val="100000"/>
              </a:lnSpc>
              <a:spcBef>
                <a:spcPts val="1000"/>
              </a:spcBef>
              <a:spcAft>
                <a:spcPts val="0"/>
              </a:spcAft>
              <a:buSzPts val="6000"/>
              <a:buChar char="•"/>
              <a:defRPr/>
            </a:lvl5pPr>
            <a:lvl6pPr marL="2743200" lvl="5" indent="-609600" algn="l">
              <a:lnSpc>
                <a:spcPct val="100000"/>
              </a:lnSpc>
              <a:spcBef>
                <a:spcPts val="1000"/>
              </a:spcBef>
              <a:spcAft>
                <a:spcPts val="0"/>
              </a:spcAft>
              <a:buSzPts val="6000"/>
              <a:buChar char="•"/>
              <a:defRPr/>
            </a:lvl6pPr>
            <a:lvl7pPr marL="3200400" lvl="6" indent="-609600" algn="l">
              <a:lnSpc>
                <a:spcPct val="100000"/>
              </a:lnSpc>
              <a:spcBef>
                <a:spcPts val="1000"/>
              </a:spcBef>
              <a:spcAft>
                <a:spcPts val="0"/>
              </a:spcAft>
              <a:buSzPts val="6000"/>
              <a:buChar char="•"/>
              <a:defRPr/>
            </a:lvl7pPr>
            <a:lvl8pPr marL="3657600" lvl="7" indent="-609600" algn="l">
              <a:lnSpc>
                <a:spcPct val="100000"/>
              </a:lnSpc>
              <a:spcBef>
                <a:spcPts val="1000"/>
              </a:spcBef>
              <a:spcAft>
                <a:spcPts val="0"/>
              </a:spcAft>
              <a:buSzPts val="6000"/>
              <a:buChar char="•"/>
              <a:defRPr/>
            </a:lvl8pPr>
            <a:lvl9pPr marL="4114800" lvl="8" indent="-609600" algn="l">
              <a:lnSpc>
                <a:spcPct val="100000"/>
              </a:lnSpc>
              <a:spcBef>
                <a:spcPts val="1000"/>
              </a:spcBef>
              <a:spcAft>
                <a:spcPts val="0"/>
              </a:spcAft>
              <a:buSzPts val="6000"/>
              <a:buChar char="•"/>
              <a:defRPr/>
            </a:lvl9pPr>
          </a:lstStyle>
          <a:p>
            <a:endParaRPr/>
          </a:p>
        </p:txBody>
      </p:sp>
      <p:sp>
        <p:nvSpPr>
          <p:cNvPr id="54" name="Google Shape;54;p1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hoto">
  <p:cSld name="Photo">
    <p:bg>
      <p:bgPr>
        <a:solidFill>
          <a:srgbClr val="FFFFFF"/>
        </a:solidFill>
        <a:effectLst/>
      </p:bgPr>
    </p:bg>
    <p:spTree>
      <p:nvGrpSpPr>
        <p:cNvPr id="1" name="Shape 55"/>
        <p:cNvGrpSpPr/>
        <p:nvPr/>
      </p:nvGrpSpPr>
      <p:grpSpPr>
        <a:xfrm>
          <a:off x="0" y="0"/>
          <a:ext cx="0" cy="0"/>
          <a:chOff x="0" y="0"/>
          <a:chExt cx="0" cy="0"/>
        </a:xfrm>
      </p:grpSpPr>
      <p:sp>
        <p:nvSpPr>
          <p:cNvPr id="56" name="Google Shape;56;p13"/>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R="0" lvl="1"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R="0" lvl="2"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R="0" lvl="3"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R="0" lvl="4"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R="0" lvl="5"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R="0" lvl="6"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R="0" lvl="7"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R="0" lvl="8"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24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32F"/>
        </a:solidFill>
        <a:effectLst/>
      </p:bgPr>
    </p:bg>
    <p:spTree>
      <p:nvGrpSpPr>
        <p:cNvPr id="1" name="Shape 5"/>
        <p:cNvGrpSpPr/>
        <p:nvPr/>
      </p:nvGrpSpPr>
      <p:grpSpPr>
        <a:xfrm>
          <a:off x="0" y="0"/>
          <a:ext cx="0" cy="0"/>
          <a:chOff x="0" y="0"/>
          <a:chExt cx="0" cy="0"/>
        </a:xfrm>
      </p:grpSpPr>
      <p:pic>
        <p:nvPicPr>
          <p:cNvPr id="6" name="Google Shape;6;p1" descr="Shape 12"/>
          <p:cNvPicPr preferRelativeResize="0"/>
          <p:nvPr/>
        </p:nvPicPr>
        <p:blipFill rotWithShape="1">
          <a:blip r:embed="rId15">
            <a:alphaModFix/>
          </a:blip>
          <a:srcRect/>
          <a:stretch/>
        </p:blipFill>
        <p:spPr>
          <a:xfrm>
            <a:off x="4343400" y="10061575"/>
            <a:ext cx="6623050" cy="1797050"/>
          </a:xfrm>
          <a:prstGeom prst="rect">
            <a:avLst/>
          </a:prstGeom>
          <a:noFill/>
          <a:ln>
            <a:noFill/>
          </a:ln>
        </p:spPr>
      </p:pic>
      <p:sp>
        <p:nvSpPr>
          <p:cNvPr id="7" name="Google Shape;7;p1"/>
          <p:cNvSpPr txBox="1">
            <a:spLocks noGrp="1"/>
          </p:cNvSpPr>
          <p:nvPr>
            <p:ph type="title"/>
          </p:nvPr>
        </p:nvSpPr>
        <p:spPr>
          <a:xfrm>
            <a:off x="1219200" y="449643"/>
            <a:ext cx="21945600" cy="2485264"/>
          </a:xfrm>
          <a:prstGeom prst="rect">
            <a:avLst/>
          </a:prstGeom>
          <a:noFill/>
          <a:ln>
            <a:noFill/>
          </a:ln>
        </p:spPr>
        <p:txBody>
          <a:bodyPr spcFirstLastPara="1" wrap="square" lIns="91400" tIns="91400" rIns="91400" bIns="91400" anchor="ctr" anchorCtr="0">
            <a:noAutofit/>
          </a:bodyPr>
          <a:lstStyle>
            <a:lvl1pPr marR="0" lvl="0"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1pPr>
            <a:lvl2pPr marR="0" lvl="1"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2pPr>
            <a:lvl3pPr marR="0" lvl="2"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3pPr>
            <a:lvl4pPr marR="0" lvl="3"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4pPr>
            <a:lvl5pPr marR="0" lvl="4"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5pPr>
            <a:lvl6pPr marR="0" lvl="5"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6pPr>
            <a:lvl7pPr marR="0" lvl="6"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7pPr>
            <a:lvl8pPr marR="0" lvl="7"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8pPr>
            <a:lvl9pPr marR="0" lvl="8" algn="ctr" rtl="0">
              <a:lnSpc>
                <a:spcPct val="100000"/>
              </a:lnSpc>
              <a:spcBef>
                <a:spcPts val="0"/>
              </a:spcBef>
              <a:spcAft>
                <a:spcPts val="0"/>
              </a:spcAft>
              <a:buClr>
                <a:srgbClr val="000000"/>
              </a:buClr>
              <a:buSzPts val="11200"/>
              <a:buFont typeface="Garamond"/>
              <a:buNone/>
              <a:defRPr sz="11200" b="0" i="0" u="none" strike="noStrike" cap="none">
                <a:solidFill>
                  <a:srgbClr val="000000"/>
                </a:solidFill>
                <a:latin typeface="Garamond"/>
                <a:ea typeface="Garamond"/>
                <a:cs typeface="Garamond"/>
                <a:sym typeface="Garamond"/>
              </a:defRPr>
            </a:lvl9pPr>
          </a:lstStyle>
          <a:p>
            <a:endParaRPr/>
          </a:p>
        </p:txBody>
      </p:sp>
      <p:sp>
        <p:nvSpPr>
          <p:cNvPr id="8" name="Google Shape;8;p1"/>
          <p:cNvSpPr txBox="1">
            <a:spLocks noGrp="1"/>
          </p:cNvSpPr>
          <p:nvPr>
            <p:ph type="body" idx="1"/>
          </p:nvPr>
        </p:nvSpPr>
        <p:spPr>
          <a:xfrm>
            <a:off x="1219200" y="2934906"/>
            <a:ext cx="21945600" cy="9582913"/>
          </a:xfrm>
          <a:prstGeom prst="rect">
            <a:avLst/>
          </a:prstGeom>
          <a:noFill/>
          <a:ln>
            <a:noFill/>
          </a:ln>
        </p:spPr>
        <p:txBody>
          <a:bodyPr spcFirstLastPara="1" wrap="square" lIns="91400" tIns="91400" rIns="91400" bIns="91400" anchor="ctr" anchorCtr="0">
            <a:noAutofit/>
          </a:bodyPr>
          <a:lstStyle>
            <a:lvl1pPr marL="457200" marR="0" lvl="0"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1pPr>
            <a:lvl2pPr marL="914400" marR="0" lvl="1"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2pPr>
            <a:lvl3pPr marL="1371600" marR="0" lvl="2"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3pPr>
            <a:lvl4pPr marL="1828800" marR="0" lvl="3"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4pPr>
            <a:lvl5pPr marL="2286000" marR="0" lvl="4"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5pPr>
            <a:lvl6pPr marL="2743200" marR="0" lvl="5"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6pPr>
            <a:lvl7pPr marL="3200400" marR="0" lvl="6"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7pPr>
            <a:lvl8pPr marL="3657600" marR="0" lvl="7"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8pPr>
            <a:lvl9pPr marL="4114800" marR="0" lvl="8" indent="-609600" algn="l" rtl="0">
              <a:lnSpc>
                <a:spcPct val="100000"/>
              </a:lnSpc>
              <a:spcBef>
                <a:spcPts val="1000"/>
              </a:spcBef>
              <a:spcAft>
                <a:spcPts val="0"/>
              </a:spcAft>
              <a:buClr>
                <a:srgbClr val="FFFFFF"/>
              </a:buClr>
              <a:buSzPts val="6000"/>
              <a:buFont typeface="Arial"/>
              <a:buChar char="•"/>
              <a:defRPr sz="6000" b="0" i="0" u="none" strike="noStrike" cap="none">
                <a:solidFill>
                  <a:srgbClr val="FFFFFF"/>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15639167" y="12443475"/>
            <a:ext cx="515234" cy="5384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400"/>
              <a:buFont typeface="Calibri"/>
              <a:buNone/>
              <a:defRPr sz="24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err="1" smtClean="0"/>
              <a:t>Speaking_dos</a:t>
            </a:r>
            <a:r>
              <a:rPr lang="en-US" sz="8800" b="1" dirty="0" smtClean="0"/>
              <a:t> and don’ts</a:t>
            </a:r>
            <a:endParaRPr lang="en-US" sz="8800" dirty="0"/>
          </a:p>
        </p:txBody>
      </p:sp>
      <p:sp>
        <p:nvSpPr>
          <p:cNvPr id="3" name="Text Placeholder 2"/>
          <p:cNvSpPr>
            <a:spLocks noGrp="1"/>
          </p:cNvSpPr>
          <p:nvPr>
            <p:ph type="body" idx="1"/>
          </p:nvPr>
        </p:nvSpPr>
        <p:spPr>
          <a:xfrm>
            <a:off x="0" y="2751340"/>
            <a:ext cx="24536400" cy="10515602"/>
          </a:xfrm>
        </p:spPr>
        <p:txBody>
          <a:bodyPr/>
          <a:lstStyle/>
          <a:p>
            <a:pPr marL="0" indent="0">
              <a:buNone/>
            </a:pPr>
            <a:r>
              <a:rPr lang="en-US" dirty="0" smtClean="0">
                <a:solidFill>
                  <a:srgbClr val="00B050"/>
                </a:solidFill>
              </a:rPr>
              <a:t>Dos!</a:t>
            </a:r>
          </a:p>
          <a:p>
            <a:pPr marL="0" indent="0">
              <a:buNone/>
            </a:pPr>
            <a:r>
              <a:rPr lang="en-US" dirty="0" smtClean="0"/>
              <a:t>Paraphrase the question</a:t>
            </a:r>
          </a:p>
          <a:p>
            <a:pPr marL="0" indent="0">
              <a:buNone/>
            </a:pPr>
            <a:r>
              <a:rPr lang="en-US" dirty="0" smtClean="0"/>
              <a:t>Explain: in details – 1 idea rather than jumping around many general ideas</a:t>
            </a:r>
          </a:p>
          <a:p>
            <a:pPr marL="0" indent="0">
              <a:buNone/>
            </a:pPr>
            <a:r>
              <a:rPr lang="en-US" dirty="0" smtClean="0"/>
              <a:t>Example (optional) be creative!</a:t>
            </a:r>
          </a:p>
          <a:p>
            <a:pPr marL="0" indent="0">
              <a:buNone/>
            </a:pPr>
            <a:r>
              <a:rPr lang="en-US" dirty="0" smtClean="0">
                <a:solidFill>
                  <a:srgbClr val="00B050"/>
                </a:solidFill>
              </a:rPr>
              <a:t>Don’ts</a:t>
            </a:r>
          </a:p>
          <a:p>
            <a:pPr marL="0" indent="0">
              <a:buNone/>
            </a:pPr>
            <a:r>
              <a:rPr lang="en-US" dirty="0" smtClean="0">
                <a:solidFill>
                  <a:srgbClr val="F8F8F8"/>
                </a:solidFill>
              </a:rPr>
              <a:t>Saying “you”</a:t>
            </a:r>
          </a:p>
          <a:p>
            <a:pPr marL="0" indent="0">
              <a:buNone/>
            </a:pPr>
            <a:r>
              <a:rPr lang="en-US" dirty="0" smtClean="0">
                <a:solidFill>
                  <a:srgbClr val="F8F8F8"/>
                </a:solidFill>
              </a:rPr>
              <a:t>Ambiguous nouns – “things” ”stuff” ”something”</a:t>
            </a:r>
          </a:p>
          <a:p>
            <a:pPr marL="0" indent="0">
              <a:buNone/>
            </a:pPr>
            <a:r>
              <a:rPr lang="en-US" dirty="0" smtClean="0">
                <a:solidFill>
                  <a:srgbClr val="F8F8F8"/>
                </a:solidFill>
              </a:rPr>
              <a:t>Too many general ideas</a:t>
            </a:r>
          </a:p>
          <a:p>
            <a:pPr marL="0" indent="0">
              <a:buNone/>
            </a:pPr>
            <a:endParaRPr lang="en-US" dirty="0" smtClean="0">
              <a:solidFill>
                <a:srgbClr val="F8F8F8"/>
              </a:solidFill>
            </a:endParaRPr>
          </a:p>
        </p:txBody>
      </p:sp>
    </p:spTree>
    <p:extLst>
      <p:ext uri="{BB962C8B-B14F-4D97-AF65-F5344CB8AC3E}">
        <p14:creationId xmlns:p14="http://schemas.microsoft.com/office/powerpoint/2010/main" val="92352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body" idx="1"/>
          </p:nvPr>
        </p:nvSpPr>
        <p:spPr>
          <a:xfrm>
            <a:off x="0" y="3962400"/>
            <a:ext cx="24384000" cy="7315200"/>
          </a:xfrm>
          <a:prstGeom prst="rect">
            <a:avLst/>
          </a:prstGeom>
          <a:noFill/>
          <a:ln>
            <a:noFill/>
          </a:ln>
        </p:spPr>
        <p:txBody>
          <a:bodyPr spcFirstLastPara="1" wrap="square" lIns="50800" tIns="50800" rIns="50800" bIns="50800" anchor="ctr" anchorCtr="0">
            <a:noAutofit/>
          </a:bodyPr>
          <a:lstStyle/>
          <a:p>
            <a:pPr marL="0" lvl="0" indent="0" algn="ctr" rtl="0">
              <a:lnSpc>
                <a:spcPct val="100000"/>
              </a:lnSpc>
              <a:spcBef>
                <a:spcPts val="0"/>
              </a:spcBef>
              <a:spcAft>
                <a:spcPts val="0"/>
              </a:spcAft>
              <a:buSzPts val="6000"/>
              <a:buNone/>
            </a:pPr>
            <a:r>
              <a:rPr lang="en-US" sz="7200" dirty="0">
                <a:solidFill>
                  <a:srgbClr val="FFC000"/>
                </a:solidFill>
              </a:rPr>
              <a:t>3</a:t>
            </a:r>
            <a:r>
              <a:rPr lang="en-US" sz="7200" dirty="0" smtClean="0">
                <a:solidFill>
                  <a:srgbClr val="FFC000"/>
                </a:solidFill>
              </a:rPr>
              <a:t>. If you could try any food, what would it be?</a:t>
            </a:r>
          </a:p>
          <a:p>
            <a:pPr marL="0" lvl="0" indent="0" algn="ctr" rtl="0">
              <a:lnSpc>
                <a:spcPct val="100000"/>
              </a:lnSpc>
              <a:spcBef>
                <a:spcPts val="0"/>
              </a:spcBef>
              <a:spcAft>
                <a:spcPts val="0"/>
              </a:spcAft>
              <a:buSzPts val="6000"/>
              <a:buNone/>
            </a:pPr>
            <a:endParaRPr lang="en-US" sz="7200" dirty="0">
              <a:solidFill>
                <a:srgbClr val="FFC000"/>
              </a:solidFill>
            </a:endParaRPr>
          </a:p>
          <a:p>
            <a:pPr marL="0" indent="0" algn="just">
              <a:buNone/>
            </a:pPr>
            <a:r>
              <a:rPr lang="en-US" dirty="0"/>
              <a:t>Answer:  Given an opportunity to eat any dishes, I’d </a:t>
            </a:r>
            <a:r>
              <a:rPr lang="en-US" dirty="0">
                <a:solidFill>
                  <a:srgbClr val="00B050"/>
                </a:solidFill>
              </a:rPr>
              <a:t>opt </a:t>
            </a:r>
            <a:r>
              <a:rPr lang="en-US" dirty="0" smtClean="0">
                <a:solidFill>
                  <a:srgbClr val="00B050"/>
                </a:solidFill>
              </a:rPr>
              <a:t>for | go for</a:t>
            </a:r>
            <a:r>
              <a:rPr lang="en-US" dirty="0" smtClean="0"/>
              <a:t> </a:t>
            </a:r>
            <a:r>
              <a:rPr lang="en-US" dirty="0">
                <a:solidFill>
                  <a:srgbClr val="FFFF00"/>
                </a:solidFill>
              </a:rPr>
              <a:t>Italian lasagna</a:t>
            </a:r>
            <a:r>
              <a:rPr lang="en-US" dirty="0" smtClean="0"/>
              <a:t>.</a:t>
            </a:r>
            <a:endParaRPr lang="en-US" dirty="0"/>
          </a:p>
          <a:p>
            <a:pPr marL="0" indent="0" algn="just">
              <a:buNone/>
            </a:pPr>
            <a:r>
              <a:rPr lang="en-US" dirty="0"/>
              <a:t>[</a:t>
            </a:r>
            <a:r>
              <a:rPr lang="en-US" dirty="0">
                <a:solidFill>
                  <a:srgbClr val="FFFF00"/>
                </a:solidFill>
              </a:rPr>
              <a:t>why</a:t>
            </a:r>
            <a:r>
              <a:rPr lang="en-US" dirty="0"/>
              <a:t>]</a:t>
            </a:r>
          </a:p>
          <a:p>
            <a:pPr marL="0" indent="0" algn="just">
              <a:buNone/>
            </a:pPr>
            <a:r>
              <a:rPr lang="en-US" dirty="0"/>
              <a:t>Because I’m a huge fan of </a:t>
            </a:r>
            <a:r>
              <a:rPr lang="en-US" dirty="0" smtClean="0"/>
              <a:t>its </a:t>
            </a:r>
            <a:r>
              <a:rPr lang="en-US" dirty="0" smtClean="0">
                <a:solidFill>
                  <a:srgbClr val="00B050"/>
                </a:solidFill>
              </a:rPr>
              <a:t>grease</a:t>
            </a:r>
            <a:r>
              <a:rPr lang="en-US" dirty="0" smtClean="0"/>
              <a:t>, which comes from </a:t>
            </a:r>
            <a:r>
              <a:rPr lang="en-US" dirty="0" smtClean="0">
                <a:solidFill>
                  <a:srgbClr val="FFFF00"/>
                </a:solidFill>
              </a:rPr>
              <a:t>layers of pasta </a:t>
            </a:r>
            <a:r>
              <a:rPr lang="en-US" dirty="0" smtClean="0"/>
              <a:t>filled with </a:t>
            </a:r>
            <a:r>
              <a:rPr lang="en-US" dirty="0" smtClean="0">
                <a:solidFill>
                  <a:srgbClr val="FFFF00"/>
                </a:solidFill>
              </a:rPr>
              <a:t>parmesan cheese </a:t>
            </a:r>
            <a:r>
              <a:rPr lang="en-US" dirty="0" smtClean="0"/>
              <a:t>and </a:t>
            </a:r>
            <a:r>
              <a:rPr lang="en-US" dirty="0" smtClean="0">
                <a:solidFill>
                  <a:srgbClr val="FFFF00"/>
                </a:solidFill>
              </a:rPr>
              <a:t>ground pork</a:t>
            </a:r>
            <a:r>
              <a:rPr lang="en-US" dirty="0" smtClean="0"/>
              <a:t>. </a:t>
            </a:r>
          </a:p>
          <a:p>
            <a:pPr marL="0" indent="0" algn="just">
              <a:buNone/>
            </a:pPr>
            <a:r>
              <a:rPr lang="en-US" dirty="0" smtClean="0"/>
              <a:t>Also, of all the lasagna in the world, </a:t>
            </a:r>
            <a:r>
              <a:rPr lang="en-US" dirty="0" smtClean="0">
                <a:solidFill>
                  <a:srgbClr val="00B050"/>
                </a:solidFill>
              </a:rPr>
              <a:t>the Italian version </a:t>
            </a:r>
            <a:r>
              <a:rPr lang="en-US" dirty="0" smtClean="0"/>
              <a:t>offers the richest and most delightful taste.</a:t>
            </a:r>
          </a:p>
          <a:p>
            <a:pPr marL="0" indent="0" algn="just">
              <a:buNone/>
            </a:pPr>
            <a:r>
              <a:rPr lang="en-US" dirty="0" smtClean="0"/>
              <a:t>[</a:t>
            </a:r>
            <a:r>
              <a:rPr lang="en-US" dirty="0">
                <a:solidFill>
                  <a:srgbClr val="FFFF00"/>
                </a:solidFill>
              </a:rPr>
              <a:t>example</a:t>
            </a:r>
            <a:r>
              <a:rPr lang="en-US" dirty="0"/>
              <a:t>]</a:t>
            </a:r>
          </a:p>
          <a:p>
            <a:pPr marL="0" indent="0" algn="just">
              <a:buNone/>
            </a:pPr>
            <a:r>
              <a:rPr lang="en-US" dirty="0" smtClean="0">
                <a:solidFill>
                  <a:srgbClr val="FFFF00"/>
                </a:solidFill>
              </a:rPr>
              <a:t>Just the other day, </a:t>
            </a:r>
            <a:r>
              <a:rPr lang="en-US" dirty="0" smtClean="0">
                <a:solidFill>
                  <a:srgbClr val="F8F8F8"/>
                </a:solidFill>
              </a:rPr>
              <a:t>my mouth </a:t>
            </a:r>
            <a:r>
              <a:rPr lang="en-US" dirty="0" smtClean="0">
                <a:solidFill>
                  <a:srgbClr val="00B050"/>
                </a:solidFill>
              </a:rPr>
              <a:t>watered</a:t>
            </a:r>
            <a:r>
              <a:rPr lang="en-US" dirty="0" smtClean="0">
                <a:solidFill>
                  <a:srgbClr val="F8F8F8"/>
                </a:solidFill>
              </a:rPr>
              <a:t> as I was watching an Italian chef making this dish on </a:t>
            </a:r>
            <a:r>
              <a:rPr lang="en-US" dirty="0" err="1" smtClean="0">
                <a:solidFill>
                  <a:srgbClr val="F8F8F8"/>
                </a:solidFill>
              </a:rPr>
              <a:t>Youtube</a:t>
            </a:r>
            <a:r>
              <a:rPr lang="en-US" dirty="0" smtClean="0">
                <a:solidFill>
                  <a:srgbClr val="F8F8F8"/>
                </a:solidFill>
              </a:rPr>
              <a:t>.</a:t>
            </a:r>
            <a:endParaRPr lang="en-US" dirty="0">
              <a:solidFill>
                <a:srgbClr val="F8F8F8"/>
              </a:solidFill>
            </a:endParaRPr>
          </a:p>
          <a:p>
            <a:pPr marL="0" indent="0" algn="just">
              <a:lnSpc>
                <a:spcPct val="75000"/>
              </a:lnSpc>
              <a:spcBef>
                <a:spcPts val="0"/>
              </a:spcBef>
              <a:buNone/>
            </a:pPr>
            <a:endParaRPr lang="en-US" dirty="0" smtClean="0">
              <a:solidFill>
                <a:srgbClr val="F8F8F8"/>
              </a:solidFill>
            </a:endParaRPr>
          </a:p>
          <a:p>
            <a:pPr algn="just"/>
            <a:endParaRPr lang="en-US" dirty="0"/>
          </a:p>
        </p:txBody>
      </p:sp>
      <p:sp>
        <p:nvSpPr>
          <p:cNvPr id="85" name="Google Shape;85;p18"/>
          <p:cNvSpPr txBox="1">
            <a:spLocks noGrp="1"/>
          </p:cNvSpPr>
          <p:nvPr>
            <p:ph type="sldNum" idx="4294967295"/>
          </p:nvPr>
        </p:nvSpPr>
        <p:spPr>
          <a:xfrm>
            <a:off x="23476484" y="12690622"/>
            <a:ext cx="760601" cy="737732"/>
          </a:xfrm>
          <a:prstGeom prst="rect">
            <a:avLst/>
          </a:prstGeom>
          <a:noFill/>
          <a:ln>
            <a:noFill/>
          </a:ln>
        </p:spPr>
        <p:txBody>
          <a:bodyPr spcFirstLastPara="1" wrap="square" lIns="91400" tIns="91400" rIns="91400" bIns="91400" anchor="ctr" anchorCtr="0">
            <a:noAutofit/>
          </a:bodyPr>
          <a:lstStyle/>
          <a:p>
            <a:pPr marL="0" lvl="0" indent="0" algn="r" rtl="0">
              <a:lnSpc>
                <a:spcPct val="100000"/>
              </a:lnSpc>
              <a:spcBef>
                <a:spcPts val="0"/>
              </a:spcBef>
              <a:spcAft>
                <a:spcPts val="0"/>
              </a:spcAft>
              <a:buClr>
                <a:srgbClr val="FFFFFF"/>
              </a:buClr>
              <a:buSzPts val="4000"/>
              <a:buFont typeface="Arial"/>
              <a:buNone/>
            </a:pPr>
            <a:fld id="{00000000-1234-1234-1234-123412341234}" type="slidenum">
              <a:rPr lang="en-US" sz="4000">
                <a:solidFill>
                  <a:srgbClr val="FFFFFF"/>
                </a:solidFill>
                <a:latin typeface="Arial"/>
                <a:ea typeface="Arial"/>
                <a:cs typeface="Arial"/>
                <a:sym typeface="Arial"/>
              </a:rPr>
              <a:t>10</a:t>
            </a:fld>
            <a:endParaRPr sz="40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770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2" end="2"/>
                                            </p:txEl>
                                          </p:spTgt>
                                        </p:tgtEl>
                                        <p:attrNameLst>
                                          <p:attrName>style.visibility</p:attrName>
                                        </p:attrNameLst>
                                      </p:cBhvr>
                                      <p:to>
                                        <p:strVal val="visible"/>
                                      </p:to>
                                    </p:set>
                                    <p:animEffect transition="in" filter="fade">
                                      <p:cBhvr>
                                        <p:cTn id="7" dur="500"/>
                                        <p:tgtEl>
                                          <p:spTgt spid="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xEl>
                                              <p:pRg st="3" end="3"/>
                                            </p:txEl>
                                          </p:spTgt>
                                        </p:tgtEl>
                                        <p:attrNameLst>
                                          <p:attrName>style.visibility</p:attrName>
                                        </p:attrNameLst>
                                      </p:cBhvr>
                                      <p:to>
                                        <p:strVal val="visible"/>
                                      </p:to>
                                    </p:set>
                                    <p:animEffect transition="in" filter="fade">
                                      <p:cBhvr>
                                        <p:cTn id="12" dur="500"/>
                                        <p:tgtEl>
                                          <p:spTgt spid="8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xEl>
                                              <p:pRg st="4" end="4"/>
                                            </p:txEl>
                                          </p:spTgt>
                                        </p:tgtEl>
                                        <p:attrNameLst>
                                          <p:attrName>style.visibility</p:attrName>
                                        </p:attrNameLst>
                                      </p:cBhvr>
                                      <p:to>
                                        <p:strVal val="visible"/>
                                      </p:to>
                                    </p:set>
                                    <p:animEffect transition="in" filter="fade">
                                      <p:cBhvr>
                                        <p:cTn id="17" dur="500"/>
                                        <p:tgtEl>
                                          <p:spTgt spid="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xEl>
                                              <p:pRg st="5" end="5"/>
                                            </p:txEl>
                                          </p:spTgt>
                                        </p:tgtEl>
                                        <p:attrNameLst>
                                          <p:attrName>style.visibility</p:attrName>
                                        </p:attrNameLst>
                                      </p:cBhvr>
                                      <p:to>
                                        <p:strVal val="visible"/>
                                      </p:to>
                                    </p:set>
                                    <p:animEffect transition="in" filter="fade">
                                      <p:cBhvr>
                                        <p:cTn id="22" dur="500"/>
                                        <p:tgtEl>
                                          <p:spTgt spid="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
                                            <p:txEl>
                                              <p:pRg st="6" end="6"/>
                                            </p:txEl>
                                          </p:spTgt>
                                        </p:tgtEl>
                                        <p:attrNameLst>
                                          <p:attrName>style.visibility</p:attrName>
                                        </p:attrNameLst>
                                      </p:cBhvr>
                                      <p:to>
                                        <p:strVal val="visible"/>
                                      </p:to>
                                    </p:set>
                                    <p:animEffect transition="in" filter="fade">
                                      <p:cBhvr>
                                        <p:cTn id="27" dur="500"/>
                                        <p:tgtEl>
                                          <p:spTgt spid="8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4">
                                            <p:txEl>
                                              <p:pRg st="7" end="7"/>
                                            </p:txEl>
                                          </p:spTgt>
                                        </p:tgtEl>
                                        <p:attrNameLst>
                                          <p:attrName>style.visibility</p:attrName>
                                        </p:attrNameLst>
                                      </p:cBhvr>
                                      <p:to>
                                        <p:strVal val="visible"/>
                                      </p:to>
                                    </p:set>
                                    <p:animEffect transition="in" filter="fade">
                                      <p:cBhvr>
                                        <p:cTn id="30" dur="500"/>
                                        <p:tgtEl>
                                          <p:spTgt spid="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a:t>What don’t you like about your job/study?</a:t>
            </a:r>
            <a:endParaRPr lang="en-US" sz="8800" dirty="0"/>
          </a:p>
        </p:txBody>
      </p:sp>
      <p:sp>
        <p:nvSpPr>
          <p:cNvPr id="3" name="Text Placeholder 2"/>
          <p:cNvSpPr>
            <a:spLocks noGrp="1"/>
          </p:cNvSpPr>
          <p:nvPr>
            <p:ph type="body" idx="1"/>
          </p:nvPr>
        </p:nvSpPr>
        <p:spPr>
          <a:xfrm>
            <a:off x="990600" y="2751340"/>
            <a:ext cx="22174200" cy="10515602"/>
          </a:xfrm>
        </p:spPr>
        <p:txBody>
          <a:bodyPr/>
          <a:lstStyle/>
          <a:p>
            <a:pPr marL="0" indent="0">
              <a:buNone/>
            </a:pPr>
            <a:r>
              <a:rPr lang="en-US" dirty="0"/>
              <a:t>As far as I'm concerned, Nothing is perfect and so as my school. I guess there are several things that leave a little to be desired in </a:t>
            </a:r>
            <a:r>
              <a:rPr lang="en-US" dirty="0" smtClean="0"/>
              <a:t>FTU. </a:t>
            </a:r>
            <a:r>
              <a:rPr lang="en-US" dirty="0"/>
              <a:t>I don't like the study program cause it is too much and hard to understand. Sometimes I feel really exhausted. In addition, the environment is so dynamic that an introvert individual like me doesn’t have a chance to make friends, and my teacher is very strict whenever we have an examination. Besides, I hope the principal will take into account building another computer room because there are too few this to study. Another reason is the tuition fee which is so high for me to pay.</a:t>
            </a:r>
          </a:p>
        </p:txBody>
      </p:sp>
    </p:spTree>
    <p:extLst>
      <p:ext uri="{BB962C8B-B14F-4D97-AF65-F5344CB8AC3E}">
        <p14:creationId xmlns:p14="http://schemas.microsoft.com/office/powerpoint/2010/main" val="121687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a:t>What don’t you like about your job/study?</a:t>
            </a:r>
            <a:endParaRPr lang="en-US" sz="8800" dirty="0"/>
          </a:p>
        </p:txBody>
      </p:sp>
      <p:sp>
        <p:nvSpPr>
          <p:cNvPr id="3" name="Text Placeholder 2"/>
          <p:cNvSpPr>
            <a:spLocks noGrp="1"/>
          </p:cNvSpPr>
          <p:nvPr>
            <p:ph type="body" idx="1"/>
          </p:nvPr>
        </p:nvSpPr>
        <p:spPr>
          <a:xfrm>
            <a:off x="304800" y="2751340"/>
            <a:ext cx="23698200" cy="10515602"/>
          </a:xfrm>
        </p:spPr>
        <p:txBody>
          <a:bodyPr/>
          <a:lstStyle/>
          <a:p>
            <a:pPr marL="0" indent="0">
              <a:buNone/>
            </a:pPr>
            <a:r>
              <a:rPr lang="en-US" dirty="0" smtClean="0">
                <a:solidFill>
                  <a:srgbClr val="FFFF00"/>
                </a:solidFill>
              </a:rPr>
              <a:t>Lead-in</a:t>
            </a:r>
            <a:r>
              <a:rPr lang="en-US" dirty="0" smtClean="0"/>
              <a:t>: As </a:t>
            </a:r>
            <a:r>
              <a:rPr lang="en-US" dirty="0"/>
              <a:t>far as I'm concerned, Nothing is perfect and so as my school. I guess there are several things that leave a little to be desired in </a:t>
            </a:r>
            <a:r>
              <a:rPr lang="en-US" dirty="0" smtClean="0"/>
              <a:t>FTU. </a:t>
            </a:r>
          </a:p>
          <a:p>
            <a:pPr marL="0" indent="0">
              <a:buNone/>
            </a:pPr>
            <a:r>
              <a:rPr lang="en-US" dirty="0" smtClean="0">
                <a:solidFill>
                  <a:srgbClr val="FFFF00"/>
                </a:solidFill>
              </a:rPr>
              <a:t>Answer &amp; explanation: (1) </a:t>
            </a:r>
            <a:r>
              <a:rPr lang="en-US" dirty="0" smtClean="0"/>
              <a:t>I </a:t>
            </a:r>
            <a:r>
              <a:rPr lang="en-US" dirty="0">
                <a:solidFill>
                  <a:srgbClr val="FF0000"/>
                </a:solidFill>
              </a:rPr>
              <a:t>don't like </a:t>
            </a:r>
            <a:r>
              <a:rPr lang="en-US" dirty="0"/>
              <a:t>the study program cause it is too much and hard to understand. </a:t>
            </a:r>
            <a:r>
              <a:rPr lang="en-US" dirty="0" smtClean="0"/>
              <a:t>Sometimes </a:t>
            </a:r>
            <a:r>
              <a:rPr lang="en-US" dirty="0"/>
              <a:t>I feel really exhausted. </a:t>
            </a:r>
            <a:endParaRPr lang="en-US" dirty="0" smtClean="0"/>
          </a:p>
          <a:p>
            <a:pPr marL="0" indent="0">
              <a:buNone/>
            </a:pPr>
            <a:r>
              <a:rPr lang="en-US" dirty="0" smtClean="0">
                <a:solidFill>
                  <a:srgbClr val="FFFF00"/>
                </a:solidFill>
              </a:rPr>
              <a:t>(2) </a:t>
            </a:r>
            <a:r>
              <a:rPr lang="en-US" dirty="0" smtClean="0"/>
              <a:t>In </a:t>
            </a:r>
            <a:r>
              <a:rPr lang="en-US" dirty="0"/>
              <a:t>addition, the environment is so dynamic that an introvert individual like me doesn’t have a chance to make friends, </a:t>
            </a:r>
            <a:endParaRPr lang="en-US" dirty="0" smtClean="0"/>
          </a:p>
          <a:p>
            <a:pPr marL="0" indent="0">
              <a:buNone/>
            </a:pPr>
            <a:r>
              <a:rPr lang="en-US" dirty="0" smtClean="0">
                <a:solidFill>
                  <a:srgbClr val="FFFF00"/>
                </a:solidFill>
              </a:rPr>
              <a:t>(3) </a:t>
            </a:r>
            <a:r>
              <a:rPr lang="en-US" dirty="0" smtClean="0"/>
              <a:t>and </a:t>
            </a:r>
            <a:r>
              <a:rPr lang="en-US" dirty="0"/>
              <a:t>my teacher is very strict whenever we have an examination. </a:t>
            </a:r>
            <a:r>
              <a:rPr lang="en-US" dirty="0" smtClean="0">
                <a:solidFill>
                  <a:srgbClr val="FFFF00"/>
                </a:solidFill>
              </a:rPr>
              <a:t>(4) </a:t>
            </a:r>
            <a:r>
              <a:rPr lang="en-US" dirty="0" smtClean="0"/>
              <a:t>Besides</a:t>
            </a:r>
            <a:r>
              <a:rPr lang="en-US" dirty="0"/>
              <a:t>, I hope the principal will take into account building another computer room because there are too few this to study. </a:t>
            </a:r>
            <a:endParaRPr lang="en-US" dirty="0" smtClean="0"/>
          </a:p>
          <a:p>
            <a:pPr marL="0" indent="0">
              <a:buNone/>
            </a:pPr>
            <a:r>
              <a:rPr lang="en-US" dirty="0" smtClean="0">
                <a:solidFill>
                  <a:srgbClr val="FFFF00"/>
                </a:solidFill>
              </a:rPr>
              <a:t>(5) </a:t>
            </a:r>
            <a:r>
              <a:rPr lang="en-US" dirty="0" smtClean="0"/>
              <a:t>Another </a:t>
            </a:r>
            <a:r>
              <a:rPr lang="en-US" dirty="0"/>
              <a:t>reason is the tuition fee which is so high for me to pay.</a:t>
            </a:r>
          </a:p>
        </p:txBody>
      </p:sp>
    </p:spTree>
    <p:extLst>
      <p:ext uri="{BB962C8B-B14F-4D97-AF65-F5344CB8AC3E}">
        <p14:creationId xmlns:p14="http://schemas.microsoft.com/office/powerpoint/2010/main" val="76948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a:t>What don’t you like about your job/study?</a:t>
            </a:r>
            <a:endParaRPr lang="en-US" sz="8800" dirty="0"/>
          </a:p>
        </p:txBody>
      </p:sp>
      <p:sp>
        <p:nvSpPr>
          <p:cNvPr id="3" name="Text Placeholder 2"/>
          <p:cNvSpPr>
            <a:spLocks noGrp="1"/>
          </p:cNvSpPr>
          <p:nvPr>
            <p:ph type="body" idx="1"/>
          </p:nvPr>
        </p:nvSpPr>
        <p:spPr>
          <a:xfrm>
            <a:off x="0" y="2751340"/>
            <a:ext cx="24536400" cy="10515602"/>
          </a:xfrm>
        </p:spPr>
        <p:txBody>
          <a:bodyPr/>
          <a:lstStyle/>
          <a:p>
            <a:pPr marL="0" indent="0">
              <a:buNone/>
            </a:pPr>
            <a:r>
              <a:rPr lang="en-US" dirty="0" smtClean="0">
                <a:solidFill>
                  <a:srgbClr val="FFFF00"/>
                </a:solidFill>
              </a:rPr>
              <a:t>Answer &amp; explanation: </a:t>
            </a:r>
            <a:r>
              <a:rPr lang="en-US" dirty="0" smtClean="0"/>
              <a:t>I’m not really into the </a:t>
            </a:r>
            <a:r>
              <a:rPr lang="en-US" dirty="0"/>
              <a:t>study program cause it is too much and </a:t>
            </a:r>
            <a:r>
              <a:rPr lang="en-US" dirty="0">
                <a:solidFill>
                  <a:srgbClr val="FF0000"/>
                </a:solidFill>
              </a:rPr>
              <a:t>hard to understand</a:t>
            </a:r>
            <a:r>
              <a:rPr lang="en-US" dirty="0"/>
              <a:t>. </a:t>
            </a:r>
            <a:r>
              <a:rPr lang="en-US" dirty="0" smtClean="0"/>
              <a:t>Sometimes </a:t>
            </a:r>
            <a:r>
              <a:rPr lang="en-US" dirty="0"/>
              <a:t>I feel really exhausted</a:t>
            </a:r>
            <a:r>
              <a:rPr lang="en-US" dirty="0" smtClean="0"/>
              <a:t>.</a:t>
            </a:r>
          </a:p>
          <a:p>
            <a:pPr marL="857250" indent="-857250">
              <a:buFont typeface="Symbol" panose="05050102010706020507" pitchFamily="18" charset="2"/>
              <a:buChar char="Þ"/>
            </a:pPr>
            <a:r>
              <a:rPr lang="en-US" dirty="0" smtClean="0"/>
              <a:t>because </a:t>
            </a:r>
            <a:r>
              <a:rPr lang="en-US" dirty="0"/>
              <a:t>of its </a:t>
            </a:r>
            <a:r>
              <a:rPr lang="en-US" dirty="0">
                <a:solidFill>
                  <a:srgbClr val="00B050"/>
                </a:solidFill>
              </a:rPr>
              <a:t>hectic schedule </a:t>
            </a:r>
            <a:r>
              <a:rPr lang="en-US" dirty="0">
                <a:solidFill>
                  <a:srgbClr val="FFFF00"/>
                </a:solidFill>
              </a:rPr>
              <a:t>from 6 </a:t>
            </a:r>
            <a:r>
              <a:rPr lang="en-US" dirty="0" err="1">
                <a:solidFill>
                  <a:srgbClr val="FFFF00"/>
                </a:solidFill>
              </a:rPr>
              <a:t>a.m</a:t>
            </a:r>
            <a:r>
              <a:rPr lang="en-US" dirty="0">
                <a:solidFill>
                  <a:srgbClr val="FFFF00"/>
                </a:solidFill>
              </a:rPr>
              <a:t> to 7 </a:t>
            </a:r>
            <a:r>
              <a:rPr lang="en-US" dirty="0" err="1">
                <a:solidFill>
                  <a:srgbClr val="FFFF00"/>
                </a:solidFill>
              </a:rPr>
              <a:t>p.m</a:t>
            </a:r>
            <a:r>
              <a:rPr lang="en-US" dirty="0"/>
              <a:t> every </a:t>
            </a:r>
            <a:r>
              <a:rPr lang="en-US" dirty="0" smtClean="0"/>
              <a:t>day</a:t>
            </a:r>
          </a:p>
          <a:p>
            <a:pPr marL="857250" indent="-857250">
              <a:buFont typeface="Symbol" panose="05050102010706020507" pitchFamily="18" charset="2"/>
              <a:buChar char="Þ"/>
            </a:pPr>
            <a:r>
              <a:rPr lang="en-US" dirty="0" smtClean="0"/>
              <a:t>As well, the knowledge in the course books is rather abstract and hard to …, which is not only demotivating but also mentally exhausting for me to learn.</a:t>
            </a:r>
          </a:p>
          <a:p>
            <a:pPr marL="0" indent="0">
              <a:buNone/>
            </a:pPr>
            <a:r>
              <a:rPr lang="en-US" dirty="0" smtClean="0"/>
              <a:t>In addition, the environment is so dynamic that an introvert individual like me doesn’t have a chance to make friends. </a:t>
            </a:r>
          </a:p>
          <a:p>
            <a:pPr marL="857250" indent="-857250">
              <a:buFont typeface="Symbol" panose="05050102010706020507" pitchFamily="18" charset="2"/>
              <a:buChar char="Þ"/>
            </a:pPr>
            <a:r>
              <a:rPr lang="en-US" dirty="0" smtClean="0"/>
              <a:t>Also, </a:t>
            </a:r>
            <a:r>
              <a:rPr lang="en-US" dirty="0"/>
              <a:t>being an introvert, I </a:t>
            </a:r>
            <a:r>
              <a:rPr lang="en-US" dirty="0">
                <a:solidFill>
                  <a:srgbClr val="00B050"/>
                </a:solidFill>
              </a:rPr>
              <a:t>have a hard time</a:t>
            </a:r>
            <a:r>
              <a:rPr lang="en-US" dirty="0"/>
              <a:t> </a:t>
            </a:r>
            <a:r>
              <a:rPr lang="en-US" dirty="0">
                <a:solidFill>
                  <a:srgbClr val="00B050"/>
                </a:solidFill>
              </a:rPr>
              <a:t>fitting in with </a:t>
            </a:r>
            <a:r>
              <a:rPr lang="en-US" dirty="0"/>
              <a:t>the energetic and sometimes loud environment </a:t>
            </a:r>
            <a:r>
              <a:rPr lang="en-US" dirty="0">
                <a:solidFill>
                  <a:srgbClr val="FFFF00"/>
                </a:solidFill>
              </a:rPr>
              <a:t>at FTU</a:t>
            </a:r>
            <a:r>
              <a:rPr lang="en-US" dirty="0"/>
              <a:t>. This </a:t>
            </a:r>
            <a:r>
              <a:rPr lang="en-US" dirty="0" smtClean="0"/>
              <a:t>is </a:t>
            </a:r>
            <a:r>
              <a:rPr lang="en-US" dirty="0"/>
              <a:t>why I don’t really have many friends here and I’m not so happy about it</a:t>
            </a:r>
            <a:endParaRPr lang="en-US" dirty="0" smtClean="0"/>
          </a:p>
        </p:txBody>
      </p:sp>
    </p:spTree>
    <p:extLst>
      <p:ext uri="{BB962C8B-B14F-4D97-AF65-F5344CB8AC3E}">
        <p14:creationId xmlns:p14="http://schemas.microsoft.com/office/powerpoint/2010/main" val="263157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a:t>What </a:t>
            </a:r>
            <a:r>
              <a:rPr lang="en-US" sz="8800" b="1" dirty="0" smtClean="0"/>
              <a:t>food don’t you like?</a:t>
            </a:r>
            <a:endParaRPr lang="en-US" sz="8800" dirty="0"/>
          </a:p>
        </p:txBody>
      </p:sp>
      <p:sp>
        <p:nvSpPr>
          <p:cNvPr id="3" name="Text Placeholder 2"/>
          <p:cNvSpPr>
            <a:spLocks noGrp="1"/>
          </p:cNvSpPr>
          <p:nvPr>
            <p:ph type="body" idx="1"/>
          </p:nvPr>
        </p:nvSpPr>
        <p:spPr>
          <a:xfrm>
            <a:off x="0" y="4495800"/>
            <a:ext cx="24536400" cy="5249660"/>
          </a:xfrm>
        </p:spPr>
        <p:txBody>
          <a:bodyPr/>
          <a:lstStyle/>
          <a:p>
            <a:r>
              <a:rPr lang="en-US" dirty="0" smtClean="0">
                <a:solidFill>
                  <a:srgbClr val="FFFF00"/>
                </a:solidFill>
              </a:rPr>
              <a:t>Answer &amp; explanation: </a:t>
            </a:r>
          </a:p>
          <a:p>
            <a:pPr marL="0" indent="0">
              <a:buNone/>
            </a:pPr>
            <a:r>
              <a:rPr lang="en-US" dirty="0"/>
              <a:t>Well to be honest, I have to say that I really hate onions and I guess this is probably because I cannot stand the smells of them so I try to avoid meals that might contain these </a:t>
            </a:r>
            <a:r>
              <a:rPr lang="en-US" dirty="0" smtClean="0"/>
              <a:t>products</a:t>
            </a:r>
          </a:p>
        </p:txBody>
      </p:sp>
    </p:spTree>
    <p:extLst>
      <p:ext uri="{BB962C8B-B14F-4D97-AF65-F5344CB8AC3E}">
        <p14:creationId xmlns:p14="http://schemas.microsoft.com/office/powerpoint/2010/main" val="445652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b="1" dirty="0"/>
              <a:t>What </a:t>
            </a:r>
            <a:r>
              <a:rPr lang="en-US" sz="8800" b="1" dirty="0" smtClean="0"/>
              <a:t>food don’t you like?</a:t>
            </a:r>
            <a:endParaRPr lang="en-US" sz="8800" dirty="0"/>
          </a:p>
        </p:txBody>
      </p:sp>
      <p:sp>
        <p:nvSpPr>
          <p:cNvPr id="3" name="Text Placeholder 2"/>
          <p:cNvSpPr>
            <a:spLocks noGrp="1"/>
          </p:cNvSpPr>
          <p:nvPr>
            <p:ph type="body" idx="1"/>
          </p:nvPr>
        </p:nvSpPr>
        <p:spPr>
          <a:xfrm>
            <a:off x="0" y="2751340"/>
            <a:ext cx="24536400" cy="10515602"/>
          </a:xfrm>
        </p:spPr>
        <p:txBody>
          <a:bodyPr/>
          <a:lstStyle/>
          <a:p>
            <a:r>
              <a:rPr lang="en-US" dirty="0" smtClean="0">
                <a:solidFill>
                  <a:srgbClr val="FFFF00"/>
                </a:solidFill>
              </a:rPr>
              <a:t>Answer &amp; explanation: </a:t>
            </a:r>
          </a:p>
          <a:p>
            <a:pPr marL="0" indent="0">
              <a:buNone/>
            </a:pPr>
            <a:r>
              <a:rPr lang="en-US" dirty="0"/>
              <a:t>Well to be honest, I have to say that I really hate onions and I guess this is probably because I cannot stand the smells of them </a:t>
            </a:r>
            <a:endParaRPr lang="en-US" dirty="0" smtClean="0"/>
          </a:p>
          <a:p>
            <a:pPr marL="857250" indent="-857250">
              <a:buFont typeface="Symbol" panose="05050102010706020507" pitchFamily="18" charset="2"/>
              <a:buChar char="Þ"/>
            </a:pPr>
            <a:r>
              <a:rPr lang="en-US" dirty="0" smtClean="0"/>
              <a:t>Be more specific</a:t>
            </a:r>
          </a:p>
          <a:p>
            <a:pPr marL="0" indent="0">
              <a:buNone/>
            </a:pPr>
            <a:r>
              <a:rPr lang="en-US" dirty="0" smtClean="0"/>
              <a:t>Because of their </a:t>
            </a:r>
            <a:r>
              <a:rPr lang="en-US" dirty="0" smtClean="0">
                <a:solidFill>
                  <a:srgbClr val="00B050"/>
                </a:solidFill>
              </a:rPr>
              <a:t>overpowering smell </a:t>
            </a:r>
            <a:r>
              <a:rPr lang="en-US" dirty="0" smtClean="0"/>
              <a:t>which gives me </a:t>
            </a:r>
            <a:r>
              <a:rPr lang="en-US" dirty="0" smtClean="0">
                <a:solidFill>
                  <a:srgbClr val="00B050"/>
                </a:solidFill>
              </a:rPr>
              <a:t>teary eyes</a:t>
            </a:r>
            <a:r>
              <a:rPr lang="en-US" dirty="0" smtClean="0"/>
              <a:t>.</a:t>
            </a:r>
          </a:p>
          <a:p>
            <a:pPr marL="0" indent="0">
              <a:buNone/>
            </a:pPr>
            <a:r>
              <a:rPr lang="en-US" dirty="0" smtClean="0"/>
              <a:t>so </a:t>
            </a:r>
            <a:r>
              <a:rPr lang="en-US" dirty="0"/>
              <a:t>I try to avoid meals that might contain these </a:t>
            </a:r>
            <a:r>
              <a:rPr lang="en-US" dirty="0" smtClean="0"/>
              <a:t>products.</a:t>
            </a:r>
          </a:p>
          <a:p>
            <a:pPr marL="857250" indent="-857250">
              <a:buFont typeface="Symbol" panose="05050102010706020507" pitchFamily="18" charset="2"/>
              <a:buChar char="Þ"/>
            </a:pPr>
            <a:r>
              <a:rPr lang="en-US" dirty="0" smtClean="0"/>
              <a:t>More details (either name another food or another factor causing your dislike).</a:t>
            </a:r>
          </a:p>
          <a:p>
            <a:pPr marL="0" indent="0">
              <a:buNone/>
            </a:pPr>
            <a:r>
              <a:rPr lang="en-US" dirty="0" smtClean="0"/>
              <a:t>As well, my stomach </a:t>
            </a:r>
            <a:r>
              <a:rPr lang="en-US" smtClean="0"/>
              <a:t>is particularly </a:t>
            </a:r>
            <a:r>
              <a:rPr lang="en-US" dirty="0" smtClean="0">
                <a:solidFill>
                  <a:srgbClr val="00B050"/>
                </a:solidFill>
              </a:rPr>
              <a:t>sensitive</a:t>
            </a:r>
            <a:r>
              <a:rPr lang="en-US" dirty="0" smtClean="0"/>
              <a:t> to onions. </a:t>
            </a:r>
            <a:r>
              <a:rPr lang="en-US" dirty="0" smtClean="0">
                <a:solidFill>
                  <a:srgbClr val="FFFF00"/>
                </a:solidFill>
              </a:rPr>
              <a:t>Just the other day</a:t>
            </a:r>
            <a:r>
              <a:rPr lang="en-US" dirty="0" smtClean="0"/>
              <a:t>, I </a:t>
            </a:r>
            <a:r>
              <a:rPr lang="en-US" dirty="0" smtClean="0">
                <a:solidFill>
                  <a:srgbClr val="FFFF00"/>
                </a:solidFill>
              </a:rPr>
              <a:t>had diarrhea </a:t>
            </a:r>
            <a:r>
              <a:rPr lang="en-US" dirty="0" smtClean="0">
                <a:solidFill>
                  <a:srgbClr val="F8F8F8"/>
                </a:solidFill>
              </a:rPr>
              <a:t>from eating them</a:t>
            </a:r>
            <a:r>
              <a:rPr lang="en-US" dirty="0" smtClean="0"/>
              <a:t>. So I try …</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
            </a:r>
            <a:br>
              <a:rPr lang="en-US" dirty="0"/>
            </a:br>
            <a:endParaRPr lang="en-US" dirty="0" smtClean="0"/>
          </a:p>
        </p:txBody>
      </p:sp>
    </p:spTree>
    <p:extLst>
      <p:ext uri="{BB962C8B-B14F-4D97-AF65-F5344CB8AC3E}">
        <p14:creationId xmlns:p14="http://schemas.microsoft.com/office/powerpoint/2010/main" val="20991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95470" y="26504"/>
            <a:ext cx="24008484" cy="1797051"/>
          </a:xfrm>
          <a:prstGeom prst="rect">
            <a:avLst/>
          </a:prstGeom>
          <a:noFill/>
          <a:ln>
            <a:noFill/>
          </a:ln>
        </p:spPr>
        <p:txBody>
          <a:bodyPr spcFirstLastPara="1" wrap="square" lIns="50800" tIns="50800" rIns="50800" bIns="50800" anchor="ctr" anchorCtr="0">
            <a:noAutofit/>
          </a:bodyPr>
          <a:lstStyle/>
          <a:p>
            <a:pPr marL="0" lvl="0" indent="0" algn="ctr" rtl="0">
              <a:lnSpc>
                <a:spcPct val="100000"/>
              </a:lnSpc>
              <a:spcBef>
                <a:spcPts val="0"/>
              </a:spcBef>
              <a:spcAft>
                <a:spcPts val="0"/>
              </a:spcAft>
              <a:buClr>
                <a:srgbClr val="FFFFFF"/>
              </a:buClr>
              <a:buSzPts val="11200"/>
              <a:buFont typeface="Garamond"/>
              <a:buNone/>
            </a:pPr>
            <a:r>
              <a:rPr lang="vi-VN" sz="8800" dirty="0">
                <a:solidFill>
                  <a:srgbClr val="FFFF00"/>
                </a:solidFill>
              </a:rPr>
              <a:t>SPEAKING</a:t>
            </a:r>
            <a:r>
              <a:rPr lang="en-US" sz="8800" dirty="0">
                <a:solidFill>
                  <a:srgbClr val="FFFF00"/>
                </a:solidFill>
              </a:rPr>
              <a:t>: </a:t>
            </a:r>
            <a:r>
              <a:rPr lang="en-US" sz="8800" dirty="0" smtClean="0">
                <a:solidFill>
                  <a:srgbClr val="FFFF00"/>
                </a:solidFill>
              </a:rPr>
              <a:t>WOULD QUESTIONs</a:t>
            </a:r>
            <a:endParaRPr sz="8800" dirty="0">
              <a:solidFill>
                <a:srgbClr val="FFFF00"/>
              </a:solidFill>
            </a:endParaRPr>
          </a:p>
        </p:txBody>
      </p:sp>
      <p:sp>
        <p:nvSpPr>
          <p:cNvPr id="103" name="Google Shape;103;p20"/>
          <p:cNvSpPr txBox="1">
            <a:spLocks noGrp="1"/>
          </p:cNvSpPr>
          <p:nvPr>
            <p:ph type="body" idx="1"/>
          </p:nvPr>
        </p:nvSpPr>
        <p:spPr>
          <a:xfrm>
            <a:off x="693512" y="4495800"/>
            <a:ext cx="23012400" cy="4267200"/>
          </a:xfrm>
          <a:prstGeom prst="rect">
            <a:avLst/>
          </a:prstGeom>
          <a:noFill/>
          <a:ln>
            <a:noFill/>
          </a:ln>
        </p:spPr>
        <p:txBody>
          <a:bodyPr spcFirstLastPara="1" wrap="square" lIns="50800" tIns="50800" rIns="50800" bIns="50800" anchor="ctr" anchorCtr="0">
            <a:noAutofit/>
          </a:bodyPr>
          <a:lstStyle/>
          <a:p>
            <a:pPr fontAlgn="base"/>
            <a:r>
              <a:rPr lang="en-US" sz="6600" dirty="0" smtClean="0"/>
              <a:t>If you could major in another subject, what would it be?</a:t>
            </a:r>
          </a:p>
          <a:p>
            <a:pPr fontAlgn="base"/>
            <a:r>
              <a:rPr lang="en-US" sz="6600" dirty="0" smtClean="0"/>
              <a:t>Would you change your job in the future?</a:t>
            </a:r>
          </a:p>
          <a:p>
            <a:pPr fontAlgn="base"/>
            <a:r>
              <a:rPr lang="en-US" sz="6600" dirty="0" smtClean="0"/>
              <a:t>If you could try any food, what would it be?</a:t>
            </a:r>
          </a:p>
          <a:p>
            <a:pPr marL="0" indent="0" fontAlgn="base">
              <a:buNone/>
            </a:pPr>
            <a:endParaRPr lang="en-US" sz="6600" dirty="0" smtClean="0"/>
          </a:p>
          <a:p>
            <a:pPr marL="857250" indent="-857250" fontAlgn="base">
              <a:buFont typeface="Symbol" panose="05050102010706020507" pitchFamily="18" charset="2"/>
              <a:buChar char="Þ"/>
            </a:pPr>
            <a:r>
              <a:rPr lang="en-US" sz="6600" dirty="0" smtClean="0">
                <a:solidFill>
                  <a:srgbClr val="00B050"/>
                </a:solidFill>
              </a:rPr>
              <a:t>Reflect the grammar of the question</a:t>
            </a:r>
          </a:p>
          <a:p>
            <a:pPr marL="0" indent="0" fontAlgn="base">
              <a:buNone/>
            </a:pPr>
            <a:r>
              <a:rPr lang="en-US" sz="6600" dirty="0" smtClean="0">
                <a:solidFill>
                  <a:srgbClr val="FFFF00"/>
                </a:solidFill>
              </a:rPr>
              <a:t>Use “would” / second conditionals.</a:t>
            </a:r>
          </a:p>
          <a:p>
            <a:pPr marL="0" indent="0" fontAlgn="base">
              <a:buNone/>
            </a:pPr>
            <a:r>
              <a:rPr lang="en-US" sz="6600" dirty="0" err="1" smtClean="0"/>
              <a:t>e.g</a:t>
            </a:r>
            <a:r>
              <a:rPr lang="en-US" sz="6600" dirty="0" smtClean="0"/>
              <a:t>: If I had a chance to …, then I’d …</a:t>
            </a:r>
          </a:p>
          <a:p>
            <a:pPr marL="0" indent="0" fontAlgn="base">
              <a:buNone/>
            </a:pPr>
            <a:r>
              <a:rPr lang="en-US" sz="6600" dirty="0" smtClean="0"/>
              <a:t>Given the chance to …, I’d …</a:t>
            </a:r>
            <a:endParaRPr lang="en-US" sz="6600" dirty="0"/>
          </a:p>
        </p:txBody>
      </p:sp>
      <p:sp>
        <p:nvSpPr>
          <p:cNvPr id="104" name="Google Shape;104;p20"/>
          <p:cNvSpPr txBox="1">
            <a:spLocks noGrp="1"/>
          </p:cNvSpPr>
          <p:nvPr>
            <p:ph type="sldNum" idx="12"/>
          </p:nvPr>
        </p:nvSpPr>
        <p:spPr>
          <a:xfrm>
            <a:off x="19969883" y="12606098"/>
            <a:ext cx="4267201" cy="906781"/>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FFFFFF"/>
              </a:buClr>
              <a:buSzPts val="4000"/>
              <a:buFont typeface="Arial"/>
              <a:buNone/>
            </a:pPr>
            <a:fld id="{00000000-1234-1234-1234-123412341234}" type="slidenum">
              <a:rPr lang="vi-VN" sz="4000">
                <a:solidFill>
                  <a:srgbClr val="FFFFFF"/>
                </a:solidFill>
                <a:latin typeface="Arial"/>
                <a:ea typeface="Arial"/>
                <a:cs typeface="Arial"/>
                <a:sym typeface="Arial"/>
              </a:rPr>
              <a:t>7</a:t>
            </a:fld>
            <a:endParaRPr/>
          </a:p>
        </p:txBody>
      </p:sp>
    </p:spTree>
    <p:extLst>
      <p:ext uri="{BB962C8B-B14F-4D97-AF65-F5344CB8AC3E}">
        <p14:creationId xmlns:p14="http://schemas.microsoft.com/office/powerpoint/2010/main" val="291768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500"/>
                                        <p:tgtEl>
                                          <p:spTgt spid="1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xEl>
                                              <p:pRg st="4" end="4"/>
                                            </p:txEl>
                                          </p:spTgt>
                                        </p:tgtEl>
                                        <p:attrNameLst>
                                          <p:attrName>style.visibility</p:attrName>
                                        </p:attrNameLst>
                                      </p:cBhvr>
                                      <p:to>
                                        <p:strVal val="visible"/>
                                      </p:to>
                                    </p:set>
                                    <p:animEffect transition="in" filter="fade">
                                      <p:cBhvr>
                                        <p:cTn id="22" dur="500"/>
                                        <p:tgtEl>
                                          <p:spTgt spid="1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
                                            <p:txEl>
                                              <p:pRg st="5" end="5"/>
                                            </p:txEl>
                                          </p:spTgt>
                                        </p:tgtEl>
                                        <p:attrNameLst>
                                          <p:attrName>style.visibility</p:attrName>
                                        </p:attrNameLst>
                                      </p:cBhvr>
                                      <p:to>
                                        <p:strVal val="visible"/>
                                      </p:to>
                                    </p:set>
                                    <p:animEffect transition="in" filter="fade">
                                      <p:cBhvr>
                                        <p:cTn id="27" dur="500"/>
                                        <p:tgtEl>
                                          <p:spTgt spid="1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
                                            <p:txEl>
                                              <p:pRg st="6" end="6"/>
                                            </p:txEl>
                                          </p:spTgt>
                                        </p:tgtEl>
                                        <p:attrNameLst>
                                          <p:attrName>style.visibility</p:attrName>
                                        </p:attrNameLst>
                                      </p:cBhvr>
                                      <p:to>
                                        <p:strVal val="visible"/>
                                      </p:to>
                                    </p:set>
                                    <p:animEffect transition="in" filter="fade">
                                      <p:cBhvr>
                                        <p:cTn id="32" dur="500"/>
                                        <p:tgtEl>
                                          <p:spTgt spid="1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
                                            <p:txEl>
                                              <p:pRg st="7" end="7"/>
                                            </p:txEl>
                                          </p:spTgt>
                                        </p:tgtEl>
                                        <p:attrNameLst>
                                          <p:attrName>style.visibility</p:attrName>
                                        </p:attrNameLst>
                                      </p:cBhvr>
                                      <p:to>
                                        <p:strVal val="visible"/>
                                      </p:to>
                                    </p:set>
                                    <p:animEffect transition="in" filter="fade">
                                      <p:cBhvr>
                                        <p:cTn id="37" dur="500"/>
                                        <p:tgtEl>
                                          <p:spTgt spid="1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body" idx="1"/>
          </p:nvPr>
        </p:nvSpPr>
        <p:spPr>
          <a:xfrm>
            <a:off x="0" y="3505200"/>
            <a:ext cx="24384000" cy="7315200"/>
          </a:xfrm>
          <a:prstGeom prst="rect">
            <a:avLst/>
          </a:prstGeom>
          <a:noFill/>
          <a:ln>
            <a:noFill/>
          </a:ln>
        </p:spPr>
        <p:txBody>
          <a:bodyPr spcFirstLastPara="1" wrap="square" lIns="50800" tIns="50800" rIns="50800" bIns="50800" anchor="ctr" anchorCtr="0">
            <a:noAutofit/>
          </a:bodyPr>
          <a:lstStyle/>
          <a:p>
            <a:pPr marL="0" lvl="0" indent="0" algn="ctr" rtl="0">
              <a:lnSpc>
                <a:spcPct val="100000"/>
              </a:lnSpc>
              <a:spcBef>
                <a:spcPts val="0"/>
              </a:spcBef>
              <a:spcAft>
                <a:spcPts val="0"/>
              </a:spcAft>
              <a:buSzPts val="6000"/>
              <a:buNone/>
            </a:pPr>
            <a:r>
              <a:rPr lang="en-US" sz="7200" dirty="0">
                <a:solidFill>
                  <a:srgbClr val="FFC000"/>
                </a:solidFill>
              </a:rPr>
              <a:t>1</a:t>
            </a:r>
            <a:r>
              <a:rPr lang="en-US" sz="7200" dirty="0" smtClean="0">
                <a:solidFill>
                  <a:srgbClr val="FFC000"/>
                </a:solidFill>
              </a:rPr>
              <a:t>. If you could major in another subject, what would it be?</a:t>
            </a:r>
            <a:endParaRPr lang="en-US" sz="7200" dirty="0">
              <a:solidFill>
                <a:srgbClr val="FFC000"/>
              </a:solidFill>
            </a:endParaRPr>
          </a:p>
          <a:p>
            <a:pPr marL="0" indent="0" algn="just">
              <a:buNone/>
            </a:pPr>
            <a:endParaRPr lang="en-US" dirty="0" smtClean="0"/>
          </a:p>
          <a:p>
            <a:pPr marL="0" indent="0" algn="just">
              <a:buNone/>
            </a:pPr>
            <a:endParaRPr lang="en-US" dirty="0" smtClean="0"/>
          </a:p>
          <a:p>
            <a:pPr marL="0" indent="0" algn="just">
              <a:buNone/>
            </a:pPr>
            <a:r>
              <a:rPr lang="en-US" dirty="0" smtClean="0"/>
              <a:t>Answer:  </a:t>
            </a:r>
            <a:r>
              <a:rPr lang="en-US" u="sng" dirty="0" smtClean="0"/>
              <a:t>If I had</a:t>
            </a:r>
            <a:r>
              <a:rPr lang="en-US" dirty="0" smtClean="0"/>
              <a:t> an opportunity to change my major, </a:t>
            </a:r>
            <a:r>
              <a:rPr lang="en-US" u="sng" dirty="0" smtClean="0"/>
              <a:t>I’d</a:t>
            </a:r>
            <a:r>
              <a:rPr lang="en-US" dirty="0" smtClean="0"/>
              <a:t> </a:t>
            </a:r>
            <a:r>
              <a:rPr lang="en-US" dirty="0" smtClean="0">
                <a:solidFill>
                  <a:srgbClr val="00B050"/>
                </a:solidFill>
              </a:rPr>
              <a:t>pursue</a:t>
            </a:r>
            <a:r>
              <a:rPr lang="en-US" dirty="0" smtClean="0"/>
              <a:t> </a:t>
            </a:r>
            <a:r>
              <a:rPr lang="en-US" dirty="0" smtClean="0">
                <a:solidFill>
                  <a:srgbClr val="FFFF00"/>
                </a:solidFill>
              </a:rPr>
              <a:t>IT</a:t>
            </a:r>
            <a:r>
              <a:rPr lang="en-US" dirty="0" smtClean="0"/>
              <a:t>.</a:t>
            </a:r>
          </a:p>
          <a:p>
            <a:pPr marL="0" indent="0" algn="just">
              <a:buNone/>
            </a:pPr>
            <a:r>
              <a:rPr lang="en-US" dirty="0" smtClean="0"/>
              <a:t>[</a:t>
            </a:r>
            <a:r>
              <a:rPr lang="en-US" dirty="0" smtClean="0">
                <a:solidFill>
                  <a:srgbClr val="FFFF00"/>
                </a:solidFill>
              </a:rPr>
              <a:t>why</a:t>
            </a:r>
            <a:r>
              <a:rPr lang="en-US" dirty="0" smtClean="0"/>
              <a:t>]</a:t>
            </a:r>
            <a:endParaRPr lang="en-US" dirty="0"/>
          </a:p>
          <a:p>
            <a:pPr marL="0" indent="0" algn="just">
              <a:buNone/>
            </a:pPr>
            <a:r>
              <a:rPr lang="en-US" dirty="0" smtClean="0"/>
              <a:t>Because </a:t>
            </a:r>
            <a:r>
              <a:rPr lang="en-US" dirty="0"/>
              <a:t>I believe </a:t>
            </a:r>
            <a:r>
              <a:rPr lang="en-US" dirty="0">
                <a:solidFill>
                  <a:srgbClr val="00B050"/>
                </a:solidFill>
              </a:rPr>
              <a:t>this </a:t>
            </a:r>
            <a:r>
              <a:rPr lang="en-US" dirty="0" smtClean="0">
                <a:solidFill>
                  <a:srgbClr val="00B050"/>
                </a:solidFill>
              </a:rPr>
              <a:t>course </a:t>
            </a:r>
            <a:r>
              <a:rPr lang="en-US" u="sng" dirty="0"/>
              <a:t>would</a:t>
            </a:r>
            <a:r>
              <a:rPr lang="en-US" dirty="0"/>
              <a:t> equip me with skills that </a:t>
            </a:r>
            <a:r>
              <a:rPr lang="en-US" dirty="0" smtClean="0"/>
              <a:t>are </a:t>
            </a:r>
            <a:r>
              <a:rPr lang="en-US" dirty="0"/>
              <a:t>valuable</a:t>
            </a:r>
            <a:r>
              <a:rPr lang="en-US" dirty="0" smtClean="0"/>
              <a:t> </a:t>
            </a:r>
            <a:r>
              <a:rPr lang="en-US" dirty="0">
                <a:solidFill>
                  <a:srgbClr val="00B050"/>
                </a:solidFill>
              </a:rPr>
              <a:t>not only</a:t>
            </a:r>
            <a:r>
              <a:rPr lang="en-US" dirty="0"/>
              <a:t> </a:t>
            </a:r>
            <a:r>
              <a:rPr lang="en-US" dirty="0" smtClean="0"/>
              <a:t>to </a:t>
            </a:r>
            <a:r>
              <a:rPr lang="en-US" dirty="0"/>
              <a:t>the job market </a:t>
            </a:r>
            <a:r>
              <a:rPr lang="en-US" dirty="0">
                <a:solidFill>
                  <a:srgbClr val="00B050"/>
                </a:solidFill>
              </a:rPr>
              <a:t>but also</a:t>
            </a:r>
            <a:r>
              <a:rPr lang="en-US" dirty="0"/>
              <a:t> to my daily life</a:t>
            </a:r>
            <a:r>
              <a:rPr lang="en-US" dirty="0" smtClean="0"/>
              <a:t>. </a:t>
            </a:r>
            <a:endParaRPr lang="en-US" dirty="0"/>
          </a:p>
          <a:p>
            <a:pPr marL="0" indent="0" algn="just">
              <a:buNone/>
            </a:pPr>
            <a:r>
              <a:rPr lang="en-US" dirty="0" smtClean="0">
                <a:solidFill>
                  <a:srgbClr val="F8F8F8"/>
                </a:solidFill>
              </a:rPr>
              <a:t>[</a:t>
            </a:r>
            <a:r>
              <a:rPr lang="en-US" dirty="0" smtClean="0">
                <a:solidFill>
                  <a:srgbClr val="FFFF00"/>
                </a:solidFill>
              </a:rPr>
              <a:t>example</a:t>
            </a:r>
            <a:r>
              <a:rPr lang="en-US" dirty="0" smtClean="0">
                <a:solidFill>
                  <a:srgbClr val="F8F8F8"/>
                </a:solidFill>
              </a:rPr>
              <a:t>]</a:t>
            </a:r>
            <a:endParaRPr lang="en-US" dirty="0">
              <a:solidFill>
                <a:srgbClr val="F8F8F8"/>
              </a:solidFill>
            </a:endParaRPr>
          </a:p>
          <a:p>
            <a:pPr marL="0" indent="0" algn="just">
              <a:buNone/>
            </a:pPr>
            <a:r>
              <a:rPr lang="en-US" dirty="0">
                <a:solidFill>
                  <a:srgbClr val="FFFF00"/>
                </a:solidFill>
              </a:rPr>
              <a:t>Say, </a:t>
            </a:r>
            <a:r>
              <a:rPr lang="en-US" u="sng" dirty="0"/>
              <a:t>If I knew</a:t>
            </a:r>
            <a:r>
              <a:rPr lang="en-US" dirty="0"/>
              <a:t> how to </a:t>
            </a:r>
            <a:r>
              <a:rPr lang="en-US" dirty="0">
                <a:solidFill>
                  <a:srgbClr val="00B050"/>
                </a:solidFill>
              </a:rPr>
              <a:t>do troubleshooting</a:t>
            </a:r>
            <a:r>
              <a:rPr lang="en-US" dirty="0"/>
              <a:t>, </a:t>
            </a:r>
            <a:r>
              <a:rPr lang="en-US" u="sng" dirty="0"/>
              <a:t>I’d</a:t>
            </a:r>
            <a:r>
              <a:rPr lang="en-US" dirty="0"/>
              <a:t> </a:t>
            </a:r>
            <a:r>
              <a:rPr lang="en-US" dirty="0" smtClean="0"/>
              <a:t>be able to easily </a:t>
            </a:r>
            <a:r>
              <a:rPr lang="en-US" dirty="0" smtClean="0">
                <a:solidFill>
                  <a:srgbClr val="00B050"/>
                </a:solidFill>
              </a:rPr>
              <a:t>restore </a:t>
            </a:r>
            <a:r>
              <a:rPr lang="en-US" dirty="0">
                <a:solidFill>
                  <a:srgbClr val="00B050"/>
                </a:solidFill>
              </a:rPr>
              <a:t>lost data</a:t>
            </a:r>
            <a:r>
              <a:rPr lang="en-US" dirty="0"/>
              <a:t> in my laptop </a:t>
            </a:r>
            <a:r>
              <a:rPr lang="en-US" u="sng" dirty="0"/>
              <a:t>if it ever crashed</a:t>
            </a:r>
            <a:r>
              <a:rPr lang="en-US" dirty="0"/>
              <a:t> in the middle of an important project</a:t>
            </a:r>
            <a:r>
              <a:rPr lang="en-US" dirty="0" smtClean="0"/>
              <a:t>.  </a:t>
            </a:r>
            <a:endParaRPr lang="en-US" dirty="0"/>
          </a:p>
          <a:p>
            <a:pPr marL="0" indent="0" algn="just">
              <a:buNone/>
            </a:pPr>
            <a:endParaRPr lang="en-US" dirty="0"/>
          </a:p>
        </p:txBody>
      </p:sp>
      <p:sp>
        <p:nvSpPr>
          <p:cNvPr id="85" name="Google Shape;85;p18"/>
          <p:cNvSpPr txBox="1">
            <a:spLocks noGrp="1"/>
          </p:cNvSpPr>
          <p:nvPr>
            <p:ph type="sldNum" idx="4294967295"/>
          </p:nvPr>
        </p:nvSpPr>
        <p:spPr>
          <a:xfrm>
            <a:off x="23476484" y="12690622"/>
            <a:ext cx="760601" cy="737732"/>
          </a:xfrm>
          <a:prstGeom prst="rect">
            <a:avLst/>
          </a:prstGeom>
          <a:noFill/>
          <a:ln>
            <a:noFill/>
          </a:ln>
        </p:spPr>
        <p:txBody>
          <a:bodyPr spcFirstLastPara="1" wrap="square" lIns="91400" tIns="91400" rIns="91400" bIns="91400" anchor="ctr" anchorCtr="0">
            <a:noAutofit/>
          </a:bodyPr>
          <a:lstStyle/>
          <a:p>
            <a:pPr marL="0" lvl="0" indent="0" algn="r" rtl="0">
              <a:lnSpc>
                <a:spcPct val="100000"/>
              </a:lnSpc>
              <a:spcBef>
                <a:spcPts val="0"/>
              </a:spcBef>
              <a:spcAft>
                <a:spcPts val="0"/>
              </a:spcAft>
              <a:buClr>
                <a:srgbClr val="FFFFFF"/>
              </a:buClr>
              <a:buSzPts val="4000"/>
              <a:buFont typeface="Arial"/>
              <a:buNone/>
            </a:pPr>
            <a:fld id="{00000000-1234-1234-1234-123412341234}" type="slidenum">
              <a:rPr lang="en-US" sz="4000">
                <a:solidFill>
                  <a:srgbClr val="FFFFFF"/>
                </a:solidFill>
                <a:latin typeface="Arial"/>
                <a:ea typeface="Arial"/>
                <a:cs typeface="Arial"/>
                <a:sym typeface="Arial"/>
              </a:rPr>
              <a:t>8</a:t>
            </a:fld>
            <a:endParaRPr sz="40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203481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3" end="3"/>
                                            </p:txEl>
                                          </p:spTgt>
                                        </p:tgtEl>
                                        <p:attrNameLst>
                                          <p:attrName>style.visibility</p:attrName>
                                        </p:attrNameLst>
                                      </p:cBhvr>
                                      <p:to>
                                        <p:strVal val="visible"/>
                                      </p:to>
                                    </p:set>
                                    <p:animEffect transition="in" filter="fade">
                                      <p:cBhvr>
                                        <p:cTn id="7" dur="500"/>
                                        <p:tgtEl>
                                          <p:spTgt spid="8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xEl>
                                              <p:pRg st="4" end="4"/>
                                            </p:txEl>
                                          </p:spTgt>
                                        </p:tgtEl>
                                        <p:attrNameLst>
                                          <p:attrName>style.visibility</p:attrName>
                                        </p:attrNameLst>
                                      </p:cBhvr>
                                      <p:to>
                                        <p:strVal val="visible"/>
                                      </p:to>
                                    </p:set>
                                    <p:animEffect transition="in" filter="fade">
                                      <p:cBhvr>
                                        <p:cTn id="12" dur="500"/>
                                        <p:tgtEl>
                                          <p:spTgt spid="8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xEl>
                                              <p:pRg st="5" end="5"/>
                                            </p:txEl>
                                          </p:spTgt>
                                        </p:tgtEl>
                                        <p:attrNameLst>
                                          <p:attrName>style.visibility</p:attrName>
                                        </p:attrNameLst>
                                      </p:cBhvr>
                                      <p:to>
                                        <p:strVal val="visible"/>
                                      </p:to>
                                    </p:set>
                                    <p:animEffect transition="in" filter="fade">
                                      <p:cBhvr>
                                        <p:cTn id="17" dur="500"/>
                                        <p:tgtEl>
                                          <p:spTgt spid="8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xEl>
                                              <p:pRg st="6" end="6"/>
                                            </p:txEl>
                                          </p:spTgt>
                                        </p:tgtEl>
                                        <p:attrNameLst>
                                          <p:attrName>style.visibility</p:attrName>
                                        </p:attrNameLst>
                                      </p:cBhvr>
                                      <p:to>
                                        <p:strVal val="visible"/>
                                      </p:to>
                                    </p:set>
                                    <p:animEffect transition="in" filter="fade">
                                      <p:cBhvr>
                                        <p:cTn id="22" dur="500"/>
                                        <p:tgtEl>
                                          <p:spTgt spid="8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
                                            <p:txEl>
                                              <p:pRg st="7" end="7"/>
                                            </p:txEl>
                                          </p:spTgt>
                                        </p:tgtEl>
                                        <p:attrNameLst>
                                          <p:attrName>style.visibility</p:attrName>
                                        </p:attrNameLst>
                                      </p:cBhvr>
                                      <p:to>
                                        <p:strVal val="visible"/>
                                      </p:to>
                                    </p:set>
                                    <p:animEffect transition="in" filter="fade">
                                      <p:cBhvr>
                                        <p:cTn id="27" dur="500"/>
                                        <p:tgtEl>
                                          <p:spTgt spid="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body" idx="1"/>
          </p:nvPr>
        </p:nvSpPr>
        <p:spPr>
          <a:xfrm>
            <a:off x="16565" y="3276600"/>
            <a:ext cx="24384000" cy="7315200"/>
          </a:xfrm>
          <a:prstGeom prst="rect">
            <a:avLst/>
          </a:prstGeom>
          <a:noFill/>
          <a:ln>
            <a:noFill/>
          </a:ln>
        </p:spPr>
        <p:txBody>
          <a:bodyPr spcFirstLastPara="1" wrap="square" lIns="50800" tIns="50800" rIns="50800" bIns="50800" anchor="ctr" anchorCtr="0">
            <a:noAutofit/>
          </a:bodyPr>
          <a:lstStyle/>
          <a:p>
            <a:pPr marL="0" lvl="0" indent="0" algn="ctr">
              <a:spcBef>
                <a:spcPts val="0"/>
              </a:spcBef>
              <a:buNone/>
            </a:pPr>
            <a:r>
              <a:rPr lang="en-US" sz="7200" dirty="0">
                <a:solidFill>
                  <a:srgbClr val="FFC000"/>
                </a:solidFill>
                <a:latin typeface="+mj-lt"/>
              </a:rPr>
              <a:t>1</a:t>
            </a:r>
            <a:r>
              <a:rPr lang="en-US" sz="7200" dirty="0" smtClean="0">
                <a:solidFill>
                  <a:srgbClr val="FFC000"/>
                </a:solidFill>
                <a:latin typeface="+mj-lt"/>
              </a:rPr>
              <a:t>. </a:t>
            </a:r>
            <a:r>
              <a:rPr lang="en-US" sz="7200" dirty="0">
                <a:solidFill>
                  <a:srgbClr val="FFC000"/>
                </a:solidFill>
                <a:latin typeface="+mj-lt"/>
              </a:rPr>
              <a:t>Would you change your job in the </a:t>
            </a:r>
            <a:r>
              <a:rPr lang="en-US" sz="7200" dirty="0" smtClean="0">
                <a:solidFill>
                  <a:srgbClr val="FFC000"/>
                </a:solidFill>
                <a:latin typeface="+mj-lt"/>
              </a:rPr>
              <a:t>future?</a:t>
            </a:r>
            <a:endParaRPr lang="en-US" sz="7200" dirty="0">
              <a:solidFill>
                <a:srgbClr val="FFC000"/>
              </a:solidFill>
              <a:latin typeface="+mj-lt"/>
            </a:endParaRPr>
          </a:p>
          <a:p>
            <a:pPr marL="857250" indent="-857250" algn="just">
              <a:lnSpc>
                <a:spcPct val="75000"/>
              </a:lnSpc>
              <a:spcBef>
                <a:spcPts val="0"/>
              </a:spcBef>
            </a:pPr>
            <a:endParaRPr lang="en-US" dirty="0" smtClean="0">
              <a:solidFill>
                <a:srgbClr val="F8F8F8"/>
              </a:solidFill>
            </a:endParaRPr>
          </a:p>
          <a:p>
            <a:pPr marL="0" indent="0" algn="just">
              <a:buNone/>
            </a:pPr>
            <a:endParaRPr lang="en-US" dirty="0" smtClean="0"/>
          </a:p>
          <a:p>
            <a:pPr marL="0" indent="0" algn="just">
              <a:buNone/>
            </a:pPr>
            <a:r>
              <a:rPr lang="en-US" dirty="0" smtClean="0"/>
              <a:t>Answer:  </a:t>
            </a:r>
            <a:r>
              <a:rPr lang="en-US" dirty="0"/>
              <a:t>If I could </a:t>
            </a:r>
            <a:r>
              <a:rPr lang="en-US" dirty="0">
                <a:solidFill>
                  <a:srgbClr val="00B050"/>
                </a:solidFill>
              </a:rPr>
              <a:t>move to another different career</a:t>
            </a:r>
            <a:r>
              <a:rPr lang="en-US" dirty="0"/>
              <a:t>, I’d </a:t>
            </a:r>
            <a:r>
              <a:rPr lang="en-US" dirty="0">
                <a:solidFill>
                  <a:srgbClr val="00B050"/>
                </a:solidFill>
              </a:rPr>
              <a:t>jump at the chance</a:t>
            </a:r>
            <a:r>
              <a:rPr lang="en-US" dirty="0"/>
              <a:t> and start working as </a:t>
            </a:r>
            <a:r>
              <a:rPr lang="en-US" dirty="0">
                <a:solidFill>
                  <a:srgbClr val="FFFF00"/>
                </a:solidFill>
              </a:rPr>
              <a:t>a tech reviewer</a:t>
            </a:r>
            <a:r>
              <a:rPr lang="en-US" dirty="0"/>
              <a:t>.</a:t>
            </a:r>
            <a:endParaRPr lang="en-US" dirty="0" smtClean="0"/>
          </a:p>
          <a:p>
            <a:pPr marL="0" indent="0" algn="just">
              <a:buNone/>
            </a:pPr>
            <a:r>
              <a:rPr lang="en-US" dirty="0" smtClean="0"/>
              <a:t>[</a:t>
            </a:r>
            <a:r>
              <a:rPr lang="en-US" dirty="0" smtClean="0">
                <a:solidFill>
                  <a:srgbClr val="FFFF00"/>
                </a:solidFill>
              </a:rPr>
              <a:t>why</a:t>
            </a:r>
            <a:r>
              <a:rPr lang="en-US" dirty="0" smtClean="0"/>
              <a:t>]</a:t>
            </a:r>
            <a:endParaRPr lang="en-US" dirty="0"/>
          </a:p>
          <a:p>
            <a:pPr marL="0" indent="0" algn="just">
              <a:buNone/>
            </a:pPr>
            <a:r>
              <a:rPr lang="en-US" dirty="0"/>
              <a:t>Because </a:t>
            </a:r>
            <a:r>
              <a:rPr lang="en-US" dirty="0">
                <a:solidFill>
                  <a:srgbClr val="FFFF00"/>
                </a:solidFill>
              </a:rPr>
              <a:t>aside from </a:t>
            </a:r>
            <a:r>
              <a:rPr lang="en-US" dirty="0"/>
              <a:t>teaching, I’m also </a:t>
            </a:r>
            <a:r>
              <a:rPr lang="en-US" dirty="0">
                <a:solidFill>
                  <a:srgbClr val="00B050"/>
                </a:solidFill>
              </a:rPr>
              <a:t>a sucker for </a:t>
            </a:r>
            <a:r>
              <a:rPr lang="en-US" dirty="0"/>
              <a:t>tech devices and their advancements. I usually </a:t>
            </a:r>
            <a:r>
              <a:rPr lang="en-US" dirty="0">
                <a:solidFill>
                  <a:srgbClr val="00B050"/>
                </a:solidFill>
              </a:rPr>
              <a:t>browse the internet</a:t>
            </a:r>
            <a:r>
              <a:rPr lang="en-US" dirty="0"/>
              <a:t> </a:t>
            </a:r>
            <a:r>
              <a:rPr lang="en-US" dirty="0">
                <a:solidFill>
                  <a:srgbClr val="FFFF00"/>
                </a:solidFill>
              </a:rPr>
              <a:t>for many hours</a:t>
            </a:r>
            <a:r>
              <a:rPr lang="en-US" dirty="0"/>
              <a:t> to keep up with technology</a:t>
            </a:r>
            <a:r>
              <a:rPr lang="en-US" dirty="0" smtClean="0"/>
              <a:t>.</a:t>
            </a:r>
            <a:endParaRPr lang="en-US" dirty="0" smtClean="0"/>
          </a:p>
          <a:p>
            <a:pPr marL="0" indent="0" algn="just">
              <a:buNone/>
            </a:pPr>
            <a:r>
              <a:rPr lang="en-US" dirty="0" smtClean="0"/>
              <a:t>[</a:t>
            </a:r>
            <a:r>
              <a:rPr lang="en-US" dirty="0" smtClean="0">
                <a:solidFill>
                  <a:srgbClr val="FFFF00"/>
                </a:solidFill>
              </a:rPr>
              <a:t>example</a:t>
            </a:r>
            <a:r>
              <a:rPr lang="en-US" dirty="0" smtClean="0"/>
              <a:t>]</a:t>
            </a:r>
          </a:p>
          <a:p>
            <a:pPr marL="0" indent="0" algn="just">
              <a:buNone/>
            </a:pPr>
            <a:r>
              <a:rPr lang="en-US" dirty="0">
                <a:solidFill>
                  <a:srgbClr val="FFFF00"/>
                </a:solidFill>
              </a:rPr>
              <a:t>In fact</a:t>
            </a:r>
            <a:r>
              <a:rPr lang="en-US" dirty="0"/>
              <a:t>, I once dreamt about creating my own </a:t>
            </a:r>
            <a:r>
              <a:rPr lang="en-US" dirty="0" err="1"/>
              <a:t>Youtube</a:t>
            </a:r>
            <a:r>
              <a:rPr lang="en-US" dirty="0"/>
              <a:t> channel where I share useful tips about </a:t>
            </a:r>
            <a:r>
              <a:rPr lang="en-US" dirty="0">
                <a:solidFill>
                  <a:srgbClr val="00B050"/>
                </a:solidFill>
              </a:rPr>
              <a:t>optimizing smartphones</a:t>
            </a:r>
            <a:r>
              <a:rPr lang="en-US" dirty="0"/>
              <a:t>, their speed, memory and battery life </a:t>
            </a:r>
            <a:r>
              <a:rPr lang="en-US" dirty="0">
                <a:solidFill>
                  <a:srgbClr val="FFFF00"/>
                </a:solidFill>
              </a:rPr>
              <a:t>to name a </a:t>
            </a:r>
            <a:r>
              <a:rPr lang="en-US" dirty="0" smtClean="0">
                <a:solidFill>
                  <a:srgbClr val="FFFF00"/>
                </a:solidFill>
              </a:rPr>
              <a:t>few</a:t>
            </a:r>
            <a:r>
              <a:rPr lang="en-US" dirty="0" smtClean="0">
                <a:solidFill>
                  <a:srgbClr val="F8F8F8"/>
                </a:solidFill>
              </a:rPr>
              <a:t>.</a:t>
            </a:r>
            <a:endParaRPr lang="en-US" dirty="0">
              <a:solidFill>
                <a:srgbClr val="F8F8F8"/>
              </a:solidFill>
            </a:endParaRPr>
          </a:p>
        </p:txBody>
      </p:sp>
      <p:sp>
        <p:nvSpPr>
          <p:cNvPr id="85" name="Google Shape;85;p18"/>
          <p:cNvSpPr txBox="1">
            <a:spLocks noGrp="1"/>
          </p:cNvSpPr>
          <p:nvPr>
            <p:ph type="sldNum" idx="4294967295"/>
          </p:nvPr>
        </p:nvSpPr>
        <p:spPr>
          <a:xfrm>
            <a:off x="23476484" y="12690622"/>
            <a:ext cx="760601" cy="737732"/>
          </a:xfrm>
          <a:prstGeom prst="rect">
            <a:avLst/>
          </a:prstGeom>
          <a:noFill/>
          <a:ln>
            <a:noFill/>
          </a:ln>
        </p:spPr>
        <p:txBody>
          <a:bodyPr spcFirstLastPara="1" wrap="square" lIns="91400" tIns="91400" rIns="91400" bIns="91400" anchor="ctr" anchorCtr="0">
            <a:noAutofit/>
          </a:bodyPr>
          <a:lstStyle/>
          <a:p>
            <a:pPr marL="0" lvl="0" indent="0" algn="r" rtl="0">
              <a:lnSpc>
                <a:spcPct val="100000"/>
              </a:lnSpc>
              <a:spcBef>
                <a:spcPts val="0"/>
              </a:spcBef>
              <a:spcAft>
                <a:spcPts val="0"/>
              </a:spcAft>
              <a:buClr>
                <a:srgbClr val="FFFFFF"/>
              </a:buClr>
              <a:buSzPts val="4000"/>
              <a:buFont typeface="Arial"/>
              <a:buNone/>
            </a:pPr>
            <a:fld id="{00000000-1234-1234-1234-123412341234}" type="slidenum">
              <a:rPr lang="en-US" sz="4000">
                <a:solidFill>
                  <a:srgbClr val="FFFFFF"/>
                </a:solidFill>
                <a:latin typeface="Arial"/>
                <a:ea typeface="Arial"/>
                <a:cs typeface="Arial"/>
                <a:sym typeface="Arial"/>
              </a:rPr>
              <a:t>9</a:t>
            </a:fld>
            <a:endParaRPr sz="40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7637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3" end="3"/>
                                            </p:txEl>
                                          </p:spTgt>
                                        </p:tgtEl>
                                        <p:attrNameLst>
                                          <p:attrName>style.visibility</p:attrName>
                                        </p:attrNameLst>
                                      </p:cBhvr>
                                      <p:to>
                                        <p:strVal val="visible"/>
                                      </p:to>
                                    </p:set>
                                    <p:animEffect transition="in" filter="fade">
                                      <p:cBhvr>
                                        <p:cTn id="7" dur="500"/>
                                        <p:tgtEl>
                                          <p:spTgt spid="8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xEl>
                                              <p:pRg st="4" end="4"/>
                                            </p:txEl>
                                          </p:spTgt>
                                        </p:tgtEl>
                                        <p:attrNameLst>
                                          <p:attrName>style.visibility</p:attrName>
                                        </p:attrNameLst>
                                      </p:cBhvr>
                                      <p:to>
                                        <p:strVal val="visible"/>
                                      </p:to>
                                    </p:set>
                                    <p:animEffect transition="in" filter="fade">
                                      <p:cBhvr>
                                        <p:cTn id="12" dur="500"/>
                                        <p:tgtEl>
                                          <p:spTgt spid="8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xEl>
                                              <p:pRg st="5" end="5"/>
                                            </p:txEl>
                                          </p:spTgt>
                                        </p:tgtEl>
                                        <p:attrNameLst>
                                          <p:attrName>style.visibility</p:attrName>
                                        </p:attrNameLst>
                                      </p:cBhvr>
                                      <p:to>
                                        <p:strVal val="visible"/>
                                      </p:to>
                                    </p:set>
                                    <p:animEffect transition="in" filter="fade">
                                      <p:cBhvr>
                                        <p:cTn id="17" dur="500"/>
                                        <p:tgtEl>
                                          <p:spTgt spid="8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
                                            <p:txEl>
                                              <p:pRg st="6" end="6"/>
                                            </p:txEl>
                                          </p:spTgt>
                                        </p:tgtEl>
                                        <p:attrNameLst>
                                          <p:attrName>style.visibility</p:attrName>
                                        </p:attrNameLst>
                                      </p:cBhvr>
                                      <p:to>
                                        <p:strVal val="visible"/>
                                      </p:to>
                                    </p:set>
                                    <p:animEffect transition="in" filter="fade">
                                      <p:cBhvr>
                                        <p:cTn id="22" dur="500"/>
                                        <p:tgtEl>
                                          <p:spTgt spid="8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
                                            <p:txEl>
                                              <p:pRg st="7" end="7"/>
                                            </p:txEl>
                                          </p:spTgt>
                                        </p:tgtEl>
                                        <p:attrNameLst>
                                          <p:attrName>style.visibility</p:attrName>
                                        </p:attrNameLst>
                                      </p:cBhvr>
                                      <p:to>
                                        <p:strVal val="visible"/>
                                      </p:to>
                                    </p:set>
                                    <p:animEffect transition="in" filter="fade">
                                      <p:cBhvr>
                                        <p:cTn id="27" dur="500"/>
                                        <p:tgtEl>
                                          <p:spTgt spid="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White">
      <a:dk1>
        <a:srgbClr val="000000"/>
      </a:dk1>
      <a:lt1>
        <a:srgbClr val="FFD32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1087</Words>
  <Application>Microsoft Office PowerPoint</Application>
  <PresentationFormat>Custom</PresentationFormat>
  <Paragraphs>82</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Helvetica Neue</vt:lpstr>
      <vt:lpstr>Garamond</vt:lpstr>
      <vt:lpstr>Arial</vt:lpstr>
      <vt:lpstr>Helvetica Neue Light</vt:lpstr>
      <vt:lpstr>Symbol</vt:lpstr>
      <vt:lpstr>White</vt:lpstr>
      <vt:lpstr>Speaking_dos and don’ts</vt:lpstr>
      <vt:lpstr>What don’t you like about your job/study?</vt:lpstr>
      <vt:lpstr>What don’t you like about your job/study?</vt:lpstr>
      <vt:lpstr>What don’t you like about your job/study?</vt:lpstr>
      <vt:lpstr>What food don’t you like?</vt:lpstr>
      <vt:lpstr>What food don’t you like?</vt:lpstr>
      <vt:lpstr>SPEAKING: WOULD 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SPEAKING PART 1: Q1</dc:title>
  <cp:lastModifiedBy>Hoang Anh</cp:lastModifiedBy>
  <cp:revision>147</cp:revision>
  <dcterms:modified xsi:type="dcterms:W3CDTF">2020-10-17T13:46:02Z</dcterms:modified>
</cp:coreProperties>
</file>