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88" r:id="rId2"/>
    <p:sldId id="258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3" r:id="rId21"/>
    <p:sldId id="294" r:id="rId22"/>
    <p:sldId id="2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3232"/>
    <a:srgbClr val="2D3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E33AD-2E16-476E-A9D9-7601152967C0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F0627-DE54-4792-875A-0EEA5ADE4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8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5D26CF-2732-4D60-AF73-203E0BFA12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88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5D26CF-2732-4D60-AF73-203E0BFA12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56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5D26CF-2732-4D60-AF73-203E0BFA12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726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5D26CF-2732-4D60-AF73-203E0BFA12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264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5D26CF-2732-4D60-AF73-203E0BFA12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242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5D26CF-2732-4D60-AF73-203E0BFA12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204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5D26CF-2732-4D60-AF73-203E0BFA12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576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5D26CF-2732-4D60-AF73-203E0BFA12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556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5D26CF-2732-4D60-AF73-203E0BFA12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472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5D26CF-2732-4D60-AF73-203E0BFA12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11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5D26CF-2732-4D60-AF73-203E0BFA12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4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5D26CF-2732-4D60-AF73-203E0BFA12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647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5D26CF-2732-4D60-AF73-203E0BFA12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391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5D26CF-2732-4D60-AF73-203E0BFA12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102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5D26CF-2732-4D60-AF73-203E0BFA12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525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5D26CF-2732-4D60-AF73-203E0BFA12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994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5D26CF-2732-4D60-AF73-203E0BFA12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936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5D26CF-2732-4D60-AF73-203E0BFA12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62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6F31-E005-EE8B-B184-67E204ED8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F73B4-D9BC-7967-063B-6C5C3CCBB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A0C0B-A149-41DE-94A8-066AAD4B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C3CE-826E-40F2-9E75-10FFD8003DEE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64F29-BE0D-7BF5-D6AD-2F46889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C3FDF-2353-086A-B647-95F9C931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A74B-B162-4AA0-9BC4-9AFB0512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5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D5CE-D15D-EE66-E157-5D647991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27ADE-662F-E391-40DE-D18BD59D3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25C43-FB18-FEE5-6708-CD98AC9F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66A3-AC4A-4C73-88E1-C701869F2E51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CCED4-5E1D-7576-57C7-F16196D9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5BAD6-F931-80F0-AFC2-BC814FEC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A74B-B162-4AA0-9BC4-9AFB0512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5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36B153-ED1C-A658-96A4-1F2825021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30AF5-B934-E9EA-F74D-36FEE7EBB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BF237-63A0-1E42-6962-BA8EF8CD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6400-00C6-4452-976B-2DF206B6ED43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27569-ABBA-1561-0B96-50CF39A8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F99FE-6B68-79A0-D690-1B91CC5F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A74B-B162-4AA0-9BC4-9AFB0512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6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2121-2A63-9FAA-B338-77744BC4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02F2-0278-98B6-D8F1-F0EC83DD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5E23-9A77-5CF4-F6D0-FD61738C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B31E-84E0-46A3-A26D-53DF5A8274F4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62A24-FF8E-46A4-05AE-98FADADD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A6036-FA41-5CF9-46A3-161818E3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A74B-B162-4AA0-9BC4-9AFB0512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7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174A-1A03-46FB-54EE-DC5FEABC3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4B71A-B8D5-9DC1-4909-49FDD2A45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A2B42-0659-6478-B285-E0F05E2B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F272-6446-4C73-AE9B-3FDABACDF475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2FB36-D8CE-AFB7-E5C0-AC546B42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A7A7D-BF50-E43F-A545-36CC1182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A74B-B162-4AA0-9BC4-9AFB0512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2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D3F7-7FF0-9076-7132-8BD71262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1A541-0F06-5EB1-E1D4-3E1FB6139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96DED-9E4E-1F64-5CC7-652E69408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8C43F-B2E1-6953-3235-54521932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DBDC-2C81-4C98-A889-F19D1118012D}" type="datetime1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7DDE0-7D02-4F86-3FAC-FE965673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79A0D-94B2-7BD2-CFB7-BAB8A51E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A74B-B162-4AA0-9BC4-9AFB0512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2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D72A-ABA5-EA8B-639D-C1FD9D44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BF9AD-1B18-3463-268F-7FE0EB852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FBEAE-9385-00F4-3A9A-14FE586F7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4561D-6108-40AE-6024-5CDBF8418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89364-6CF8-3ACD-66C8-0F465EDB1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7BDD2-9B65-9F3A-67FE-EFCF1ED1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29728-B6E5-47AC-9898-940A482DA99D}" type="datetime1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6F6CB7-A4C5-DCF8-6650-C7B95C05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5CFBC-67B4-CE11-6531-98BD188C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A74B-B162-4AA0-9BC4-9AFB0512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9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1969-BA87-2C8F-390C-CF3C4D49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31B1F-5FDC-3E77-B329-8E527A82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8F2C-593D-452D-A8DC-D19E7C8DC05A}" type="datetime1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1217E-B178-44FE-DF0F-8BC5EC24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58B58-6772-BDF3-E086-86CA4642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A74B-B162-4AA0-9BC4-9AFB0512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8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BC9C3-2123-524F-EC30-109AEC5A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878D-C5F7-419E-B849-EE12D44CB4C2}" type="datetime1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A3B83B-C222-A4EB-0707-6C1F17B5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3F1B4-0AD2-A19E-F3B8-DBF715F4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A74B-B162-4AA0-9BC4-9AFB0512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0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465D-B2AB-1FD5-621C-E78DE796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C7870-DF7B-387B-B7FD-6592F140D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8117D-CB80-B053-F247-548524C81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BA2C8-04DA-EB22-DE3B-0907C503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FD84-90AA-4904-B9CD-8ED1E2945597}" type="datetime1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85545-4D00-F84B-7EF6-373301B5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CE14F-9A49-FACE-BE1C-C53C1C35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A74B-B162-4AA0-9BC4-9AFB0512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377F-A350-0584-D48C-28ABDC1C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C97C5-308A-0D6B-C811-F2860FBEB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2E1C7-E566-133F-A160-12FB1ABB3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050F3-9A94-D50C-C3C3-6609EDD1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1CE0-69BA-4F28-887C-DF8A6C722D56}" type="datetime1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D4E24-0782-E625-38E1-32D2713D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10615-EB7A-A79E-AE33-7007B9FE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A74B-B162-4AA0-9BC4-9AFB0512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D8B39-B324-4131-17E1-66FF531A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B69F2-5811-FE19-3BEF-A2C308F1E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6652B-CE94-FA8A-9494-B9DBA41FE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440258-80CD-4756-BF32-E71A4E76810A}" type="datetime1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28E11-5CF5-2C26-178B-AA8301EDF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61054-572C-EA90-643B-B445C9839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EBA74B-B162-4AA0-9BC4-9AFB05127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7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CA4707E1-D072-3815-CE41-001654B94ED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8805672" y="4017350"/>
            <a:ext cx="3200400" cy="1097040"/>
          </a:xfrm>
          <a:custGeom>
            <a:avLst/>
            <a:gdLst>
              <a:gd name="connsiteX0" fmla="*/ 0 w 3200400"/>
              <a:gd name="connsiteY0" fmla="*/ 0 h 1097040"/>
              <a:gd name="connsiteX1" fmla="*/ 501396 w 3200400"/>
              <a:gd name="connsiteY1" fmla="*/ 0 h 1097040"/>
              <a:gd name="connsiteX2" fmla="*/ 938784 w 3200400"/>
              <a:gd name="connsiteY2" fmla="*/ 0 h 1097040"/>
              <a:gd name="connsiteX3" fmla="*/ 1408176 w 3200400"/>
              <a:gd name="connsiteY3" fmla="*/ 0 h 1097040"/>
              <a:gd name="connsiteX4" fmla="*/ 1973580 w 3200400"/>
              <a:gd name="connsiteY4" fmla="*/ 0 h 1097040"/>
              <a:gd name="connsiteX5" fmla="*/ 2474976 w 3200400"/>
              <a:gd name="connsiteY5" fmla="*/ 0 h 1097040"/>
              <a:gd name="connsiteX6" fmla="*/ 3200400 w 3200400"/>
              <a:gd name="connsiteY6" fmla="*/ 0 h 1097040"/>
              <a:gd name="connsiteX7" fmla="*/ 3200400 w 3200400"/>
              <a:gd name="connsiteY7" fmla="*/ 0 h 1097040"/>
              <a:gd name="connsiteX8" fmla="*/ 3200400 w 3200400"/>
              <a:gd name="connsiteY8" fmla="*/ 559490 h 1097040"/>
              <a:gd name="connsiteX9" fmla="*/ 3200400 w 3200400"/>
              <a:gd name="connsiteY9" fmla="*/ 1097040 h 1097040"/>
              <a:gd name="connsiteX10" fmla="*/ 3200400 w 3200400"/>
              <a:gd name="connsiteY10" fmla="*/ 1097040 h 1097040"/>
              <a:gd name="connsiteX11" fmla="*/ 2667000 w 3200400"/>
              <a:gd name="connsiteY11" fmla="*/ 1097040 h 1097040"/>
              <a:gd name="connsiteX12" fmla="*/ 2197608 w 3200400"/>
              <a:gd name="connsiteY12" fmla="*/ 1097040 h 1097040"/>
              <a:gd name="connsiteX13" fmla="*/ 1600200 w 3200400"/>
              <a:gd name="connsiteY13" fmla="*/ 1097040 h 1097040"/>
              <a:gd name="connsiteX14" fmla="*/ 1098804 w 3200400"/>
              <a:gd name="connsiteY14" fmla="*/ 1097040 h 1097040"/>
              <a:gd name="connsiteX15" fmla="*/ 661416 w 3200400"/>
              <a:gd name="connsiteY15" fmla="*/ 1097040 h 1097040"/>
              <a:gd name="connsiteX16" fmla="*/ 0 w 3200400"/>
              <a:gd name="connsiteY16" fmla="*/ 1097040 h 1097040"/>
              <a:gd name="connsiteX17" fmla="*/ 0 w 3200400"/>
              <a:gd name="connsiteY17" fmla="*/ 1097040 h 1097040"/>
              <a:gd name="connsiteX18" fmla="*/ 0 w 3200400"/>
              <a:gd name="connsiteY18" fmla="*/ 570461 h 1097040"/>
              <a:gd name="connsiteX19" fmla="*/ 0 w 3200400"/>
              <a:gd name="connsiteY19" fmla="*/ 0 h 1097040"/>
              <a:gd name="connsiteX20" fmla="*/ 0 w 3200400"/>
              <a:gd name="connsiteY20" fmla="*/ 0 h 109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00400" h="1097040" fill="none" extrusionOk="0">
                <a:moveTo>
                  <a:pt x="0" y="0"/>
                </a:moveTo>
                <a:cubicBezTo>
                  <a:pt x="122366" y="-51606"/>
                  <a:pt x="369779" y="44573"/>
                  <a:pt x="501396" y="0"/>
                </a:cubicBezTo>
                <a:cubicBezTo>
                  <a:pt x="633013" y="-44573"/>
                  <a:pt x="842631" y="15522"/>
                  <a:pt x="938784" y="0"/>
                </a:cubicBezTo>
                <a:cubicBezTo>
                  <a:pt x="1034937" y="-15522"/>
                  <a:pt x="1313193" y="7559"/>
                  <a:pt x="1408176" y="0"/>
                </a:cubicBezTo>
                <a:cubicBezTo>
                  <a:pt x="1503159" y="-7559"/>
                  <a:pt x="1822140" y="9203"/>
                  <a:pt x="1973580" y="0"/>
                </a:cubicBezTo>
                <a:cubicBezTo>
                  <a:pt x="2125020" y="-9203"/>
                  <a:pt x="2245576" y="48781"/>
                  <a:pt x="2474976" y="0"/>
                </a:cubicBezTo>
                <a:cubicBezTo>
                  <a:pt x="2704376" y="-48781"/>
                  <a:pt x="2935959" y="49704"/>
                  <a:pt x="3200400" y="0"/>
                </a:cubicBezTo>
                <a:lnTo>
                  <a:pt x="3200400" y="0"/>
                </a:lnTo>
                <a:cubicBezTo>
                  <a:pt x="3262012" y="268764"/>
                  <a:pt x="3186112" y="435972"/>
                  <a:pt x="3200400" y="559490"/>
                </a:cubicBezTo>
                <a:cubicBezTo>
                  <a:pt x="3214688" y="683008"/>
                  <a:pt x="3180474" y="977278"/>
                  <a:pt x="3200400" y="1097040"/>
                </a:cubicBezTo>
                <a:lnTo>
                  <a:pt x="3200400" y="1097040"/>
                </a:lnTo>
                <a:cubicBezTo>
                  <a:pt x="3088404" y="1125680"/>
                  <a:pt x="2836756" y="1083380"/>
                  <a:pt x="2667000" y="1097040"/>
                </a:cubicBezTo>
                <a:cubicBezTo>
                  <a:pt x="2497244" y="1110700"/>
                  <a:pt x="2382045" y="1070540"/>
                  <a:pt x="2197608" y="1097040"/>
                </a:cubicBezTo>
                <a:cubicBezTo>
                  <a:pt x="2013171" y="1123540"/>
                  <a:pt x="1878434" y="1073345"/>
                  <a:pt x="1600200" y="1097040"/>
                </a:cubicBezTo>
                <a:cubicBezTo>
                  <a:pt x="1321966" y="1120735"/>
                  <a:pt x="1335953" y="1095625"/>
                  <a:pt x="1098804" y="1097040"/>
                </a:cubicBezTo>
                <a:cubicBezTo>
                  <a:pt x="861655" y="1098455"/>
                  <a:pt x="798290" y="1046912"/>
                  <a:pt x="661416" y="1097040"/>
                </a:cubicBezTo>
                <a:cubicBezTo>
                  <a:pt x="524542" y="1147168"/>
                  <a:pt x="243117" y="1084848"/>
                  <a:pt x="0" y="1097040"/>
                </a:cubicBezTo>
                <a:lnTo>
                  <a:pt x="0" y="1097040"/>
                </a:lnTo>
                <a:cubicBezTo>
                  <a:pt x="-31559" y="924267"/>
                  <a:pt x="23881" y="814001"/>
                  <a:pt x="0" y="570461"/>
                </a:cubicBezTo>
                <a:cubicBezTo>
                  <a:pt x="-23881" y="326921"/>
                  <a:pt x="49537" y="249486"/>
                  <a:pt x="0" y="0"/>
                </a:cubicBezTo>
                <a:lnTo>
                  <a:pt x="0" y="0"/>
                </a:lnTo>
                <a:close/>
              </a:path>
              <a:path w="3200400" h="1097040" stroke="0" extrusionOk="0">
                <a:moveTo>
                  <a:pt x="0" y="0"/>
                </a:moveTo>
                <a:cubicBezTo>
                  <a:pt x="116683" y="-48455"/>
                  <a:pt x="380502" y="8351"/>
                  <a:pt x="501396" y="0"/>
                </a:cubicBezTo>
                <a:cubicBezTo>
                  <a:pt x="622290" y="-8351"/>
                  <a:pt x="797595" y="41681"/>
                  <a:pt x="938784" y="0"/>
                </a:cubicBezTo>
                <a:cubicBezTo>
                  <a:pt x="1079973" y="-41681"/>
                  <a:pt x="1385052" y="58031"/>
                  <a:pt x="1536192" y="0"/>
                </a:cubicBezTo>
                <a:cubicBezTo>
                  <a:pt x="1687332" y="-58031"/>
                  <a:pt x="1863320" y="40162"/>
                  <a:pt x="2037588" y="0"/>
                </a:cubicBezTo>
                <a:cubicBezTo>
                  <a:pt x="2211856" y="-40162"/>
                  <a:pt x="2315364" y="18240"/>
                  <a:pt x="2538984" y="0"/>
                </a:cubicBezTo>
                <a:cubicBezTo>
                  <a:pt x="2762604" y="-18240"/>
                  <a:pt x="2975307" y="75062"/>
                  <a:pt x="3200400" y="0"/>
                </a:cubicBezTo>
                <a:lnTo>
                  <a:pt x="3200400" y="0"/>
                </a:lnTo>
                <a:cubicBezTo>
                  <a:pt x="3219534" y="122195"/>
                  <a:pt x="3188956" y="275028"/>
                  <a:pt x="3200400" y="526579"/>
                </a:cubicBezTo>
                <a:cubicBezTo>
                  <a:pt x="3211844" y="778130"/>
                  <a:pt x="3160739" y="981181"/>
                  <a:pt x="3200400" y="1097040"/>
                </a:cubicBezTo>
                <a:lnTo>
                  <a:pt x="3200400" y="1097040"/>
                </a:lnTo>
                <a:cubicBezTo>
                  <a:pt x="2984479" y="1151001"/>
                  <a:pt x="2852083" y="1055313"/>
                  <a:pt x="2731008" y="1097040"/>
                </a:cubicBezTo>
                <a:cubicBezTo>
                  <a:pt x="2609933" y="1138767"/>
                  <a:pt x="2439239" y="1069042"/>
                  <a:pt x="2197608" y="1097040"/>
                </a:cubicBezTo>
                <a:cubicBezTo>
                  <a:pt x="1955977" y="1125038"/>
                  <a:pt x="1843916" y="1079566"/>
                  <a:pt x="1664208" y="1097040"/>
                </a:cubicBezTo>
                <a:cubicBezTo>
                  <a:pt x="1484500" y="1114514"/>
                  <a:pt x="1272431" y="1081201"/>
                  <a:pt x="1162812" y="1097040"/>
                </a:cubicBezTo>
                <a:cubicBezTo>
                  <a:pt x="1053193" y="1112879"/>
                  <a:pt x="851506" y="1074840"/>
                  <a:pt x="565404" y="1097040"/>
                </a:cubicBezTo>
                <a:cubicBezTo>
                  <a:pt x="279302" y="1119240"/>
                  <a:pt x="130136" y="1078181"/>
                  <a:pt x="0" y="1097040"/>
                </a:cubicBezTo>
                <a:lnTo>
                  <a:pt x="0" y="1097040"/>
                </a:lnTo>
                <a:cubicBezTo>
                  <a:pt x="-39458" y="927728"/>
                  <a:pt x="11379" y="745961"/>
                  <a:pt x="0" y="570461"/>
                </a:cubicBezTo>
                <a:cubicBezTo>
                  <a:pt x="-11379" y="394961"/>
                  <a:pt x="61655" y="253706"/>
                  <a:pt x="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4925" cmpd="sng">
            <a:solidFill>
              <a:srgbClr val="F5323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ound2DiagRect">
                    <a:avLst>
                      <a:gd name="adj1" fmla="val 0"/>
                      <a:gd name="adj2" fmla="val 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3" name="Google Shape;43;p1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60580" y="307068"/>
            <a:ext cx="5707280" cy="985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ptos" panose="02110004020202020204"/>
                <a:ea typeface="Arial"/>
                <a:cs typeface="Arial"/>
                <a:sym typeface="Arial"/>
              </a:rPr>
              <a:t>TRƯỜNG ĐẠI HỌC CÔNG NGHỆ THÔNG TIN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ptos" panose="02110004020202020204"/>
                <a:ea typeface="Arial"/>
                <a:cs typeface="Arial"/>
                <a:sym typeface="Arial"/>
              </a:rPr>
              <a:t>KHOA KHOA HỌC VÀ KĨ THUẬT THÔNG TIN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>
                <a:ln>
                  <a:noFill/>
                </a:ln>
                <a:solidFill>
                  <a:srgbClr val="171717"/>
                </a:solidFill>
                <a:effectLst/>
                <a:uLnTx/>
                <a:uFillTx/>
                <a:latin typeface="Aptos" panose="02110004020202020204"/>
                <a:ea typeface="Arial"/>
                <a:cs typeface="Arial"/>
                <a:sym typeface="Arial"/>
              </a:rPr>
              <a:t>MÔN HỌC THIẾT KẾ GIAO DIỆN NGƯỜI DÙNG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4" name="Google Shape;44;p1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174" y="307070"/>
            <a:ext cx="1219671" cy="984884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62322" y="2227866"/>
            <a:ext cx="8342428" cy="23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53232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THIẾT KẾ WEBSITE</a:t>
            </a:r>
            <a:br>
              <a:rPr lang="en-US" sz="4800" b="1" i="0" u="none" strike="noStrike" cap="none" dirty="0">
                <a:solidFill>
                  <a:srgbClr val="F53232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</a:br>
            <a:r>
              <a:rPr lang="en-US" sz="4800" b="1" i="0" u="none" strike="noStrike" cap="none" dirty="0">
                <a:solidFill>
                  <a:srgbClr val="F53232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BÁN SẢN PHẨM ĐIỆN TỬ “Digital World”</a:t>
            </a:r>
          </a:p>
        </p:txBody>
      </p:sp>
      <p:sp>
        <p:nvSpPr>
          <p:cNvPr id="49" name="Google Shape;49;p1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62322" y="4687603"/>
            <a:ext cx="6100995" cy="69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110004020202020204"/>
                <a:ea typeface="Arial"/>
                <a:cs typeface="Arial"/>
                <a:sym typeface="Arial"/>
              </a:rPr>
              <a:t>GVHD: </a:t>
            </a:r>
            <a:r>
              <a:rPr kumimoji="0" lang="en-US" sz="1867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110004020202020204"/>
                <a:ea typeface="Arial"/>
                <a:cs typeface="Arial"/>
                <a:sym typeface="Arial"/>
              </a:rPr>
              <a:t>ThS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110004020202020204"/>
                <a:ea typeface="Arial"/>
                <a:cs typeface="Arial"/>
                <a:sym typeface="Arial"/>
              </a:rPr>
              <a:t>. VÕ </a:t>
            </a:r>
            <a:r>
              <a:rPr lang="en-US" sz="1867" dirty="0">
                <a:solidFill>
                  <a:srgbClr val="000000"/>
                </a:solidFill>
                <a:latin typeface="Aptos" panose="02110004020202020204"/>
                <a:ea typeface="Arial"/>
                <a:cs typeface="Arial"/>
                <a:sym typeface="Arial"/>
              </a:rPr>
              <a:t>TẤN KHOA</a:t>
            </a: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110004020202020204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110004020202020204"/>
                <a:ea typeface="+mn-ea"/>
                <a:cs typeface="Arial"/>
                <a:sym typeface="Arial"/>
              </a:rPr>
              <a:t>Môn </a:t>
            </a:r>
            <a:r>
              <a:rPr kumimoji="0" lang="en-US" sz="1867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110004020202020204"/>
                <a:ea typeface="+mn-ea"/>
                <a:cs typeface="Arial"/>
                <a:sym typeface="Arial"/>
              </a:rPr>
              <a:t>học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110004020202020204"/>
                <a:ea typeface="+mn-ea"/>
                <a:cs typeface="Arial"/>
                <a:sym typeface="Arial"/>
              </a:rPr>
              <a:t>: </a:t>
            </a:r>
            <a:r>
              <a:rPr lang="en-US" sz="1867" dirty="0" err="1">
                <a:solidFill>
                  <a:srgbClr val="000000"/>
                </a:solidFill>
                <a:latin typeface="Aptos" panose="02110004020202020204"/>
                <a:cs typeface="Arial"/>
                <a:sym typeface="Arial"/>
              </a:rPr>
              <a:t>Kĩ</a:t>
            </a:r>
            <a:r>
              <a:rPr lang="en-US" sz="1867" dirty="0">
                <a:solidFill>
                  <a:srgbClr val="000000"/>
                </a:solidFill>
                <a:latin typeface="Aptos" panose="02110004020202020204"/>
                <a:cs typeface="Arial"/>
                <a:sym typeface="Arial"/>
              </a:rPr>
              <a:t> </a:t>
            </a:r>
            <a:r>
              <a:rPr lang="en-US" sz="1867" dirty="0" err="1">
                <a:solidFill>
                  <a:srgbClr val="000000"/>
                </a:solidFill>
                <a:latin typeface="Aptos" panose="02110004020202020204"/>
                <a:cs typeface="Arial"/>
                <a:sym typeface="Arial"/>
              </a:rPr>
              <a:t>thuật</a:t>
            </a:r>
            <a:r>
              <a:rPr lang="en-US" sz="1867" dirty="0">
                <a:solidFill>
                  <a:srgbClr val="000000"/>
                </a:solidFill>
                <a:latin typeface="Aptos" panose="02110004020202020204"/>
                <a:cs typeface="Arial"/>
                <a:sym typeface="Arial"/>
              </a:rPr>
              <a:t> </a:t>
            </a:r>
            <a:r>
              <a:rPr lang="en-US" sz="1867" dirty="0" err="1">
                <a:solidFill>
                  <a:srgbClr val="000000"/>
                </a:solidFill>
                <a:latin typeface="Aptos" panose="02110004020202020204"/>
                <a:cs typeface="Arial"/>
                <a:sym typeface="Arial"/>
              </a:rPr>
              <a:t>phát</a:t>
            </a:r>
            <a:r>
              <a:rPr lang="en-US" sz="1867" dirty="0">
                <a:solidFill>
                  <a:srgbClr val="000000"/>
                </a:solidFill>
                <a:latin typeface="Aptos" panose="02110004020202020204"/>
                <a:cs typeface="Arial"/>
                <a:sym typeface="Arial"/>
              </a:rPr>
              <a:t> </a:t>
            </a:r>
            <a:r>
              <a:rPr lang="en-US" sz="1867" dirty="0" err="1">
                <a:solidFill>
                  <a:srgbClr val="000000"/>
                </a:solidFill>
                <a:latin typeface="Aptos" panose="02110004020202020204"/>
                <a:cs typeface="Arial"/>
                <a:sym typeface="Arial"/>
              </a:rPr>
              <a:t>triển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110004020202020204"/>
                <a:ea typeface="+mn-ea"/>
                <a:cs typeface="Arial"/>
                <a:sym typeface="Arial"/>
              </a:rPr>
              <a:t> </a:t>
            </a:r>
            <a:r>
              <a:rPr kumimoji="0" lang="en-US" sz="1867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110004020202020204"/>
                <a:ea typeface="+mn-ea"/>
                <a:cs typeface="Arial"/>
                <a:sym typeface="Arial"/>
              </a:rPr>
              <a:t>hệ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110004020202020204"/>
                <a:ea typeface="+mn-ea"/>
                <a:cs typeface="Arial"/>
                <a:sym typeface="Arial"/>
              </a:rPr>
              <a:t> </a:t>
            </a:r>
            <a:r>
              <a:rPr kumimoji="0" lang="en-US" sz="1867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110004020202020204"/>
                <a:ea typeface="+mn-ea"/>
                <a:cs typeface="Arial"/>
                <a:sym typeface="Arial"/>
              </a:rPr>
              <a:t>thống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110004020202020204"/>
                <a:ea typeface="+mn-ea"/>
                <a:cs typeface="Arial"/>
                <a:sym typeface="Arial"/>
              </a:rPr>
              <a:t> web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4D2279-78F5-83D1-B881-A8C6E2AC13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EBA74B-B162-4AA0-9BC4-9AFB05127C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339B475-8653-F7D8-497B-07695A332C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8805229" y="4067411"/>
            <a:ext cx="3142243" cy="1009085"/>
          </a:xfrm>
          <a:custGeom>
            <a:avLst/>
            <a:gdLst>
              <a:gd name="connsiteX0" fmla="*/ 0 w 3142243"/>
              <a:gd name="connsiteY0" fmla="*/ 0 h 1009085"/>
              <a:gd name="connsiteX1" fmla="*/ 492285 w 3142243"/>
              <a:gd name="connsiteY1" fmla="*/ 0 h 1009085"/>
              <a:gd name="connsiteX2" fmla="*/ 921725 w 3142243"/>
              <a:gd name="connsiteY2" fmla="*/ 0 h 1009085"/>
              <a:gd name="connsiteX3" fmla="*/ 1382587 w 3142243"/>
              <a:gd name="connsiteY3" fmla="*/ 0 h 1009085"/>
              <a:gd name="connsiteX4" fmla="*/ 1937717 w 3142243"/>
              <a:gd name="connsiteY4" fmla="*/ 0 h 1009085"/>
              <a:gd name="connsiteX5" fmla="*/ 2430001 w 3142243"/>
              <a:gd name="connsiteY5" fmla="*/ 0 h 1009085"/>
              <a:gd name="connsiteX6" fmla="*/ 3142243 w 3142243"/>
              <a:gd name="connsiteY6" fmla="*/ 0 h 1009085"/>
              <a:gd name="connsiteX7" fmla="*/ 3142243 w 3142243"/>
              <a:gd name="connsiteY7" fmla="*/ 0 h 1009085"/>
              <a:gd name="connsiteX8" fmla="*/ 3142243 w 3142243"/>
              <a:gd name="connsiteY8" fmla="*/ 514633 h 1009085"/>
              <a:gd name="connsiteX9" fmla="*/ 3142243 w 3142243"/>
              <a:gd name="connsiteY9" fmla="*/ 1009085 h 1009085"/>
              <a:gd name="connsiteX10" fmla="*/ 3142243 w 3142243"/>
              <a:gd name="connsiteY10" fmla="*/ 1009085 h 1009085"/>
              <a:gd name="connsiteX11" fmla="*/ 2618536 w 3142243"/>
              <a:gd name="connsiteY11" fmla="*/ 1009085 h 1009085"/>
              <a:gd name="connsiteX12" fmla="*/ 2157674 w 3142243"/>
              <a:gd name="connsiteY12" fmla="*/ 1009085 h 1009085"/>
              <a:gd name="connsiteX13" fmla="*/ 1571122 w 3142243"/>
              <a:gd name="connsiteY13" fmla="*/ 1009085 h 1009085"/>
              <a:gd name="connsiteX14" fmla="*/ 1078837 w 3142243"/>
              <a:gd name="connsiteY14" fmla="*/ 1009085 h 1009085"/>
              <a:gd name="connsiteX15" fmla="*/ 649397 w 3142243"/>
              <a:gd name="connsiteY15" fmla="*/ 1009085 h 1009085"/>
              <a:gd name="connsiteX16" fmla="*/ 0 w 3142243"/>
              <a:gd name="connsiteY16" fmla="*/ 1009085 h 1009085"/>
              <a:gd name="connsiteX17" fmla="*/ 0 w 3142243"/>
              <a:gd name="connsiteY17" fmla="*/ 1009085 h 1009085"/>
              <a:gd name="connsiteX18" fmla="*/ 0 w 3142243"/>
              <a:gd name="connsiteY18" fmla="*/ 524724 h 1009085"/>
              <a:gd name="connsiteX19" fmla="*/ 0 w 3142243"/>
              <a:gd name="connsiteY19" fmla="*/ 0 h 1009085"/>
              <a:gd name="connsiteX20" fmla="*/ 0 w 3142243"/>
              <a:gd name="connsiteY20" fmla="*/ 0 h 100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42243" h="1009085" fill="none" extrusionOk="0">
                <a:moveTo>
                  <a:pt x="0" y="0"/>
                </a:moveTo>
                <a:cubicBezTo>
                  <a:pt x="194014" y="-4417"/>
                  <a:pt x="263105" y="16345"/>
                  <a:pt x="492285" y="0"/>
                </a:cubicBezTo>
                <a:cubicBezTo>
                  <a:pt x="721466" y="-16345"/>
                  <a:pt x="763027" y="26286"/>
                  <a:pt x="921725" y="0"/>
                </a:cubicBezTo>
                <a:cubicBezTo>
                  <a:pt x="1080423" y="-26286"/>
                  <a:pt x="1256286" y="47269"/>
                  <a:pt x="1382587" y="0"/>
                </a:cubicBezTo>
                <a:cubicBezTo>
                  <a:pt x="1508888" y="-47269"/>
                  <a:pt x="1679240" y="51777"/>
                  <a:pt x="1937717" y="0"/>
                </a:cubicBezTo>
                <a:cubicBezTo>
                  <a:pt x="2196194" y="-51777"/>
                  <a:pt x="2206963" y="32357"/>
                  <a:pt x="2430001" y="0"/>
                </a:cubicBezTo>
                <a:cubicBezTo>
                  <a:pt x="2653039" y="-32357"/>
                  <a:pt x="2989648" y="36811"/>
                  <a:pt x="3142243" y="0"/>
                </a:cubicBezTo>
                <a:lnTo>
                  <a:pt x="3142243" y="0"/>
                </a:lnTo>
                <a:cubicBezTo>
                  <a:pt x="3197667" y="193276"/>
                  <a:pt x="3119427" y="293400"/>
                  <a:pt x="3142243" y="514633"/>
                </a:cubicBezTo>
                <a:cubicBezTo>
                  <a:pt x="3165059" y="735866"/>
                  <a:pt x="3137464" y="846798"/>
                  <a:pt x="3142243" y="1009085"/>
                </a:cubicBezTo>
                <a:lnTo>
                  <a:pt x="3142243" y="1009085"/>
                </a:lnTo>
                <a:cubicBezTo>
                  <a:pt x="2993218" y="1035530"/>
                  <a:pt x="2764632" y="1000721"/>
                  <a:pt x="2618536" y="1009085"/>
                </a:cubicBezTo>
                <a:cubicBezTo>
                  <a:pt x="2472440" y="1017449"/>
                  <a:pt x="2311293" y="993431"/>
                  <a:pt x="2157674" y="1009085"/>
                </a:cubicBezTo>
                <a:cubicBezTo>
                  <a:pt x="2004055" y="1024739"/>
                  <a:pt x="1739617" y="990535"/>
                  <a:pt x="1571122" y="1009085"/>
                </a:cubicBezTo>
                <a:cubicBezTo>
                  <a:pt x="1402627" y="1027635"/>
                  <a:pt x="1230078" y="966406"/>
                  <a:pt x="1078837" y="1009085"/>
                </a:cubicBezTo>
                <a:cubicBezTo>
                  <a:pt x="927596" y="1051764"/>
                  <a:pt x="785314" y="1006827"/>
                  <a:pt x="649397" y="1009085"/>
                </a:cubicBezTo>
                <a:cubicBezTo>
                  <a:pt x="513480" y="1011343"/>
                  <a:pt x="145368" y="981385"/>
                  <a:pt x="0" y="1009085"/>
                </a:cubicBezTo>
                <a:lnTo>
                  <a:pt x="0" y="1009085"/>
                </a:lnTo>
                <a:cubicBezTo>
                  <a:pt x="-6622" y="796537"/>
                  <a:pt x="31479" y="717341"/>
                  <a:pt x="0" y="524724"/>
                </a:cubicBezTo>
                <a:cubicBezTo>
                  <a:pt x="-31479" y="332107"/>
                  <a:pt x="50190" y="195454"/>
                  <a:pt x="0" y="0"/>
                </a:cubicBezTo>
                <a:lnTo>
                  <a:pt x="0" y="0"/>
                </a:lnTo>
                <a:close/>
              </a:path>
              <a:path w="3142243" h="1009085" stroke="0" extrusionOk="0">
                <a:moveTo>
                  <a:pt x="0" y="0"/>
                </a:moveTo>
                <a:cubicBezTo>
                  <a:pt x="191550" y="-53410"/>
                  <a:pt x="391174" y="27822"/>
                  <a:pt x="492285" y="0"/>
                </a:cubicBezTo>
                <a:cubicBezTo>
                  <a:pt x="593396" y="-27822"/>
                  <a:pt x="714663" y="27391"/>
                  <a:pt x="921725" y="0"/>
                </a:cubicBezTo>
                <a:cubicBezTo>
                  <a:pt x="1128787" y="-27391"/>
                  <a:pt x="1372914" y="20907"/>
                  <a:pt x="1508277" y="0"/>
                </a:cubicBezTo>
                <a:cubicBezTo>
                  <a:pt x="1643640" y="-20907"/>
                  <a:pt x="1779870" y="56479"/>
                  <a:pt x="2000561" y="0"/>
                </a:cubicBezTo>
                <a:cubicBezTo>
                  <a:pt x="2221252" y="-56479"/>
                  <a:pt x="2372076" y="30233"/>
                  <a:pt x="2492846" y="0"/>
                </a:cubicBezTo>
                <a:cubicBezTo>
                  <a:pt x="2613616" y="-30233"/>
                  <a:pt x="2884853" y="47539"/>
                  <a:pt x="3142243" y="0"/>
                </a:cubicBezTo>
                <a:lnTo>
                  <a:pt x="3142243" y="0"/>
                </a:lnTo>
                <a:cubicBezTo>
                  <a:pt x="3171283" y="236728"/>
                  <a:pt x="3092250" y="362718"/>
                  <a:pt x="3142243" y="484361"/>
                </a:cubicBezTo>
                <a:cubicBezTo>
                  <a:pt x="3192236" y="606004"/>
                  <a:pt x="3100755" y="766283"/>
                  <a:pt x="3142243" y="1009085"/>
                </a:cubicBezTo>
                <a:lnTo>
                  <a:pt x="3142243" y="1009085"/>
                </a:lnTo>
                <a:cubicBezTo>
                  <a:pt x="3005602" y="1024506"/>
                  <a:pt x="2892507" y="990045"/>
                  <a:pt x="2681381" y="1009085"/>
                </a:cubicBezTo>
                <a:cubicBezTo>
                  <a:pt x="2470255" y="1028125"/>
                  <a:pt x="2327590" y="1003383"/>
                  <a:pt x="2157674" y="1009085"/>
                </a:cubicBezTo>
                <a:cubicBezTo>
                  <a:pt x="1987758" y="1014787"/>
                  <a:pt x="1780632" y="950187"/>
                  <a:pt x="1633966" y="1009085"/>
                </a:cubicBezTo>
                <a:cubicBezTo>
                  <a:pt x="1487300" y="1067983"/>
                  <a:pt x="1316208" y="994044"/>
                  <a:pt x="1141682" y="1009085"/>
                </a:cubicBezTo>
                <a:cubicBezTo>
                  <a:pt x="967156" y="1024126"/>
                  <a:pt x="679297" y="947135"/>
                  <a:pt x="555130" y="1009085"/>
                </a:cubicBezTo>
                <a:cubicBezTo>
                  <a:pt x="430963" y="1071035"/>
                  <a:pt x="188526" y="980531"/>
                  <a:pt x="0" y="1009085"/>
                </a:cubicBezTo>
                <a:lnTo>
                  <a:pt x="0" y="1009085"/>
                </a:lnTo>
                <a:cubicBezTo>
                  <a:pt x="-6747" y="827861"/>
                  <a:pt x="45373" y="681273"/>
                  <a:pt x="0" y="524724"/>
                </a:cubicBezTo>
                <a:cubicBezTo>
                  <a:pt x="-45373" y="368175"/>
                  <a:pt x="34456" y="134712"/>
                  <a:pt x="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4925">
            <a:solidFill>
              <a:srgbClr val="2D3A47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2DiagRect">
                    <a:avLst>
                      <a:gd name="adj1" fmla="val 0"/>
                      <a:gd name="adj2" fmla="val 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15C525-4701-83CD-790B-E5989D60FE9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8805228" y="3573517"/>
            <a:ext cx="0" cy="2890345"/>
          </a:xfrm>
          <a:prstGeom prst="straightConnector1">
            <a:avLst/>
          </a:prstGeom>
          <a:ln>
            <a:solidFill>
              <a:srgbClr val="2D3A4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085F0A3-0E4C-D40E-8235-A9DC33540C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50846" y="6429676"/>
            <a:ext cx="903889" cy="241737"/>
          </a:xfrm>
          <a:custGeom>
            <a:avLst/>
            <a:gdLst>
              <a:gd name="connsiteX0" fmla="*/ 0 w 903889"/>
              <a:gd name="connsiteY0" fmla="*/ 241737 h 241737"/>
              <a:gd name="connsiteX1" fmla="*/ 451945 w 903889"/>
              <a:gd name="connsiteY1" fmla="*/ 0 h 241737"/>
              <a:gd name="connsiteX2" fmla="*/ 903889 w 903889"/>
              <a:gd name="connsiteY2" fmla="*/ 241737 h 241737"/>
              <a:gd name="connsiteX3" fmla="*/ 470022 w 903889"/>
              <a:gd name="connsiteY3" fmla="*/ 241737 h 241737"/>
              <a:gd name="connsiteX4" fmla="*/ 0 w 903889"/>
              <a:gd name="connsiteY4" fmla="*/ 241737 h 241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889" h="241737" fill="none" extrusionOk="0">
                <a:moveTo>
                  <a:pt x="0" y="241737"/>
                </a:moveTo>
                <a:cubicBezTo>
                  <a:pt x="164281" y="128140"/>
                  <a:pt x="348255" y="94034"/>
                  <a:pt x="451945" y="0"/>
                </a:cubicBezTo>
                <a:cubicBezTo>
                  <a:pt x="656713" y="47518"/>
                  <a:pt x="789052" y="222436"/>
                  <a:pt x="903889" y="241737"/>
                </a:cubicBezTo>
                <a:cubicBezTo>
                  <a:pt x="813066" y="248707"/>
                  <a:pt x="646552" y="195568"/>
                  <a:pt x="470022" y="241737"/>
                </a:cubicBezTo>
                <a:cubicBezTo>
                  <a:pt x="293492" y="287906"/>
                  <a:pt x="221126" y="232004"/>
                  <a:pt x="0" y="241737"/>
                </a:cubicBezTo>
                <a:close/>
              </a:path>
              <a:path w="903889" h="241737" stroke="0" extrusionOk="0">
                <a:moveTo>
                  <a:pt x="0" y="241737"/>
                </a:moveTo>
                <a:cubicBezTo>
                  <a:pt x="178079" y="80931"/>
                  <a:pt x="261149" y="166475"/>
                  <a:pt x="451945" y="0"/>
                </a:cubicBezTo>
                <a:cubicBezTo>
                  <a:pt x="589916" y="6879"/>
                  <a:pt x="775946" y="178531"/>
                  <a:pt x="903889" y="241737"/>
                </a:cubicBezTo>
                <a:cubicBezTo>
                  <a:pt x="724101" y="287937"/>
                  <a:pt x="554635" y="201554"/>
                  <a:pt x="433867" y="241737"/>
                </a:cubicBezTo>
                <a:cubicBezTo>
                  <a:pt x="313099" y="281920"/>
                  <a:pt x="210098" y="194080"/>
                  <a:pt x="0" y="241737"/>
                </a:cubicBezTo>
                <a:close/>
              </a:path>
            </a:pathLst>
          </a:custGeom>
          <a:solidFill>
            <a:srgbClr val="F53232"/>
          </a:solidFill>
          <a:ln w="34925">
            <a:solidFill>
              <a:srgbClr val="2D3A47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6942A69-0C26-097D-7135-BFA506DC0C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84650" y="3796756"/>
            <a:ext cx="45719" cy="2625065"/>
          </a:xfrm>
          <a:custGeom>
            <a:avLst/>
            <a:gdLst>
              <a:gd name="connsiteX0" fmla="*/ 107103 w 297953"/>
              <a:gd name="connsiteY0" fmla="*/ 1397876 h 1397876"/>
              <a:gd name="connsiteX1" fmla="*/ 1999 w 297953"/>
              <a:gd name="connsiteY1" fmla="*/ 1271752 h 1397876"/>
              <a:gd name="connsiteX2" fmla="*/ 33530 w 297953"/>
              <a:gd name="connsiteY2" fmla="*/ 1008993 h 1397876"/>
              <a:gd name="connsiteX3" fmla="*/ 75572 w 297953"/>
              <a:gd name="connsiteY3" fmla="*/ 966952 h 1397876"/>
              <a:gd name="connsiteX4" fmla="*/ 128123 w 297953"/>
              <a:gd name="connsiteY4" fmla="*/ 903889 h 1397876"/>
              <a:gd name="connsiteX5" fmla="*/ 191185 w 297953"/>
              <a:gd name="connsiteY5" fmla="*/ 893379 h 1397876"/>
              <a:gd name="connsiteX6" fmla="*/ 264758 w 297953"/>
              <a:gd name="connsiteY6" fmla="*/ 872358 h 1397876"/>
              <a:gd name="connsiteX7" fmla="*/ 296289 w 297953"/>
              <a:gd name="connsiteY7" fmla="*/ 830317 h 1397876"/>
              <a:gd name="connsiteX8" fmla="*/ 233227 w 297953"/>
              <a:gd name="connsiteY8" fmla="*/ 819807 h 1397876"/>
              <a:gd name="connsiteX9" fmla="*/ 170165 w 297953"/>
              <a:gd name="connsiteY9" fmla="*/ 798786 h 1397876"/>
              <a:gd name="connsiteX10" fmla="*/ 65061 w 297953"/>
              <a:gd name="connsiteY10" fmla="*/ 777765 h 1397876"/>
              <a:gd name="connsiteX11" fmla="*/ 23020 w 297953"/>
              <a:gd name="connsiteY11" fmla="*/ 714703 h 1397876"/>
              <a:gd name="connsiteX12" fmla="*/ 23020 w 297953"/>
              <a:gd name="connsiteY12" fmla="*/ 557048 h 1397876"/>
              <a:gd name="connsiteX13" fmla="*/ 159654 w 297953"/>
              <a:gd name="connsiteY13" fmla="*/ 493986 h 1397876"/>
              <a:gd name="connsiteX14" fmla="*/ 128123 w 297953"/>
              <a:gd name="connsiteY14" fmla="*/ 409903 h 1397876"/>
              <a:gd name="connsiteX15" fmla="*/ 86082 w 297953"/>
              <a:gd name="connsiteY15" fmla="*/ 399393 h 1397876"/>
              <a:gd name="connsiteX16" fmla="*/ 54551 w 297953"/>
              <a:gd name="connsiteY16" fmla="*/ 367862 h 1397876"/>
              <a:gd name="connsiteX17" fmla="*/ 96592 w 297953"/>
              <a:gd name="connsiteY17" fmla="*/ 115614 h 1397876"/>
              <a:gd name="connsiteX18" fmla="*/ 107103 w 297953"/>
              <a:gd name="connsiteY18" fmla="*/ 73572 h 1397876"/>
              <a:gd name="connsiteX19" fmla="*/ 107103 w 297953"/>
              <a:gd name="connsiteY19" fmla="*/ 0 h 139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7953" h="1397876">
                <a:moveTo>
                  <a:pt x="107103" y="1397876"/>
                </a:moveTo>
                <a:cubicBezTo>
                  <a:pt x="84272" y="1375045"/>
                  <a:pt x="6868" y="1303400"/>
                  <a:pt x="1999" y="1271752"/>
                </a:cubicBezTo>
                <a:cubicBezTo>
                  <a:pt x="-2102" y="1245097"/>
                  <a:pt x="-3324" y="1070417"/>
                  <a:pt x="33530" y="1008993"/>
                </a:cubicBezTo>
                <a:cubicBezTo>
                  <a:pt x="43727" y="991999"/>
                  <a:pt x="62314" y="981683"/>
                  <a:pt x="75572" y="966952"/>
                </a:cubicBezTo>
                <a:cubicBezTo>
                  <a:pt x="93877" y="946613"/>
                  <a:pt x="105038" y="918580"/>
                  <a:pt x="128123" y="903889"/>
                </a:cubicBezTo>
                <a:cubicBezTo>
                  <a:pt x="146102" y="892448"/>
                  <a:pt x="170420" y="898171"/>
                  <a:pt x="191185" y="893379"/>
                </a:cubicBezTo>
                <a:cubicBezTo>
                  <a:pt x="216038" y="887644"/>
                  <a:pt x="240234" y="879365"/>
                  <a:pt x="264758" y="872358"/>
                </a:cubicBezTo>
                <a:cubicBezTo>
                  <a:pt x="275268" y="858344"/>
                  <a:pt x="305302" y="845338"/>
                  <a:pt x="296289" y="830317"/>
                </a:cubicBezTo>
                <a:cubicBezTo>
                  <a:pt x="285325" y="812043"/>
                  <a:pt x="253901" y="824976"/>
                  <a:pt x="233227" y="819807"/>
                </a:cubicBezTo>
                <a:cubicBezTo>
                  <a:pt x="211731" y="814433"/>
                  <a:pt x="191661" y="804160"/>
                  <a:pt x="170165" y="798786"/>
                </a:cubicBezTo>
                <a:cubicBezTo>
                  <a:pt x="135503" y="790120"/>
                  <a:pt x="65061" y="777765"/>
                  <a:pt x="65061" y="777765"/>
                </a:cubicBezTo>
                <a:cubicBezTo>
                  <a:pt x="51047" y="756744"/>
                  <a:pt x="35289" y="736787"/>
                  <a:pt x="23020" y="714703"/>
                </a:cubicBezTo>
                <a:cubicBezTo>
                  <a:pt x="-585" y="672213"/>
                  <a:pt x="10656" y="583542"/>
                  <a:pt x="23020" y="557048"/>
                </a:cubicBezTo>
                <a:cubicBezTo>
                  <a:pt x="26642" y="549287"/>
                  <a:pt x="159055" y="494243"/>
                  <a:pt x="159654" y="493986"/>
                </a:cubicBezTo>
                <a:cubicBezTo>
                  <a:pt x="149144" y="465958"/>
                  <a:pt x="146500" y="433531"/>
                  <a:pt x="128123" y="409903"/>
                </a:cubicBezTo>
                <a:cubicBezTo>
                  <a:pt x="119255" y="398501"/>
                  <a:pt x="98624" y="406560"/>
                  <a:pt x="86082" y="399393"/>
                </a:cubicBezTo>
                <a:cubicBezTo>
                  <a:pt x="73177" y="392018"/>
                  <a:pt x="65061" y="378372"/>
                  <a:pt x="54551" y="367862"/>
                </a:cubicBezTo>
                <a:cubicBezTo>
                  <a:pt x="68565" y="283779"/>
                  <a:pt x="75917" y="198311"/>
                  <a:pt x="96592" y="115614"/>
                </a:cubicBezTo>
                <a:cubicBezTo>
                  <a:pt x="100096" y="101600"/>
                  <a:pt x="105795" y="87958"/>
                  <a:pt x="107103" y="73572"/>
                </a:cubicBezTo>
                <a:cubicBezTo>
                  <a:pt x="109323" y="49149"/>
                  <a:pt x="107103" y="24524"/>
                  <a:pt x="107103" y="0"/>
                </a:cubicBezTo>
              </a:path>
            </a:pathLst>
          </a:custGeom>
          <a:noFill/>
          <a:ln w="28575">
            <a:solidFill>
              <a:srgbClr val="F532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83EFB7-E02C-3031-C9CB-91F5683534B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13705" y="3585288"/>
            <a:ext cx="199697" cy="199697"/>
          </a:xfrm>
          <a:custGeom>
            <a:avLst/>
            <a:gdLst>
              <a:gd name="connsiteX0" fmla="*/ 0 w 199697"/>
              <a:gd name="connsiteY0" fmla="*/ 99849 h 199697"/>
              <a:gd name="connsiteX1" fmla="*/ 99849 w 199697"/>
              <a:gd name="connsiteY1" fmla="*/ 0 h 199697"/>
              <a:gd name="connsiteX2" fmla="*/ 199698 w 199697"/>
              <a:gd name="connsiteY2" fmla="*/ 99849 h 199697"/>
              <a:gd name="connsiteX3" fmla="*/ 99849 w 199697"/>
              <a:gd name="connsiteY3" fmla="*/ 199698 h 199697"/>
              <a:gd name="connsiteX4" fmla="*/ 0 w 199697"/>
              <a:gd name="connsiteY4" fmla="*/ 99849 h 19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697" h="199697" fill="none" extrusionOk="0">
                <a:moveTo>
                  <a:pt x="0" y="99849"/>
                </a:moveTo>
                <a:cubicBezTo>
                  <a:pt x="5614" y="45370"/>
                  <a:pt x="50957" y="-12869"/>
                  <a:pt x="99849" y="0"/>
                </a:cubicBezTo>
                <a:cubicBezTo>
                  <a:pt x="140809" y="-2172"/>
                  <a:pt x="197834" y="46459"/>
                  <a:pt x="199698" y="99849"/>
                </a:cubicBezTo>
                <a:cubicBezTo>
                  <a:pt x="199220" y="150432"/>
                  <a:pt x="149950" y="206707"/>
                  <a:pt x="99849" y="199698"/>
                </a:cubicBezTo>
                <a:cubicBezTo>
                  <a:pt x="52815" y="204239"/>
                  <a:pt x="11602" y="157783"/>
                  <a:pt x="0" y="99849"/>
                </a:cubicBezTo>
                <a:close/>
              </a:path>
              <a:path w="199697" h="199697" stroke="0" extrusionOk="0">
                <a:moveTo>
                  <a:pt x="0" y="99849"/>
                </a:moveTo>
                <a:cubicBezTo>
                  <a:pt x="-5301" y="41434"/>
                  <a:pt x="37260" y="2794"/>
                  <a:pt x="99849" y="0"/>
                </a:cubicBezTo>
                <a:cubicBezTo>
                  <a:pt x="168790" y="2904"/>
                  <a:pt x="195443" y="44839"/>
                  <a:pt x="199698" y="99849"/>
                </a:cubicBezTo>
                <a:cubicBezTo>
                  <a:pt x="195509" y="159084"/>
                  <a:pt x="154658" y="201556"/>
                  <a:pt x="99849" y="199698"/>
                </a:cubicBezTo>
                <a:cubicBezTo>
                  <a:pt x="34749" y="194251"/>
                  <a:pt x="4989" y="157378"/>
                  <a:pt x="0" y="99849"/>
                </a:cubicBezTo>
                <a:close/>
              </a:path>
            </a:pathLst>
          </a:custGeom>
          <a:solidFill>
            <a:srgbClr val="F53232"/>
          </a:solidFill>
          <a:ln>
            <a:solidFill>
              <a:srgbClr val="2D3A47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Google Shape;56;p2">
            <a:extLst>
              <a:ext uri="{FF2B5EF4-FFF2-40B4-BE49-F238E27FC236}">
                <a16:creationId xmlns:a16="http://schemas.microsoft.com/office/drawing/2014/main" id="{9310EAE3-03A8-CBE5-63BD-0D769F99A84E}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29775" y="4434988"/>
            <a:ext cx="2552194" cy="261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ED3AC5F-2DE6-8695-7B01-5B20256EF10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8637" y="91440"/>
            <a:ext cx="6210563" cy="646331"/>
          </a:xfrm>
          <a:custGeom>
            <a:avLst/>
            <a:gdLst>
              <a:gd name="connsiteX0" fmla="*/ 0 w 6210563"/>
              <a:gd name="connsiteY0" fmla="*/ 0 h 646331"/>
              <a:gd name="connsiteX1" fmla="*/ 626702 w 6210563"/>
              <a:gd name="connsiteY1" fmla="*/ 0 h 646331"/>
              <a:gd name="connsiteX2" fmla="*/ 1004982 w 6210563"/>
              <a:gd name="connsiteY2" fmla="*/ 0 h 646331"/>
              <a:gd name="connsiteX3" fmla="*/ 1507473 w 6210563"/>
              <a:gd name="connsiteY3" fmla="*/ 0 h 646331"/>
              <a:gd name="connsiteX4" fmla="*/ 2196281 w 6210563"/>
              <a:gd name="connsiteY4" fmla="*/ 0 h 646331"/>
              <a:gd name="connsiteX5" fmla="*/ 2760878 w 6210563"/>
              <a:gd name="connsiteY5" fmla="*/ 0 h 646331"/>
              <a:gd name="connsiteX6" fmla="*/ 3387580 w 6210563"/>
              <a:gd name="connsiteY6" fmla="*/ 0 h 646331"/>
              <a:gd name="connsiteX7" fmla="*/ 3890071 w 6210563"/>
              <a:gd name="connsiteY7" fmla="*/ 0 h 646331"/>
              <a:gd name="connsiteX8" fmla="*/ 4454667 w 6210563"/>
              <a:gd name="connsiteY8" fmla="*/ 0 h 646331"/>
              <a:gd name="connsiteX9" fmla="*/ 5143475 w 6210563"/>
              <a:gd name="connsiteY9" fmla="*/ 0 h 646331"/>
              <a:gd name="connsiteX10" fmla="*/ 5583861 w 6210563"/>
              <a:gd name="connsiteY10" fmla="*/ 0 h 646331"/>
              <a:gd name="connsiteX11" fmla="*/ 6210563 w 6210563"/>
              <a:gd name="connsiteY11" fmla="*/ 0 h 646331"/>
              <a:gd name="connsiteX12" fmla="*/ 6210563 w 6210563"/>
              <a:gd name="connsiteY12" fmla="*/ 310239 h 646331"/>
              <a:gd name="connsiteX13" fmla="*/ 6210563 w 6210563"/>
              <a:gd name="connsiteY13" fmla="*/ 646331 h 646331"/>
              <a:gd name="connsiteX14" fmla="*/ 5645966 w 6210563"/>
              <a:gd name="connsiteY14" fmla="*/ 646331 h 646331"/>
              <a:gd name="connsiteX15" fmla="*/ 5081370 w 6210563"/>
              <a:gd name="connsiteY15" fmla="*/ 646331 h 646331"/>
              <a:gd name="connsiteX16" fmla="*/ 4640984 w 6210563"/>
              <a:gd name="connsiteY16" fmla="*/ 646331 h 646331"/>
              <a:gd name="connsiteX17" fmla="*/ 4076388 w 6210563"/>
              <a:gd name="connsiteY17" fmla="*/ 646331 h 646331"/>
              <a:gd name="connsiteX18" fmla="*/ 3511791 w 6210563"/>
              <a:gd name="connsiteY18" fmla="*/ 646331 h 646331"/>
              <a:gd name="connsiteX19" fmla="*/ 2947194 w 6210563"/>
              <a:gd name="connsiteY19" fmla="*/ 646331 h 646331"/>
              <a:gd name="connsiteX20" fmla="*/ 2382598 w 6210563"/>
              <a:gd name="connsiteY20" fmla="*/ 646331 h 646331"/>
              <a:gd name="connsiteX21" fmla="*/ 1880107 w 6210563"/>
              <a:gd name="connsiteY21" fmla="*/ 646331 h 646331"/>
              <a:gd name="connsiteX22" fmla="*/ 1253405 w 6210563"/>
              <a:gd name="connsiteY22" fmla="*/ 646331 h 646331"/>
              <a:gd name="connsiteX23" fmla="*/ 688808 w 6210563"/>
              <a:gd name="connsiteY23" fmla="*/ 646331 h 646331"/>
              <a:gd name="connsiteX24" fmla="*/ 0 w 6210563"/>
              <a:gd name="connsiteY24" fmla="*/ 646331 h 646331"/>
              <a:gd name="connsiteX25" fmla="*/ 0 w 6210563"/>
              <a:gd name="connsiteY25" fmla="*/ 310239 h 646331"/>
              <a:gd name="connsiteX26" fmla="*/ 0 w 6210563"/>
              <a:gd name="connsiteY26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210563" h="646331" fill="none" extrusionOk="0">
                <a:moveTo>
                  <a:pt x="0" y="0"/>
                </a:moveTo>
                <a:cubicBezTo>
                  <a:pt x="135171" y="-57455"/>
                  <a:pt x="332696" y="18942"/>
                  <a:pt x="626702" y="0"/>
                </a:cubicBezTo>
                <a:cubicBezTo>
                  <a:pt x="920708" y="-18942"/>
                  <a:pt x="834530" y="23003"/>
                  <a:pt x="1004982" y="0"/>
                </a:cubicBezTo>
                <a:cubicBezTo>
                  <a:pt x="1175434" y="-23003"/>
                  <a:pt x="1391526" y="49869"/>
                  <a:pt x="1507473" y="0"/>
                </a:cubicBezTo>
                <a:cubicBezTo>
                  <a:pt x="1623420" y="-49869"/>
                  <a:pt x="2039308" y="1200"/>
                  <a:pt x="2196281" y="0"/>
                </a:cubicBezTo>
                <a:cubicBezTo>
                  <a:pt x="2353254" y="-1200"/>
                  <a:pt x="2639102" y="62399"/>
                  <a:pt x="2760878" y="0"/>
                </a:cubicBezTo>
                <a:cubicBezTo>
                  <a:pt x="2882654" y="-62399"/>
                  <a:pt x="3121679" y="10584"/>
                  <a:pt x="3387580" y="0"/>
                </a:cubicBezTo>
                <a:cubicBezTo>
                  <a:pt x="3653481" y="-10584"/>
                  <a:pt x="3788523" y="11955"/>
                  <a:pt x="3890071" y="0"/>
                </a:cubicBezTo>
                <a:cubicBezTo>
                  <a:pt x="3991619" y="-11955"/>
                  <a:pt x="4244107" y="49380"/>
                  <a:pt x="4454667" y="0"/>
                </a:cubicBezTo>
                <a:cubicBezTo>
                  <a:pt x="4665227" y="-49380"/>
                  <a:pt x="4934769" y="57506"/>
                  <a:pt x="5143475" y="0"/>
                </a:cubicBezTo>
                <a:cubicBezTo>
                  <a:pt x="5352181" y="-57506"/>
                  <a:pt x="5422259" y="24279"/>
                  <a:pt x="5583861" y="0"/>
                </a:cubicBezTo>
                <a:cubicBezTo>
                  <a:pt x="5745463" y="-24279"/>
                  <a:pt x="5918397" y="73939"/>
                  <a:pt x="6210563" y="0"/>
                </a:cubicBezTo>
                <a:cubicBezTo>
                  <a:pt x="6230209" y="62260"/>
                  <a:pt x="6209437" y="192504"/>
                  <a:pt x="6210563" y="310239"/>
                </a:cubicBezTo>
                <a:cubicBezTo>
                  <a:pt x="6211689" y="427974"/>
                  <a:pt x="6199060" y="521001"/>
                  <a:pt x="6210563" y="646331"/>
                </a:cubicBezTo>
                <a:cubicBezTo>
                  <a:pt x="5950016" y="654394"/>
                  <a:pt x="5796284" y="641942"/>
                  <a:pt x="5645966" y="646331"/>
                </a:cubicBezTo>
                <a:cubicBezTo>
                  <a:pt x="5495648" y="650720"/>
                  <a:pt x="5277029" y="607345"/>
                  <a:pt x="5081370" y="646331"/>
                </a:cubicBezTo>
                <a:cubicBezTo>
                  <a:pt x="4885711" y="685317"/>
                  <a:pt x="4824652" y="600121"/>
                  <a:pt x="4640984" y="646331"/>
                </a:cubicBezTo>
                <a:cubicBezTo>
                  <a:pt x="4457316" y="692541"/>
                  <a:pt x="4239382" y="580099"/>
                  <a:pt x="4076388" y="646331"/>
                </a:cubicBezTo>
                <a:cubicBezTo>
                  <a:pt x="3913394" y="712563"/>
                  <a:pt x="3689154" y="615345"/>
                  <a:pt x="3511791" y="646331"/>
                </a:cubicBezTo>
                <a:cubicBezTo>
                  <a:pt x="3334428" y="677317"/>
                  <a:pt x="3134914" y="613502"/>
                  <a:pt x="2947194" y="646331"/>
                </a:cubicBezTo>
                <a:cubicBezTo>
                  <a:pt x="2759474" y="679160"/>
                  <a:pt x="2536367" y="611585"/>
                  <a:pt x="2382598" y="646331"/>
                </a:cubicBezTo>
                <a:cubicBezTo>
                  <a:pt x="2228829" y="681077"/>
                  <a:pt x="2001028" y="643890"/>
                  <a:pt x="1880107" y="646331"/>
                </a:cubicBezTo>
                <a:cubicBezTo>
                  <a:pt x="1759186" y="648772"/>
                  <a:pt x="1526803" y="608243"/>
                  <a:pt x="1253405" y="646331"/>
                </a:cubicBezTo>
                <a:cubicBezTo>
                  <a:pt x="980007" y="684419"/>
                  <a:pt x="898663" y="630730"/>
                  <a:pt x="688808" y="646331"/>
                </a:cubicBezTo>
                <a:cubicBezTo>
                  <a:pt x="478953" y="661932"/>
                  <a:pt x="231290" y="595792"/>
                  <a:pt x="0" y="646331"/>
                </a:cubicBezTo>
                <a:cubicBezTo>
                  <a:pt x="-22796" y="525993"/>
                  <a:pt x="21796" y="426386"/>
                  <a:pt x="0" y="310239"/>
                </a:cubicBezTo>
                <a:cubicBezTo>
                  <a:pt x="-21796" y="194092"/>
                  <a:pt x="30313" y="62169"/>
                  <a:pt x="0" y="0"/>
                </a:cubicBezTo>
                <a:close/>
              </a:path>
              <a:path w="6210563" h="646331" stroke="0" extrusionOk="0">
                <a:moveTo>
                  <a:pt x="0" y="0"/>
                </a:moveTo>
                <a:cubicBezTo>
                  <a:pt x="105464" y="-22125"/>
                  <a:pt x="314257" y="33172"/>
                  <a:pt x="502491" y="0"/>
                </a:cubicBezTo>
                <a:cubicBezTo>
                  <a:pt x="690725" y="-33172"/>
                  <a:pt x="710749" y="12171"/>
                  <a:pt x="880771" y="0"/>
                </a:cubicBezTo>
                <a:cubicBezTo>
                  <a:pt x="1050793" y="-12171"/>
                  <a:pt x="1332911" y="73760"/>
                  <a:pt x="1569579" y="0"/>
                </a:cubicBezTo>
                <a:cubicBezTo>
                  <a:pt x="1806247" y="-73760"/>
                  <a:pt x="1927765" y="16904"/>
                  <a:pt x="2072070" y="0"/>
                </a:cubicBezTo>
                <a:cubicBezTo>
                  <a:pt x="2216375" y="-16904"/>
                  <a:pt x="2381103" y="19160"/>
                  <a:pt x="2574561" y="0"/>
                </a:cubicBezTo>
                <a:cubicBezTo>
                  <a:pt x="2768019" y="-19160"/>
                  <a:pt x="3125142" y="10982"/>
                  <a:pt x="3263369" y="0"/>
                </a:cubicBezTo>
                <a:cubicBezTo>
                  <a:pt x="3401596" y="-10982"/>
                  <a:pt x="3496544" y="7711"/>
                  <a:pt x="3703754" y="0"/>
                </a:cubicBezTo>
                <a:cubicBezTo>
                  <a:pt x="3910964" y="-7711"/>
                  <a:pt x="4102853" y="82599"/>
                  <a:pt x="4392562" y="0"/>
                </a:cubicBezTo>
                <a:cubicBezTo>
                  <a:pt x="4682271" y="-82599"/>
                  <a:pt x="4790627" y="54891"/>
                  <a:pt x="5081370" y="0"/>
                </a:cubicBezTo>
                <a:cubicBezTo>
                  <a:pt x="5372113" y="-54891"/>
                  <a:pt x="5380308" y="39407"/>
                  <a:pt x="5645966" y="0"/>
                </a:cubicBezTo>
                <a:cubicBezTo>
                  <a:pt x="5911624" y="-39407"/>
                  <a:pt x="5985611" y="30672"/>
                  <a:pt x="6210563" y="0"/>
                </a:cubicBezTo>
                <a:cubicBezTo>
                  <a:pt x="6246501" y="82963"/>
                  <a:pt x="6187625" y="180507"/>
                  <a:pt x="6210563" y="316702"/>
                </a:cubicBezTo>
                <a:cubicBezTo>
                  <a:pt x="6233501" y="452897"/>
                  <a:pt x="6171430" y="530388"/>
                  <a:pt x="6210563" y="646331"/>
                </a:cubicBezTo>
                <a:cubicBezTo>
                  <a:pt x="6000939" y="676988"/>
                  <a:pt x="5887791" y="612993"/>
                  <a:pt x="5645966" y="646331"/>
                </a:cubicBezTo>
                <a:cubicBezTo>
                  <a:pt x="5404141" y="679669"/>
                  <a:pt x="5396306" y="604263"/>
                  <a:pt x="5205581" y="646331"/>
                </a:cubicBezTo>
                <a:cubicBezTo>
                  <a:pt x="5014856" y="688399"/>
                  <a:pt x="4774050" y="633312"/>
                  <a:pt x="4640984" y="646331"/>
                </a:cubicBezTo>
                <a:cubicBezTo>
                  <a:pt x="4507918" y="659350"/>
                  <a:pt x="4190337" y="598251"/>
                  <a:pt x="3952176" y="646331"/>
                </a:cubicBezTo>
                <a:cubicBezTo>
                  <a:pt x="3714015" y="694411"/>
                  <a:pt x="3592498" y="611003"/>
                  <a:pt x="3387580" y="646331"/>
                </a:cubicBezTo>
                <a:cubicBezTo>
                  <a:pt x="3182662" y="681659"/>
                  <a:pt x="3131219" y="620037"/>
                  <a:pt x="3009300" y="646331"/>
                </a:cubicBezTo>
                <a:cubicBezTo>
                  <a:pt x="2887381" y="672625"/>
                  <a:pt x="2746426" y="600544"/>
                  <a:pt x="2568915" y="646331"/>
                </a:cubicBezTo>
                <a:cubicBezTo>
                  <a:pt x="2391404" y="692118"/>
                  <a:pt x="2049192" y="606082"/>
                  <a:pt x="1880107" y="646331"/>
                </a:cubicBezTo>
                <a:cubicBezTo>
                  <a:pt x="1711022" y="686580"/>
                  <a:pt x="1457275" y="640349"/>
                  <a:pt x="1315510" y="646331"/>
                </a:cubicBezTo>
                <a:cubicBezTo>
                  <a:pt x="1173745" y="652313"/>
                  <a:pt x="975880" y="605281"/>
                  <a:pt x="875125" y="646331"/>
                </a:cubicBezTo>
                <a:cubicBezTo>
                  <a:pt x="774371" y="687381"/>
                  <a:pt x="244870" y="599097"/>
                  <a:pt x="0" y="646331"/>
                </a:cubicBezTo>
                <a:cubicBezTo>
                  <a:pt x="-10891" y="578005"/>
                  <a:pt x="13391" y="448872"/>
                  <a:pt x="0" y="342555"/>
                </a:cubicBezTo>
                <a:cubicBezTo>
                  <a:pt x="-13391" y="236238"/>
                  <a:pt x="2374" y="70449"/>
                  <a:pt x="0" y="0"/>
                </a:cubicBezTo>
                <a:close/>
              </a:path>
            </a:pathLst>
          </a:custGeom>
          <a:solidFill>
            <a:srgbClr val="F53232"/>
          </a:solidFill>
          <a:ln w="12700">
            <a:solidFill>
              <a:srgbClr val="F5323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2.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Cơ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sở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lí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thuyết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(</a:t>
            </a: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Rút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kinh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nghiệm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B62F340-3165-F9BA-6668-D033CF11B6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EBA74B-B162-4AA0-9BC4-9AFB05127C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8FD680-B2E4-C031-8F03-05C447FA04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361116" y="91440"/>
            <a:ext cx="1738170" cy="469267"/>
            <a:chOff x="10361116" y="91440"/>
            <a:chExt cx="1738170" cy="469267"/>
          </a:xfrm>
        </p:grpSpPr>
        <p:sp>
          <p:nvSpPr>
            <p:cNvPr id="14" name="Rectangle: Diagonal Corners Rounded 13">
              <a:extLst>
                <a:ext uri="{FF2B5EF4-FFF2-40B4-BE49-F238E27FC236}">
                  <a16:creationId xmlns:a16="http://schemas.microsoft.com/office/drawing/2014/main" id="{CD0025EB-5198-FFA2-9EC1-C466091DE74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466200" y="195581"/>
              <a:ext cx="1633086" cy="365126"/>
            </a:xfrm>
            <a:custGeom>
              <a:avLst/>
              <a:gdLst>
                <a:gd name="connsiteX0" fmla="*/ 0 w 1633086"/>
                <a:gd name="connsiteY0" fmla="*/ 0 h 365126"/>
                <a:gd name="connsiteX1" fmla="*/ 577024 w 1633086"/>
                <a:gd name="connsiteY1" fmla="*/ 0 h 365126"/>
                <a:gd name="connsiteX2" fmla="*/ 1137717 w 1633086"/>
                <a:gd name="connsiteY2" fmla="*/ 0 h 365126"/>
                <a:gd name="connsiteX3" fmla="*/ 1633086 w 1633086"/>
                <a:gd name="connsiteY3" fmla="*/ 0 h 365126"/>
                <a:gd name="connsiteX4" fmla="*/ 1633086 w 1633086"/>
                <a:gd name="connsiteY4" fmla="*/ 0 h 365126"/>
                <a:gd name="connsiteX5" fmla="*/ 1633086 w 1633086"/>
                <a:gd name="connsiteY5" fmla="*/ 365126 h 365126"/>
                <a:gd name="connsiteX6" fmla="*/ 1633086 w 1633086"/>
                <a:gd name="connsiteY6" fmla="*/ 365126 h 365126"/>
                <a:gd name="connsiteX7" fmla="*/ 1121386 w 1633086"/>
                <a:gd name="connsiteY7" fmla="*/ 365126 h 365126"/>
                <a:gd name="connsiteX8" fmla="*/ 577024 w 1633086"/>
                <a:gd name="connsiteY8" fmla="*/ 365126 h 365126"/>
                <a:gd name="connsiteX9" fmla="*/ 0 w 1633086"/>
                <a:gd name="connsiteY9" fmla="*/ 365126 h 365126"/>
                <a:gd name="connsiteX10" fmla="*/ 0 w 1633086"/>
                <a:gd name="connsiteY10" fmla="*/ 365126 h 365126"/>
                <a:gd name="connsiteX11" fmla="*/ 0 w 1633086"/>
                <a:gd name="connsiteY11" fmla="*/ 0 h 365126"/>
                <a:gd name="connsiteX12" fmla="*/ 0 w 1633086"/>
                <a:gd name="connsiteY12" fmla="*/ 0 h 36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6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8792" y="120717"/>
                    <a:pt x="1610633" y="276424"/>
                    <a:pt x="1633086" y="365126"/>
                  </a:cubicBezTo>
                  <a:lnTo>
                    <a:pt x="1633086" y="365126"/>
                  </a:lnTo>
                  <a:cubicBezTo>
                    <a:pt x="1417345" y="404403"/>
                    <a:pt x="1226985" y="359518"/>
                    <a:pt x="1121386" y="365126"/>
                  </a:cubicBezTo>
                  <a:cubicBezTo>
                    <a:pt x="1015787" y="370734"/>
                    <a:pt x="841976" y="314446"/>
                    <a:pt x="577024" y="365126"/>
                  </a:cubicBezTo>
                  <a:cubicBezTo>
                    <a:pt x="312072" y="415806"/>
                    <a:pt x="146841" y="331949"/>
                    <a:pt x="0" y="365126"/>
                  </a:cubicBezTo>
                  <a:lnTo>
                    <a:pt x="0" y="365126"/>
                  </a:lnTo>
                  <a:cubicBezTo>
                    <a:pt x="-30379" y="252494"/>
                    <a:pt x="39656" y="117209"/>
                    <a:pt x="0" y="0"/>
                  </a:cubicBezTo>
                  <a:lnTo>
                    <a:pt x="0" y="0"/>
                  </a:lnTo>
                  <a:close/>
                </a:path>
                <a:path w="1633086" h="365126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62" y="140513"/>
                    <a:pt x="1629828" y="258400"/>
                    <a:pt x="1633086" y="365126"/>
                  </a:cubicBezTo>
                  <a:lnTo>
                    <a:pt x="1633086" y="365126"/>
                  </a:lnTo>
                  <a:cubicBezTo>
                    <a:pt x="1439352" y="367314"/>
                    <a:pt x="1276815" y="342211"/>
                    <a:pt x="1121386" y="365126"/>
                  </a:cubicBezTo>
                  <a:cubicBezTo>
                    <a:pt x="965957" y="388041"/>
                    <a:pt x="736489" y="305222"/>
                    <a:pt x="544362" y="365126"/>
                  </a:cubicBezTo>
                  <a:cubicBezTo>
                    <a:pt x="352235" y="425030"/>
                    <a:pt x="228539" y="336453"/>
                    <a:pt x="0" y="365126"/>
                  </a:cubicBezTo>
                  <a:lnTo>
                    <a:pt x="0" y="365126"/>
                  </a:lnTo>
                  <a:cubicBezTo>
                    <a:pt x="-42390" y="267509"/>
                    <a:pt x="10096" y="9062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3232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: Diagonal Corners Rounded 14">
              <a:extLst>
                <a:ext uri="{FF2B5EF4-FFF2-40B4-BE49-F238E27FC236}">
                  <a16:creationId xmlns:a16="http://schemas.microsoft.com/office/drawing/2014/main" id="{D274C32E-9707-F6AD-9E25-686E6D81F6B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361116" y="91440"/>
              <a:ext cx="1633086" cy="365125"/>
            </a:xfrm>
            <a:custGeom>
              <a:avLst/>
              <a:gdLst>
                <a:gd name="connsiteX0" fmla="*/ 0 w 1633086"/>
                <a:gd name="connsiteY0" fmla="*/ 0 h 365125"/>
                <a:gd name="connsiteX1" fmla="*/ 577024 w 1633086"/>
                <a:gd name="connsiteY1" fmla="*/ 0 h 365125"/>
                <a:gd name="connsiteX2" fmla="*/ 1137717 w 1633086"/>
                <a:gd name="connsiteY2" fmla="*/ 0 h 365125"/>
                <a:gd name="connsiteX3" fmla="*/ 1633086 w 1633086"/>
                <a:gd name="connsiteY3" fmla="*/ 0 h 365125"/>
                <a:gd name="connsiteX4" fmla="*/ 1633086 w 1633086"/>
                <a:gd name="connsiteY4" fmla="*/ 0 h 365125"/>
                <a:gd name="connsiteX5" fmla="*/ 1633086 w 1633086"/>
                <a:gd name="connsiteY5" fmla="*/ 365125 h 365125"/>
                <a:gd name="connsiteX6" fmla="*/ 1633086 w 1633086"/>
                <a:gd name="connsiteY6" fmla="*/ 365125 h 365125"/>
                <a:gd name="connsiteX7" fmla="*/ 1121386 w 1633086"/>
                <a:gd name="connsiteY7" fmla="*/ 365125 h 365125"/>
                <a:gd name="connsiteX8" fmla="*/ 577024 w 1633086"/>
                <a:gd name="connsiteY8" fmla="*/ 365125 h 365125"/>
                <a:gd name="connsiteX9" fmla="*/ 0 w 1633086"/>
                <a:gd name="connsiteY9" fmla="*/ 365125 h 365125"/>
                <a:gd name="connsiteX10" fmla="*/ 0 w 1633086"/>
                <a:gd name="connsiteY10" fmla="*/ 365125 h 365125"/>
                <a:gd name="connsiteX11" fmla="*/ 0 w 1633086"/>
                <a:gd name="connsiteY11" fmla="*/ 0 h 365125"/>
                <a:gd name="connsiteX12" fmla="*/ 0 w 1633086"/>
                <a:gd name="connsiteY12" fmla="*/ 0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5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1992" y="124054"/>
                    <a:pt x="1609045" y="287585"/>
                    <a:pt x="1633086" y="365125"/>
                  </a:cubicBezTo>
                  <a:lnTo>
                    <a:pt x="1633086" y="365125"/>
                  </a:lnTo>
                  <a:cubicBezTo>
                    <a:pt x="1417345" y="404402"/>
                    <a:pt x="1226985" y="359517"/>
                    <a:pt x="1121386" y="365125"/>
                  </a:cubicBezTo>
                  <a:cubicBezTo>
                    <a:pt x="1015787" y="370733"/>
                    <a:pt x="841976" y="314445"/>
                    <a:pt x="577024" y="365125"/>
                  </a:cubicBezTo>
                  <a:cubicBezTo>
                    <a:pt x="312072" y="415805"/>
                    <a:pt x="146841" y="331948"/>
                    <a:pt x="0" y="365125"/>
                  </a:cubicBezTo>
                  <a:lnTo>
                    <a:pt x="0" y="365125"/>
                  </a:lnTo>
                  <a:cubicBezTo>
                    <a:pt x="-27249" y="244742"/>
                    <a:pt x="40333" y="111141"/>
                    <a:pt x="0" y="0"/>
                  </a:cubicBezTo>
                  <a:lnTo>
                    <a:pt x="0" y="0"/>
                  </a:lnTo>
                  <a:close/>
                </a:path>
                <a:path w="1633086" h="365125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33" y="144445"/>
                    <a:pt x="1627031" y="264184"/>
                    <a:pt x="1633086" y="365125"/>
                  </a:cubicBezTo>
                  <a:lnTo>
                    <a:pt x="1633086" y="365125"/>
                  </a:lnTo>
                  <a:cubicBezTo>
                    <a:pt x="1439352" y="367313"/>
                    <a:pt x="1276815" y="342210"/>
                    <a:pt x="1121386" y="365125"/>
                  </a:cubicBezTo>
                  <a:cubicBezTo>
                    <a:pt x="965957" y="388040"/>
                    <a:pt x="736489" y="305221"/>
                    <a:pt x="544362" y="365125"/>
                  </a:cubicBezTo>
                  <a:cubicBezTo>
                    <a:pt x="352235" y="425029"/>
                    <a:pt x="228539" y="336452"/>
                    <a:pt x="0" y="365125"/>
                  </a:cubicBezTo>
                  <a:lnTo>
                    <a:pt x="0" y="365125"/>
                  </a:lnTo>
                  <a:cubicBezTo>
                    <a:pt x="-39276" y="265253"/>
                    <a:pt x="19396" y="8375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17" name="Google Shape;56;p2">
              <a:extLst>
                <a:ext uri="{FF2B5EF4-FFF2-40B4-BE49-F238E27FC236}">
                  <a16:creationId xmlns:a16="http://schemas.microsoft.com/office/drawing/2014/main" id="{6A55ED0B-1966-C295-2706-82A8F4109EDE}"/>
                </a:ext>
              </a:extLst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09446" y="205467"/>
              <a:ext cx="1336425" cy="1370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Google Shape;199;p10">
            <a:extLst>
              <a:ext uri="{FF2B5EF4-FFF2-40B4-BE49-F238E27FC236}">
                <a16:creationId xmlns:a16="http://schemas.microsoft.com/office/drawing/2014/main" id="{FEBA2959-85AB-82B3-9A5E-30767BD755B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9501" y="2015536"/>
            <a:ext cx="4166695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Gam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màu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bố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cục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kích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thước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phù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hợp</a:t>
            </a:r>
            <a:endParaRPr sz="2400" b="0" i="0" u="none" strike="noStrike" cap="none" dirty="0">
              <a:solidFill>
                <a:srgbClr val="000000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Logo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thương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hiệu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hài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hoà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đặc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trưng</a:t>
            </a:r>
            <a:endParaRPr sz="2400" b="0" i="0" u="none" strike="noStrike" cap="none" dirty="0">
              <a:solidFill>
                <a:srgbClr val="000000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Font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chữ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nổi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bật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thu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hút</a:t>
            </a:r>
            <a:endParaRPr sz="2400" b="0" i="0" u="none" strike="noStrike" cap="none" dirty="0">
              <a:solidFill>
                <a:srgbClr val="000000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" name="Google Shape;201;p10">
            <a:extLst>
              <a:ext uri="{FF2B5EF4-FFF2-40B4-BE49-F238E27FC236}">
                <a16:creationId xmlns:a16="http://schemas.microsoft.com/office/drawing/2014/main" id="{2767B687-5880-7565-C76D-BBC9A635C8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191602" y="2021018"/>
            <a:ext cx="6710996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Đầy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đủ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các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tính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năng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cơ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bản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kết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hợp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với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các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tính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năng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mới</a:t>
            </a:r>
            <a:endParaRPr sz="2400" b="0" i="0" u="none" strike="noStrike" cap="none" dirty="0">
              <a:solidFill>
                <a:srgbClr val="000000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Tích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hợp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tính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năng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yêu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thích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trên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giao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diện</a:t>
            </a:r>
            <a:endParaRPr sz="2400" b="0" i="0" u="none" strike="noStrike" cap="none" dirty="0">
              <a:solidFill>
                <a:srgbClr val="000000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Tối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ưu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tập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tin,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hình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ảnh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để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giảm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băng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thông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thời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gian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tải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trang</a:t>
            </a:r>
            <a:endParaRPr sz="2400" b="0" i="0" u="none" strike="noStrike" cap="none" dirty="0">
              <a:solidFill>
                <a:srgbClr val="000000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2494CC-8CA3-10A9-0413-F60D39E5806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864100" y="1295400"/>
            <a:ext cx="0" cy="5035550"/>
          </a:xfrm>
          <a:prstGeom prst="line">
            <a:avLst/>
          </a:prstGeom>
          <a:ln w="34925">
            <a:solidFill>
              <a:srgbClr val="F5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07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ED3AC5F-2DE6-8695-7B01-5B20256EF10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8637" y="91440"/>
            <a:ext cx="5499363" cy="646331"/>
          </a:xfrm>
          <a:custGeom>
            <a:avLst/>
            <a:gdLst>
              <a:gd name="connsiteX0" fmla="*/ 0 w 5499363"/>
              <a:gd name="connsiteY0" fmla="*/ 0 h 646331"/>
              <a:gd name="connsiteX1" fmla="*/ 384955 w 5499363"/>
              <a:gd name="connsiteY1" fmla="*/ 0 h 646331"/>
              <a:gd name="connsiteX2" fmla="*/ 1044879 w 5499363"/>
              <a:gd name="connsiteY2" fmla="*/ 0 h 646331"/>
              <a:gd name="connsiteX3" fmla="*/ 1649809 w 5499363"/>
              <a:gd name="connsiteY3" fmla="*/ 0 h 646331"/>
              <a:gd name="connsiteX4" fmla="*/ 2034764 w 5499363"/>
              <a:gd name="connsiteY4" fmla="*/ 0 h 646331"/>
              <a:gd name="connsiteX5" fmla="*/ 2529707 w 5499363"/>
              <a:gd name="connsiteY5" fmla="*/ 0 h 646331"/>
              <a:gd name="connsiteX6" fmla="*/ 3189631 w 5499363"/>
              <a:gd name="connsiteY6" fmla="*/ 0 h 646331"/>
              <a:gd name="connsiteX7" fmla="*/ 3739567 w 5499363"/>
              <a:gd name="connsiteY7" fmla="*/ 0 h 646331"/>
              <a:gd name="connsiteX8" fmla="*/ 4344497 w 5499363"/>
              <a:gd name="connsiteY8" fmla="*/ 0 h 646331"/>
              <a:gd name="connsiteX9" fmla="*/ 4839439 w 5499363"/>
              <a:gd name="connsiteY9" fmla="*/ 0 h 646331"/>
              <a:gd name="connsiteX10" fmla="*/ 5499363 w 5499363"/>
              <a:gd name="connsiteY10" fmla="*/ 0 h 646331"/>
              <a:gd name="connsiteX11" fmla="*/ 5499363 w 5499363"/>
              <a:gd name="connsiteY11" fmla="*/ 336092 h 646331"/>
              <a:gd name="connsiteX12" fmla="*/ 5499363 w 5499363"/>
              <a:gd name="connsiteY12" fmla="*/ 646331 h 646331"/>
              <a:gd name="connsiteX13" fmla="*/ 5114408 w 5499363"/>
              <a:gd name="connsiteY13" fmla="*/ 646331 h 646331"/>
              <a:gd name="connsiteX14" fmla="*/ 4729452 w 5499363"/>
              <a:gd name="connsiteY14" fmla="*/ 646331 h 646331"/>
              <a:gd name="connsiteX15" fmla="*/ 4124522 w 5499363"/>
              <a:gd name="connsiteY15" fmla="*/ 646331 h 646331"/>
              <a:gd name="connsiteX16" fmla="*/ 3739567 w 5499363"/>
              <a:gd name="connsiteY16" fmla="*/ 646331 h 646331"/>
              <a:gd name="connsiteX17" fmla="*/ 3189631 w 5499363"/>
              <a:gd name="connsiteY17" fmla="*/ 646331 h 646331"/>
              <a:gd name="connsiteX18" fmla="*/ 2749682 w 5499363"/>
              <a:gd name="connsiteY18" fmla="*/ 646331 h 646331"/>
              <a:gd name="connsiteX19" fmla="*/ 2199745 w 5499363"/>
              <a:gd name="connsiteY19" fmla="*/ 646331 h 646331"/>
              <a:gd name="connsiteX20" fmla="*/ 1649809 w 5499363"/>
              <a:gd name="connsiteY20" fmla="*/ 646331 h 646331"/>
              <a:gd name="connsiteX21" fmla="*/ 1099873 w 5499363"/>
              <a:gd name="connsiteY21" fmla="*/ 646331 h 646331"/>
              <a:gd name="connsiteX22" fmla="*/ 549936 w 5499363"/>
              <a:gd name="connsiteY22" fmla="*/ 646331 h 646331"/>
              <a:gd name="connsiteX23" fmla="*/ 0 w 5499363"/>
              <a:gd name="connsiteY23" fmla="*/ 646331 h 646331"/>
              <a:gd name="connsiteX24" fmla="*/ 0 w 5499363"/>
              <a:gd name="connsiteY24" fmla="*/ 316702 h 646331"/>
              <a:gd name="connsiteX25" fmla="*/ 0 w 5499363"/>
              <a:gd name="connsiteY25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499363" h="646331" fill="none" extrusionOk="0">
                <a:moveTo>
                  <a:pt x="0" y="0"/>
                </a:moveTo>
                <a:cubicBezTo>
                  <a:pt x="141243" y="-22789"/>
                  <a:pt x="294095" y="18524"/>
                  <a:pt x="384955" y="0"/>
                </a:cubicBezTo>
                <a:cubicBezTo>
                  <a:pt x="475815" y="-18524"/>
                  <a:pt x="750558" y="21744"/>
                  <a:pt x="1044879" y="0"/>
                </a:cubicBezTo>
                <a:cubicBezTo>
                  <a:pt x="1339200" y="-21744"/>
                  <a:pt x="1463693" y="54972"/>
                  <a:pt x="1649809" y="0"/>
                </a:cubicBezTo>
                <a:cubicBezTo>
                  <a:pt x="1835925" y="-54972"/>
                  <a:pt x="1931797" y="11314"/>
                  <a:pt x="2034764" y="0"/>
                </a:cubicBezTo>
                <a:cubicBezTo>
                  <a:pt x="2137731" y="-11314"/>
                  <a:pt x="2377047" y="23962"/>
                  <a:pt x="2529707" y="0"/>
                </a:cubicBezTo>
                <a:cubicBezTo>
                  <a:pt x="2682367" y="-23962"/>
                  <a:pt x="2986378" y="76480"/>
                  <a:pt x="3189631" y="0"/>
                </a:cubicBezTo>
                <a:cubicBezTo>
                  <a:pt x="3392884" y="-76480"/>
                  <a:pt x="3525844" y="57724"/>
                  <a:pt x="3739567" y="0"/>
                </a:cubicBezTo>
                <a:cubicBezTo>
                  <a:pt x="3953290" y="-57724"/>
                  <a:pt x="4165341" y="20258"/>
                  <a:pt x="4344497" y="0"/>
                </a:cubicBezTo>
                <a:cubicBezTo>
                  <a:pt x="4523653" y="-20258"/>
                  <a:pt x="4649978" y="43098"/>
                  <a:pt x="4839439" y="0"/>
                </a:cubicBezTo>
                <a:cubicBezTo>
                  <a:pt x="5028900" y="-43098"/>
                  <a:pt x="5246897" y="25329"/>
                  <a:pt x="5499363" y="0"/>
                </a:cubicBezTo>
                <a:cubicBezTo>
                  <a:pt x="5501354" y="147492"/>
                  <a:pt x="5482289" y="251355"/>
                  <a:pt x="5499363" y="336092"/>
                </a:cubicBezTo>
                <a:cubicBezTo>
                  <a:pt x="5516437" y="420829"/>
                  <a:pt x="5491079" y="550507"/>
                  <a:pt x="5499363" y="646331"/>
                </a:cubicBezTo>
                <a:cubicBezTo>
                  <a:pt x="5418118" y="663391"/>
                  <a:pt x="5228907" y="602563"/>
                  <a:pt x="5114408" y="646331"/>
                </a:cubicBezTo>
                <a:cubicBezTo>
                  <a:pt x="4999910" y="690099"/>
                  <a:pt x="4886699" y="625091"/>
                  <a:pt x="4729452" y="646331"/>
                </a:cubicBezTo>
                <a:cubicBezTo>
                  <a:pt x="4572205" y="667571"/>
                  <a:pt x="4392104" y="595769"/>
                  <a:pt x="4124522" y="646331"/>
                </a:cubicBezTo>
                <a:cubicBezTo>
                  <a:pt x="3856940" y="696893"/>
                  <a:pt x="3923042" y="605908"/>
                  <a:pt x="3739567" y="646331"/>
                </a:cubicBezTo>
                <a:cubicBezTo>
                  <a:pt x="3556093" y="686754"/>
                  <a:pt x="3365203" y="581878"/>
                  <a:pt x="3189631" y="646331"/>
                </a:cubicBezTo>
                <a:cubicBezTo>
                  <a:pt x="3014059" y="710784"/>
                  <a:pt x="2849966" y="635894"/>
                  <a:pt x="2749682" y="646331"/>
                </a:cubicBezTo>
                <a:cubicBezTo>
                  <a:pt x="2649398" y="656768"/>
                  <a:pt x="2402484" y="613363"/>
                  <a:pt x="2199745" y="646331"/>
                </a:cubicBezTo>
                <a:cubicBezTo>
                  <a:pt x="1997006" y="679299"/>
                  <a:pt x="1858778" y="628156"/>
                  <a:pt x="1649809" y="646331"/>
                </a:cubicBezTo>
                <a:cubicBezTo>
                  <a:pt x="1440840" y="664506"/>
                  <a:pt x="1272282" y="595747"/>
                  <a:pt x="1099873" y="646331"/>
                </a:cubicBezTo>
                <a:cubicBezTo>
                  <a:pt x="927464" y="696915"/>
                  <a:pt x="686663" y="636540"/>
                  <a:pt x="549936" y="646331"/>
                </a:cubicBezTo>
                <a:cubicBezTo>
                  <a:pt x="413209" y="656122"/>
                  <a:pt x="220741" y="597613"/>
                  <a:pt x="0" y="646331"/>
                </a:cubicBezTo>
                <a:cubicBezTo>
                  <a:pt x="-674" y="516024"/>
                  <a:pt x="9409" y="396027"/>
                  <a:pt x="0" y="316702"/>
                </a:cubicBezTo>
                <a:cubicBezTo>
                  <a:pt x="-9409" y="237377"/>
                  <a:pt x="9365" y="93116"/>
                  <a:pt x="0" y="0"/>
                </a:cubicBezTo>
                <a:close/>
              </a:path>
              <a:path w="5499363" h="646331" stroke="0" extrusionOk="0">
                <a:moveTo>
                  <a:pt x="0" y="0"/>
                </a:moveTo>
                <a:cubicBezTo>
                  <a:pt x="137422" y="-20497"/>
                  <a:pt x="267457" y="1837"/>
                  <a:pt x="494943" y="0"/>
                </a:cubicBezTo>
                <a:cubicBezTo>
                  <a:pt x="722429" y="-1837"/>
                  <a:pt x="699414" y="8958"/>
                  <a:pt x="879898" y="0"/>
                </a:cubicBezTo>
                <a:cubicBezTo>
                  <a:pt x="1060383" y="-8958"/>
                  <a:pt x="1355796" y="47395"/>
                  <a:pt x="1539822" y="0"/>
                </a:cubicBezTo>
                <a:cubicBezTo>
                  <a:pt x="1723848" y="-47395"/>
                  <a:pt x="1930849" y="58459"/>
                  <a:pt x="2034764" y="0"/>
                </a:cubicBezTo>
                <a:cubicBezTo>
                  <a:pt x="2138679" y="-58459"/>
                  <a:pt x="2387491" y="34801"/>
                  <a:pt x="2529707" y="0"/>
                </a:cubicBezTo>
                <a:cubicBezTo>
                  <a:pt x="2671923" y="-34801"/>
                  <a:pt x="2910318" y="26739"/>
                  <a:pt x="3189631" y="0"/>
                </a:cubicBezTo>
                <a:cubicBezTo>
                  <a:pt x="3468944" y="-26739"/>
                  <a:pt x="3412153" y="23917"/>
                  <a:pt x="3629580" y="0"/>
                </a:cubicBezTo>
                <a:cubicBezTo>
                  <a:pt x="3847007" y="-23917"/>
                  <a:pt x="4083494" y="58574"/>
                  <a:pt x="4289503" y="0"/>
                </a:cubicBezTo>
                <a:cubicBezTo>
                  <a:pt x="4495512" y="-58574"/>
                  <a:pt x="4797849" y="49825"/>
                  <a:pt x="4949427" y="0"/>
                </a:cubicBezTo>
                <a:cubicBezTo>
                  <a:pt x="5101005" y="-49825"/>
                  <a:pt x="5324208" y="46531"/>
                  <a:pt x="5499363" y="0"/>
                </a:cubicBezTo>
                <a:cubicBezTo>
                  <a:pt x="5517348" y="128922"/>
                  <a:pt x="5479155" y="168131"/>
                  <a:pt x="5499363" y="336092"/>
                </a:cubicBezTo>
                <a:cubicBezTo>
                  <a:pt x="5519571" y="504053"/>
                  <a:pt x="5473392" y="573465"/>
                  <a:pt x="5499363" y="646331"/>
                </a:cubicBezTo>
                <a:cubicBezTo>
                  <a:pt x="5315179" y="672745"/>
                  <a:pt x="5277416" y="627337"/>
                  <a:pt x="5114408" y="646331"/>
                </a:cubicBezTo>
                <a:cubicBezTo>
                  <a:pt x="4951401" y="665325"/>
                  <a:pt x="4613438" y="618642"/>
                  <a:pt x="4454484" y="646331"/>
                </a:cubicBezTo>
                <a:cubicBezTo>
                  <a:pt x="4295530" y="674020"/>
                  <a:pt x="4222296" y="630813"/>
                  <a:pt x="4014535" y="646331"/>
                </a:cubicBezTo>
                <a:cubicBezTo>
                  <a:pt x="3806774" y="661849"/>
                  <a:pt x="3735690" y="590239"/>
                  <a:pt x="3464599" y="646331"/>
                </a:cubicBezTo>
                <a:cubicBezTo>
                  <a:pt x="3193508" y="702423"/>
                  <a:pt x="2941991" y="583746"/>
                  <a:pt x="2804675" y="646331"/>
                </a:cubicBezTo>
                <a:cubicBezTo>
                  <a:pt x="2667359" y="708916"/>
                  <a:pt x="2401076" y="641711"/>
                  <a:pt x="2254739" y="646331"/>
                </a:cubicBezTo>
                <a:cubicBezTo>
                  <a:pt x="2108402" y="650951"/>
                  <a:pt x="1954874" y="640369"/>
                  <a:pt x="1869783" y="646331"/>
                </a:cubicBezTo>
                <a:cubicBezTo>
                  <a:pt x="1784692" y="652293"/>
                  <a:pt x="1554727" y="607635"/>
                  <a:pt x="1429834" y="646331"/>
                </a:cubicBezTo>
                <a:cubicBezTo>
                  <a:pt x="1304941" y="685027"/>
                  <a:pt x="1070723" y="604560"/>
                  <a:pt x="769911" y="646331"/>
                </a:cubicBezTo>
                <a:cubicBezTo>
                  <a:pt x="469099" y="688102"/>
                  <a:pt x="168895" y="618943"/>
                  <a:pt x="0" y="646331"/>
                </a:cubicBezTo>
                <a:cubicBezTo>
                  <a:pt x="-29415" y="530936"/>
                  <a:pt x="8631" y="422022"/>
                  <a:pt x="0" y="336092"/>
                </a:cubicBezTo>
                <a:cubicBezTo>
                  <a:pt x="-8631" y="250162"/>
                  <a:pt x="30560" y="84049"/>
                  <a:pt x="0" y="0"/>
                </a:cubicBezTo>
                <a:close/>
              </a:path>
            </a:pathLst>
          </a:custGeom>
          <a:solidFill>
            <a:srgbClr val="F53232"/>
          </a:solidFill>
          <a:ln w="12700">
            <a:solidFill>
              <a:srgbClr val="F5323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3.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Phân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tích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(</a:t>
            </a: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Yêu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cầu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chức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năng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B62F340-3165-F9BA-6668-D033CF11B6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EBA74B-B162-4AA0-9BC4-9AFB05127C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8FD680-B2E4-C031-8F03-05C447FA04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361116" y="91440"/>
            <a:ext cx="1738170" cy="469267"/>
            <a:chOff x="10361116" y="91440"/>
            <a:chExt cx="1738170" cy="469267"/>
          </a:xfrm>
        </p:grpSpPr>
        <p:sp>
          <p:nvSpPr>
            <p:cNvPr id="14" name="Rectangle: Diagonal Corners Rounded 13">
              <a:extLst>
                <a:ext uri="{FF2B5EF4-FFF2-40B4-BE49-F238E27FC236}">
                  <a16:creationId xmlns:a16="http://schemas.microsoft.com/office/drawing/2014/main" id="{CD0025EB-5198-FFA2-9EC1-C466091DE74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466200" y="195581"/>
              <a:ext cx="1633086" cy="365126"/>
            </a:xfrm>
            <a:custGeom>
              <a:avLst/>
              <a:gdLst>
                <a:gd name="connsiteX0" fmla="*/ 0 w 1633086"/>
                <a:gd name="connsiteY0" fmla="*/ 0 h 365126"/>
                <a:gd name="connsiteX1" fmla="*/ 577024 w 1633086"/>
                <a:gd name="connsiteY1" fmla="*/ 0 h 365126"/>
                <a:gd name="connsiteX2" fmla="*/ 1137717 w 1633086"/>
                <a:gd name="connsiteY2" fmla="*/ 0 h 365126"/>
                <a:gd name="connsiteX3" fmla="*/ 1633086 w 1633086"/>
                <a:gd name="connsiteY3" fmla="*/ 0 h 365126"/>
                <a:gd name="connsiteX4" fmla="*/ 1633086 w 1633086"/>
                <a:gd name="connsiteY4" fmla="*/ 0 h 365126"/>
                <a:gd name="connsiteX5" fmla="*/ 1633086 w 1633086"/>
                <a:gd name="connsiteY5" fmla="*/ 365126 h 365126"/>
                <a:gd name="connsiteX6" fmla="*/ 1633086 w 1633086"/>
                <a:gd name="connsiteY6" fmla="*/ 365126 h 365126"/>
                <a:gd name="connsiteX7" fmla="*/ 1121386 w 1633086"/>
                <a:gd name="connsiteY7" fmla="*/ 365126 h 365126"/>
                <a:gd name="connsiteX8" fmla="*/ 577024 w 1633086"/>
                <a:gd name="connsiteY8" fmla="*/ 365126 h 365126"/>
                <a:gd name="connsiteX9" fmla="*/ 0 w 1633086"/>
                <a:gd name="connsiteY9" fmla="*/ 365126 h 365126"/>
                <a:gd name="connsiteX10" fmla="*/ 0 w 1633086"/>
                <a:gd name="connsiteY10" fmla="*/ 365126 h 365126"/>
                <a:gd name="connsiteX11" fmla="*/ 0 w 1633086"/>
                <a:gd name="connsiteY11" fmla="*/ 0 h 365126"/>
                <a:gd name="connsiteX12" fmla="*/ 0 w 1633086"/>
                <a:gd name="connsiteY12" fmla="*/ 0 h 36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6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8792" y="120717"/>
                    <a:pt x="1610633" y="276424"/>
                    <a:pt x="1633086" y="365126"/>
                  </a:cubicBezTo>
                  <a:lnTo>
                    <a:pt x="1633086" y="365126"/>
                  </a:lnTo>
                  <a:cubicBezTo>
                    <a:pt x="1417345" y="404403"/>
                    <a:pt x="1226985" y="359518"/>
                    <a:pt x="1121386" y="365126"/>
                  </a:cubicBezTo>
                  <a:cubicBezTo>
                    <a:pt x="1015787" y="370734"/>
                    <a:pt x="841976" y="314446"/>
                    <a:pt x="577024" y="365126"/>
                  </a:cubicBezTo>
                  <a:cubicBezTo>
                    <a:pt x="312072" y="415806"/>
                    <a:pt x="146841" y="331949"/>
                    <a:pt x="0" y="365126"/>
                  </a:cubicBezTo>
                  <a:lnTo>
                    <a:pt x="0" y="365126"/>
                  </a:lnTo>
                  <a:cubicBezTo>
                    <a:pt x="-30379" y="252494"/>
                    <a:pt x="39656" y="117209"/>
                    <a:pt x="0" y="0"/>
                  </a:cubicBezTo>
                  <a:lnTo>
                    <a:pt x="0" y="0"/>
                  </a:lnTo>
                  <a:close/>
                </a:path>
                <a:path w="1633086" h="365126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62" y="140513"/>
                    <a:pt x="1629828" y="258400"/>
                    <a:pt x="1633086" y="365126"/>
                  </a:cubicBezTo>
                  <a:lnTo>
                    <a:pt x="1633086" y="365126"/>
                  </a:lnTo>
                  <a:cubicBezTo>
                    <a:pt x="1439352" y="367314"/>
                    <a:pt x="1276815" y="342211"/>
                    <a:pt x="1121386" y="365126"/>
                  </a:cubicBezTo>
                  <a:cubicBezTo>
                    <a:pt x="965957" y="388041"/>
                    <a:pt x="736489" y="305222"/>
                    <a:pt x="544362" y="365126"/>
                  </a:cubicBezTo>
                  <a:cubicBezTo>
                    <a:pt x="352235" y="425030"/>
                    <a:pt x="228539" y="336453"/>
                    <a:pt x="0" y="365126"/>
                  </a:cubicBezTo>
                  <a:lnTo>
                    <a:pt x="0" y="365126"/>
                  </a:lnTo>
                  <a:cubicBezTo>
                    <a:pt x="-42390" y="267509"/>
                    <a:pt x="10096" y="9062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3232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: Diagonal Corners Rounded 14">
              <a:extLst>
                <a:ext uri="{FF2B5EF4-FFF2-40B4-BE49-F238E27FC236}">
                  <a16:creationId xmlns:a16="http://schemas.microsoft.com/office/drawing/2014/main" id="{D274C32E-9707-F6AD-9E25-686E6D81F6B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361116" y="91440"/>
              <a:ext cx="1633086" cy="365125"/>
            </a:xfrm>
            <a:custGeom>
              <a:avLst/>
              <a:gdLst>
                <a:gd name="connsiteX0" fmla="*/ 0 w 1633086"/>
                <a:gd name="connsiteY0" fmla="*/ 0 h 365125"/>
                <a:gd name="connsiteX1" fmla="*/ 577024 w 1633086"/>
                <a:gd name="connsiteY1" fmla="*/ 0 h 365125"/>
                <a:gd name="connsiteX2" fmla="*/ 1137717 w 1633086"/>
                <a:gd name="connsiteY2" fmla="*/ 0 h 365125"/>
                <a:gd name="connsiteX3" fmla="*/ 1633086 w 1633086"/>
                <a:gd name="connsiteY3" fmla="*/ 0 h 365125"/>
                <a:gd name="connsiteX4" fmla="*/ 1633086 w 1633086"/>
                <a:gd name="connsiteY4" fmla="*/ 0 h 365125"/>
                <a:gd name="connsiteX5" fmla="*/ 1633086 w 1633086"/>
                <a:gd name="connsiteY5" fmla="*/ 365125 h 365125"/>
                <a:gd name="connsiteX6" fmla="*/ 1633086 w 1633086"/>
                <a:gd name="connsiteY6" fmla="*/ 365125 h 365125"/>
                <a:gd name="connsiteX7" fmla="*/ 1121386 w 1633086"/>
                <a:gd name="connsiteY7" fmla="*/ 365125 h 365125"/>
                <a:gd name="connsiteX8" fmla="*/ 577024 w 1633086"/>
                <a:gd name="connsiteY8" fmla="*/ 365125 h 365125"/>
                <a:gd name="connsiteX9" fmla="*/ 0 w 1633086"/>
                <a:gd name="connsiteY9" fmla="*/ 365125 h 365125"/>
                <a:gd name="connsiteX10" fmla="*/ 0 w 1633086"/>
                <a:gd name="connsiteY10" fmla="*/ 365125 h 365125"/>
                <a:gd name="connsiteX11" fmla="*/ 0 w 1633086"/>
                <a:gd name="connsiteY11" fmla="*/ 0 h 365125"/>
                <a:gd name="connsiteX12" fmla="*/ 0 w 1633086"/>
                <a:gd name="connsiteY12" fmla="*/ 0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5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1992" y="124054"/>
                    <a:pt x="1609045" y="287585"/>
                    <a:pt x="1633086" y="365125"/>
                  </a:cubicBezTo>
                  <a:lnTo>
                    <a:pt x="1633086" y="365125"/>
                  </a:lnTo>
                  <a:cubicBezTo>
                    <a:pt x="1417345" y="404402"/>
                    <a:pt x="1226985" y="359517"/>
                    <a:pt x="1121386" y="365125"/>
                  </a:cubicBezTo>
                  <a:cubicBezTo>
                    <a:pt x="1015787" y="370733"/>
                    <a:pt x="841976" y="314445"/>
                    <a:pt x="577024" y="365125"/>
                  </a:cubicBezTo>
                  <a:cubicBezTo>
                    <a:pt x="312072" y="415805"/>
                    <a:pt x="146841" y="331948"/>
                    <a:pt x="0" y="365125"/>
                  </a:cubicBezTo>
                  <a:lnTo>
                    <a:pt x="0" y="365125"/>
                  </a:lnTo>
                  <a:cubicBezTo>
                    <a:pt x="-27249" y="244742"/>
                    <a:pt x="40333" y="111141"/>
                    <a:pt x="0" y="0"/>
                  </a:cubicBezTo>
                  <a:lnTo>
                    <a:pt x="0" y="0"/>
                  </a:lnTo>
                  <a:close/>
                </a:path>
                <a:path w="1633086" h="365125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33" y="144445"/>
                    <a:pt x="1627031" y="264184"/>
                    <a:pt x="1633086" y="365125"/>
                  </a:cubicBezTo>
                  <a:lnTo>
                    <a:pt x="1633086" y="365125"/>
                  </a:lnTo>
                  <a:cubicBezTo>
                    <a:pt x="1439352" y="367313"/>
                    <a:pt x="1276815" y="342210"/>
                    <a:pt x="1121386" y="365125"/>
                  </a:cubicBezTo>
                  <a:cubicBezTo>
                    <a:pt x="965957" y="388040"/>
                    <a:pt x="736489" y="305221"/>
                    <a:pt x="544362" y="365125"/>
                  </a:cubicBezTo>
                  <a:cubicBezTo>
                    <a:pt x="352235" y="425029"/>
                    <a:pt x="228539" y="336452"/>
                    <a:pt x="0" y="365125"/>
                  </a:cubicBezTo>
                  <a:lnTo>
                    <a:pt x="0" y="365125"/>
                  </a:lnTo>
                  <a:cubicBezTo>
                    <a:pt x="-39276" y="265253"/>
                    <a:pt x="19396" y="8375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17" name="Google Shape;56;p2">
              <a:extLst>
                <a:ext uri="{FF2B5EF4-FFF2-40B4-BE49-F238E27FC236}">
                  <a16:creationId xmlns:a16="http://schemas.microsoft.com/office/drawing/2014/main" id="{6A55ED0B-1966-C295-2706-82A8F4109EDE}"/>
                </a:ext>
              </a:extLst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09446" y="205467"/>
              <a:ext cx="1336425" cy="13706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Google Shape;215;p11">
            <a:extLst>
              <a:ext uri="{FF2B5EF4-FFF2-40B4-BE49-F238E27FC236}">
                <a16:creationId xmlns:a16="http://schemas.microsoft.com/office/drawing/2014/main" id="{FE0269F7-CB79-E8A3-E97A-FBC3DD3A6A97}"/>
              </a:ext>
            </a:extLst>
          </p:cNvPr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2973" y="2613580"/>
            <a:ext cx="460446" cy="4604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16;p11">
            <a:extLst>
              <a:ext uri="{FF2B5EF4-FFF2-40B4-BE49-F238E27FC236}">
                <a16:creationId xmlns:a16="http://schemas.microsoft.com/office/drawing/2014/main" id="{413C2767-1EFC-38F5-1D6C-274CD8C4C08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03112" y="2457138"/>
            <a:ext cx="810633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Lưu</a:t>
            </a:r>
            <a:r>
              <a:rPr lang="en-US" sz="2400" b="1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trữ</a:t>
            </a:r>
            <a:r>
              <a:rPr lang="en-US" sz="2400" b="1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: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Người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dùng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sản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phẩm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hình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ảnh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kích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thước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phương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thức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thanh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toán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đơn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hàng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giỏ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hàng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bài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viết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,…</a:t>
            </a:r>
            <a:endParaRPr sz="2400" dirty="0">
              <a:latin typeface="Aptos" panose="020B0004020202020204" pitchFamily="34" charset="0"/>
            </a:endParaRPr>
          </a:p>
        </p:txBody>
      </p:sp>
      <p:pic>
        <p:nvPicPr>
          <p:cNvPr id="6" name="Google Shape;217;p11">
            <a:extLst>
              <a:ext uri="{FF2B5EF4-FFF2-40B4-BE49-F238E27FC236}">
                <a16:creationId xmlns:a16="http://schemas.microsoft.com/office/drawing/2014/main" id="{AAD9C48E-8ECC-D12F-1D61-3770B683B07B}"/>
              </a:ext>
            </a:extLst>
          </p:cNvPr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66219" y="3716711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18;p11">
            <a:extLst>
              <a:ext uri="{FF2B5EF4-FFF2-40B4-BE49-F238E27FC236}">
                <a16:creationId xmlns:a16="http://schemas.microsoft.com/office/drawing/2014/main" id="{7F3D23F1-552A-4574-B65E-9BA20598E0A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03112" y="3723713"/>
            <a:ext cx="846193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Tìm</a:t>
            </a:r>
            <a:r>
              <a:rPr lang="en-US" sz="2400" b="1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kiếm</a:t>
            </a:r>
            <a:r>
              <a:rPr lang="en-US" sz="2400" b="1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: 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Theo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tên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sản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phẩm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mã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sản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phẩm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loại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sản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phẩm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,…</a:t>
            </a:r>
            <a:endParaRPr sz="2400" dirty="0">
              <a:latin typeface="Aptos" panose="020B0004020202020204" pitchFamily="34" charset="0"/>
            </a:endParaRPr>
          </a:p>
        </p:txBody>
      </p:sp>
      <p:pic>
        <p:nvPicPr>
          <p:cNvPr id="9" name="Google Shape;219;p11">
            <a:extLst>
              <a:ext uri="{FF2B5EF4-FFF2-40B4-BE49-F238E27FC236}">
                <a16:creationId xmlns:a16="http://schemas.microsoft.com/office/drawing/2014/main" id="{D5E43893-E7F3-826B-9237-BF72D604DC65}"/>
              </a:ext>
            </a:extLst>
          </p:cNvPr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66219" y="4725889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20;p11">
            <a:extLst>
              <a:ext uri="{FF2B5EF4-FFF2-40B4-BE49-F238E27FC236}">
                <a16:creationId xmlns:a16="http://schemas.microsoft.com/office/drawing/2014/main" id="{A9AF54F0-9783-0AD6-0FE2-5896130DDC4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03112" y="4731723"/>
            <a:ext cx="810633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>
                <a:solidFill>
                  <a:srgbClr val="171717"/>
                </a:solidFill>
                <a:ea typeface="Arial"/>
                <a:cs typeface="Arial"/>
                <a:sym typeface="Arial"/>
              </a:rPr>
              <a:t>Tính</a:t>
            </a:r>
            <a:r>
              <a:rPr lang="en-US" sz="2400" b="1" i="0" u="none" strike="noStrike" cap="none" dirty="0">
                <a:solidFill>
                  <a:srgbClr val="17171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 err="1">
                <a:solidFill>
                  <a:srgbClr val="171717"/>
                </a:solidFill>
                <a:ea typeface="Arial"/>
                <a:cs typeface="Arial"/>
                <a:sym typeface="Arial"/>
              </a:rPr>
              <a:t>toán</a:t>
            </a:r>
            <a:r>
              <a:rPr lang="en-US" sz="2400" b="1" i="0" u="none" strike="noStrike" cap="none" dirty="0">
                <a:solidFill>
                  <a:srgbClr val="171717"/>
                </a:solidFill>
                <a:ea typeface="Arial"/>
                <a:cs typeface="Arial"/>
                <a:sym typeface="Arial"/>
              </a:rPr>
              <a:t>: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ea typeface="Arial"/>
                <a:cs typeface="Arial"/>
                <a:sym typeface="Arial"/>
              </a:rPr>
              <a:t>Số</a:t>
            </a:r>
            <a:r>
              <a:rPr lang="en-US" sz="2400" b="0" i="0" u="none" strike="noStrike" cap="none" dirty="0">
                <a:solidFill>
                  <a:srgbClr val="17171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ea typeface="Arial"/>
                <a:cs typeface="Arial"/>
                <a:sym typeface="Arial"/>
              </a:rPr>
              <a:t>tiền</a:t>
            </a:r>
            <a:r>
              <a:rPr lang="en-US" sz="2400" b="0" i="0" u="none" strike="noStrike" cap="none" dirty="0">
                <a:solidFill>
                  <a:srgbClr val="17171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ea typeface="Arial"/>
                <a:cs typeface="Arial"/>
                <a:sym typeface="Arial"/>
              </a:rPr>
              <a:t>cần</a:t>
            </a:r>
            <a:r>
              <a:rPr lang="en-US" sz="2400" b="0" i="0" u="none" strike="noStrike" cap="none" dirty="0">
                <a:solidFill>
                  <a:srgbClr val="17171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ea typeface="Arial"/>
                <a:cs typeface="Arial"/>
                <a:sym typeface="Arial"/>
              </a:rPr>
              <a:t>thanh</a:t>
            </a:r>
            <a:r>
              <a:rPr lang="en-US" sz="2400" b="0" i="0" u="none" strike="noStrike" cap="none" dirty="0">
                <a:solidFill>
                  <a:srgbClr val="17171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ea typeface="Arial"/>
                <a:cs typeface="Arial"/>
                <a:sym typeface="Arial"/>
              </a:rPr>
              <a:t>toán</a:t>
            </a:r>
            <a:r>
              <a:rPr lang="en-US" sz="2400" b="0" i="0" u="none" strike="noStrike" cap="none" dirty="0">
                <a:solidFill>
                  <a:srgbClr val="171717"/>
                </a:solidFill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ea typeface="Arial"/>
                <a:cs typeface="Arial"/>
                <a:sym typeface="Arial"/>
              </a:rPr>
              <a:t>số</a:t>
            </a:r>
            <a:r>
              <a:rPr lang="en-US" sz="2400" b="0" i="0" u="none" strike="noStrike" cap="none" dirty="0">
                <a:solidFill>
                  <a:srgbClr val="17171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ea typeface="Arial"/>
                <a:cs typeface="Arial"/>
                <a:sym typeface="Arial"/>
              </a:rPr>
              <a:t>lượ</a:t>
            </a:r>
            <a:r>
              <a:rPr lang="en-US" sz="2400" dirty="0" err="1">
                <a:solidFill>
                  <a:srgbClr val="171717"/>
                </a:solidFill>
              </a:rPr>
              <a:t>t</a:t>
            </a:r>
            <a:r>
              <a:rPr lang="en-US" sz="2400" dirty="0">
                <a:solidFill>
                  <a:srgbClr val="171717"/>
                </a:solidFill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ea typeface="Arial"/>
                <a:cs typeface="Arial"/>
                <a:sym typeface="Arial"/>
              </a:rPr>
              <a:t>đánh</a:t>
            </a:r>
            <a:r>
              <a:rPr lang="en-US" sz="2400" b="0" i="0" u="none" strike="noStrike" cap="none" dirty="0">
                <a:solidFill>
                  <a:srgbClr val="17171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ea typeface="Arial"/>
                <a:cs typeface="Arial"/>
                <a:sym typeface="Arial"/>
              </a:rPr>
              <a:t>giá</a:t>
            </a:r>
            <a:r>
              <a:rPr lang="en-US" sz="2400" b="0" i="0" u="none" strike="noStrike" cap="none" dirty="0">
                <a:solidFill>
                  <a:srgbClr val="171717"/>
                </a:solidFill>
                <a:ea typeface="Arial"/>
                <a:cs typeface="Arial"/>
                <a:sym typeface="Arial"/>
              </a:rPr>
              <a:t>,…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2449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ED3AC5F-2DE6-8695-7B01-5B20256EF10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8637" y="91440"/>
            <a:ext cx="6007363" cy="646331"/>
          </a:xfrm>
          <a:custGeom>
            <a:avLst/>
            <a:gdLst>
              <a:gd name="connsiteX0" fmla="*/ 0 w 6007363"/>
              <a:gd name="connsiteY0" fmla="*/ 0 h 646331"/>
              <a:gd name="connsiteX1" fmla="*/ 606198 w 6007363"/>
              <a:gd name="connsiteY1" fmla="*/ 0 h 646331"/>
              <a:gd name="connsiteX2" fmla="*/ 972101 w 6007363"/>
              <a:gd name="connsiteY2" fmla="*/ 0 h 646331"/>
              <a:gd name="connsiteX3" fmla="*/ 1458151 w 6007363"/>
              <a:gd name="connsiteY3" fmla="*/ 0 h 646331"/>
              <a:gd name="connsiteX4" fmla="*/ 2124422 w 6007363"/>
              <a:gd name="connsiteY4" fmla="*/ 0 h 646331"/>
              <a:gd name="connsiteX5" fmla="*/ 2670546 w 6007363"/>
              <a:gd name="connsiteY5" fmla="*/ 0 h 646331"/>
              <a:gd name="connsiteX6" fmla="*/ 3276743 w 6007363"/>
              <a:gd name="connsiteY6" fmla="*/ 0 h 646331"/>
              <a:gd name="connsiteX7" fmla="*/ 3762794 w 6007363"/>
              <a:gd name="connsiteY7" fmla="*/ 0 h 646331"/>
              <a:gd name="connsiteX8" fmla="*/ 4308918 w 6007363"/>
              <a:gd name="connsiteY8" fmla="*/ 0 h 646331"/>
              <a:gd name="connsiteX9" fmla="*/ 4975189 w 6007363"/>
              <a:gd name="connsiteY9" fmla="*/ 0 h 646331"/>
              <a:gd name="connsiteX10" fmla="*/ 5401165 w 6007363"/>
              <a:gd name="connsiteY10" fmla="*/ 0 h 646331"/>
              <a:gd name="connsiteX11" fmla="*/ 6007363 w 6007363"/>
              <a:gd name="connsiteY11" fmla="*/ 0 h 646331"/>
              <a:gd name="connsiteX12" fmla="*/ 6007363 w 6007363"/>
              <a:gd name="connsiteY12" fmla="*/ 310239 h 646331"/>
              <a:gd name="connsiteX13" fmla="*/ 6007363 w 6007363"/>
              <a:gd name="connsiteY13" fmla="*/ 646331 h 646331"/>
              <a:gd name="connsiteX14" fmla="*/ 5461239 w 6007363"/>
              <a:gd name="connsiteY14" fmla="*/ 646331 h 646331"/>
              <a:gd name="connsiteX15" fmla="*/ 4915115 w 6007363"/>
              <a:gd name="connsiteY15" fmla="*/ 646331 h 646331"/>
              <a:gd name="connsiteX16" fmla="*/ 4489139 w 6007363"/>
              <a:gd name="connsiteY16" fmla="*/ 646331 h 646331"/>
              <a:gd name="connsiteX17" fmla="*/ 3943015 w 6007363"/>
              <a:gd name="connsiteY17" fmla="*/ 646331 h 646331"/>
              <a:gd name="connsiteX18" fmla="*/ 3396891 w 6007363"/>
              <a:gd name="connsiteY18" fmla="*/ 646331 h 646331"/>
              <a:gd name="connsiteX19" fmla="*/ 2850767 w 6007363"/>
              <a:gd name="connsiteY19" fmla="*/ 646331 h 646331"/>
              <a:gd name="connsiteX20" fmla="*/ 2304643 w 6007363"/>
              <a:gd name="connsiteY20" fmla="*/ 646331 h 646331"/>
              <a:gd name="connsiteX21" fmla="*/ 1818593 w 6007363"/>
              <a:gd name="connsiteY21" fmla="*/ 646331 h 646331"/>
              <a:gd name="connsiteX22" fmla="*/ 1212395 w 6007363"/>
              <a:gd name="connsiteY22" fmla="*/ 646331 h 646331"/>
              <a:gd name="connsiteX23" fmla="*/ 666271 w 6007363"/>
              <a:gd name="connsiteY23" fmla="*/ 646331 h 646331"/>
              <a:gd name="connsiteX24" fmla="*/ 0 w 6007363"/>
              <a:gd name="connsiteY24" fmla="*/ 646331 h 646331"/>
              <a:gd name="connsiteX25" fmla="*/ 0 w 6007363"/>
              <a:gd name="connsiteY25" fmla="*/ 310239 h 646331"/>
              <a:gd name="connsiteX26" fmla="*/ 0 w 6007363"/>
              <a:gd name="connsiteY26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07363" h="646331" fill="none" extrusionOk="0">
                <a:moveTo>
                  <a:pt x="0" y="0"/>
                </a:moveTo>
                <a:cubicBezTo>
                  <a:pt x="280143" y="-30717"/>
                  <a:pt x="414268" y="6586"/>
                  <a:pt x="606198" y="0"/>
                </a:cubicBezTo>
                <a:cubicBezTo>
                  <a:pt x="798128" y="-6586"/>
                  <a:pt x="859717" y="23883"/>
                  <a:pt x="972101" y="0"/>
                </a:cubicBezTo>
                <a:cubicBezTo>
                  <a:pt x="1084485" y="-23883"/>
                  <a:pt x="1299542" y="36442"/>
                  <a:pt x="1458151" y="0"/>
                </a:cubicBezTo>
                <a:cubicBezTo>
                  <a:pt x="1616760" y="-36442"/>
                  <a:pt x="1796206" y="6840"/>
                  <a:pt x="2124422" y="0"/>
                </a:cubicBezTo>
                <a:cubicBezTo>
                  <a:pt x="2452638" y="-6840"/>
                  <a:pt x="2533974" y="7709"/>
                  <a:pt x="2670546" y="0"/>
                </a:cubicBezTo>
                <a:cubicBezTo>
                  <a:pt x="2807118" y="-7709"/>
                  <a:pt x="3023062" y="14630"/>
                  <a:pt x="3276743" y="0"/>
                </a:cubicBezTo>
                <a:cubicBezTo>
                  <a:pt x="3530424" y="-14630"/>
                  <a:pt x="3640807" y="38234"/>
                  <a:pt x="3762794" y="0"/>
                </a:cubicBezTo>
                <a:cubicBezTo>
                  <a:pt x="3884781" y="-38234"/>
                  <a:pt x="4103338" y="62801"/>
                  <a:pt x="4308918" y="0"/>
                </a:cubicBezTo>
                <a:cubicBezTo>
                  <a:pt x="4514498" y="-62801"/>
                  <a:pt x="4644426" y="3703"/>
                  <a:pt x="4975189" y="0"/>
                </a:cubicBezTo>
                <a:cubicBezTo>
                  <a:pt x="5305952" y="-3703"/>
                  <a:pt x="5304034" y="29088"/>
                  <a:pt x="5401165" y="0"/>
                </a:cubicBezTo>
                <a:cubicBezTo>
                  <a:pt x="5498296" y="-29088"/>
                  <a:pt x="5877541" y="28512"/>
                  <a:pt x="6007363" y="0"/>
                </a:cubicBezTo>
                <a:cubicBezTo>
                  <a:pt x="6027009" y="62260"/>
                  <a:pt x="6006237" y="192504"/>
                  <a:pt x="6007363" y="310239"/>
                </a:cubicBezTo>
                <a:cubicBezTo>
                  <a:pt x="6008489" y="427974"/>
                  <a:pt x="5995860" y="521001"/>
                  <a:pt x="6007363" y="646331"/>
                </a:cubicBezTo>
                <a:cubicBezTo>
                  <a:pt x="5878159" y="685543"/>
                  <a:pt x="5699315" y="600837"/>
                  <a:pt x="5461239" y="646331"/>
                </a:cubicBezTo>
                <a:cubicBezTo>
                  <a:pt x="5223163" y="691825"/>
                  <a:pt x="5025136" y="612039"/>
                  <a:pt x="4915115" y="646331"/>
                </a:cubicBezTo>
                <a:cubicBezTo>
                  <a:pt x="4805094" y="680623"/>
                  <a:pt x="4575919" y="633254"/>
                  <a:pt x="4489139" y="646331"/>
                </a:cubicBezTo>
                <a:cubicBezTo>
                  <a:pt x="4402359" y="659408"/>
                  <a:pt x="4190408" y="615911"/>
                  <a:pt x="3943015" y="646331"/>
                </a:cubicBezTo>
                <a:cubicBezTo>
                  <a:pt x="3695622" y="676751"/>
                  <a:pt x="3614852" y="625414"/>
                  <a:pt x="3396891" y="646331"/>
                </a:cubicBezTo>
                <a:cubicBezTo>
                  <a:pt x="3178930" y="667248"/>
                  <a:pt x="3089045" y="637951"/>
                  <a:pt x="2850767" y="646331"/>
                </a:cubicBezTo>
                <a:cubicBezTo>
                  <a:pt x="2612489" y="654711"/>
                  <a:pt x="2532936" y="634403"/>
                  <a:pt x="2304643" y="646331"/>
                </a:cubicBezTo>
                <a:cubicBezTo>
                  <a:pt x="2076350" y="658259"/>
                  <a:pt x="1938177" y="601305"/>
                  <a:pt x="1818593" y="646331"/>
                </a:cubicBezTo>
                <a:cubicBezTo>
                  <a:pt x="1699009" y="691357"/>
                  <a:pt x="1486683" y="589578"/>
                  <a:pt x="1212395" y="646331"/>
                </a:cubicBezTo>
                <a:cubicBezTo>
                  <a:pt x="938107" y="703084"/>
                  <a:pt x="893902" y="627151"/>
                  <a:pt x="666271" y="646331"/>
                </a:cubicBezTo>
                <a:cubicBezTo>
                  <a:pt x="438640" y="665511"/>
                  <a:pt x="184713" y="635518"/>
                  <a:pt x="0" y="646331"/>
                </a:cubicBezTo>
                <a:cubicBezTo>
                  <a:pt x="-22796" y="525993"/>
                  <a:pt x="21796" y="426386"/>
                  <a:pt x="0" y="310239"/>
                </a:cubicBezTo>
                <a:cubicBezTo>
                  <a:pt x="-21796" y="194092"/>
                  <a:pt x="30313" y="62169"/>
                  <a:pt x="0" y="0"/>
                </a:cubicBezTo>
                <a:close/>
              </a:path>
              <a:path w="6007363" h="646331" stroke="0" extrusionOk="0">
                <a:moveTo>
                  <a:pt x="0" y="0"/>
                </a:moveTo>
                <a:cubicBezTo>
                  <a:pt x="98343" y="-44869"/>
                  <a:pt x="323069" y="33809"/>
                  <a:pt x="486050" y="0"/>
                </a:cubicBezTo>
                <a:cubicBezTo>
                  <a:pt x="649031" y="-33809"/>
                  <a:pt x="693712" y="34151"/>
                  <a:pt x="851953" y="0"/>
                </a:cubicBezTo>
                <a:cubicBezTo>
                  <a:pt x="1010194" y="-34151"/>
                  <a:pt x="1201835" y="16517"/>
                  <a:pt x="1518224" y="0"/>
                </a:cubicBezTo>
                <a:cubicBezTo>
                  <a:pt x="1834613" y="-16517"/>
                  <a:pt x="1882777" y="16133"/>
                  <a:pt x="2004275" y="0"/>
                </a:cubicBezTo>
                <a:cubicBezTo>
                  <a:pt x="2125773" y="-16133"/>
                  <a:pt x="2329556" y="205"/>
                  <a:pt x="2490325" y="0"/>
                </a:cubicBezTo>
                <a:cubicBezTo>
                  <a:pt x="2651094" y="-205"/>
                  <a:pt x="3013014" y="13719"/>
                  <a:pt x="3156596" y="0"/>
                </a:cubicBezTo>
                <a:cubicBezTo>
                  <a:pt x="3300178" y="-13719"/>
                  <a:pt x="3492312" y="24652"/>
                  <a:pt x="3582573" y="0"/>
                </a:cubicBezTo>
                <a:cubicBezTo>
                  <a:pt x="3672834" y="-24652"/>
                  <a:pt x="3960264" y="20357"/>
                  <a:pt x="4248844" y="0"/>
                </a:cubicBezTo>
                <a:cubicBezTo>
                  <a:pt x="4537424" y="-20357"/>
                  <a:pt x="4702108" y="47115"/>
                  <a:pt x="4915115" y="0"/>
                </a:cubicBezTo>
                <a:cubicBezTo>
                  <a:pt x="5128122" y="-47115"/>
                  <a:pt x="5295855" y="57999"/>
                  <a:pt x="5461239" y="0"/>
                </a:cubicBezTo>
                <a:cubicBezTo>
                  <a:pt x="5626623" y="-57999"/>
                  <a:pt x="5774481" y="17920"/>
                  <a:pt x="6007363" y="0"/>
                </a:cubicBezTo>
                <a:cubicBezTo>
                  <a:pt x="6043301" y="82963"/>
                  <a:pt x="5984425" y="180507"/>
                  <a:pt x="6007363" y="316702"/>
                </a:cubicBezTo>
                <a:cubicBezTo>
                  <a:pt x="6030301" y="452897"/>
                  <a:pt x="5968230" y="530388"/>
                  <a:pt x="6007363" y="646331"/>
                </a:cubicBezTo>
                <a:cubicBezTo>
                  <a:pt x="5751229" y="709286"/>
                  <a:pt x="5725551" y="583758"/>
                  <a:pt x="5461239" y="646331"/>
                </a:cubicBezTo>
                <a:cubicBezTo>
                  <a:pt x="5196927" y="708904"/>
                  <a:pt x="5173404" y="610694"/>
                  <a:pt x="5035262" y="646331"/>
                </a:cubicBezTo>
                <a:cubicBezTo>
                  <a:pt x="4897120" y="681968"/>
                  <a:pt x="4628473" y="584454"/>
                  <a:pt x="4489139" y="646331"/>
                </a:cubicBezTo>
                <a:cubicBezTo>
                  <a:pt x="4349805" y="708208"/>
                  <a:pt x="4097302" y="590544"/>
                  <a:pt x="3822867" y="646331"/>
                </a:cubicBezTo>
                <a:cubicBezTo>
                  <a:pt x="3548432" y="702118"/>
                  <a:pt x="3523771" y="610792"/>
                  <a:pt x="3276743" y="646331"/>
                </a:cubicBezTo>
                <a:cubicBezTo>
                  <a:pt x="3029715" y="681870"/>
                  <a:pt x="3064158" y="621145"/>
                  <a:pt x="2910840" y="646331"/>
                </a:cubicBezTo>
                <a:cubicBezTo>
                  <a:pt x="2757522" y="671517"/>
                  <a:pt x="2611190" y="607645"/>
                  <a:pt x="2484864" y="646331"/>
                </a:cubicBezTo>
                <a:cubicBezTo>
                  <a:pt x="2358538" y="685017"/>
                  <a:pt x="1981624" y="644559"/>
                  <a:pt x="1818593" y="646331"/>
                </a:cubicBezTo>
                <a:cubicBezTo>
                  <a:pt x="1655562" y="648103"/>
                  <a:pt x="1402152" y="641715"/>
                  <a:pt x="1272469" y="646331"/>
                </a:cubicBezTo>
                <a:cubicBezTo>
                  <a:pt x="1142786" y="650947"/>
                  <a:pt x="1015804" y="641613"/>
                  <a:pt x="846492" y="646331"/>
                </a:cubicBezTo>
                <a:cubicBezTo>
                  <a:pt x="677180" y="651049"/>
                  <a:pt x="290050" y="558842"/>
                  <a:pt x="0" y="646331"/>
                </a:cubicBezTo>
                <a:cubicBezTo>
                  <a:pt x="-10891" y="578005"/>
                  <a:pt x="13391" y="448872"/>
                  <a:pt x="0" y="342555"/>
                </a:cubicBezTo>
                <a:cubicBezTo>
                  <a:pt x="-13391" y="236238"/>
                  <a:pt x="2374" y="70449"/>
                  <a:pt x="0" y="0"/>
                </a:cubicBezTo>
                <a:close/>
              </a:path>
            </a:pathLst>
          </a:custGeom>
          <a:solidFill>
            <a:srgbClr val="F53232"/>
          </a:solidFill>
          <a:ln w="12700">
            <a:solidFill>
              <a:srgbClr val="F5323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3.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Phân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tích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(</a:t>
            </a: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Yêu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cầu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 phi </a:t>
            </a: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chức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năng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B62F340-3165-F9BA-6668-D033CF11B6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EBA74B-B162-4AA0-9BC4-9AFB05127C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8FD680-B2E4-C031-8F03-05C447FA04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361116" y="91440"/>
            <a:ext cx="1738170" cy="469267"/>
            <a:chOff x="10361116" y="91440"/>
            <a:chExt cx="1738170" cy="469267"/>
          </a:xfrm>
        </p:grpSpPr>
        <p:sp>
          <p:nvSpPr>
            <p:cNvPr id="14" name="Rectangle: Diagonal Corners Rounded 13">
              <a:extLst>
                <a:ext uri="{FF2B5EF4-FFF2-40B4-BE49-F238E27FC236}">
                  <a16:creationId xmlns:a16="http://schemas.microsoft.com/office/drawing/2014/main" id="{CD0025EB-5198-FFA2-9EC1-C466091DE74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466200" y="195581"/>
              <a:ext cx="1633086" cy="365126"/>
            </a:xfrm>
            <a:custGeom>
              <a:avLst/>
              <a:gdLst>
                <a:gd name="connsiteX0" fmla="*/ 0 w 1633086"/>
                <a:gd name="connsiteY0" fmla="*/ 0 h 365126"/>
                <a:gd name="connsiteX1" fmla="*/ 577024 w 1633086"/>
                <a:gd name="connsiteY1" fmla="*/ 0 h 365126"/>
                <a:gd name="connsiteX2" fmla="*/ 1137717 w 1633086"/>
                <a:gd name="connsiteY2" fmla="*/ 0 h 365126"/>
                <a:gd name="connsiteX3" fmla="*/ 1633086 w 1633086"/>
                <a:gd name="connsiteY3" fmla="*/ 0 h 365126"/>
                <a:gd name="connsiteX4" fmla="*/ 1633086 w 1633086"/>
                <a:gd name="connsiteY4" fmla="*/ 0 h 365126"/>
                <a:gd name="connsiteX5" fmla="*/ 1633086 w 1633086"/>
                <a:gd name="connsiteY5" fmla="*/ 365126 h 365126"/>
                <a:gd name="connsiteX6" fmla="*/ 1633086 w 1633086"/>
                <a:gd name="connsiteY6" fmla="*/ 365126 h 365126"/>
                <a:gd name="connsiteX7" fmla="*/ 1121386 w 1633086"/>
                <a:gd name="connsiteY7" fmla="*/ 365126 h 365126"/>
                <a:gd name="connsiteX8" fmla="*/ 577024 w 1633086"/>
                <a:gd name="connsiteY8" fmla="*/ 365126 h 365126"/>
                <a:gd name="connsiteX9" fmla="*/ 0 w 1633086"/>
                <a:gd name="connsiteY9" fmla="*/ 365126 h 365126"/>
                <a:gd name="connsiteX10" fmla="*/ 0 w 1633086"/>
                <a:gd name="connsiteY10" fmla="*/ 365126 h 365126"/>
                <a:gd name="connsiteX11" fmla="*/ 0 w 1633086"/>
                <a:gd name="connsiteY11" fmla="*/ 0 h 365126"/>
                <a:gd name="connsiteX12" fmla="*/ 0 w 1633086"/>
                <a:gd name="connsiteY12" fmla="*/ 0 h 36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6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8792" y="120717"/>
                    <a:pt x="1610633" y="276424"/>
                    <a:pt x="1633086" y="365126"/>
                  </a:cubicBezTo>
                  <a:lnTo>
                    <a:pt x="1633086" y="365126"/>
                  </a:lnTo>
                  <a:cubicBezTo>
                    <a:pt x="1417345" y="404403"/>
                    <a:pt x="1226985" y="359518"/>
                    <a:pt x="1121386" y="365126"/>
                  </a:cubicBezTo>
                  <a:cubicBezTo>
                    <a:pt x="1015787" y="370734"/>
                    <a:pt x="841976" y="314446"/>
                    <a:pt x="577024" y="365126"/>
                  </a:cubicBezTo>
                  <a:cubicBezTo>
                    <a:pt x="312072" y="415806"/>
                    <a:pt x="146841" y="331949"/>
                    <a:pt x="0" y="365126"/>
                  </a:cubicBezTo>
                  <a:lnTo>
                    <a:pt x="0" y="365126"/>
                  </a:lnTo>
                  <a:cubicBezTo>
                    <a:pt x="-30379" y="252494"/>
                    <a:pt x="39656" y="117209"/>
                    <a:pt x="0" y="0"/>
                  </a:cubicBezTo>
                  <a:lnTo>
                    <a:pt x="0" y="0"/>
                  </a:lnTo>
                  <a:close/>
                </a:path>
                <a:path w="1633086" h="365126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62" y="140513"/>
                    <a:pt x="1629828" y="258400"/>
                    <a:pt x="1633086" y="365126"/>
                  </a:cubicBezTo>
                  <a:lnTo>
                    <a:pt x="1633086" y="365126"/>
                  </a:lnTo>
                  <a:cubicBezTo>
                    <a:pt x="1439352" y="367314"/>
                    <a:pt x="1276815" y="342211"/>
                    <a:pt x="1121386" y="365126"/>
                  </a:cubicBezTo>
                  <a:cubicBezTo>
                    <a:pt x="965957" y="388041"/>
                    <a:pt x="736489" y="305222"/>
                    <a:pt x="544362" y="365126"/>
                  </a:cubicBezTo>
                  <a:cubicBezTo>
                    <a:pt x="352235" y="425030"/>
                    <a:pt x="228539" y="336453"/>
                    <a:pt x="0" y="365126"/>
                  </a:cubicBezTo>
                  <a:lnTo>
                    <a:pt x="0" y="365126"/>
                  </a:lnTo>
                  <a:cubicBezTo>
                    <a:pt x="-42390" y="267509"/>
                    <a:pt x="10096" y="9062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3232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: Diagonal Corners Rounded 14">
              <a:extLst>
                <a:ext uri="{FF2B5EF4-FFF2-40B4-BE49-F238E27FC236}">
                  <a16:creationId xmlns:a16="http://schemas.microsoft.com/office/drawing/2014/main" id="{D274C32E-9707-F6AD-9E25-686E6D81F6B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361116" y="91440"/>
              <a:ext cx="1633086" cy="365125"/>
            </a:xfrm>
            <a:custGeom>
              <a:avLst/>
              <a:gdLst>
                <a:gd name="connsiteX0" fmla="*/ 0 w 1633086"/>
                <a:gd name="connsiteY0" fmla="*/ 0 h 365125"/>
                <a:gd name="connsiteX1" fmla="*/ 577024 w 1633086"/>
                <a:gd name="connsiteY1" fmla="*/ 0 h 365125"/>
                <a:gd name="connsiteX2" fmla="*/ 1137717 w 1633086"/>
                <a:gd name="connsiteY2" fmla="*/ 0 h 365125"/>
                <a:gd name="connsiteX3" fmla="*/ 1633086 w 1633086"/>
                <a:gd name="connsiteY3" fmla="*/ 0 h 365125"/>
                <a:gd name="connsiteX4" fmla="*/ 1633086 w 1633086"/>
                <a:gd name="connsiteY4" fmla="*/ 0 h 365125"/>
                <a:gd name="connsiteX5" fmla="*/ 1633086 w 1633086"/>
                <a:gd name="connsiteY5" fmla="*/ 365125 h 365125"/>
                <a:gd name="connsiteX6" fmla="*/ 1633086 w 1633086"/>
                <a:gd name="connsiteY6" fmla="*/ 365125 h 365125"/>
                <a:gd name="connsiteX7" fmla="*/ 1121386 w 1633086"/>
                <a:gd name="connsiteY7" fmla="*/ 365125 h 365125"/>
                <a:gd name="connsiteX8" fmla="*/ 577024 w 1633086"/>
                <a:gd name="connsiteY8" fmla="*/ 365125 h 365125"/>
                <a:gd name="connsiteX9" fmla="*/ 0 w 1633086"/>
                <a:gd name="connsiteY9" fmla="*/ 365125 h 365125"/>
                <a:gd name="connsiteX10" fmla="*/ 0 w 1633086"/>
                <a:gd name="connsiteY10" fmla="*/ 365125 h 365125"/>
                <a:gd name="connsiteX11" fmla="*/ 0 w 1633086"/>
                <a:gd name="connsiteY11" fmla="*/ 0 h 365125"/>
                <a:gd name="connsiteX12" fmla="*/ 0 w 1633086"/>
                <a:gd name="connsiteY12" fmla="*/ 0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5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1992" y="124054"/>
                    <a:pt x="1609045" y="287585"/>
                    <a:pt x="1633086" y="365125"/>
                  </a:cubicBezTo>
                  <a:lnTo>
                    <a:pt x="1633086" y="365125"/>
                  </a:lnTo>
                  <a:cubicBezTo>
                    <a:pt x="1417345" y="404402"/>
                    <a:pt x="1226985" y="359517"/>
                    <a:pt x="1121386" y="365125"/>
                  </a:cubicBezTo>
                  <a:cubicBezTo>
                    <a:pt x="1015787" y="370733"/>
                    <a:pt x="841976" y="314445"/>
                    <a:pt x="577024" y="365125"/>
                  </a:cubicBezTo>
                  <a:cubicBezTo>
                    <a:pt x="312072" y="415805"/>
                    <a:pt x="146841" y="331948"/>
                    <a:pt x="0" y="365125"/>
                  </a:cubicBezTo>
                  <a:lnTo>
                    <a:pt x="0" y="365125"/>
                  </a:lnTo>
                  <a:cubicBezTo>
                    <a:pt x="-27249" y="244742"/>
                    <a:pt x="40333" y="111141"/>
                    <a:pt x="0" y="0"/>
                  </a:cubicBezTo>
                  <a:lnTo>
                    <a:pt x="0" y="0"/>
                  </a:lnTo>
                  <a:close/>
                </a:path>
                <a:path w="1633086" h="365125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33" y="144445"/>
                    <a:pt x="1627031" y="264184"/>
                    <a:pt x="1633086" y="365125"/>
                  </a:cubicBezTo>
                  <a:lnTo>
                    <a:pt x="1633086" y="365125"/>
                  </a:lnTo>
                  <a:cubicBezTo>
                    <a:pt x="1439352" y="367313"/>
                    <a:pt x="1276815" y="342210"/>
                    <a:pt x="1121386" y="365125"/>
                  </a:cubicBezTo>
                  <a:cubicBezTo>
                    <a:pt x="965957" y="388040"/>
                    <a:pt x="736489" y="305221"/>
                    <a:pt x="544362" y="365125"/>
                  </a:cubicBezTo>
                  <a:cubicBezTo>
                    <a:pt x="352235" y="425029"/>
                    <a:pt x="228539" y="336452"/>
                    <a:pt x="0" y="365125"/>
                  </a:cubicBezTo>
                  <a:lnTo>
                    <a:pt x="0" y="365125"/>
                  </a:lnTo>
                  <a:cubicBezTo>
                    <a:pt x="-39276" y="265253"/>
                    <a:pt x="19396" y="8375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17" name="Google Shape;56;p2">
              <a:extLst>
                <a:ext uri="{FF2B5EF4-FFF2-40B4-BE49-F238E27FC236}">
                  <a16:creationId xmlns:a16="http://schemas.microsoft.com/office/drawing/2014/main" id="{6A55ED0B-1966-C295-2706-82A8F4109EDE}"/>
                </a:ext>
              </a:extLst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09446" y="205467"/>
              <a:ext cx="1336425" cy="1370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2F5AF8A-BF03-171B-B69C-B80D13E3C65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247900" y="1955231"/>
            <a:ext cx="6146800" cy="2947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323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Giao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diện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thân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thiện</a:t>
            </a:r>
            <a:endParaRPr lang="en-US" sz="2400" b="0" i="0" u="none" strike="noStrike" cap="none" dirty="0">
              <a:solidFill>
                <a:srgbClr val="171717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F5323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Tốc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độ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truy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xuất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nhanh</a:t>
            </a:r>
            <a:endParaRPr lang="en-US" sz="2400" b="0" i="0" u="none" strike="noStrike" cap="none" dirty="0">
              <a:solidFill>
                <a:srgbClr val="171717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F5323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Xử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lí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dữ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liệu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trong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thời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gian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ngắn</a:t>
            </a:r>
            <a:endParaRPr lang="en-US" sz="2400" b="0" i="0" u="none" strike="noStrike" cap="none" dirty="0">
              <a:solidFill>
                <a:srgbClr val="171717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F5323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Hệ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thống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bảo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mật</a:t>
            </a:r>
            <a:r>
              <a:rPr lang="en-US" sz="2400" b="0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tốt</a:t>
            </a:r>
            <a:endParaRPr lang="en-US" sz="2400" b="0" i="0" u="none" strike="noStrike" cap="none" dirty="0">
              <a:solidFill>
                <a:srgbClr val="171717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1674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ED3AC5F-2DE6-8695-7B01-5B20256EF10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8637" y="91440"/>
            <a:ext cx="3810263" cy="646331"/>
          </a:xfrm>
          <a:custGeom>
            <a:avLst/>
            <a:gdLst>
              <a:gd name="connsiteX0" fmla="*/ 0 w 3810263"/>
              <a:gd name="connsiteY0" fmla="*/ 0 h 646331"/>
              <a:gd name="connsiteX1" fmla="*/ 468118 w 3810263"/>
              <a:gd name="connsiteY1" fmla="*/ 0 h 646331"/>
              <a:gd name="connsiteX2" fmla="*/ 1050544 w 3810263"/>
              <a:gd name="connsiteY2" fmla="*/ 0 h 646331"/>
              <a:gd name="connsiteX3" fmla="*/ 1556765 w 3810263"/>
              <a:gd name="connsiteY3" fmla="*/ 0 h 646331"/>
              <a:gd name="connsiteX4" fmla="*/ 2024883 w 3810263"/>
              <a:gd name="connsiteY4" fmla="*/ 0 h 646331"/>
              <a:gd name="connsiteX5" fmla="*/ 2607309 w 3810263"/>
              <a:gd name="connsiteY5" fmla="*/ 0 h 646331"/>
              <a:gd name="connsiteX6" fmla="*/ 3151632 w 3810263"/>
              <a:gd name="connsiteY6" fmla="*/ 0 h 646331"/>
              <a:gd name="connsiteX7" fmla="*/ 3810263 w 3810263"/>
              <a:gd name="connsiteY7" fmla="*/ 0 h 646331"/>
              <a:gd name="connsiteX8" fmla="*/ 3810263 w 3810263"/>
              <a:gd name="connsiteY8" fmla="*/ 336092 h 646331"/>
              <a:gd name="connsiteX9" fmla="*/ 3810263 w 3810263"/>
              <a:gd name="connsiteY9" fmla="*/ 646331 h 646331"/>
              <a:gd name="connsiteX10" fmla="*/ 3342145 w 3810263"/>
              <a:gd name="connsiteY10" fmla="*/ 646331 h 646331"/>
              <a:gd name="connsiteX11" fmla="*/ 2912130 w 3810263"/>
              <a:gd name="connsiteY11" fmla="*/ 646331 h 646331"/>
              <a:gd name="connsiteX12" fmla="*/ 2329704 w 3810263"/>
              <a:gd name="connsiteY12" fmla="*/ 646331 h 646331"/>
              <a:gd name="connsiteX13" fmla="*/ 1861586 w 3810263"/>
              <a:gd name="connsiteY13" fmla="*/ 646331 h 646331"/>
              <a:gd name="connsiteX14" fmla="*/ 1279160 w 3810263"/>
              <a:gd name="connsiteY14" fmla="*/ 646331 h 646331"/>
              <a:gd name="connsiteX15" fmla="*/ 658631 w 3810263"/>
              <a:gd name="connsiteY15" fmla="*/ 646331 h 646331"/>
              <a:gd name="connsiteX16" fmla="*/ 0 w 3810263"/>
              <a:gd name="connsiteY16" fmla="*/ 646331 h 646331"/>
              <a:gd name="connsiteX17" fmla="*/ 0 w 3810263"/>
              <a:gd name="connsiteY17" fmla="*/ 310239 h 646331"/>
              <a:gd name="connsiteX18" fmla="*/ 0 w 3810263"/>
              <a:gd name="connsiteY1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10263" h="646331" fill="none" extrusionOk="0">
                <a:moveTo>
                  <a:pt x="0" y="0"/>
                </a:moveTo>
                <a:cubicBezTo>
                  <a:pt x="117316" y="-37582"/>
                  <a:pt x="272008" y="48067"/>
                  <a:pt x="468118" y="0"/>
                </a:cubicBezTo>
                <a:cubicBezTo>
                  <a:pt x="664228" y="-48067"/>
                  <a:pt x="910472" y="18416"/>
                  <a:pt x="1050544" y="0"/>
                </a:cubicBezTo>
                <a:cubicBezTo>
                  <a:pt x="1190616" y="-18416"/>
                  <a:pt x="1436060" y="47420"/>
                  <a:pt x="1556765" y="0"/>
                </a:cubicBezTo>
                <a:cubicBezTo>
                  <a:pt x="1677470" y="-47420"/>
                  <a:pt x="1868835" y="1670"/>
                  <a:pt x="2024883" y="0"/>
                </a:cubicBezTo>
                <a:cubicBezTo>
                  <a:pt x="2180931" y="-1670"/>
                  <a:pt x="2455201" y="9068"/>
                  <a:pt x="2607309" y="0"/>
                </a:cubicBezTo>
                <a:cubicBezTo>
                  <a:pt x="2759417" y="-9068"/>
                  <a:pt x="3037554" y="5346"/>
                  <a:pt x="3151632" y="0"/>
                </a:cubicBezTo>
                <a:cubicBezTo>
                  <a:pt x="3265710" y="-5346"/>
                  <a:pt x="3660245" y="342"/>
                  <a:pt x="3810263" y="0"/>
                </a:cubicBezTo>
                <a:cubicBezTo>
                  <a:pt x="3843090" y="107996"/>
                  <a:pt x="3797847" y="256335"/>
                  <a:pt x="3810263" y="336092"/>
                </a:cubicBezTo>
                <a:cubicBezTo>
                  <a:pt x="3822679" y="415849"/>
                  <a:pt x="3782797" y="574113"/>
                  <a:pt x="3810263" y="646331"/>
                </a:cubicBezTo>
                <a:cubicBezTo>
                  <a:pt x="3707178" y="699964"/>
                  <a:pt x="3490240" y="618381"/>
                  <a:pt x="3342145" y="646331"/>
                </a:cubicBezTo>
                <a:cubicBezTo>
                  <a:pt x="3194050" y="674281"/>
                  <a:pt x="3120437" y="610867"/>
                  <a:pt x="2912130" y="646331"/>
                </a:cubicBezTo>
                <a:cubicBezTo>
                  <a:pt x="2703824" y="681795"/>
                  <a:pt x="2561263" y="621321"/>
                  <a:pt x="2329704" y="646331"/>
                </a:cubicBezTo>
                <a:cubicBezTo>
                  <a:pt x="2098145" y="671341"/>
                  <a:pt x="2060566" y="613731"/>
                  <a:pt x="1861586" y="646331"/>
                </a:cubicBezTo>
                <a:cubicBezTo>
                  <a:pt x="1662606" y="678931"/>
                  <a:pt x="1555454" y="617159"/>
                  <a:pt x="1279160" y="646331"/>
                </a:cubicBezTo>
                <a:cubicBezTo>
                  <a:pt x="1002866" y="675503"/>
                  <a:pt x="807405" y="601270"/>
                  <a:pt x="658631" y="646331"/>
                </a:cubicBezTo>
                <a:cubicBezTo>
                  <a:pt x="509857" y="691392"/>
                  <a:pt x="159570" y="568977"/>
                  <a:pt x="0" y="646331"/>
                </a:cubicBezTo>
                <a:cubicBezTo>
                  <a:pt x="-28048" y="499536"/>
                  <a:pt x="7484" y="409848"/>
                  <a:pt x="0" y="310239"/>
                </a:cubicBezTo>
                <a:cubicBezTo>
                  <a:pt x="-7484" y="210630"/>
                  <a:pt x="17583" y="154908"/>
                  <a:pt x="0" y="0"/>
                </a:cubicBezTo>
                <a:close/>
              </a:path>
              <a:path w="3810263" h="646331" stroke="0" extrusionOk="0">
                <a:moveTo>
                  <a:pt x="0" y="0"/>
                </a:moveTo>
                <a:cubicBezTo>
                  <a:pt x="108152" y="-4842"/>
                  <a:pt x="301174" y="40532"/>
                  <a:pt x="506221" y="0"/>
                </a:cubicBezTo>
                <a:cubicBezTo>
                  <a:pt x="711268" y="-40532"/>
                  <a:pt x="829311" y="6478"/>
                  <a:pt x="936236" y="0"/>
                </a:cubicBezTo>
                <a:cubicBezTo>
                  <a:pt x="1043161" y="-6478"/>
                  <a:pt x="1356847" y="21441"/>
                  <a:pt x="1556765" y="0"/>
                </a:cubicBezTo>
                <a:cubicBezTo>
                  <a:pt x="1756683" y="-21441"/>
                  <a:pt x="1894125" y="59193"/>
                  <a:pt x="2062985" y="0"/>
                </a:cubicBezTo>
                <a:cubicBezTo>
                  <a:pt x="2231845" y="-59193"/>
                  <a:pt x="2386023" y="28565"/>
                  <a:pt x="2569206" y="0"/>
                </a:cubicBezTo>
                <a:cubicBezTo>
                  <a:pt x="2752389" y="-28565"/>
                  <a:pt x="3060788" y="28193"/>
                  <a:pt x="3189734" y="0"/>
                </a:cubicBezTo>
                <a:cubicBezTo>
                  <a:pt x="3318680" y="-28193"/>
                  <a:pt x="3683160" y="43197"/>
                  <a:pt x="3810263" y="0"/>
                </a:cubicBezTo>
                <a:cubicBezTo>
                  <a:pt x="3838244" y="150841"/>
                  <a:pt x="3782581" y="187854"/>
                  <a:pt x="3810263" y="336092"/>
                </a:cubicBezTo>
                <a:cubicBezTo>
                  <a:pt x="3837945" y="484330"/>
                  <a:pt x="3786216" y="513455"/>
                  <a:pt x="3810263" y="646331"/>
                </a:cubicBezTo>
                <a:cubicBezTo>
                  <a:pt x="3601368" y="673472"/>
                  <a:pt x="3520937" y="614719"/>
                  <a:pt x="3342145" y="646331"/>
                </a:cubicBezTo>
                <a:cubicBezTo>
                  <a:pt x="3163353" y="677943"/>
                  <a:pt x="2930082" y="635151"/>
                  <a:pt x="2797822" y="646331"/>
                </a:cubicBezTo>
                <a:cubicBezTo>
                  <a:pt x="2665562" y="657511"/>
                  <a:pt x="2530606" y="632328"/>
                  <a:pt x="2291601" y="646331"/>
                </a:cubicBezTo>
                <a:cubicBezTo>
                  <a:pt x="2052596" y="660334"/>
                  <a:pt x="1954730" y="644490"/>
                  <a:pt x="1671072" y="646331"/>
                </a:cubicBezTo>
                <a:cubicBezTo>
                  <a:pt x="1387414" y="648172"/>
                  <a:pt x="1233775" y="633931"/>
                  <a:pt x="1050544" y="646331"/>
                </a:cubicBezTo>
                <a:cubicBezTo>
                  <a:pt x="867313" y="658731"/>
                  <a:pt x="802242" y="614257"/>
                  <a:pt x="582426" y="646331"/>
                </a:cubicBezTo>
                <a:cubicBezTo>
                  <a:pt x="362610" y="678405"/>
                  <a:pt x="240528" y="623646"/>
                  <a:pt x="0" y="646331"/>
                </a:cubicBezTo>
                <a:cubicBezTo>
                  <a:pt x="-27191" y="490181"/>
                  <a:pt x="9927" y="438138"/>
                  <a:pt x="0" y="310239"/>
                </a:cubicBezTo>
                <a:cubicBezTo>
                  <a:pt x="-9927" y="182340"/>
                  <a:pt x="16951" y="132664"/>
                  <a:pt x="0" y="0"/>
                </a:cubicBezTo>
                <a:close/>
              </a:path>
            </a:pathLst>
          </a:custGeom>
          <a:solidFill>
            <a:srgbClr val="F53232"/>
          </a:solidFill>
          <a:ln w="12700">
            <a:solidFill>
              <a:srgbClr val="F5323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4.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Thiết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kế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(</a:t>
            </a: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Hệ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thống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B62F340-3165-F9BA-6668-D033CF11B6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EBA74B-B162-4AA0-9BC4-9AFB05127C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8FD680-B2E4-C031-8F03-05C447FA04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361116" y="91440"/>
            <a:ext cx="1738170" cy="469267"/>
            <a:chOff x="10361116" y="91440"/>
            <a:chExt cx="1738170" cy="469267"/>
          </a:xfrm>
        </p:grpSpPr>
        <p:sp>
          <p:nvSpPr>
            <p:cNvPr id="14" name="Rectangle: Diagonal Corners Rounded 13">
              <a:extLst>
                <a:ext uri="{FF2B5EF4-FFF2-40B4-BE49-F238E27FC236}">
                  <a16:creationId xmlns:a16="http://schemas.microsoft.com/office/drawing/2014/main" id="{CD0025EB-5198-FFA2-9EC1-C466091DE74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466200" y="195581"/>
              <a:ext cx="1633086" cy="365126"/>
            </a:xfrm>
            <a:custGeom>
              <a:avLst/>
              <a:gdLst>
                <a:gd name="connsiteX0" fmla="*/ 0 w 1633086"/>
                <a:gd name="connsiteY0" fmla="*/ 0 h 365126"/>
                <a:gd name="connsiteX1" fmla="*/ 577024 w 1633086"/>
                <a:gd name="connsiteY1" fmla="*/ 0 h 365126"/>
                <a:gd name="connsiteX2" fmla="*/ 1137717 w 1633086"/>
                <a:gd name="connsiteY2" fmla="*/ 0 h 365126"/>
                <a:gd name="connsiteX3" fmla="*/ 1633086 w 1633086"/>
                <a:gd name="connsiteY3" fmla="*/ 0 h 365126"/>
                <a:gd name="connsiteX4" fmla="*/ 1633086 w 1633086"/>
                <a:gd name="connsiteY4" fmla="*/ 0 h 365126"/>
                <a:gd name="connsiteX5" fmla="*/ 1633086 w 1633086"/>
                <a:gd name="connsiteY5" fmla="*/ 365126 h 365126"/>
                <a:gd name="connsiteX6" fmla="*/ 1633086 w 1633086"/>
                <a:gd name="connsiteY6" fmla="*/ 365126 h 365126"/>
                <a:gd name="connsiteX7" fmla="*/ 1121386 w 1633086"/>
                <a:gd name="connsiteY7" fmla="*/ 365126 h 365126"/>
                <a:gd name="connsiteX8" fmla="*/ 577024 w 1633086"/>
                <a:gd name="connsiteY8" fmla="*/ 365126 h 365126"/>
                <a:gd name="connsiteX9" fmla="*/ 0 w 1633086"/>
                <a:gd name="connsiteY9" fmla="*/ 365126 h 365126"/>
                <a:gd name="connsiteX10" fmla="*/ 0 w 1633086"/>
                <a:gd name="connsiteY10" fmla="*/ 365126 h 365126"/>
                <a:gd name="connsiteX11" fmla="*/ 0 w 1633086"/>
                <a:gd name="connsiteY11" fmla="*/ 0 h 365126"/>
                <a:gd name="connsiteX12" fmla="*/ 0 w 1633086"/>
                <a:gd name="connsiteY12" fmla="*/ 0 h 36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6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8792" y="120717"/>
                    <a:pt x="1610633" y="276424"/>
                    <a:pt x="1633086" y="365126"/>
                  </a:cubicBezTo>
                  <a:lnTo>
                    <a:pt x="1633086" y="365126"/>
                  </a:lnTo>
                  <a:cubicBezTo>
                    <a:pt x="1417345" y="404403"/>
                    <a:pt x="1226985" y="359518"/>
                    <a:pt x="1121386" y="365126"/>
                  </a:cubicBezTo>
                  <a:cubicBezTo>
                    <a:pt x="1015787" y="370734"/>
                    <a:pt x="841976" y="314446"/>
                    <a:pt x="577024" y="365126"/>
                  </a:cubicBezTo>
                  <a:cubicBezTo>
                    <a:pt x="312072" y="415806"/>
                    <a:pt x="146841" y="331949"/>
                    <a:pt x="0" y="365126"/>
                  </a:cubicBezTo>
                  <a:lnTo>
                    <a:pt x="0" y="365126"/>
                  </a:lnTo>
                  <a:cubicBezTo>
                    <a:pt x="-30379" y="252494"/>
                    <a:pt x="39656" y="117209"/>
                    <a:pt x="0" y="0"/>
                  </a:cubicBezTo>
                  <a:lnTo>
                    <a:pt x="0" y="0"/>
                  </a:lnTo>
                  <a:close/>
                </a:path>
                <a:path w="1633086" h="365126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62" y="140513"/>
                    <a:pt x="1629828" y="258400"/>
                    <a:pt x="1633086" y="365126"/>
                  </a:cubicBezTo>
                  <a:lnTo>
                    <a:pt x="1633086" y="365126"/>
                  </a:lnTo>
                  <a:cubicBezTo>
                    <a:pt x="1439352" y="367314"/>
                    <a:pt x="1276815" y="342211"/>
                    <a:pt x="1121386" y="365126"/>
                  </a:cubicBezTo>
                  <a:cubicBezTo>
                    <a:pt x="965957" y="388041"/>
                    <a:pt x="736489" y="305222"/>
                    <a:pt x="544362" y="365126"/>
                  </a:cubicBezTo>
                  <a:cubicBezTo>
                    <a:pt x="352235" y="425030"/>
                    <a:pt x="228539" y="336453"/>
                    <a:pt x="0" y="365126"/>
                  </a:cubicBezTo>
                  <a:lnTo>
                    <a:pt x="0" y="365126"/>
                  </a:lnTo>
                  <a:cubicBezTo>
                    <a:pt x="-42390" y="267509"/>
                    <a:pt x="10096" y="9062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3232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: Diagonal Corners Rounded 14">
              <a:extLst>
                <a:ext uri="{FF2B5EF4-FFF2-40B4-BE49-F238E27FC236}">
                  <a16:creationId xmlns:a16="http://schemas.microsoft.com/office/drawing/2014/main" id="{D274C32E-9707-F6AD-9E25-686E6D81F6B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361116" y="91440"/>
              <a:ext cx="1633086" cy="365125"/>
            </a:xfrm>
            <a:custGeom>
              <a:avLst/>
              <a:gdLst>
                <a:gd name="connsiteX0" fmla="*/ 0 w 1633086"/>
                <a:gd name="connsiteY0" fmla="*/ 0 h 365125"/>
                <a:gd name="connsiteX1" fmla="*/ 577024 w 1633086"/>
                <a:gd name="connsiteY1" fmla="*/ 0 h 365125"/>
                <a:gd name="connsiteX2" fmla="*/ 1137717 w 1633086"/>
                <a:gd name="connsiteY2" fmla="*/ 0 h 365125"/>
                <a:gd name="connsiteX3" fmla="*/ 1633086 w 1633086"/>
                <a:gd name="connsiteY3" fmla="*/ 0 h 365125"/>
                <a:gd name="connsiteX4" fmla="*/ 1633086 w 1633086"/>
                <a:gd name="connsiteY4" fmla="*/ 0 h 365125"/>
                <a:gd name="connsiteX5" fmla="*/ 1633086 w 1633086"/>
                <a:gd name="connsiteY5" fmla="*/ 365125 h 365125"/>
                <a:gd name="connsiteX6" fmla="*/ 1633086 w 1633086"/>
                <a:gd name="connsiteY6" fmla="*/ 365125 h 365125"/>
                <a:gd name="connsiteX7" fmla="*/ 1121386 w 1633086"/>
                <a:gd name="connsiteY7" fmla="*/ 365125 h 365125"/>
                <a:gd name="connsiteX8" fmla="*/ 577024 w 1633086"/>
                <a:gd name="connsiteY8" fmla="*/ 365125 h 365125"/>
                <a:gd name="connsiteX9" fmla="*/ 0 w 1633086"/>
                <a:gd name="connsiteY9" fmla="*/ 365125 h 365125"/>
                <a:gd name="connsiteX10" fmla="*/ 0 w 1633086"/>
                <a:gd name="connsiteY10" fmla="*/ 365125 h 365125"/>
                <a:gd name="connsiteX11" fmla="*/ 0 w 1633086"/>
                <a:gd name="connsiteY11" fmla="*/ 0 h 365125"/>
                <a:gd name="connsiteX12" fmla="*/ 0 w 1633086"/>
                <a:gd name="connsiteY12" fmla="*/ 0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5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1992" y="124054"/>
                    <a:pt x="1609045" y="287585"/>
                    <a:pt x="1633086" y="365125"/>
                  </a:cubicBezTo>
                  <a:lnTo>
                    <a:pt x="1633086" y="365125"/>
                  </a:lnTo>
                  <a:cubicBezTo>
                    <a:pt x="1417345" y="404402"/>
                    <a:pt x="1226985" y="359517"/>
                    <a:pt x="1121386" y="365125"/>
                  </a:cubicBezTo>
                  <a:cubicBezTo>
                    <a:pt x="1015787" y="370733"/>
                    <a:pt x="841976" y="314445"/>
                    <a:pt x="577024" y="365125"/>
                  </a:cubicBezTo>
                  <a:cubicBezTo>
                    <a:pt x="312072" y="415805"/>
                    <a:pt x="146841" y="331948"/>
                    <a:pt x="0" y="365125"/>
                  </a:cubicBezTo>
                  <a:lnTo>
                    <a:pt x="0" y="365125"/>
                  </a:lnTo>
                  <a:cubicBezTo>
                    <a:pt x="-27249" y="244742"/>
                    <a:pt x="40333" y="111141"/>
                    <a:pt x="0" y="0"/>
                  </a:cubicBezTo>
                  <a:lnTo>
                    <a:pt x="0" y="0"/>
                  </a:lnTo>
                  <a:close/>
                </a:path>
                <a:path w="1633086" h="365125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33" y="144445"/>
                    <a:pt x="1627031" y="264184"/>
                    <a:pt x="1633086" y="365125"/>
                  </a:cubicBezTo>
                  <a:lnTo>
                    <a:pt x="1633086" y="365125"/>
                  </a:lnTo>
                  <a:cubicBezTo>
                    <a:pt x="1439352" y="367313"/>
                    <a:pt x="1276815" y="342210"/>
                    <a:pt x="1121386" y="365125"/>
                  </a:cubicBezTo>
                  <a:cubicBezTo>
                    <a:pt x="965957" y="388040"/>
                    <a:pt x="736489" y="305221"/>
                    <a:pt x="544362" y="365125"/>
                  </a:cubicBezTo>
                  <a:cubicBezTo>
                    <a:pt x="352235" y="425029"/>
                    <a:pt x="228539" y="336452"/>
                    <a:pt x="0" y="365125"/>
                  </a:cubicBezTo>
                  <a:lnTo>
                    <a:pt x="0" y="365125"/>
                  </a:lnTo>
                  <a:cubicBezTo>
                    <a:pt x="-39276" y="265253"/>
                    <a:pt x="19396" y="8375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17" name="Google Shape;56;p2">
              <a:extLst>
                <a:ext uri="{FF2B5EF4-FFF2-40B4-BE49-F238E27FC236}">
                  <a16:creationId xmlns:a16="http://schemas.microsoft.com/office/drawing/2014/main" id="{6A55ED0B-1966-C295-2706-82A8F4109EDE}"/>
                </a:ext>
              </a:extLst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09446" y="205467"/>
              <a:ext cx="1336425" cy="13706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Google Shape;248;p13">
            <a:extLst>
              <a:ext uri="{FF2B5EF4-FFF2-40B4-BE49-F238E27FC236}">
                <a16:creationId xmlns:a16="http://schemas.microsoft.com/office/drawing/2014/main" id="{DA463B49-3059-27D3-1B8A-059E845A4F22}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3082" y="1325880"/>
            <a:ext cx="10045836" cy="4206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49;p13">
            <a:extLst>
              <a:ext uri="{FF2B5EF4-FFF2-40B4-BE49-F238E27FC236}">
                <a16:creationId xmlns:a16="http://schemas.microsoft.com/office/drawing/2014/main" id="{741E165D-389B-4BC9-21FA-EFBF96400F3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243916" y="5532120"/>
            <a:ext cx="370416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Sơ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đồ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các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use case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tổng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quát</a:t>
            </a:r>
            <a:endParaRPr sz="2000" b="0" i="1" u="none" strike="noStrike" cap="none" dirty="0">
              <a:solidFill>
                <a:srgbClr val="000000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498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ED3AC5F-2DE6-8695-7B01-5B20256EF10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8637" y="91440"/>
            <a:ext cx="3556263" cy="646331"/>
          </a:xfrm>
          <a:custGeom>
            <a:avLst/>
            <a:gdLst>
              <a:gd name="connsiteX0" fmla="*/ 0 w 3556263"/>
              <a:gd name="connsiteY0" fmla="*/ 0 h 646331"/>
              <a:gd name="connsiteX1" fmla="*/ 557148 w 3556263"/>
              <a:gd name="connsiteY1" fmla="*/ 0 h 646331"/>
              <a:gd name="connsiteX2" fmla="*/ 1043170 w 3556263"/>
              <a:gd name="connsiteY2" fmla="*/ 0 h 646331"/>
              <a:gd name="connsiteX3" fmla="*/ 1564756 w 3556263"/>
              <a:gd name="connsiteY3" fmla="*/ 0 h 646331"/>
              <a:gd name="connsiteX4" fmla="*/ 2193029 w 3556263"/>
              <a:gd name="connsiteY4" fmla="*/ 0 h 646331"/>
              <a:gd name="connsiteX5" fmla="*/ 2750177 w 3556263"/>
              <a:gd name="connsiteY5" fmla="*/ 0 h 646331"/>
              <a:gd name="connsiteX6" fmla="*/ 3556263 w 3556263"/>
              <a:gd name="connsiteY6" fmla="*/ 0 h 646331"/>
              <a:gd name="connsiteX7" fmla="*/ 3556263 w 3556263"/>
              <a:gd name="connsiteY7" fmla="*/ 329629 h 646331"/>
              <a:gd name="connsiteX8" fmla="*/ 3556263 w 3556263"/>
              <a:gd name="connsiteY8" fmla="*/ 646331 h 646331"/>
              <a:gd name="connsiteX9" fmla="*/ 2963553 w 3556263"/>
              <a:gd name="connsiteY9" fmla="*/ 646331 h 646331"/>
              <a:gd name="connsiteX10" fmla="*/ 2441967 w 3556263"/>
              <a:gd name="connsiteY10" fmla="*/ 646331 h 646331"/>
              <a:gd name="connsiteX11" fmla="*/ 1778132 w 3556263"/>
              <a:gd name="connsiteY11" fmla="*/ 646331 h 646331"/>
              <a:gd name="connsiteX12" fmla="*/ 1220984 w 3556263"/>
              <a:gd name="connsiteY12" fmla="*/ 646331 h 646331"/>
              <a:gd name="connsiteX13" fmla="*/ 734961 w 3556263"/>
              <a:gd name="connsiteY13" fmla="*/ 646331 h 646331"/>
              <a:gd name="connsiteX14" fmla="*/ 0 w 3556263"/>
              <a:gd name="connsiteY14" fmla="*/ 646331 h 646331"/>
              <a:gd name="connsiteX15" fmla="*/ 0 w 3556263"/>
              <a:gd name="connsiteY15" fmla="*/ 336092 h 646331"/>
              <a:gd name="connsiteX16" fmla="*/ 0 w 3556263"/>
              <a:gd name="connsiteY16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56263" h="646331" fill="none" extrusionOk="0">
                <a:moveTo>
                  <a:pt x="0" y="0"/>
                </a:moveTo>
                <a:cubicBezTo>
                  <a:pt x="186023" y="-12926"/>
                  <a:pt x="367537" y="61921"/>
                  <a:pt x="557148" y="0"/>
                </a:cubicBezTo>
                <a:cubicBezTo>
                  <a:pt x="746759" y="-61921"/>
                  <a:pt x="850800" y="44199"/>
                  <a:pt x="1043170" y="0"/>
                </a:cubicBezTo>
                <a:cubicBezTo>
                  <a:pt x="1235540" y="-44199"/>
                  <a:pt x="1379869" y="19014"/>
                  <a:pt x="1564756" y="0"/>
                </a:cubicBezTo>
                <a:cubicBezTo>
                  <a:pt x="1749643" y="-19014"/>
                  <a:pt x="1964863" y="60853"/>
                  <a:pt x="2193029" y="0"/>
                </a:cubicBezTo>
                <a:cubicBezTo>
                  <a:pt x="2421195" y="-60853"/>
                  <a:pt x="2529278" y="36722"/>
                  <a:pt x="2750177" y="0"/>
                </a:cubicBezTo>
                <a:cubicBezTo>
                  <a:pt x="2971076" y="-36722"/>
                  <a:pt x="3234937" y="60686"/>
                  <a:pt x="3556263" y="0"/>
                </a:cubicBezTo>
                <a:cubicBezTo>
                  <a:pt x="3581254" y="95584"/>
                  <a:pt x="3520002" y="238896"/>
                  <a:pt x="3556263" y="329629"/>
                </a:cubicBezTo>
                <a:cubicBezTo>
                  <a:pt x="3592524" y="420362"/>
                  <a:pt x="3546579" y="528952"/>
                  <a:pt x="3556263" y="646331"/>
                </a:cubicBezTo>
                <a:cubicBezTo>
                  <a:pt x="3348364" y="696776"/>
                  <a:pt x="3082623" y="635727"/>
                  <a:pt x="2963553" y="646331"/>
                </a:cubicBezTo>
                <a:cubicBezTo>
                  <a:pt x="2844483" y="656935"/>
                  <a:pt x="2692931" y="606894"/>
                  <a:pt x="2441967" y="646331"/>
                </a:cubicBezTo>
                <a:cubicBezTo>
                  <a:pt x="2191003" y="685768"/>
                  <a:pt x="2088638" y="597620"/>
                  <a:pt x="1778132" y="646331"/>
                </a:cubicBezTo>
                <a:cubicBezTo>
                  <a:pt x="1467627" y="695042"/>
                  <a:pt x="1336053" y="596144"/>
                  <a:pt x="1220984" y="646331"/>
                </a:cubicBezTo>
                <a:cubicBezTo>
                  <a:pt x="1105915" y="696518"/>
                  <a:pt x="904054" y="588185"/>
                  <a:pt x="734961" y="646331"/>
                </a:cubicBezTo>
                <a:cubicBezTo>
                  <a:pt x="565868" y="704477"/>
                  <a:pt x="253475" y="564628"/>
                  <a:pt x="0" y="646331"/>
                </a:cubicBezTo>
                <a:cubicBezTo>
                  <a:pt x="-18676" y="560701"/>
                  <a:pt x="27135" y="429861"/>
                  <a:pt x="0" y="336092"/>
                </a:cubicBezTo>
                <a:cubicBezTo>
                  <a:pt x="-27135" y="242323"/>
                  <a:pt x="3131" y="123161"/>
                  <a:pt x="0" y="0"/>
                </a:cubicBezTo>
                <a:close/>
              </a:path>
              <a:path w="3556263" h="646331" stroke="0" extrusionOk="0">
                <a:moveTo>
                  <a:pt x="0" y="0"/>
                </a:moveTo>
                <a:cubicBezTo>
                  <a:pt x="119664" y="-24464"/>
                  <a:pt x="322823" y="51176"/>
                  <a:pt x="557148" y="0"/>
                </a:cubicBezTo>
                <a:cubicBezTo>
                  <a:pt x="791473" y="-51176"/>
                  <a:pt x="895267" y="22866"/>
                  <a:pt x="1043170" y="0"/>
                </a:cubicBezTo>
                <a:cubicBezTo>
                  <a:pt x="1191073" y="-22866"/>
                  <a:pt x="1409753" y="76564"/>
                  <a:pt x="1707006" y="0"/>
                </a:cubicBezTo>
                <a:cubicBezTo>
                  <a:pt x="2004259" y="-76564"/>
                  <a:pt x="2056740" y="59429"/>
                  <a:pt x="2264154" y="0"/>
                </a:cubicBezTo>
                <a:cubicBezTo>
                  <a:pt x="2471568" y="-59429"/>
                  <a:pt x="2661854" y="42244"/>
                  <a:pt x="2821302" y="0"/>
                </a:cubicBezTo>
                <a:cubicBezTo>
                  <a:pt x="2980750" y="-42244"/>
                  <a:pt x="3382031" y="87934"/>
                  <a:pt x="3556263" y="0"/>
                </a:cubicBezTo>
                <a:cubicBezTo>
                  <a:pt x="3564219" y="88056"/>
                  <a:pt x="3549017" y="222591"/>
                  <a:pt x="3556263" y="310239"/>
                </a:cubicBezTo>
                <a:cubicBezTo>
                  <a:pt x="3563509" y="397887"/>
                  <a:pt x="3528581" y="498093"/>
                  <a:pt x="3556263" y="646331"/>
                </a:cubicBezTo>
                <a:cubicBezTo>
                  <a:pt x="3318776" y="652951"/>
                  <a:pt x="3178656" y="607911"/>
                  <a:pt x="3034678" y="646331"/>
                </a:cubicBezTo>
                <a:cubicBezTo>
                  <a:pt x="2890700" y="684751"/>
                  <a:pt x="2600487" y="626306"/>
                  <a:pt x="2441967" y="646331"/>
                </a:cubicBezTo>
                <a:cubicBezTo>
                  <a:pt x="2283447" y="666356"/>
                  <a:pt x="2135038" y="604870"/>
                  <a:pt x="1849257" y="646331"/>
                </a:cubicBezTo>
                <a:cubicBezTo>
                  <a:pt x="1563476" y="687792"/>
                  <a:pt x="1452127" y="612201"/>
                  <a:pt x="1292109" y="646331"/>
                </a:cubicBezTo>
                <a:cubicBezTo>
                  <a:pt x="1132091" y="680461"/>
                  <a:pt x="884702" y="603161"/>
                  <a:pt x="628273" y="646331"/>
                </a:cubicBezTo>
                <a:cubicBezTo>
                  <a:pt x="371844" y="689501"/>
                  <a:pt x="158135" y="632534"/>
                  <a:pt x="0" y="646331"/>
                </a:cubicBezTo>
                <a:cubicBezTo>
                  <a:pt x="-12452" y="566656"/>
                  <a:pt x="1926" y="454460"/>
                  <a:pt x="0" y="336092"/>
                </a:cubicBezTo>
                <a:cubicBezTo>
                  <a:pt x="-1926" y="217724"/>
                  <a:pt x="19950" y="139684"/>
                  <a:pt x="0" y="0"/>
                </a:cubicBezTo>
                <a:close/>
              </a:path>
            </a:pathLst>
          </a:custGeom>
          <a:solidFill>
            <a:srgbClr val="F53232"/>
          </a:solidFill>
          <a:ln w="12700">
            <a:solidFill>
              <a:srgbClr val="F5323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4.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Thiết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kế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(</a:t>
            </a: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Dữ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liệu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B62F340-3165-F9BA-6668-D033CF11B6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EBA74B-B162-4AA0-9BC4-9AFB05127C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8FD680-B2E4-C031-8F03-05C447FA04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361116" y="91440"/>
            <a:ext cx="1738170" cy="469267"/>
            <a:chOff x="10361116" y="91440"/>
            <a:chExt cx="1738170" cy="469267"/>
          </a:xfrm>
        </p:grpSpPr>
        <p:sp>
          <p:nvSpPr>
            <p:cNvPr id="14" name="Rectangle: Diagonal Corners Rounded 13">
              <a:extLst>
                <a:ext uri="{FF2B5EF4-FFF2-40B4-BE49-F238E27FC236}">
                  <a16:creationId xmlns:a16="http://schemas.microsoft.com/office/drawing/2014/main" id="{CD0025EB-5198-FFA2-9EC1-C466091DE74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466200" y="195581"/>
              <a:ext cx="1633086" cy="365126"/>
            </a:xfrm>
            <a:custGeom>
              <a:avLst/>
              <a:gdLst>
                <a:gd name="connsiteX0" fmla="*/ 0 w 1633086"/>
                <a:gd name="connsiteY0" fmla="*/ 0 h 365126"/>
                <a:gd name="connsiteX1" fmla="*/ 577024 w 1633086"/>
                <a:gd name="connsiteY1" fmla="*/ 0 h 365126"/>
                <a:gd name="connsiteX2" fmla="*/ 1137717 w 1633086"/>
                <a:gd name="connsiteY2" fmla="*/ 0 h 365126"/>
                <a:gd name="connsiteX3" fmla="*/ 1633086 w 1633086"/>
                <a:gd name="connsiteY3" fmla="*/ 0 h 365126"/>
                <a:gd name="connsiteX4" fmla="*/ 1633086 w 1633086"/>
                <a:gd name="connsiteY4" fmla="*/ 0 h 365126"/>
                <a:gd name="connsiteX5" fmla="*/ 1633086 w 1633086"/>
                <a:gd name="connsiteY5" fmla="*/ 365126 h 365126"/>
                <a:gd name="connsiteX6" fmla="*/ 1633086 w 1633086"/>
                <a:gd name="connsiteY6" fmla="*/ 365126 h 365126"/>
                <a:gd name="connsiteX7" fmla="*/ 1121386 w 1633086"/>
                <a:gd name="connsiteY7" fmla="*/ 365126 h 365126"/>
                <a:gd name="connsiteX8" fmla="*/ 577024 w 1633086"/>
                <a:gd name="connsiteY8" fmla="*/ 365126 h 365126"/>
                <a:gd name="connsiteX9" fmla="*/ 0 w 1633086"/>
                <a:gd name="connsiteY9" fmla="*/ 365126 h 365126"/>
                <a:gd name="connsiteX10" fmla="*/ 0 w 1633086"/>
                <a:gd name="connsiteY10" fmla="*/ 365126 h 365126"/>
                <a:gd name="connsiteX11" fmla="*/ 0 w 1633086"/>
                <a:gd name="connsiteY11" fmla="*/ 0 h 365126"/>
                <a:gd name="connsiteX12" fmla="*/ 0 w 1633086"/>
                <a:gd name="connsiteY12" fmla="*/ 0 h 36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6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8792" y="120717"/>
                    <a:pt x="1610633" y="276424"/>
                    <a:pt x="1633086" y="365126"/>
                  </a:cubicBezTo>
                  <a:lnTo>
                    <a:pt x="1633086" y="365126"/>
                  </a:lnTo>
                  <a:cubicBezTo>
                    <a:pt x="1417345" y="404403"/>
                    <a:pt x="1226985" y="359518"/>
                    <a:pt x="1121386" y="365126"/>
                  </a:cubicBezTo>
                  <a:cubicBezTo>
                    <a:pt x="1015787" y="370734"/>
                    <a:pt x="841976" y="314446"/>
                    <a:pt x="577024" y="365126"/>
                  </a:cubicBezTo>
                  <a:cubicBezTo>
                    <a:pt x="312072" y="415806"/>
                    <a:pt x="146841" y="331949"/>
                    <a:pt x="0" y="365126"/>
                  </a:cubicBezTo>
                  <a:lnTo>
                    <a:pt x="0" y="365126"/>
                  </a:lnTo>
                  <a:cubicBezTo>
                    <a:pt x="-30379" y="252494"/>
                    <a:pt x="39656" y="117209"/>
                    <a:pt x="0" y="0"/>
                  </a:cubicBezTo>
                  <a:lnTo>
                    <a:pt x="0" y="0"/>
                  </a:lnTo>
                  <a:close/>
                </a:path>
                <a:path w="1633086" h="365126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62" y="140513"/>
                    <a:pt x="1629828" y="258400"/>
                    <a:pt x="1633086" y="365126"/>
                  </a:cubicBezTo>
                  <a:lnTo>
                    <a:pt x="1633086" y="365126"/>
                  </a:lnTo>
                  <a:cubicBezTo>
                    <a:pt x="1439352" y="367314"/>
                    <a:pt x="1276815" y="342211"/>
                    <a:pt x="1121386" y="365126"/>
                  </a:cubicBezTo>
                  <a:cubicBezTo>
                    <a:pt x="965957" y="388041"/>
                    <a:pt x="736489" y="305222"/>
                    <a:pt x="544362" y="365126"/>
                  </a:cubicBezTo>
                  <a:cubicBezTo>
                    <a:pt x="352235" y="425030"/>
                    <a:pt x="228539" y="336453"/>
                    <a:pt x="0" y="365126"/>
                  </a:cubicBezTo>
                  <a:lnTo>
                    <a:pt x="0" y="365126"/>
                  </a:lnTo>
                  <a:cubicBezTo>
                    <a:pt x="-42390" y="267509"/>
                    <a:pt x="10096" y="9062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3232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: Diagonal Corners Rounded 14">
              <a:extLst>
                <a:ext uri="{FF2B5EF4-FFF2-40B4-BE49-F238E27FC236}">
                  <a16:creationId xmlns:a16="http://schemas.microsoft.com/office/drawing/2014/main" id="{D274C32E-9707-F6AD-9E25-686E6D81F6B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361116" y="91440"/>
              <a:ext cx="1633086" cy="365125"/>
            </a:xfrm>
            <a:custGeom>
              <a:avLst/>
              <a:gdLst>
                <a:gd name="connsiteX0" fmla="*/ 0 w 1633086"/>
                <a:gd name="connsiteY0" fmla="*/ 0 h 365125"/>
                <a:gd name="connsiteX1" fmla="*/ 577024 w 1633086"/>
                <a:gd name="connsiteY1" fmla="*/ 0 h 365125"/>
                <a:gd name="connsiteX2" fmla="*/ 1137717 w 1633086"/>
                <a:gd name="connsiteY2" fmla="*/ 0 h 365125"/>
                <a:gd name="connsiteX3" fmla="*/ 1633086 w 1633086"/>
                <a:gd name="connsiteY3" fmla="*/ 0 h 365125"/>
                <a:gd name="connsiteX4" fmla="*/ 1633086 w 1633086"/>
                <a:gd name="connsiteY4" fmla="*/ 0 h 365125"/>
                <a:gd name="connsiteX5" fmla="*/ 1633086 w 1633086"/>
                <a:gd name="connsiteY5" fmla="*/ 365125 h 365125"/>
                <a:gd name="connsiteX6" fmla="*/ 1633086 w 1633086"/>
                <a:gd name="connsiteY6" fmla="*/ 365125 h 365125"/>
                <a:gd name="connsiteX7" fmla="*/ 1121386 w 1633086"/>
                <a:gd name="connsiteY7" fmla="*/ 365125 h 365125"/>
                <a:gd name="connsiteX8" fmla="*/ 577024 w 1633086"/>
                <a:gd name="connsiteY8" fmla="*/ 365125 h 365125"/>
                <a:gd name="connsiteX9" fmla="*/ 0 w 1633086"/>
                <a:gd name="connsiteY9" fmla="*/ 365125 h 365125"/>
                <a:gd name="connsiteX10" fmla="*/ 0 w 1633086"/>
                <a:gd name="connsiteY10" fmla="*/ 365125 h 365125"/>
                <a:gd name="connsiteX11" fmla="*/ 0 w 1633086"/>
                <a:gd name="connsiteY11" fmla="*/ 0 h 365125"/>
                <a:gd name="connsiteX12" fmla="*/ 0 w 1633086"/>
                <a:gd name="connsiteY12" fmla="*/ 0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5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1992" y="124054"/>
                    <a:pt x="1609045" y="287585"/>
                    <a:pt x="1633086" y="365125"/>
                  </a:cubicBezTo>
                  <a:lnTo>
                    <a:pt x="1633086" y="365125"/>
                  </a:lnTo>
                  <a:cubicBezTo>
                    <a:pt x="1417345" y="404402"/>
                    <a:pt x="1226985" y="359517"/>
                    <a:pt x="1121386" y="365125"/>
                  </a:cubicBezTo>
                  <a:cubicBezTo>
                    <a:pt x="1015787" y="370733"/>
                    <a:pt x="841976" y="314445"/>
                    <a:pt x="577024" y="365125"/>
                  </a:cubicBezTo>
                  <a:cubicBezTo>
                    <a:pt x="312072" y="415805"/>
                    <a:pt x="146841" y="331948"/>
                    <a:pt x="0" y="365125"/>
                  </a:cubicBezTo>
                  <a:lnTo>
                    <a:pt x="0" y="365125"/>
                  </a:lnTo>
                  <a:cubicBezTo>
                    <a:pt x="-27249" y="244742"/>
                    <a:pt x="40333" y="111141"/>
                    <a:pt x="0" y="0"/>
                  </a:cubicBezTo>
                  <a:lnTo>
                    <a:pt x="0" y="0"/>
                  </a:lnTo>
                  <a:close/>
                </a:path>
                <a:path w="1633086" h="365125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33" y="144445"/>
                    <a:pt x="1627031" y="264184"/>
                    <a:pt x="1633086" y="365125"/>
                  </a:cubicBezTo>
                  <a:lnTo>
                    <a:pt x="1633086" y="365125"/>
                  </a:lnTo>
                  <a:cubicBezTo>
                    <a:pt x="1439352" y="367313"/>
                    <a:pt x="1276815" y="342210"/>
                    <a:pt x="1121386" y="365125"/>
                  </a:cubicBezTo>
                  <a:cubicBezTo>
                    <a:pt x="965957" y="388040"/>
                    <a:pt x="736489" y="305221"/>
                    <a:pt x="544362" y="365125"/>
                  </a:cubicBezTo>
                  <a:cubicBezTo>
                    <a:pt x="352235" y="425029"/>
                    <a:pt x="228539" y="336452"/>
                    <a:pt x="0" y="365125"/>
                  </a:cubicBezTo>
                  <a:lnTo>
                    <a:pt x="0" y="365125"/>
                  </a:lnTo>
                  <a:cubicBezTo>
                    <a:pt x="-39276" y="265253"/>
                    <a:pt x="19396" y="8375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17" name="Google Shape;56;p2">
              <a:extLst>
                <a:ext uri="{FF2B5EF4-FFF2-40B4-BE49-F238E27FC236}">
                  <a16:creationId xmlns:a16="http://schemas.microsoft.com/office/drawing/2014/main" id="{6A55ED0B-1966-C295-2706-82A8F4109EDE}"/>
                </a:ext>
              </a:extLst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09446" y="205467"/>
              <a:ext cx="1336425" cy="1370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Google Shape;263;p14">
            <a:extLst>
              <a:ext uri="{FF2B5EF4-FFF2-40B4-BE49-F238E27FC236}">
                <a16:creationId xmlns:a16="http://schemas.microsoft.com/office/drawing/2014/main" id="{268F19E5-E0AA-394C-986C-A3CFAF44652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036339" y="5351632"/>
            <a:ext cx="411932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 dirty="0" err="1">
                <a:solidFill>
                  <a:srgbClr val="000000"/>
                </a:solidFill>
                <a:latin typeface="+mn-lt"/>
                <a:sym typeface="Arial"/>
              </a:rPr>
              <a:t>Bảng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+mn-lt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+mn-lt"/>
                <a:sym typeface="Arial"/>
              </a:rPr>
              <a:t>liệt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+mn-lt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+mn-lt"/>
                <a:sym typeface="Arial"/>
              </a:rPr>
              <a:t>kê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+mn-lt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+mn-lt"/>
                <a:sym typeface="Arial"/>
              </a:rPr>
              <a:t>các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+mn-lt"/>
                <a:sym typeface="Arial"/>
              </a:rPr>
              <a:t> collection</a:t>
            </a:r>
            <a:endParaRPr sz="2000" dirty="0">
              <a:latin typeface="+mn-lt"/>
            </a:endParaRPr>
          </a:p>
        </p:txBody>
      </p:sp>
      <p:graphicFrame>
        <p:nvGraphicFramePr>
          <p:cNvPr id="6" name="Google Shape;264;p14">
            <a:extLst>
              <a:ext uri="{FF2B5EF4-FFF2-40B4-BE49-F238E27FC236}">
                <a16:creationId xmlns:a16="http://schemas.microsoft.com/office/drawing/2014/main" id="{933EC87C-A2D7-EFF2-978D-29F5DB8E2D88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1155737007"/>
              </p:ext>
            </p:extLst>
          </p:nvPr>
        </p:nvGraphicFramePr>
        <p:xfrm>
          <a:off x="1476373" y="2107883"/>
          <a:ext cx="9239251" cy="2701290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048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550">
                <a:tc>
                  <a:txBody>
                    <a:bodyPr/>
                    <a:lstStyle/>
                    <a:p>
                      <a:pPr marL="0" marR="0" lvl="0" indent="2286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>
                          <a:solidFill>
                            <a:srgbClr val="171717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STT</a:t>
                      </a:r>
                      <a:endParaRPr sz="2000" b="1" u="none" strike="noStrike" cap="none" dirty="0">
                        <a:solidFill>
                          <a:srgbClr val="171717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2286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171717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Tên colllectiom</a:t>
                      </a:r>
                      <a:endParaRPr sz="2000" b="1" u="none" strike="noStrike" cap="none">
                        <a:solidFill>
                          <a:srgbClr val="171717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2286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171717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Mô tả</a:t>
                      </a:r>
                      <a:endParaRPr sz="2000" b="1" u="none" strike="noStrike" cap="none">
                        <a:solidFill>
                          <a:srgbClr val="171717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50">
                <a:tc>
                  <a:txBody>
                    <a:bodyPr/>
                    <a:lstStyle/>
                    <a:p>
                      <a:pPr marL="0" marR="0" lvl="0" indent="2286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+mn-lt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0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2286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users</a:t>
                      </a:r>
                      <a:endParaRPr sz="2000" u="none" strike="noStrike" cap="none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2286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+mn-lt"/>
                          <a:ea typeface="Arial"/>
                          <a:cs typeface="Arial"/>
                          <a:sym typeface="Arial"/>
                        </a:rPr>
                        <a:t>Lưu trữ thông tin khách hàng.</a:t>
                      </a:r>
                      <a:endParaRPr sz="20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550">
                <a:tc>
                  <a:txBody>
                    <a:bodyPr/>
                    <a:lstStyle/>
                    <a:p>
                      <a:pPr marL="0" marR="0" lvl="0" indent="2286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+mn-lt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000" u="none" strike="noStrike" cap="none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2286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products</a:t>
                      </a:r>
                      <a:endParaRPr sz="2000" u="none" strike="noStrike" cap="none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2286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 err="1">
                          <a:latin typeface="+mn-lt"/>
                          <a:ea typeface="Arial"/>
                          <a:cs typeface="Arial"/>
                          <a:sym typeface="Arial"/>
                        </a:rPr>
                        <a:t>Lưu</a:t>
                      </a:r>
                      <a:r>
                        <a:rPr lang="en-US" sz="20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+mn-lt"/>
                          <a:ea typeface="Arial"/>
                          <a:cs typeface="Arial"/>
                          <a:sym typeface="Arial"/>
                        </a:rPr>
                        <a:t>trữ</a:t>
                      </a:r>
                      <a:r>
                        <a:rPr lang="en-US" sz="20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+mn-lt"/>
                          <a:ea typeface="Arial"/>
                          <a:cs typeface="Arial"/>
                          <a:sym typeface="Arial"/>
                        </a:rPr>
                        <a:t>thông</a:t>
                      </a:r>
                      <a:r>
                        <a:rPr lang="en-US" sz="20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 tin </a:t>
                      </a:r>
                      <a:r>
                        <a:rPr lang="en-US" sz="2000" u="none" strike="noStrike" cap="none" dirty="0" err="1">
                          <a:latin typeface="+mn-lt"/>
                          <a:ea typeface="Arial"/>
                          <a:cs typeface="Arial"/>
                          <a:sym typeface="Arial"/>
                        </a:rPr>
                        <a:t>về</a:t>
                      </a:r>
                      <a:r>
                        <a:rPr lang="en-US" sz="20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+mn-lt"/>
                          <a:ea typeface="Arial"/>
                          <a:cs typeface="Arial"/>
                          <a:sym typeface="Arial"/>
                        </a:rPr>
                        <a:t>sản</a:t>
                      </a:r>
                      <a:r>
                        <a:rPr lang="en-US" sz="20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+mn-lt"/>
                          <a:ea typeface="Arial"/>
                          <a:cs typeface="Arial"/>
                          <a:sym typeface="Arial"/>
                        </a:rPr>
                        <a:t>phẩm</a:t>
                      </a:r>
                      <a:r>
                        <a:rPr lang="en-US" sz="20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2000" u="none" strike="noStrike" cap="none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550">
                <a:tc>
                  <a:txBody>
                    <a:bodyPr/>
                    <a:lstStyle/>
                    <a:p>
                      <a:pPr marL="0" marR="0" lvl="0" indent="2286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 dirty="0"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2286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 err="1">
                          <a:latin typeface="+mn-lt"/>
                          <a:cs typeface="Arial"/>
                          <a:sym typeface="Arial"/>
                        </a:rPr>
                        <a:t>productcategories</a:t>
                      </a:r>
                      <a:endParaRPr sz="2000" dirty="0"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2286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 err="1">
                          <a:latin typeface="+mn-lt"/>
                          <a:ea typeface="Arial"/>
                          <a:cs typeface="Arial"/>
                          <a:sym typeface="Arial"/>
                        </a:rPr>
                        <a:t>Lưu</a:t>
                      </a:r>
                      <a:r>
                        <a:rPr lang="en-US" sz="20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+mn-lt"/>
                          <a:ea typeface="Arial"/>
                          <a:cs typeface="Arial"/>
                          <a:sym typeface="Arial"/>
                        </a:rPr>
                        <a:t>trữ</a:t>
                      </a:r>
                      <a:r>
                        <a:rPr lang="en-US" sz="20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+mn-lt"/>
                          <a:ea typeface="Arial"/>
                          <a:cs typeface="Arial"/>
                          <a:sym typeface="Arial"/>
                        </a:rPr>
                        <a:t>thông</a:t>
                      </a:r>
                      <a:r>
                        <a:rPr lang="en-US" sz="20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 tin </a:t>
                      </a:r>
                      <a:r>
                        <a:rPr lang="en-US" sz="2000" u="none" strike="noStrike" cap="none" dirty="0" err="1">
                          <a:latin typeface="+mn-lt"/>
                          <a:ea typeface="Arial"/>
                          <a:cs typeface="Arial"/>
                          <a:sym typeface="Arial"/>
                        </a:rPr>
                        <a:t>về</a:t>
                      </a:r>
                      <a:r>
                        <a:rPr lang="en-US" sz="20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+mn-lt"/>
                          <a:ea typeface="Arial"/>
                          <a:cs typeface="Arial"/>
                          <a:sym typeface="Arial"/>
                        </a:rPr>
                        <a:t>phân</a:t>
                      </a:r>
                      <a:r>
                        <a:rPr lang="en-US" sz="20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+mn-lt"/>
                          <a:ea typeface="Arial"/>
                          <a:cs typeface="Arial"/>
                          <a:sym typeface="Arial"/>
                        </a:rPr>
                        <a:t>loại</a:t>
                      </a:r>
                      <a:r>
                        <a:rPr lang="en-US" sz="20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+mn-lt"/>
                          <a:ea typeface="Arial"/>
                          <a:cs typeface="Arial"/>
                          <a:sym typeface="Arial"/>
                        </a:rPr>
                        <a:t>sản</a:t>
                      </a:r>
                      <a:r>
                        <a:rPr lang="en-US" sz="20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+mn-lt"/>
                          <a:ea typeface="Arial"/>
                          <a:cs typeface="Arial"/>
                          <a:sym typeface="Arial"/>
                        </a:rPr>
                        <a:t>phẩm</a:t>
                      </a:r>
                      <a:r>
                        <a:rPr lang="en-US" sz="20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2000" u="none" strike="noStrike" cap="none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550">
                <a:tc>
                  <a:txBody>
                    <a:bodyPr/>
                    <a:lstStyle/>
                    <a:p>
                      <a:pPr marL="0" marR="0" lvl="0" indent="2286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+mn-lt"/>
                        </a:rPr>
                        <a:t>4</a:t>
                      </a:r>
                      <a:endParaRPr sz="2000" dirty="0"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2286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+mn-lt"/>
                        </a:rPr>
                        <a:t>orders</a:t>
                      </a:r>
                      <a:endParaRPr sz="2000" dirty="0"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2286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 err="1">
                          <a:latin typeface="+mn-lt"/>
                          <a:ea typeface="Arial"/>
                          <a:cs typeface="Arial"/>
                          <a:sym typeface="Arial"/>
                        </a:rPr>
                        <a:t>Lưu</a:t>
                      </a:r>
                      <a:r>
                        <a:rPr lang="en-US" sz="20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+mn-lt"/>
                          <a:ea typeface="Arial"/>
                          <a:cs typeface="Arial"/>
                          <a:sym typeface="Arial"/>
                        </a:rPr>
                        <a:t>trữ</a:t>
                      </a:r>
                      <a:r>
                        <a:rPr lang="en-US" sz="20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+mn-lt"/>
                          <a:ea typeface="Arial"/>
                          <a:cs typeface="Arial"/>
                          <a:sym typeface="Arial"/>
                        </a:rPr>
                        <a:t>thông</a:t>
                      </a:r>
                      <a:r>
                        <a:rPr lang="en-US" sz="20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 tin </a:t>
                      </a:r>
                      <a:r>
                        <a:rPr lang="en-US" sz="2000" u="none" strike="noStrike" cap="none" dirty="0" err="1">
                          <a:latin typeface="+mn-lt"/>
                          <a:ea typeface="Arial"/>
                          <a:cs typeface="Arial"/>
                          <a:sym typeface="Arial"/>
                        </a:rPr>
                        <a:t>đặt</a:t>
                      </a:r>
                      <a:r>
                        <a:rPr lang="en-US" sz="20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+mn-lt"/>
                          <a:ea typeface="Arial"/>
                          <a:cs typeface="Arial"/>
                          <a:sym typeface="Arial"/>
                        </a:rPr>
                        <a:t>hàng</a:t>
                      </a:r>
                      <a:r>
                        <a:rPr lang="en-US" sz="20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2000" u="none" strike="noStrike" cap="none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41875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881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ED3AC5F-2DE6-8695-7B01-5B20256EF10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8637" y="91440"/>
            <a:ext cx="3893869" cy="646331"/>
          </a:xfrm>
          <a:custGeom>
            <a:avLst/>
            <a:gdLst>
              <a:gd name="connsiteX0" fmla="*/ 0 w 3893869"/>
              <a:gd name="connsiteY0" fmla="*/ 0 h 646331"/>
              <a:gd name="connsiteX1" fmla="*/ 478390 w 3893869"/>
              <a:gd name="connsiteY1" fmla="*/ 0 h 646331"/>
              <a:gd name="connsiteX2" fmla="*/ 1073595 w 3893869"/>
              <a:gd name="connsiteY2" fmla="*/ 0 h 646331"/>
              <a:gd name="connsiteX3" fmla="*/ 1590924 w 3893869"/>
              <a:gd name="connsiteY3" fmla="*/ 0 h 646331"/>
              <a:gd name="connsiteX4" fmla="*/ 2069313 w 3893869"/>
              <a:gd name="connsiteY4" fmla="*/ 0 h 646331"/>
              <a:gd name="connsiteX5" fmla="*/ 2664519 w 3893869"/>
              <a:gd name="connsiteY5" fmla="*/ 0 h 646331"/>
              <a:gd name="connsiteX6" fmla="*/ 3220786 w 3893869"/>
              <a:gd name="connsiteY6" fmla="*/ 0 h 646331"/>
              <a:gd name="connsiteX7" fmla="*/ 3893869 w 3893869"/>
              <a:gd name="connsiteY7" fmla="*/ 0 h 646331"/>
              <a:gd name="connsiteX8" fmla="*/ 3893869 w 3893869"/>
              <a:gd name="connsiteY8" fmla="*/ 336092 h 646331"/>
              <a:gd name="connsiteX9" fmla="*/ 3893869 w 3893869"/>
              <a:gd name="connsiteY9" fmla="*/ 646331 h 646331"/>
              <a:gd name="connsiteX10" fmla="*/ 3415479 w 3893869"/>
              <a:gd name="connsiteY10" fmla="*/ 646331 h 646331"/>
              <a:gd name="connsiteX11" fmla="*/ 2976028 w 3893869"/>
              <a:gd name="connsiteY11" fmla="*/ 646331 h 646331"/>
              <a:gd name="connsiteX12" fmla="*/ 2380823 w 3893869"/>
              <a:gd name="connsiteY12" fmla="*/ 646331 h 646331"/>
              <a:gd name="connsiteX13" fmla="*/ 1902433 w 3893869"/>
              <a:gd name="connsiteY13" fmla="*/ 646331 h 646331"/>
              <a:gd name="connsiteX14" fmla="*/ 1307227 w 3893869"/>
              <a:gd name="connsiteY14" fmla="*/ 646331 h 646331"/>
              <a:gd name="connsiteX15" fmla="*/ 673083 w 3893869"/>
              <a:gd name="connsiteY15" fmla="*/ 646331 h 646331"/>
              <a:gd name="connsiteX16" fmla="*/ 0 w 3893869"/>
              <a:gd name="connsiteY16" fmla="*/ 646331 h 646331"/>
              <a:gd name="connsiteX17" fmla="*/ 0 w 3893869"/>
              <a:gd name="connsiteY17" fmla="*/ 310239 h 646331"/>
              <a:gd name="connsiteX18" fmla="*/ 0 w 3893869"/>
              <a:gd name="connsiteY1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3869" h="646331" fill="none" extrusionOk="0">
                <a:moveTo>
                  <a:pt x="0" y="0"/>
                </a:moveTo>
                <a:cubicBezTo>
                  <a:pt x="146357" y="-38139"/>
                  <a:pt x="277624" y="32703"/>
                  <a:pt x="478390" y="0"/>
                </a:cubicBezTo>
                <a:cubicBezTo>
                  <a:pt x="679156" y="-32703"/>
                  <a:pt x="792666" y="63609"/>
                  <a:pt x="1073595" y="0"/>
                </a:cubicBezTo>
                <a:cubicBezTo>
                  <a:pt x="1354525" y="-63609"/>
                  <a:pt x="1372128" y="28713"/>
                  <a:pt x="1590924" y="0"/>
                </a:cubicBezTo>
                <a:cubicBezTo>
                  <a:pt x="1809720" y="-28713"/>
                  <a:pt x="1832416" y="26466"/>
                  <a:pt x="2069313" y="0"/>
                </a:cubicBezTo>
                <a:cubicBezTo>
                  <a:pt x="2306210" y="-26466"/>
                  <a:pt x="2506514" y="19274"/>
                  <a:pt x="2664519" y="0"/>
                </a:cubicBezTo>
                <a:cubicBezTo>
                  <a:pt x="2822524" y="-19274"/>
                  <a:pt x="3080120" y="18566"/>
                  <a:pt x="3220786" y="0"/>
                </a:cubicBezTo>
                <a:cubicBezTo>
                  <a:pt x="3361452" y="-18566"/>
                  <a:pt x="3685208" y="57612"/>
                  <a:pt x="3893869" y="0"/>
                </a:cubicBezTo>
                <a:cubicBezTo>
                  <a:pt x="3926696" y="107996"/>
                  <a:pt x="3881453" y="256335"/>
                  <a:pt x="3893869" y="336092"/>
                </a:cubicBezTo>
                <a:cubicBezTo>
                  <a:pt x="3906285" y="415849"/>
                  <a:pt x="3866403" y="574113"/>
                  <a:pt x="3893869" y="646331"/>
                </a:cubicBezTo>
                <a:cubicBezTo>
                  <a:pt x="3672669" y="693361"/>
                  <a:pt x="3572580" y="595890"/>
                  <a:pt x="3415479" y="646331"/>
                </a:cubicBezTo>
                <a:cubicBezTo>
                  <a:pt x="3258378" y="696772"/>
                  <a:pt x="3155234" y="614539"/>
                  <a:pt x="2976028" y="646331"/>
                </a:cubicBezTo>
                <a:cubicBezTo>
                  <a:pt x="2796822" y="678123"/>
                  <a:pt x="2528053" y="636342"/>
                  <a:pt x="2380823" y="646331"/>
                </a:cubicBezTo>
                <a:cubicBezTo>
                  <a:pt x="2233594" y="656320"/>
                  <a:pt x="1999953" y="619647"/>
                  <a:pt x="1902433" y="646331"/>
                </a:cubicBezTo>
                <a:cubicBezTo>
                  <a:pt x="1804913" y="673015"/>
                  <a:pt x="1524445" y="623855"/>
                  <a:pt x="1307227" y="646331"/>
                </a:cubicBezTo>
                <a:cubicBezTo>
                  <a:pt x="1090009" y="668807"/>
                  <a:pt x="826435" y="623501"/>
                  <a:pt x="673083" y="646331"/>
                </a:cubicBezTo>
                <a:cubicBezTo>
                  <a:pt x="519731" y="669161"/>
                  <a:pt x="316680" y="572426"/>
                  <a:pt x="0" y="646331"/>
                </a:cubicBezTo>
                <a:cubicBezTo>
                  <a:pt x="-28048" y="499536"/>
                  <a:pt x="7484" y="409848"/>
                  <a:pt x="0" y="310239"/>
                </a:cubicBezTo>
                <a:cubicBezTo>
                  <a:pt x="-7484" y="210630"/>
                  <a:pt x="17583" y="154908"/>
                  <a:pt x="0" y="0"/>
                </a:cubicBezTo>
                <a:close/>
              </a:path>
              <a:path w="3893869" h="646331" stroke="0" extrusionOk="0">
                <a:moveTo>
                  <a:pt x="0" y="0"/>
                </a:moveTo>
                <a:cubicBezTo>
                  <a:pt x="204134" y="-47406"/>
                  <a:pt x="340532" y="6281"/>
                  <a:pt x="517328" y="0"/>
                </a:cubicBezTo>
                <a:cubicBezTo>
                  <a:pt x="694124" y="-6281"/>
                  <a:pt x="747069" y="45898"/>
                  <a:pt x="956779" y="0"/>
                </a:cubicBezTo>
                <a:cubicBezTo>
                  <a:pt x="1166489" y="-45898"/>
                  <a:pt x="1282005" y="27115"/>
                  <a:pt x="1590924" y="0"/>
                </a:cubicBezTo>
                <a:cubicBezTo>
                  <a:pt x="1899844" y="-27115"/>
                  <a:pt x="1938139" y="12163"/>
                  <a:pt x="2108252" y="0"/>
                </a:cubicBezTo>
                <a:cubicBezTo>
                  <a:pt x="2278365" y="-12163"/>
                  <a:pt x="2377185" y="49115"/>
                  <a:pt x="2625580" y="0"/>
                </a:cubicBezTo>
                <a:cubicBezTo>
                  <a:pt x="2873975" y="-49115"/>
                  <a:pt x="2957707" y="12116"/>
                  <a:pt x="3259725" y="0"/>
                </a:cubicBezTo>
                <a:cubicBezTo>
                  <a:pt x="3561743" y="-12116"/>
                  <a:pt x="3709355" y="46243"/>
                  <a:pt x="3893869" y="0"/>
                </a:cubicBezTo>
                <a:cubicBezTo>
                  <a:pt x="3921850" y="150841"/>
                  <a:pt x="3866187" y="187854"/>
                  <a:pt x="3893869" y="336092"/>
                </a:cubicBezTo>
                <a:cubicBezTo>
                  <a:pt x="3921551" y="484330"/>
                  <a:pt x="3869822" y="513455"/>
                  <a:pt x="3893869" y="646331"/>
                </a:cubicBezTo>
                <a:cubicBezTo>
                  <a:pt x="3695604" y="658760"/>
                  <a:pt x="3609505" y="619406"/>
                  <a:pt x="3415479" y="646331"/>
                </a:cubicBezTo>
                <a:cubicBezTo>
                  <a:pt x="3221453" y="673256"/>
                  <a:pt x="3013866" y="615378"/>
                  <a:pt x="2859212" y="646331"/>
                </a:cubicBezTo>
                <a:cubicBezTo>
                  <a:pt x="2704558" y="677284"/>
                  <a:pt x="2453953" y="625677"/>
                  <a:pt x="2341884" y="646331"/>
                </a:cubicBezTo>
                <a:cubicBezTo>
                  <a:pt x="2229815" y="666985"/>
                  <a:pt x="1981729" y="592117"/>
                  <a:pt x="1707740" y="646331"/>
                </a:cubicBezTo>
                <a:cubicBezTo>
                  <a:pt x="1433751" y="700545"/>
                  <a:pt x="1271559" y="572203"/>
                  <a:pt x="1073595" y="646331"/>
                </a:cubicBezTo>
                <a:cubicBezTo>
                  <a:pt x="875632" y="720459"/>
                  <a:pt x="773045" y="602880"/>
                  <a:pt x="595206" y="646331"/>
                </a:cubicBezTo>
                <a:cubicBezTo>
                  <a:pt x="417367" y="689782"/>
                  <a:pt x="296980" y="595784"/>
                  <a:pt x="0" y="646331"/>
                </a:cubicBezTo>
                <a:cubicBezTo>
                  <a:pt x="-27191" y="490181"/>
                  <a:pt x="9927" y="438138"/>
                  <a:pt x="0" y="310239"/>
                </a:cubicBezTo>
                <a:cubicBezTo>
                  <a:pt x="-9927" y="182340"/>
                  <a:pt x="16951" y="132664"/>
                  <a:pt x="0" y="0"/>
                </a:cubicBezTo>
                <a:close/>
              </a:path>
            </a:pathLst>
          </a:custGeom>
          <a:solidFill>
            <a:srgbClr val="F53232"/>
          </a:solidFill>
          <a:ln w="12700">
            <a:solidFill>
              <a:srgbClr val="F5323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4.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Thiết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kế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(Giao </a:t>
            </a: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diện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B62F340-3165-F9BA-6668-D033CF11B6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EBA74B-B162-4AA0-9BC4-9AFB05127C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8FD680-B2E4-C031-8F03-05C447FA04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361116" y="91440"/>
            <a:ext cx="1738170" cy="469267"/>
            <a:chOff x="10361116" y="91440"/>
            <a:chExt cx="1738170" cy="469267"/>
          </a:xfrm>
        </p:grpSpPr>
        <p:sp>
          <p:nvSpPr>
            <p:cNvPr id="14" name="Rectangle: Diagonal Corners Rounded 13">
              <a:extLst>
                <a:ext uri="{FF2B5EF4-FFF2-40B4-BE49-F238E27FC236}">
                  <a16:creationId xmlns:a16="http://schemas.microsoft.com/office/drawing/2014/main" id="{CD0025EB-5198-FFA2-9EC1-C466091DE74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466200" y="195581"/>
              <a:ext cx="1633086" cy="365126"/>
            </a:xfrm>
            <a:custGeom>
              <a:avLst/>
              <a:gdLst>
                <a:gd name="connsiteX0" fmla="*/ 0 w 1633086"/>
                <a:gd name="connsiteY0" fmla="*/ 0 h 365126"/>
                <a:gd name="connsiteX1" fmla="*/ 577024 w 1633086"/>
                <a:gd name="connsiteY1" fmla="*/ 0 h 365126"/>
                <a:gd name="connsiteX2" fmla="*/ 1137717 w 1633086"/>
                <a:gd name="connsiteY2" fmla="*/ 0 h 365126"/>
                <a:gd name="connsiteX3" fmla="*/ 1633086 w 1633086"/>
                <a:gd name="connsiteY3" fmla="*/ 0 h 365126"/>
                <a:gd name="connsiteX4" fmla="*/ 1633086 w 1633086"/>
                <a:gd name="connsiteY4" fmla="*/ 0 h 365126"/>
                <a:gd name="connsiteX5" fmla="*/ 1633086 w 1633086"/>
                <a:gd name="connsiteY5" fmla="*/ 365126 h 365126"/>
                <a:gd name="connsiteX6" fmla="*/ 1633086 w 1633086"/>
                <a:gd name="connsiteY6" fmla="*/ 365126 h 365126"/>
                <a:gd name="connsiteX7" fmla="*/ 1121386 w 1633086"/>
                <a:gd name="connsiteY7" fmla="*/ 365126 h 365126"/>
                <a:gd name="connsiteX8" fmla="*/ 577024 w 1633086"/>
                <a:gd name="connsiteY8" fmla="*/ 365126 h 365126"/>
                <a:gd name="connsiteX9" fmla="*/ 0 w 1633086"/>
                <a:gd name="connsiteY9" fmla="*/ 365126 h 365126"/>
                <a:gd name="connsiteX10" fmla="*/ 0 w 1633086"/>
                <a:gd name="connsiteY10" fmla="*/ 365126 h 365126"/>
                <a:gd name="connsiteX11" fmla="*/ 0 w 1633086"/>
                <a:gd name="connsiteY11" fmla="*/ 0 h 365126"/>
                <a:gd name="connsiteX12" fmla="*/ 0 w 1633086"/>
                <a:gd name="connsiteY12" fmla="*/ 0 h 36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6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8792" y="120717"/>
                    <a:pt x="1610633" y="276424"/>
                    <a:pt x="1633086" y="365126"/>
                  </a:cubicBezTo>
                  <a:lnTo>
                    <a:pt x="1633086" y="365126"/>
                  </a:lnTo>
                  <a:cubicBezTo>
                    <a:pt x="1417345" y="404403"/>
                    <a:pt x="1226985" y="359518"/>
                    <a:pt x="1121386" y="365126"/>
                  </a:cubicBezTo>
                  <a:cubicBezTo>
                    <a:pt x="1015787" y="370734"/>
                    <a:pt x="841976" y="314446"/>
                    <a:pt x="577024" y="365126"/>
                  </a:cubicBezTo>
                  <a:cubicBezTo>
                    <a:pt x="312072" y="415806"/>
                    <a:pt x="146841" y="331949"/>
                    <a:pt x="0" y="365126"/>
                  </a:cubicBezTo>
                  <a:lnTo>
                    <a:pt x="0" y="365126"/>
                  </a:lnTo>
                  <a:cubicBezTo>
                    <a:pt x="-30379" y="252494"/>
                    <a:pt x="39656" y="117209"/>
                    <a:pt x="0" y="0"/>
                  </a:cubicBezTo>
                  <a:lnTo>
                    <a:pt x="0" y="0"/>
                  </a:lnTo>
                  <a:close/>
                </a:path>
                <a:path w="1633086" h="365126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62" y="140513"/>
                    <a:pt x="1629828" y="258400"/>
                    <a:pt x="1633086" y="365126"/>
                  </a:cubicBezTo>
                  <a:lnTo>
                    <a:pt x="1633086" y="365126"/>
                  </a:lnTo>
                  <a:cubicBezTo>
                    <a:pt x="1439352" y="367314"/>
                    <a:pt x="1276815" y="342211"/>
                    <a:pt x="1121386" y="365126"/>
                  </a:cubicBezTo>
                  <a:cubicBezTo>
                    <a:pt x="965957" y="388041"/>
                    <a:pt x="736489" y="305222"/>
                    <a:pt x="544362" y="365126"/>
                  </a:cubicBezTo>
                  <a:cubicBezTo>
                    <a:pt x="352235" y="425030"/>
                    <a:pt x="228539" y="336453"/>
                    <a:pt x="0" y="365126"/>
                  </a:cubicBezTo>
                  <a:lnTo>
                    <a:pt x="0" y="365126"/>
                  </a:lnTo>
                  <a:cubicBezTo>
                    <a:pt x="-42390" y="267509"/>
                    <a:pt x="10096" y="9062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3232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: Diagonal Corners Rounded 14">
              <a:extLst>
                <a:ext uri="{FF2B5EF4-FFF2-40B4-BE49-F238E27FC236}">
                  <a16:creationId xmlns:a16="http://schemas.microsoft.com/office/drawing/2014/main" id="{D274C32E-9707-F6AD-9E25-686E6D81F6B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361116" y="91440"/>
              <a:ext cx="1633086" cy="365125"/>
            </a:xfrm>
            <a:custGeom>
              <a:avLst/>
              <a:gdLst>
                <a:gd name="connsiteX0" fmla="*/ 0 w 1633086"/>
                <a:gd name="connsiteY0" fmla="*/ 0 h 365125"/>
                <a:gd name="connsiteX1" fmla="*/ 577024 w 1633086"/>
                <a:gd name="connsiteY1" fmla="*/ 0 h 365125"/>
                <a:gd name="connsiteX2" fmla="*/ 1137717 w 1633086"/>
                <a:gd name="connsiteY2" fmla="*/ 0 h 365125"/>
                <a:gd name="connsiteX3" fmla="*/ 1633086 w 1633086"/>
                <a:gd name="connsiteY3" fmla="*/ 0 h 365125"/>
                <a:gd name="connsiteX4" fmla="*/ 1633086 w 1633086"/>
                <a:gd name="connsiteY4" fmla="*/ 0 h 365125"/>
                <a:gd name="connsiteX5" fmla="*/ 1633086 w 1633086"/>
                <a:gd name="connsiteY5" fmla="*/ 365125 h 365125"/>
                <a:gd name="connsiteX6" fmla="*/ 1633086 w 1633086"/>
                <a:gd name="connsiteY6" fmla="*/ 365125 h 365125"/>
                <a:gd name="connsiteX7" fmla="*/ 1121386 w 1633086"/>
                <a:gd name="connsiteY7" fmla="*/ 365125 h 365125"/>
                <a:gd name="connsiteX8" fmla="*/ 577024 w 1633086"/>
                <a:gd name="connsiteY8" fmla="*/ 365125 h 365125"/>
                <a:gd name="connsiteX9" fmla="*/ 0 w 1633086"/>
                <a:gd name="connsiteY9" fmla="*/ 365125 h 365125"/>
                <a:gd name="connsiteX10" fmla="*/ 0 w 1633086"/>
                <a:gd name="connsiteY10" fmla="*/ 365125 h 365125"/>
                <a:gd name="connsiteX11" fmla="*/ 0 w 1633086"/>
                <a:gd name="connsiteY11" fmla="*/ 0 h 365125"/>
                <a:gd name="connsiteX12" fmla="*/ 0 w 1633086"/>
                <a:gd name="connsiteY12" fmla="*/ 0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5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1992" y="124054"/>
                    <a:pt x="1609045" y="287585"/>
                    <a:pt x="1633086" y="365125"/>
                  </a:cubicBezTo>
                  <a:lnTo>
                    <a:pt x="1633086" y="365125"/>
                  </a:lnTo>
                  <a:cubicBezTo>
                    <a:pt x="1417345" y="404402"/>
                    <a:pt x="1226985" y="359517"/>
                    <a:pt x="1121386" y="365125"/>
                  </a:cubicBezTo>
                  <a:cubicBezTo>
                    <a:pt x="1015787" y="370733"/>
                    <a:pt x="841976" y="314445"/>
                    <a:pt x="577024" y="365125"/>
                  </a:cubicBezTo>
                  <a:cubicBezTo>
                    <a:pt x="312072" y="415805"/>
                    <a:pt x="146841" y="331948"/>
                    <a:pt x="0" y="365125"/>
                  </a:cubicBezTo>
                  <a:lnTo>
                    <a:pt x="0" y="365125"/>
                  </a:lnTo>
                  <a:cubicBezTo>
                    <a:pt x="-27249" y="244742"/>
                    <a:pt x="40333" y="111141"/>
                    <a:pt x="0" y="0"/>
                  </a:cubicBezTo>
                  <a:lnTo>
                    <a:pt x="0" y="0"/>
                  </a:lnTo>
                  <a:close/>
                </a:path>
                <a:path w="1633086" h="365125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33" y="144445"/>
                    <a:pt x="1627031" y="264184"/>
                    <a:pt x="1633086" y="365125"/>
                  </a:cubicBezTo>
                  <a:lnTo>
                    <a:pt x="1633086" y="365125"/>
                  </a:lnTo>
                  <a:cubicBezTo>
                    <a:pt x="1439352" y="367313"/>
                    <a:pt x="1276815" y="342210"/>
                    <a:pt x="1121386" y="365125"/>
                  </a:cubicBezTo>
                  <a:cubicBezTo>
                    <a:pt x="965957" y="388040"/>
                    <a:pt x="736489" y="305221"/>
                    <a:pt x="544362" y="365125"/>
                  </a:cubicBezTo>
                  <a:cubicBezTo>
                    <a:pt x="352235" y="425029"/>
                    <a:pt x="228539" y="336452"/>
                    <a:pt x="0" y="365125"/>
                  </a:cubicBezTo>
                  <a:lnTo>
                    <a:pt x="0" y="365125"/>
                  </a:lnTo>
                  <a:cubicBezTo>
                    <a:pt x="-39276" y="265253"/>
                    <a:pt x="19396" y="8375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17" name="Google Shape;56;p2">
              <a:extLst>
                <a:ext uri="{FF2B5EF4-FFF2-40B4-BE49-F238E27FC236}">
                  <a16:creationId xmlns:a16="http://schemas.microsoft.com/office/drawing/2014/main" id="{6A55ED0B-1966-C295-2706-82A8F4109EDE}"/>
                </a:ext>
              </a:extLst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09446" y="205467"/>
              <a:ext cx="1336425" cy="1370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Google Shape;278;p15">
            <a:extLst>
              <a:ext uri="{FF2B5EF4-FFF2-40B4-BE49-F238E27FC236}">
                <a16:creationId xmlns:a16="http://schemas.microsoft.com/office/drawing/2014/main" id="{BFB608BB-9634-5B67-EF75-388407A89D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82506" y="5548652"/>
            <a:ext cx="422698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Sơ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đồ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các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trang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chính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của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website</a:t>
            </a:r>
            <a:endParaRPr sz="2000" dirty="0">
              <a:latin typeface="Aptos" panose="020B0004020202020204" pitchFamily="34" charset="0"/>
            </a:endParaRPr>
          </a:p>
        </p:txBody>
      </p:sp>
      <p:pic>
        <p:nvPicPr>
          <p:cNvPr id="3" name="Google Shape;279;p15">
            <a:extLst>
              <a:ext uri="{FF2B5EF4-FFF2-40B4-BE49-F238E27FC236}">
                <a16:creationId xmlns:a16="http://schemas.microsoft.com/office/drawing/2014/main" id="{9ED93F37-3DC5-F24F-D847-DBD842C4AE30}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3698" y="1995488"/>
            <a:ext cx="10984601" cy="2926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188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ED3AC5F-2DE6-8695-7B01-5B20256EF10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8637" y="91440"/>
            <a:ext cx="3899163" cy="646331"/>
          </a:xfrm>
          <a:custGeom>
            <a:avLst/>
            <a:gdLst>
              <a:gd name="connsiteX0" fmla="*/ 0 w 3899163"/>
              <a:gd name="connsiteY0" fmla="*/ 0 h 646331"/>
              <a:gd name="connsiteX1" fmla="*/ 479040 w 3899163"/>
              <a:gd name="connsiteY1" fmla="*/ 0 h 646331"/>
              <a:gd name="connsiteX2" fmla="*/ 1075055 w 3899163"/>
              <a:gd name="connsiteY2" fmla="*/ 0 h 646331"/>
              <a:gd name="connsiteX3" fmla="*/ 1593087 w 3899163"/>
              <a:gd name="connsiteY3" fmla="*/ 0 h 646331"/>
              <a:gd name="connsiteX4" fmla="*/ 2072127 w 3899163"/>
              <a:gd name="connsiteY4" fmla="*/ 0 h 646331"/>
              <a:gd name="connsiteX5" fmla="*/ 2668142 w 3899163"/>
              <a:gd name="connsiteY5" fmla="*/ 0 h 646331"/>
              <a:gd name="connsiteX6" fmla="*/ 3225165 w 3899163"/>
              <a:gd name="connsiteY6" fmla="*/ 0 h 646331"/>
              <a:gd name="connsiteX7" fmla="*/ 3899163 w 3899163"/>
              <a:gd name="connsiteY7" fmla="*/ 0 h 646331"/>
              <a:gd name="connsiteX8" fmla="*/ 3899163 w 3899163"/>
              <a:gd name="connsiteY8" fmla="*/ 336092 h 646331"/>
              <a:gd name="connsiteX9" fmla="*/ 3899163 w 3899163"/>
              <a:gd name="connsiteY9" fmla="*/ 646331 h 646331"/>
              <a:gd name="connsiteX10" fmla="*/ 3420123 w 3899163"/>
              <a:gd name="connsiteY10" fmla="*/ 646331 h 646331"/>
              <a:gd name="connsiteX11" fmla="*/ 2980075 w 3899163"/>
              <a:gd name="connsiteY11" fmla="*/ 646331 h 646331"/>
              <a:gd name="connsiteX12" fmla="*/ 2384060 w 3899163"/>
              <a:gd name="connsiteY12" fmla="*/ 646331 h 646331"/>
              <a:gd name="connsiteX13" fmla="*/ 1905020 w 3899163"/>
              <a:gd name="connsiteY13" fmla="*/ 646331 h 646331"/>
              <a:gd name="connsiteX14" fmla="*/ 1309005 w 3899163"/>
              <a:gd name="connsiteY14" fmla="*/ 646331 h 646331"/>
              <a:gd name="connsiteX15" fmla="*/ 673998 w 3899163"/>
              <a:gd name="connsiteY15" fmla="*/ 646331 h 646331"/>
              <a:gd name="connsiteX16" fmla="*/ 0 w 3899163"/>
              <a:gd name="connsiteY16" fmla="*/ 646331 h 646331"/>
              <a:gd name="connsiteX17" fmla="*/ 0 w 3899163"/>
              <a:gd name="connsiteY17" fmla="*/ 310239 h 646331"/>
              <a:gd name="connsiteX18" fmla="*/ 0 w 3899163"/>
              <a:gd name="connsiteY1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9163" h="646331" fill="none" extrusionOk="0">
                <a:moveTo>
                  <a:pt x="0" y="0"/>
                </a:moveTo>
                <a:cubicBezTo>
                  <a:pt x="97928" y="-47289"/>
                  <a:pt x="312384" y="22397"/>
                  <a:pt x="479040" y="0"/>
                </a:cubicBezTo>
                <a:cubicBezTo>
                  <a:pt x="645696" y="-22397"/>
                  <a:pt x="831100" y="53150"/>
                  <a:pt x="1075055" y="0"/>
                </a:cubicBezTo>
                <a:cubicBezTo>
                  <a:pt x="1319010" y="-53150"/>
                  <a:pt x="1432268" y="58351"/>
                  <a:pt x="1593087" y="0"/>
                </a:cubicBezTo>
                <a:cubicBezTo>
                  <a:pt x="1753906" y="-58351"/>
                  <a:pt x="1895786" y="12431"/>
                  <a:pt x="2072127" y="0"/>
                </a:cubicBezTo>
                <a:cubicBezTo>
                  <a:pt x="2248468" y="-12431"/>
                  <a:pt x="2491258" y="44805"/>
                  <a:pt x="2668142" y="0"/>
                </a:cubicBezTo>
                <a:cubicBezTo>
                  <a:pt x="2845027" y="-44805"/>
                  <a:pt x="2996940" y="38174"/>
                  <a:pt x="3225165" y="0"/>
                </a:cubicBezTo>
                <a:cubicBezTo>
                  <a:pt x="3453390" y="-38174"/>
                  <a:pt x="3569576" y="44324"/>
                  <a:pt x="3899163" y="0"/>
                </a:cubicBezTo>
                <a:cubicBezTo>
                  <a:pt x="3931990" y="107996"/>
                  <a:pt x="3886747" y="256335"/>
                  <a:pt x="3899163" y="336092"/>
                </a:cubicBezTo>
                <a:cubicBezTo>
                  <a:pt x="3911579" y="415849"/>
                  <a:pt x="3871697" y="574113"/>
                  <a:pt x="3899163" y="646331"/>
                </a:cubicBezTo>
                <a:cubicBezTo>
                  <a:pt x="3755483" y="648584"/>
                  <a:pt x="3614048" y="589582"/>
                  <a:pt x="3420123" y="646331"/>
                </a:cubicBezTo>
                <a:cubicBezTo>
                  <a:pt x="3226198" y="703080"/>
                  <a:pt x="3077141" y="644557"/>
                  <a:pt x="2980075" y="646331"/>
                </a:cubicBezTo>
                <a:cubicBezTo>
                  <a:pt x="2883009" y="648105"/>
                  <a:pt x="2552763" y="628324"/>
                  <a:pt x="2384060" y="646331"/>
                </a:cubicBezTo>
                <a:cubicBezTo>
                  <a:pt x="2215358" y="664338"/>
                  <a:pt x="2015035" y="623878"/>
                  <a:pt x="1905020" y="646331"/>
                </a:cubicBezTo>
                <a:cubicBezTo>
                  <a:pt x="1795005" y="668784"/>
                  <a:pt x="1493239" y="593545"/>
                  <a:pt x="1309005" y="646331"/>
                </a:cubicBezTo>
                <a:cubicBezTo>
                  <a:pt x="1124771" y="699117"/>
                  <a:pt x="884673" y="642581"/>
                  <a:pt x="673998" y="646331"/>
                </a:cubicBezTo>
                <a:cubicBezTo>
                  <a:pt x="463323" y="650081"/>
                  <a:pt x="181673" y="589397"/>
                  <a:pt x="0" y="646331"/>
                </a:cubicBezTo>
                <a:cubicBezTo>
                  <a:pt x="-28048" y="499536"/>
                  <a:pt x="7484" y="409848"/>
                  <a:pt x="0" y="310239"/>
                </a:cubicBezTo>
                <a:cubicBezTo>
                  <a:pt x="-7484" y="210630"/>
                  <a:pt x="17583" y="154908"/>
                  <a:pt x="0" y="0"/>
                </a:cubicBezTo>
                <a:close/>
              </a:path>
              <a:path w="3899163" h="646331" stroke="0" extrusionOk="0">
                <a:moveTo>
                  <a:pt x="0" y="0"/>
                </a:moveTo>
                <a:cubicBezTo>
                  <a:pt x="215955" y="-8567"/>
                  <a:pt x="314450" y="44771"/>
                  <a:pt x="518032" y="0"/>
                </a:cubicBezTo>
                <a:cubicBezTo>
                  <a:pt x="721614" y="-44771"/>
                  <a:pt x="756211" y="5659"/>
                  <a:pt x="958080" y="0"/>
                </a:cubicBezTo>
                <a:cubicBezTo>
                  <a:pt x="1159949" y="-5659"/>
                  <a:pt x="1298575" y="60597"/>
                  <a:pt x="1593087" y="0"/>
                </a:cubicBezTo>
                <a:cubicBezTo>
                  <a:pt x="1887599" y="-60597"/>
                  <a:pt x="1854752" y="59817"/>
                  <a:pt x="2111118" y="0"/>
                </a:cubicBezTo>
                <a:cubicBezTo>
                  <a:pt x="2367484" y="-59817"/>
                  <a:pt x="2389191" y="48166"/>
                  <a:pt x="2629150" y="0"/>
                </a:cubicBezTo>
                <a:cubicBezTo>
                  <a:pt x="2869109" y="-48166"/>
                  <a:pt x="3038580" y="75930"/>
                  <a:pt x="3264156" y="0"/>
                </a:cubicBezTo>
                <a:cubicBezTo>
                  <a:pt x="3489732" y="-75930"/>
                  <a:pt x="3647160" y="27715"/>
                  <a:pt x="3899163" y="0"/>
                </a:cubicBezTo>
                <a:cubicBezTo>
                  <a:pt x="3927144" y="150841"/>
                  <a:pt x="3871481" y="187854"/>
                  <a:pt x="3899163" y="336092"/>
                </a:cubicBezTo>
                <a:cubicBezTo>
                  <a:pt x="3926845" y="484330"/>
                  <a:pt x="3875116" y="513455"/>
                  <a:pt x="3899163" y="646331"/>
                </a:cubicBezTo>
                <a:cubicBezTo>
                  <a:pt x="3741151" y="699392"/>
                  <a:pt x="3656220" y="616058"/>
                  <a:pt x="3420123" y="646331"/>
                </a:cubicBezTo>
                <a:cubicBezTo>
                  <a:pt x="3184026" y="676604"/>
                  <a:pt x="3115604" y="607803"/>
                  <a:pt x="2863100" y="646331"/>
                </a:cubicBezTo>
                <a:cubicBezTo>
                  <a:pt x="2610596" y="684859"/>
                  <a:pt x="2554675" y="607138"/>
                  <a:pt x="2345068" y="646331"/>
                </a:cubicBezTo>
                <a:cubicBezTo>
                  <a:pt x="2135461" y="685524"/>
                  <a:pt x="1844984" y="573798"/>
                  <a:pt x="1710061" y="646331"/>
                </a:cubicBezTo>
                <a:cubicBezTo>
                  <a:pt x="1575138" y="718864"/>
                  <a:pt x="1281654" y="597288"/>
                  <a:pt x="1075055" y="646331"/>
                </a:cubicBezTo>
                <a:cubicBezTo>
                  <a:pt x="868456" y="695374"/>
                  <a:pt x="703395" y="629544"/>
                  <a:pt x="596015" y="646331"/>
                </a:cubicBezTo>
                <a:cubicBezTo>
                  <a:pt x="488635" y="663118"/>
                  <a:pt x="147808" y="597234"/>
                  <a:pt x="0" y="646331"/>
                </a:cubicBezTo>
                <a:cubicBezTo>
                  <a:pt x="-27191" y="490181"/>
                  <a:pt x="9927" y="438138"/>
                  <a:pt x="0" y="310239"/>
                </a:cubicBezTo>
                <a:cubicBezTo>
                  <a:pt x="-9927" y="182340"/>
                  <a:pt x="16951" y="132664"/>
                  <a:pt x="0" y="0"/>
                </a:cubicBezTo>
                <a:close/>
              </a:path>
            </a:pathLst>
          </a:custGeom>
          <a:solidFill>
            <a:srgbClr val="F53232"/>
          </a:solidFill>
          <a:ln w="12700">
            <a:solidFill>
              <a:srgbClr val="F5323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4.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Thiết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kế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(Giao </a:t>
            </a: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diện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B62F340-3165-F9BA-6668-D033CF11B6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EBA74B-B162-4AA0-9BC4-9AFB05127C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8FD680-B2E4-C031-8F03-05C447FA04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361116" y="91440"/>
            <a:ext cx="1738170" cy="469267"/>
            <a:chOff x="10361116" y="91440"/>
            <a:chExt cx="1738170" cy="469267"/>
          </a:xfrm>
        </p:grpSpPr>
        <p:sp>
          <p:nvSpPr>
            <p:cNvPr id="14" name="Rectangle: Diagonal Corners Rounded 13">
              <a:extLst>
                <a:ext uri="{FF2B5EF4-FFF2-40B4-BE49-F238E27FC236}">
                  <a16:creationId xmlns:a16="http://schemas.microsoft.com/office/drawing/2014/main" id="{CD0025EB-5198-FFA2-9EC1-C466091DE74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466200" y="195581"/>
              <a:ext cx="1633086" cy="365126"/>
            </a:xfrm>
            <a:custGeom>
              <a:avLst/>
              <a:gdLst>
                <a:gd name="connsiteX0" fmla="*/ 0 w 1633086"/>
                <a:gd name="connsiteY0" fmla="*/ 0 h 365126"/>
                <a:gd name="connsiteX1" fmla="*/ 577024 w 1633086"/>
                <a:gd name="connsiteY1" fmla="*/ 0 h 365126"/>
                <a:gd name="connsiteX2" fmla="*/ 1137717 w 1633086"/>
                <a:gd name="connsiteY2" fmla="*/ 0 h 365126"/>
                <a:gd name="connsiteX3" fmla="*/ 1633086 w 1633086"/>
                <a:gd name="connsiteY3" fmla="*/ 0 h 365126"/>
                <a:gd name="connsiteX4" fmla="*/ 1633086 w 1633086"/>
                <a:gd name="connsiteY4" fmla="*/ 0 h 365126"/>
                <a:gd name="connsiteX5" fmla="*/ 1633086 w 1633086"/>
                <a:gd name="connsiteY5" fmla="*/ 365126 h 365126"/>
                <a:gd name="connsiteX6" fmla="*/ 1633086 w 1633086"/>
                <a:gd name="connsiteY6" fmla="*/ 365126 h 365126"/>
                <a:gd name="connsiteX7" fmla="*/ 1121386 w 1633086"/>
                <a:gd name="connsiteY7" fmla="*/ 365126 h 365126"/>
                <a:gd name="connsiteX8" fmla="*/ 577024 w 1633086"/>
                <a:gd name="connsiteY8" fmla="*/ 365126 h 365126"/>
                <a:gd name="connsiteX9" fmla="*/ 0 w 1633086"/>
                <a:gd name="connsiteY9" fmla="*/ 365126 h 365126"/>
                <a:gd name="connsiteX10" fmla="*/ 0 w 1633086"/>
                <a:gd name="connsiteY10" fmla="*/ 365126 h 365126"/>
                <a:gd name="connsiteX11" fmla="*/ 0 w 1633086"/>
                <a:gd name="connsiteY11" fmla="*/ 0 h 365126"/>
                <a:gd name="connsiteX12" fmla="*/ 0 w 1633086"/>
                <a:gd name="connsiteY12" fmla="*/ 0 h 36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6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8792" y="120717"/>
                    <a:pt x="1610633" y="276424"/>
                    <a:pt x="1633086" y="365126"/>
                  </a:cubicBezTo>
                  <a:lnTo>
                    <a:pt x="1633086" y="365126"/>
                  </a:lnTo>
                  <a:cubicBezTo>
                    <a:pt x="1417345" y="404403"/>
                    <a:pt x="1226985" y="359518"/>
                    <a:pt x="1121386" y="365126"/>
                  </a:cubicBezTo>
                  <a:cubicBezTo>
                    <a:pt x="1015787" y="370734"/>
                    <a:pt x="841976" y="314446"/>
                    <a:pt x="577024" y="365126"/>
                  </a:cubicBezTo>
                  <a:cubicBezTo>
                    <a:pt x="312072" y="415806"/>
                    <a:pt x="146841" y="331949"/>
                    <a:pt x="0" y="365126"/>
                  </a:cubicBezTo>
                  <a:lnTo>
                    <a:pt x="0" y="365126"/>
                  </a:lnTo>
                  <a:cubicBezTo>
                    <a:pt x="-30379" y="252494"/>
                    <a:pt x="39656" y="117209"/>
                    <a:pt x="0" y="0"/>
                  </a:cubicBezTo>
                  <a:lnTo>
                    <a:pt x="0" y="0"/>
                  </a:lnTo>
                  <a:close/>
                </a:path>
                <a:path w="1633086" h="365126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62" y="140513"/>
                    <a:pt x="1629828" y="258400"/>
                    <a:pt x="1633086" y="365126"/>
                  </a:cubicBezTo>
                  <a:lnTo>
                    <a:pt x="1633086" y="365126"/>
                  </a:lnTo>
                  <a:cubicBezTo>
                    <a:pt x="1439352" y="367314"/>
                    <a:pt x="1276815" y="342211"/>
                    <a:pt x="1121386" y="365126"/>
                  </a:cubicBezTo>
                  <a:cubicBezTo>
                    <a:pt x="965957" y="388041"/>
                    <a:pt x="736489" y="305222"/>
                    <a:pt x="544362" y="365126"/>
                  </a:cubicBezTo>
                  <a:cubicBezTo>
                    <a:pt x="352235" y="425030"/>
                    <a:pt x="228539" y="336453"/>
                    <a:pt x="0" y="365126"/>
                  </a:cubicBezTo>
                  <a:lnTo>
                    <a:pt x="0" y="365126"/>
                  </a:lnTo>
                  <a:cubicBezTo>
                    <a:pt x="-42390" y="267509"/>
                    <a:pt x="10096" y="9062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3232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: Diagonal Corners Rounded 14">
              <a:extLst>
                <a:ext uri="{FF2B5EF4-FFF2-40B4-BE49-F238E27FC236}">
                  <a16:creationId xmlns:a16="http://schemas.microsoft.com/office/drawing/2014/main" id="{D274C32E-9707-F6AD-9E25-686E6D81F6B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361116" y="91440"/>
              <a:ext cx="1633086" cy="365125"/>
            </a:xfrm>
            <a:custGeom>
              <a:avLst/>
              <a:gdLst>
                <a:gd name="connsiteX0" fmla="*/ 0 w 1633086"/>
                <a:gd name="connsiteY0" fmla="*/ 0 h 365125"/>
                <a:gd name="connsiteX1" fmla="*/ 577024 w 1633086"/>
                <a:gd name="connsiteY1" fmla="*/ 0 h 365125"/>
                <a:gd name="connsiteX2" fmla="*/ 1137717 w 1633086"/>
                <a:gd name="connsiteY2" fmla="*/ 0 h 365125"/>
                <a:gd name="connsiteX3" fmla="*/ 1633086 w 1633086"/>
                <a:gd name="connsiteY3" fmla="*/ 0 h 365125"/>
                <a:gd name="connsiteX4" fmla="*/ 1633086 w 1633086"/>
                <a:gd name="connsiteY4" fmla="*/ 0 h 365125"/>
                <a:gd name="connsiteX5" fmla="*/ 1633086 w 1633086"/>
                <a:gd name="connsiteY5" fmla="*/ 365125 h 365125"/>
                <a:gd name="connsiteX6" fmla="*/ 1633086 w 1633086"/>
                <a:gd name="connsiteY6" fmla="*/ 365125 h 365125"/>
                <a:gd name="connsiteX7" fmla="*/ 1121386 w 1633086"/>
                <a:gd name="connsiteY7" fmla="*/ 365125 h 365125"/>
                <a:gd name="connsiteX8" fmla="*/ 577024 w 1633086"/>
                <a:gd name="connsiteY8" fmla="*/ 365125 h 365125"/>
                <a:gd name="connsiteX9" fmla="*/ 0 w 1633086"/>
                <a:gd name="connsiteY9" fmla="*/ 365125 h 365125"/>
                <a:gd name="connsiteX10" fmla="*/ 0 w 1633086"/>
                <a:gd name="connsiteY10" fmla="*/ 365125 h 365125"/>
                <a:gd name="connsiteX11" fmla="*/ 0 w 1633086"/>
                <a:gd name="connsiteY11" fmla="*/ 0 h 365125"/>
                <a:gd name="connsiteX12" fmla="*/ 0 w 1633086"/>
                <a:gd name="connsiteY12" fmla="*/ 0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5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1992" y="124054"/>
                    <a:pt x="1609045" y="287585"/>
                    <a:pt x="1633086" y="365125"/>
                  </a:cubicBezTo>
                  <a:lnTo>
                    <a:pt x="1633086" y="365125"/>
                  </a:lnTo>
                  <a:cubicBezTo>
                    <a:pt x="1417345" y="404402"/>
                    <a:pt x="1226985" y="359517"/>
                    <a:pt x="1121386" y="365125"/>
                  </a:cubicBezTo>
                  <a:cubicBezTo>
                    <a:pt x="1015787" y="370733"/>
                    <a:pt x="841976" y="314445"/>
                    <a:pt x="577024" y="365125"/>
                  </a:cubicBezTo>
                  <a:cubicBezTo>
                    <a:pt x="312072" y="415805"/>
                    <a:pt x="146841" y="331948"/>
                    <a:pt x="0" y="365125"/>
                  </a:cubicBezTo>
                  <a:lnTo>
                    <a:pt x="0" y="365125"/>
                  </a:lnTo>
                  <a:cubicBezTo>
                    <a:pt x="-27249" y="244742"/>
                    <a:pt x="40333" y="111141"/>
                    <a:pt x="0" y="0"/>
                  </a:cubicBezTo>
                  <a:lnTo>
                    <a:pt x="0" y="0"/>
                  </a:lnTo>
                  <a:close/>
                </a:path>
                <a:path w="1633086" h="365125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33" y="144445"/>
                    <a:pt x="1627031" y="264184"/>
                    <a:pt x="1633086" y="365125"/>
                  </a:cubicBezTo>
                  <a:lnTo>
                    <a:pt x="1633086" y="365125"/>
                  </a:lnTo>
                  <a:cubicBezTo>
                    <a:pt x="1439352" y="367313"/>
                    <a:pt x="1276815" y="342210"/>
                    <a:pt x="1121386" y="365125"/>
                  </a:cubicBezTo>
                  <a:cubicBezTo>
                    <a:pt x="965957" y="388040"/>
                    <a:pt x="736489" y="305221"/>
                    <a:pt x="544362" y="365125"/>
                  </a:cubicBezTo>
                  <a:cubicBezTo>
                    <a:pt x="352235" y="425029"/>
                    <a:pt x="228539" y="336452"/>
                    <a:pt x="0" y="365125"/>
                  </a:cubicBezTo>
                  <a:lnTo>
                    <a:pt x="0" y="365125"/>
                  </a:lnTo>
                  <a:cubicBezTo>
                    <a:pt x="-39276" y="265253"/>
                    <a:pt x="19396" y="8375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17" name="Google Shape;56;p2">
              <a:extLst>
                <a:ext uri="{FF2B5EF4-FFF2-40B4-BE49-F238E27FC236}">
                  <a16:creationId xmlns:a16="http://schemas.microsoft.com/office/drawing/2014/main" id="{6A55ED0B-1966-C295-2706-82A8F4109EDE}"/>
                </a:ext>
              </a:extLst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09446" y="205467"/>
              <a:ext cx="1336425" cy="1370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Google Shape;294;p16">
            <a:extLst>
              <a:ext uri="{FF2B5EF4-FFF2-40B4-BE49-F238E27FC236}">
                <a16:creationId xmlns:a16="http://schemas.microsoft.com/office/drawing/2014/main" id="{6ABD47E8-73DE-9BBE-62F7-8FCFC9BAE14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07467" y="2090192"/>
            <a:ext cx="3183466" cy="2677616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>
                <a:solidFill>
                  <a:srgbClr val="171717"/>
                </a:solidFill>
                <a:ea typeface="Arial"/>
                <a:cs typeface="Arial"/>
                <a:sym typeface="Arial"/>
              </a:rPr>
              <a:t>Màu</a:t>
            </a:r>
            <a:r>
              <a:rPr lang="en-US" sz="2400" b="1" i="0" u="none" strike="noStrike" cap="none" dirty="0">
                <a:solidFill>
                  <a:srgbClr val="17171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 err="1">
                <a:solidFill>
                  <a:srgbClr val="171717"/>
                </a:solidFill>
                <a:ea typeface="Arial"/>
                <a:cs typeface="Arial"/>
                <a:sym typeface="Arial"/>
              </a:rPr>
              <a:t>chủ</a:t>
            </a:r>
            <a:r>
              <a:rPr lang="en-US" sz="2400" b="1" i="0" u="none" strike="noStrike" cap="none" dirty="0">
                <a:solidFill>
                  <a:srgbClr val="171717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 err="1">
                <a:solidFill>
                  <a:srgbClr val="171717"/>
                </a:solidFill>
                <a:ea typeface="Arial"/>
                <a:cs typeface="Arial"/>
                <a:sym typeface="Arial"/>
              </a:rPr>
              <a:t>đạo</a:t>
            </a:r>
            <a:r>
              <a:rPr lang="en-US" sz="2400" b="1" i="0" u="none" strike="noStrike" cap="none" dirty="0">
                <a:solidFill>
                  <a:srgbClr val="171717"/>
                </a:solidFill>
                <a:ea typeface="Arial"/>
                <a:cs typeface="Arial"/>
                <a:sym typeface="Arial"/>
              </a:rPr>
              <a:t>:</a:t>
            </a:r>
            <a:endParaRPr sz="24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#ee3131: </a:t>
            </a:r>
            <a:endParaRPr sz="24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#001827: </a:t>
            </a:r>
            <a:endParaRPr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171717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171717"/>
                </a:solidFill>
                <a:ea typeface="Arial"/>
                <a:cs typeface="Arial"/>
                <a:sym typeface="Arial"/>
              </a:rPr>
              <a:t>Font </a:t>
            </a:r>
            <a:r>
              <a:rPr lang="en-US" sz="2400" b="1" i="0" u="none" strike="noStrike" cap="none" dirty="0" err="1">
                <a:solidFill>
                  <a:srgbClr val="171717"/>
                </a:solidFill>
                <a:ea typeface="Arial"/>
                <a:cs typeface="Arial"/>
                <a:sym typeface="Arial"/>
              </a:rPr>
              <a:t>chữ</a:t>
            </a:r>
            <a:r>
              <a:rPr lang="en-US" sz="2400" b="1" i="0" u="none" strike="noStrike" cap="none" dirty="0">
                <a:solidFill>
                  <a:srgbClr val="171717"/>
                </a:solidFill>
                <a:ea typeface="Arial"/>
                <a:cs typeface="Arial"/>
                <a:sym typeface="Arial"/>
              </a:rPr>
              <a:t>: 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Poppins</a:t>
            </a:r>
            <a:endParaRPr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171717"/>
                </a:solidFill>
                <a:ea typeface="Arial"/>
                <a:cs typeface="Arial"/>
                <a:sym typeface="Arial"/>
              </a:rPr>
              <a:t>Logo:</a:t>
            </a:r>
            <a:endParaRPr sz="2400" dirty="0"/>
          </a:p>
        </p:txBody>
      </p:sp>
      <p:sp>
        <p:nvSpPr>
          <p:cNvPr id="6" name="Google Shape;295;p16">
            <a:extLst>
              <a:ext uri="{FF2B5EF4-FFF2-40B4-BE49-F238E27FC236}">
                <a16:creationId xmlns:a16="http://schemas.microsoft.com/office/drawing/2014/main" id="{9FAF4C43-BB35-3D19-0772-1ADCAFBB00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75397" y="2622840"/>
            <a:ext cx="491067" cy="155377"/>
          </a:xfrm>
          <a:prstGeom prst="rect">
            <a:avLst/>
          </a:prstGeom>
          <a:solidFill>
            <a:srgbClr val="EE31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96;p16">
            <a:extLst>
              <a:ext uri="{FF2B5EF4-FFF2-40B4-BE49-F238E27FC236}">
                <a16:creationId xmlns:a16="http://schemas.microsoft.com/office/drawing/2014/main" id="{CAE91937-8670-13A9-E498-BD9C25751E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75398" y="2996184"/>
            <a:ext cx="491067" cy="155377"/>
          </a:xfrm>
          <a:prstGeom prst="rect">
            <a:avLst/>
          </a:prstGeom>
          <a:solidFill>
            <a:srgbClr val="0018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297;p16">
            <a:extLst>
              <a:ext uri="{FF2B5EF4-FFF2-40B4-BE49-F238E27FC236}">
                <a16:creationId xmlns:a16="http://schemas.microsoft.com/office/drawing/2014/main" id="{3A612068-2688-BC15-4CEF-AC969E6CDE38}"/>
              </a:ext>
            </a:extLst>
          </p:cNvPr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9604" y="4414191"/>
            <a:ext cx="2231329" cy="23166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4A88E6A-137A-FDD5-2179-7A1CB89EB9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65300" y="1524000"/>
            <a:ext cx="8661400" cy="38481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ED3AC5F-2DE6-8695-7B01-5B20256EF10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8637" y="91440"/>
            <a:ext cx="2235463" cy="646331"/>
          </a:xfrm>
          <a:custGeom>
            <a:avLst/>
            <a:gdLst>
              <a:gd name="connsiteX0" fmla="*/ 0 w 2235463"/>
              <a:gd name="connsiteY0" fmla="*/ 0 h 646331"/>
              <a:gd name="connsiteX1" fmla="*/ 536511 w 2235463"/>
              <a:gd name="connsiteY1" fmla="*/ 0 h 646331"/>
              <a:gd name="connsiteX2" fmla="*/ 1095377 w 2235463"/>
              <a:gd name="connsiteY2" fmla="*/ 0 h 646331"/>
              <a:gd name="connsiteX3" fmla="*/ 1676597 w 2235463"/>
              <a:gd name="connsiteY3" fmla="*/ 0 h 646331"/>
              <a:gd name="connsiteX4" fmla="*/ 2235463 w 2235463"/>
              <a:gd name="connsiteY4" fmla="*/ 0 h 646331"/>
              <a:gd name="connsiteX5" fmla="*/ 2235463 w 2235463"/>
              <a:gd name="connsiteY5" fmla="*/ 329629 h 646331"/>
              <a:gd name="connsiteX6" fmla="*/ 2235463 w 2235463"/>
              <a:gd name="connsiteY6" fmla="*/ 646331 h 646331"/>
              <a:gd name="connsiteX7" fmla="*/ 1631888 w 2235463"/>
              <a:gd name="connsiteY7" fmla="*/ 646331 h 646331"/>
              <a:gd name="connsiteX8" fmla="*/ 1028313 w 2235463"/>
              <a:gd name="connsiteY8" fmla="*/ 646331 h 646331"/>
              <a:gd name="connsiteX9" fmla="*/ 0 w 2235463"/>
              <a:gd name="connsiteY9" fmla="*/ 646331 h 646331"/>
              <a:gd name="connsiteX10" fmla="*/ 0 w 2235463"/>
              <a:gd name="connsiteY10" fmla="*/ 329629 h 646331"/>
              <a:gd name="connsiteX11" fmla="*/ 0 w 2235463"/>
              <a:gd name="connsiteY11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35463" h="646331" fill="none" extrusionOk="0">
                <a:moveTo>
                  <a:pt x="0" y="0"/>
                </a:moveTo>
                <a:cubicBezTo>
                  <a:pt x="208618" y="-52494"/>
                  <a:pt x="294988" y="50611"/>
                  <a:pt x="536511" y="0"/>
                </a:cubicBezTo>
                <a:cubicBezTo>
                  <a:pt x="778034" y="-50611"/>
                  <a:pt x="936168" y="52708"/>
                  <a:pt x="1095377" y="0"/>
                </a:cubicBezTo>
                <a:cubicBezTo>
                  <a:pt x="1254586" y="-52708"/>
                  <a:pt x="1430744" y="33144"/>
                  <a:pt x="1676597" y="0"/>
                </a:cubicBezTo>
                <a:cubicBezTo>
                  <a:pt x="1922450" y="-33144"/>
                  <a:pt x="2091003" y="54736"/>
                  <a:pt x="2235463" y="0"/>
                </a:cubicBezTo>
                <a:cubicBezTo>
                  <a:pt x="2266902" y="138098"/>
                  <a:pt x="2219886" y="172318"/>
                  <a:pt x="2235463" y="329629"/>
                </a:cubicBezTo>
                <a:cubicBezTo>
                  <a:pt x="2251040" y="486940"/>
                  <a:pt x="2200274" y="518547"/>
                  <a:pt x="2235463" y="646331"/>
                </a:cubicBezTo>
                <a:cubicBezTo>
                  <a:pt x="2034844" y="714327"/>
                  <a:pt x="1855152" y="606567"/>
                  <a:pt x="1631888" y="646331"/>
                </a:cubicBezTo>
                <a:cubicBezTo>
                  <a:pt x="1408624" y="686095"/>
                  <a:pt x="1235436" y="603793"/>
                  <a:pt x="1028313" y="646331"/>
                </a:cubicBezTo>
                <a:cubicBezTo>
                  <a:pt x="821190" y="688869"/>
                  <a:pt x="423272" y="568580"/>
                  <a:pt x="0" y="646331"/>
                </a:cubicBezTo>
                <a:cubicBezTo>
                  <a:pt x="-33952" y="494166"/>
                  <a:pt x="19450" y="412375"/>
                  <a:pt x="0" y="329629"/>
                </a:cubicBezTo>
                <a:cubicBezTo>
                  <a:pt x="-19450" y="246883"/>
                  <a:pt x="11518" y="109323"/>
                  <a:pt x="0" y="0"/>
                </a:cubicBezTo>
                <a:close/>
              </a:path>
              <a:path w="2235463" h="646331" stroke="0" extrusionOk="0">
                <a:moveTo>
                  <a:pt x="0" y="0"/>
                </a:moveTo>
                <a:cubicBezTo>
                  <a:pt x="138214" y="-34115"/>
                  <a:pt x="379735" y="6089"/>
                  <a:pt x="536511" y="0"/>
                </a:cubicBezTo>
                <a:cubicBezTo>
                  <a:pt x="693287" y="-6089"/>
                  <a:pt x="878485" y="46375"/>
                  <a:pt x="1028313" y="0"/>
                </a:cubicBezTo>
                <a:cubicBezTo>
                  <a:pt x="1178141" y="-46375"/>
                  <a:pt x="1431205" y="68333"/>
                  <a:pt x="1631888" y="0"/>
                </a:cubicBezTo>
                <a:cubicBezTo>
                  <a:pt x="1832571" y="-68333"/>
                  <a:pt x="2065969" y="42750"/>
                  <a:pt x="2235463" y="0"/>
                </a:cubicBezTo>
                <a:cubicBezTo>
                  <a:pt x="2244146" y="66160"/>
                  <a:pt x="2210751" y="249942"/>
                  <a:pt x="2235463" y="316702"/>
                </a:cubicBezTo>
                <a:cubicBezTo>
                  <a:pt x="2260175" y="383462"/>
                  <a:pt x="2213622" y="564609"/>
                  <a:pt x="2235463" y="646331"/>
                </a:cubicBezTo>
                <a:cubicBezTo>
                  <a:pt x="1981324" y="660277"/>
                  <a:pt x="1898497" y="605814"/>
                  <a:pt x="1676597" y="646331"/>
                </a:cubicBezTo>
                <a:cubicBezTo>
                  <a:pt x="1454697" y="686848"/>
                  <a:pt x="1216728" y="617783"/>
                  <a:pt x="1073022" y="646331"/>
                </a:cubicBezTo>
                <a:cubicBezTo>
                  <a:pt x="929317" y="674879"/>
                  <a:pt x="683704" y="615776"/>
                  <a:pt x="581220" y="646331"/>
                </a:cubicBezTo>
                <a:cubicBezTo>
                  <a:pt x="478736" y="676886"/>
                  <a:pt x="242104" y="589259"/>
                  <a:pt x="0" y="646331"/>
                </a:cubicBezTo>
                <a:cubicBezTo>
                  <a:pt x="-5824" y="570951"/>
                  <a:pt x="1433" y="401953"/>
                  <a:pt x="0" y="323166"/>
                </a:cubicBezTo>
                <a:cubicBezTo>
                  <a:pt x="-1433" y="244380"/>
                  <a:pt x="23279" y="115607"/>
                  <a:pt x="0" y="0"/>
                </a:cubicBezTo>
                <a:close/>
              </a:path>
            </a:pathLst>
          </a:custGeom>
          <a:solidFill>
            <a:srgbClr val="F53232"/>
          </a:solidFill>
          <a:ln w="12700">
            <a:solidFill>
              <a:srgbClr val="F5323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5.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Kết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quả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B62F340-3165-F9BA-6668-D033CF11B6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EBA74B-B162-4AA0-9BC4-9AFB05127C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8FD680-B2E4-C031-8F03-05C447FA04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361116" y="91440"/>
            <a:ext cx="1738170" cy="469267"/>
            <a:chOff x="10361116" y="91440"/>
            <a:chExt cx="1738170" cy="469267"/>
          </a:xfrm>
        </p:grpSpPr>
        <p:sp>
          <p:nvSpPr>
            <p:cNvPr id="14" name="Rectangle: Diagonal Corners Rounded 13">
              <a:extLst>
                <a:ext uri="{FF2B5EF4-FFF2-40B4-BE49-F238E27FC236}">
                  <a16:creationId xmlns:a16="http://schemas.microsoft.com/office/drawing/2014/main" id="{CD0025EB-5198-FFA2-9EC1-C466091DE74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466200" y="195581"/>
              <a:ext cx="1633086" cy="365126"/>
            </a:xfrm>
            <a:custGeom>
              <a:avLst/>
              <a:gdLst>
                <a:gd name="connsiteX0" fmla="*/ 0 w 1633086"/>
                <a:gd name="connsiteY0" fmla="*/ 0 h 365126"/>
                <a:gd name="connsiteX1" fmla="*/ 577024 w 1633086"/>
                <a:gd name="connsiteY1" fmla="*/ 0 h 365126"/>
                <a:gd name="connsiteX2" fmla="*/ 1137717 w 1633086"/>
                <a:gd name="connsiteY2" fmla="*/ 0 h 365126"/>
                <a:gd name="connsiteX3" fmla="*/ 1633086 w 1633086"/>
                <a:gd name="connsiteY3" fmla="*/ 0 h 365126"/>
                <a:gd name="connsiteX4" fmla="*/ 1633086 w 1633086"/>
                <a:gd name="connsiteY4" fmla="*/ 0 h 365126"/>
                <a:gd name="connsiteX5" fmla="*/ 1633086 w 1633086"/>
                <a:gd name="connsiteY5" fmla="*/ 365126 h 365126"/>
                <a:gd name="connsiteX6" fmla="*/ 1633086 w 1633086"/>
                <a:gd name="connsiteY6" fmla="*/ 365126 h 365126"/>
                <a:gd name="connsiteX7" fmla="*/ 1121386 w 1633086"/>
                <a:gd name="connsiteY7" fmla="*/ 365126 h 365126"/>
                <a:gd name="connsiteX8" fmla="*/ 577024 w 1633086"/>
                <a:gd name="connsiteY8" fmla="*/ 365126 h 365126"/>
                <a:gd name="connsiteX9" fmla="*/ 0 w 1633086"/>
                <a:gd name="connsiteY9" fmla="*/ 365126 h 365126"/>
                <a:gd name="connsiteX10" fmla="*/ 0 w 1633086"/>
                <a:gd name="connsiteY10" fmla="*/ 365126 h 365126"/>
                <a:gd name="connsiteX11" fmla="*/ 0 w 1633086"/>
                <a:gd name="connsiteY11" fmla="*/ 0 h 365126"/>
                <a:gd name="connsiteX12" fmla="*/ 0 w 1633086"/>
                <a:gd name="connsiteY12" fmla="*/ 0 h 36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6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8792" y="120717"/>
                    <a:pt x="1610633" y="276424"/>
                    <a:pt x="1633086" y="365126"/>
                  </a:cubicBezTo>
                  <a:lnTo>
                    <a:pt x="1633086" y="365126"/>
                  </a:lnTo>
                  <a:cubicBezTo>
                    <a:pt x="1417345" y="404403"/>
                    <a:pt x="1226985" y="359518"/>
                    <a:pt x="1121386" y="365126"/>
                  </a:cubicBezTo>
                  <a:cubicBezTo>
                    <a:pt x="1015787" y="370734"/>
                    <a:pt x="841976" y="314446"/>
                    <a:pt x="577024" y="365126"/>
                  </a:cubicBezTo>
                  <a:cubicBezTo>
                    <a:pt x="312072" y="415806"/>
                    <a:pt x="146841" y="331949"/>
                    <a:pt x="0" y="365126"/>
                  </a:cubicBezTo>
                  <a:lnTo>
                    <a:pt x="0" y="365126"/>
                  </a:lnTo>
                  <a:cubicBezTo>
                    <a:pt x="-30379" y="252494"/>
                    <a:pt x="39656" y="117209"/>
                    <a:pt x="0" y="0"/>
                  </a:cubicBezTo>
                  <a:lnTo>
                    <a:pt x="0" y="0"/>
                  </a:lnTo>
                  <a:close/>
                </a:path>
                <a:path w="1633086" h="365126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62" y="140513"/>
                    <a:pt x="1629828" y="258400"/>
                    <a:pt x="1633086" y="365126"/>
                  </a:cubicBezTo>
                  <a:lnTo>
                    <a:pt x="1633086" y="365126"/>
                  </a:lnTo>
                  <a:cubicBezTo>
                    <a:pt x="1439352" y="367314"/>
                    <a:pt x="1276815" y="342211"/>
                    <a:pt x="1121386" y="365126"/>
                  </a:cubicBezTo>
                  <a:cubicBezTo>
                    <a:pt x="965957" y="388041"/>
                    <a:pt x="736489" y="305222"/>
                    <a:pt x="544362" y="365126"/>
                  </a:cubicBezTo>
                  <a:cubicBezTo>
                    <a:pt x="352235" y="425030"/>
                    <a:pt x="228539" y="336453"/>
                    <a:pt x="0" y="365126"/>
                  </a:cubicBezTo>
                  <a:lnTo>
                    <a:pt x="0" y="365126"/>
                  </a:lnTo>
                  <a:cubicBezTo>
                    <a:pt x="-42390" y="267509"/>
                    <a:pt x="10096" y="9062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3232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: Diagonal Corners Rounded 14">
              <a:extLst>
                <a:ext uri="{FF2B5EF4-FFF2-40B4-BE49-F238E27FC236}">
                  <a16:creationId xmlns:a16="http://schemas.microsoft.com/office/drawing/2014/main" id="{D274C32E-9707-F6AD-9E25-686E6D81F6B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361116" y="91440"/>
              <a:ext cx="1633086" cy="365125"/>
            </a:xfrm>
            <a:custGeom>
              <a:avLst/>
              <a:gdLst>
                <a:gd name="connsiteX0" fmla="*/ 0 w 1633086"/>
                <a:gd name="connsiteY0" fmla="*/ 0 h 365125"/>
                <a:gd name="connsiteX1" fmla="*/ 577024 w 1633086"/>
                <a:gd name="connsiteY1" fmla="*/ 0 h 365125"/>
                <a:gd name="connsiteX2" fmla="*/ 1137717 w 1633086"/>
                <a:gd name="connsiteY2" fmla="*/ 0 h 365125"/>
                <a:gd name="connsiteX3" fmla="*/ 1633086 w 1633086"/>
                <a:gd name="connsiteY3" fmla="*/ 0 h 365125"/>
                <a:gd name="connsiteX4" fmla="*/ 1633086 w 1633086"/>
                <a:gd name="connsiteY4" fmla="*/ 0 h 365125"/>
                <a:gd name="connsiteX5" fmla="*/ 1633086 w 1633086"/>
                <a:gd name="connsiteY5" fmla="*/ 365125 h 365125"/>
                <a:gd name="connsiteX6" fmla="*/ 1633086 w 1633086"/>
                <a:gd name="connsiteY6" fmla="*/ 365125 h 365125"/>
                <a:gd name="connsiteX7" fmla="*/ 1121386 w 1633086"/>
                <a:gd name="connsiteY7" fmla="*/ 365125 h 365125"/>
                <a:gd name="connsiteX8" fmla="*/ 577024 w 1633086"/>
                <a:gd name="connsiteY8" fmla="*/ 365125 h 365125"/>
                <a:gd name="connsiteX9" fmla="*/ 0 w 1633086"/>
                <a:gd name="connsiteY9" fmla="*/ 365125 h 365125"/>
                <a:gd name="connsiteX10" fmla="*/ 0 w 1633086"/>
                <a:gd name="connsiteY10" fmla="*/ 365125 h 365125"/>
                <a:gd name="connsiteX11" fmla="*/ 0 w 1633086"/>
                <a:gd name="connsiteY11" fmla="*/ 0 h 365125"/>
                <a:gd name="connsiteX12" fmla="*/ 0 w 1633086"/>
                <a:gd name="connsiteY12" fmla="*/ 0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5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1992" y="124054"/>
                    <a:pt x="1609045" y="287585"/>
                    <a:pt x="1633086" y="365125"/>
                  </a:cubicBezTo>
                  <a:lnTo>
                    <a:pt x="1633086" y="365125"/>
                  </a:lnTo>
                  <a:cubicBezTo>
                    <a:pt x="1417345" y="404402"/>
                    <a:pt x="1226985" y="359517"/>
                    <a:pt x="1121386" y="365125"/>
                  </a:cubicBezTo>
                  <a:cubicBezTo>
                    <a:pt x="1015787" y="370733"/>
                    <a:pt x="841976" y="314445"/>
                    <a:pt x="577024" y="365125"/>
                  </a:cubicBezTo>
                  <a:cubicBezTo>
                    <a:pt x="312072" y="415805"/>
                    <a:pt x="146841" y="331948"/>
                    <a:pt x="0" y="365125"/>
                  </a:cubicBezTo>
                  <a:lnTo>
                    <a:pt x="0" y="365125"/>
                  </a:lnTo>
                  <a:cubicBezTo>
                    <a:pt x="-27249" y="244742"/>
                    <a:pt x="40333" y="111141"/>
                    <a:pt x="0" y="0"/>
                  </a:cubicBezTo>
                  <a:lnTo>
                    <a:pt x="0" y="0"/>
                  </a:lnTo>
                  <a:close/>
                </a:path>
                <a:path w="1633086" h="365125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33" y="144445"/>
                    <a:pt x="1627031" y="264184"/>
                    <a:pt x="1633086" y="365125"/>
                  </a:cubicBezTo>
                  <a:lnTo>
                    <a:pt x="1633086" y="365125"/>
                  </a:lnTo>
                  <a:cubicBezTo>
                    <a:pt x="1439352" y="367313"/>
                    <a:pt x="1276815" y="342210"/>
                    <a:pt x="1121386" y="365125"/>
                  </a:cubicBezTo>
                  <a:cubicBezTo>
                    <a:pt x="965957" y="388040"/>
                    <a:pt x="736489" y="305221"/>
                    <a:pt x="544362" y="365125"/>
                  </a:cubicBezTo>
                  <a:cubicBezTo>
                    <a:pt x="352235" y="425029"/>
                    <a:pt x="228539" y="336452"/>
                    <a:pt x="0" y="365125"/>
                  </a:cubicBezTo>
                  <a:lnTo>
                    <a:pt x="0" y="365125"/>
                  </a:lnTo>
                  <a:cubicBezTo>
                    <a:pt x="-39276" y="265253"/>
                    <a:pt x="19396" y="8375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17" name="Google Shape;56;p2">
              <a:extLst>
                <a:ext uri="{FF2B5EF4-FFF2-40B4-BE49-F238E27FC236}">
                  <a16:creationId xmlns:a16="http://schemas.microsoft.com/office/drawing/2014/main" id="{6A55ED0B-1966-C295-2706-82A8F4109EDE}"/>
                </a:ext>
              </a:extLst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09446" y="205467"/>
              <a:ext cx="1336425" cy="1370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Google Shape;310;p17">
            <a:extLst>
              <a:ext uri="{FF2B5EF4-FFF2-40B4-BE49-F238E27FC236}">
                <a16:creationId xmlns:a16="http://schemas.microsoft.com/office/drawing/2014/main" id="{E5185F3E-BFDE-31FE-6CF9-A8A350D3630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62550" y="3258494"/>
            <a:ext cx="7266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Phần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kết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quả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sẽ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được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trình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bài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thông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qua demo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trực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tiếp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.</a:t>
            </a:r>
            <a:endParaRPr sz="2000" b="0" i="1" u="none" strike="noStrike" cap="none" dirty="0">
              <a:solidFill>
                <a:srgbClr val="000000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0686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ED3AC5F-2DE6-8695-7B01-5B20256EF10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8637" y="91440"/>
            <a:ext cx="4826263" cy="646331"/>
          </a:xfrm>
          <a:custGeom>
            <a:avLst/>
            <a:gdLst>
              <a:gd name="connsiteX0" fmla="*/ 0 w 4826263"/>
              <a:gd name="connsiteY0" fmla="*/ 0 h 646331"/>
              <a:gd name="connsiteX1" fmla="*/ 632777 w 4826263"/>
              <a:gd name="connsiteY1" fmla="*/ 0 h 646331"/>
              <a:gd name="connsiteX2" fmla="*/ 1217291 w 4826263"/>
              <a:gd name="connsiteY2" fmla="*/ 0 h 646331"/>
              <a:gd name="connsiteX3" fmla="*/ 1753542 w 4826263"/>
              <a:gd name="connsiteY3" fmla="*/ 0 h 646331"/>
              <a:gd name="connsiteX4" fmla="*/ 2289794 w 4826263"/>
              <a:gd name="connsiteY4" fmla="*/ 0 h 646331"/>
              <a:gd name="connsiteX5" fmla="*/ 2922570 w 4826263"/>
              <a:gd name="connsiteY5" fmla="*/ 0 h 646331"/>
              <a:gd name="connsiteX6" fmla="*/ 3507084 w 4826263"/>
              <a:gd name="connsiteY6" fmla="*/ 0 h 646331"/>
              <a:gd name="connsiteX7" fmla="*/ 3898548 w 4826263"/>
              <a:gd name="connsiteY7" fmla="*/ 0 h 646331"/>
              <a:gd name="connsiteX8" fmla="*/ 4826263 w 4826263"/>
              <a:gd name="connsiteY8" fmla="*/ 0 h 646331"/>
              <a:gd name="connsiteX9" fmla="*/ 4826263 w 4826263"/>
              <a:gd name="connsiteY9" fmla="*/ 336092 h 646331"/>
              <a:gd name="connsiteX10" fmla="*/ 4826263 w 4826263"/>
              <a:gd name="connsiteY10" fmla="*/ 646331 h 646331"/>
              <a:gd name="connsiteX11" fmla="*/ 4386537 w 4826263"/>
              <a:gd name="connsiteY11" fmla="*/ 646331 h 646331"/>
              <a:gd name="connsiteX12" fmla="*/ 3753760 w 4826263"/>
              <a:gd name="connsiteY12" fmla="*/ 646331 h 646331"/>
              <a:gd name="connsiteX13" fmla="*/ 3265771 w 4826263"/>
              <a:gd name="connsiteY13" fmla="*/ 646331 h 646331"/>
              <a:gd name="connsiteX14" fmla="*/ 2632995 w 4826263"/>
              <a:gd name="connsiteY14" fmla="*/ 646331 h 646331"/>
              <a:gd name="connsiteX15" fmla="*/ 2193268 w 4826263"/>
              <a:gd name="connsiteY15" fmla="*/ 646331 h 646331"/>
              <a:gd name="connsiteX16" fmla="*/ 1801805 w 4826263"/>
              <a:gd name="connsiteY16" fmla="*/ 646331 h 646331"/>
              <a:gd name="connsiteX17" fmla="*/ 1410341 w 4826263"/>
              <a:gd name="connsiteY17" fmla="*/ 646331 h 646331"/>
              <a:gd name="connsiteX18" fmla="*/ 825827 w 4826263"/>
              <a:gd name="connsiteY18" fmla="*/ 646331 h 646331"/>
              <a:gd name="connsiteX19" fmla="*/ 0 w 4826263"/>
              <a:gd name="connsiteY19" fmla="*/ 646331 h 646331"/>
              <a:gd name="connsiteX20" fmla="*/ 0 w 4826263"/>
              <a:gd name="connsiteY20" fmla="*/ 323166 h 646331"/>
              <a:gd name="connsiteX21" fmla="*/ 0 w 4826263"/>
              <a:gd name="connsiteY21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26263" h="646331" fill="none" extrusionOk="0">
                <a:moveTo>
                  <a:pt x="0" y="0"/>
                </a:moveTo>
                <a:cubicBezTo>
                  <a:pt x="149565" y="-62882"/>
                  <a:pt x="353315" y="64692"/>
                  <a:pt x="632777" y="0"/>
                </a:cubicBezTo>
                <a:cubicBezTo>
                  <a:pt x="912239" y="-64692"/>
                  <a:pt x="1100287" y="16488"/>
                  <a:pt x="1217291" y="0"/>
                </a:cubicBezTo>
                <a:cubicBezTo>
                  <a:pt x="1334295" y="-16488"/>
                  <a:pt x="1525861" y="51514"/>
                  <a:pt x="1753542" y="0"/>
                </a:cubicBezTo>
                <a:cubicBezTo>
                  <a:pt x="1981223" y="-51514"/>
                  <a:pt x="2073148" y="6411"/>
                  <a:pt x="2289794" y="0"/>
                </a:cubicBezTo>
                <a:cubicBezTo>
                  <a:pt x="2506440" y="-6411"/>
                  <a:pt x="2782283" y="3472"/>
                  <a:pt x="2922570" y="0"/>
                </a:cubicBezTo>
                <a:cubicBezTo>
                  <a:pt x="3062857" y="-3472"/>
                  <a:pt x="3325358" y="52158"/>
                  <a:pt x="3507084" y="0"/>
                </a:cubicBezTo>
                <a:cubicBezTo>
                  <a:pt x="3688810" y="-52158"/>
                  <a:pt x="3785573" y="39171"/>
                  <a:pt x="3898548" y="0"/>
                </a:cubicBezTo>
                <a:cubicBezTo>
                  <a:pt x="4011523" y="-39171"/>
                  <a:pt x="4443887" y="93143"/>
                  <a:pt x="4826263" y="0"/>
                </a:cubicBezTo>
                <a:cubicBezTo>
                  <a:pt x="4863547" y="145863"/>
                  <a:pt x="4808193" y="239687"/>
                  <a:pt x="4826263" y="336092"/>
                </a:cubicBezTo>
                <a:cubicBezTo>
                  <a:pt x="4844333" y="432497"/>
                  <a:pt x="4789900" y="513074"/>
                  <a:pt x="4826263" y="646331"/>
                </a:cubicBezTo>
                <a:cubicBezTo>
                  <a:pt x="4676053" y="686894"/>
                  <a:pt x="4495517" y="605827"/>
                  <a:pt x="4386537" y="646331"/>
                </a:cubicBezTo>
                <a:cubicBezTo>
                  <a:pt x="4277557" y="686835"/>
                  <a:pt x="4035786" y="603832"/>
                  <a:pt x="3753760" y="646331"/>
                </a:cubicBezTo>
                <a:cubicBezTo>
                  <a:pt x="3471734" y="688830"/>
                  <a:pt x="3414720" y="618813"/>
                  <a:pt x="3265771" y="646331"/>
                </a:cubicBezTo>
                <a:cubicBezTo>
                  <a:pt x="3116822" y="673849"/>
                  <a:pt x="2905643" y="590522"/>
                  <a:pt x="2632995" y="646331"/>
                </a:cubicBezTo>
                <a:cubicBezTo>
                  <a:pt x="2360347" y="702140"/>
                  <a:pt x="2323870" y="643144"/>
                  <a:pt x="2193268" y="646331"/>
                </a:cubicBezTo>
                <a:cubicBezTo>
                  <a:pt x="2062666" y="649518"/>
                  <a:pt x="1989960" y="626074"/>
                  <a:pt x="1801805" y="646331"/>
                </a:cubicBezTo>
                <a:cubicBezTo>
                  <a:pt x="1613650" y="666588"/>
                  <a:pt x="1549052" y="606198"/>
                  <a:pt x="1410341" y="646331"/>
                </a:cubicBezTo>
                <a:cubicBezTo>
                  <a:pt x="1271630" y="686464"/>
                  <a:pt x="1108518" y="576817"/>
                  <a:pt x="825827" y="646331"/>
                </a:cubicBezTo>
                <a:cubicBezTo>
                  <a:pt x="543136" y="715845"/>
                  <a:pt x="258847" y="624391"/>
                  <a:pt x="0" y="646331"/>
                </a:cubicBezTo>
                <a:cubicBezTo>
                  <a:pt x="-23976" y="502531"/>
                  <a:pt x="4283" y="420321"/>
                  <a:pt x="0" y="323166"/>
                </a:cubicBezTo>
                <a:cubicBezTo>
                  <a:pt x="-4283" y="226011"/>
                  <a:pt x="19478" y="72052"/>
                  <a:pt x="0" y="0"/>
                </a:cubicBezTo>
                <a:close/>
              </a:path>
              <a:path w="4826263" h="646331" stroke="0" extrusionOk="0">
                <a:moveTo>
                  <a:pt x="0" y="0"/>
                </a:moveTo>
                <a:cubicBezTo>
                  <a:pt x="98646" y="-30276"/>
                  <a:pt x="309831" y="52661"/>
                  <a:pt x="487989" y="0"/>
                </a:cubicBezTo>
                <a:cubicBezTo>
                  <a:pt x="666147" y="-52661"/>
                  <a:pt x="722789" y="15981"/>
                  <a:pt x="879452" y="0"/>
                </a:cubicBezTo>
                <a:cubicBezTo>
                  <a:pt x="1036115" y="-15981"/>
                  <a:pt x="1278892" y="61194"/>
                  <a:pt x="1512229" y="0"/>
                </a:cubicBezTo>
                <a:cubicBezTo>
                  <a:pt x="1745566" y="-61194"/>
                  <a:pt x="1863378" y="32133"/>
                  <a:pt x="2000218" y="0"/>
                </a:cubicBezTo>
                <a:cubicBezTo>
                  <a:pt x="2137058" y="-32133"/>
                  <a:pt x="2351377" y="26812"/>
                  <a:pt x="2488207" y="0"/>
                </a:cubicBezTo>
                <a:cubicBezTo>
                  <a:pt x="2625037" y="-26812"/>
                  <a:pt x="2943211" y="29683"/>
                  <a:pt x="3120983" y="0"/>
                </a:cubicBezTo>
                <a:cubicBezTo>
                  <a:pt x="3298755" y="-29683"/>
                  <a:pt x="3353810" y="43703"/>
                  <a:pt x="3560710" y="0"/>
                </a:cubicBezTo>
                <a:cubicBezTo>
                  <a:pt x="3767610" y="-43703"/>
                  <a:pt x="4034033" y="71002"/>
                  <a:pt x="4193486" y="0"/>
                </a:cubicBezTo>
                <a:cubicBezTo>
                  <a:pt x="4352939" y="-71002"/>
                  <a:pt x="4694941" y="50025"/>
                  <a:pt x="4826263" y="0"/>
                </a:cubicBezTo>
                <a:cubicBezTo>
                  <a:pt x="4854177" y="69999"/>
                  <a:pt x="4813782" y="203489"/>
                  <a:pt x="4826263" y="323166"/>
                </a:cubicBezTo>
                <a:cubicBezTo>
                  <a:pt x="4838744" y="442843"/>
                  <a:pt x="4809159" y="576376"/>
                  <a:pt x="4826263" y="646331"/>
                </a:cubicBezTo>
                <a:cubicBezTo>
                  <a:pt x="4686091" y="665951"/>
                  <a:pt x="4389748" y="595973"/>
                  <a:pt x="4241749" y="646331"/>
                </a:cubicBezTo>
                <a:cubicBezTo>
                  <a:pt x="4093750" y="696689"/>
                  <a:pt x="3899152" y="623336"/>
                  <a:pt x="3608972" y="646331"/>
                </a:cubicBezTo>
                <a:cubicBezTo>
                  <a:pt x="3318792" y="669326"/>
                  <a:pt x="3108636" y="611581"/>
                  <a:pt x="2976196" y="646331"/>
                </a:cubicBezTo>
                <a:cubicBezTo>
                  <a:pt x="2843756" y="681081"/>
                  <a:pt x="2734553" y="640137"/>
                  <a:pt x="2536469" y="646331"/>
                </a:cubicBezTo>
                <a:cubicBezTo>
                  <a:pt x="2338385" y="652525"/>
                  <a:pt x="2249372" y="639941"/>
                  <a:pt x="2000218" y="646331"/>
                </a:cubicBezTo>
                <a:cubicBezTo>
                  <a:pt x="1751064" y="652721"/>
                  <a:pt x="1647606" y="595335"/>
                  <a:pt x="1367441" y="646331"/>
                </a:cubicBezTo>
                <a:cubicBezTo>
                  <a:pt x="1087276" y="697327"/>
                  <a:pt x="939980" y="630547"/>
                  <a:pt x="831190" y="646331"/>
                </a:cubicBezTo>
                <a:cubicBezTo>
                  <a:pt x="722400" y="662115"/>
                  <a:pt x="248653" y="636024"/>
                  <a:pt x="0" y="646331"/>
                </a:cubicBezTo>
                <a:cubicBezTo>
                  <a:pt x="-28682" y="554744"/>
                  <a:pt x="15634" y="454617"/>
                  <a:pt x="0" y="336092"/>
                </a:cubicBezTo>
                <a:cubicBezTo>
                  <a:pt x="-15634" y="217567"/>
                  <a:pt x="5267" y="71233"/>
                  <a:pt x="0" y="0"/>
                </a:cubicBezTo>
                <a:close/>
              </a:path>
            </a:pathLst>
          </a:custGeom>
          <a:solidFill>
            <a:srgbClr val="F53232"/>
          </a:solidFill>
          <a:ln w="12700">
            <a:solidFill>
              <a:srgbClr val="F5323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6.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Kết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luận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(</a:t>
            </a: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Ưu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/</a:t>
            </a: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nhược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điểm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)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B62F340-3165-F9BA-6668-D033CF11B6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EBA74B-B162-4AA0-9BC4-9AFB05127C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8FD680-B2E4-C031-8F03-05C447FA04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361116" y="91440"/>
            <a:ext cx="1738170" cy="469267"/>
            <a:chOff x="10361116" y="91440"/>
            <a:chExt cx="1738170" cy="469267"/>
          </a:xfrm>
        </p:grpSpPr>
        <p:sp>
          <p:nvSpPr>
            <p:cNvPr id="14" name="Rectangle: Diagonal Corners Rounded 13">
              <a:extLst>
                <a:ext uri="{FF2B5EF4-FFF2-40B4-BE49-F238E27FC236}">
                  <a16:creationId xmlns:a16="http://schemas.microsoft.com/office/drawing/2014/main" id="{CD0025EB-5198-FFA2-9EC1-C466091DE74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466200" y="195581"/>
              <a:ext cx="1633086" cy="365126"/>
            </a:xfrm>
            <a:custGeom>
              <a:avLst/>
              <a:gdLst>
                <a:gd name="connsiteX0" fmla="*/ 0 w 1633086"/>
                <a:gd name="connsiteY0" fmla="*/ 0 h 365126"/>
                <a:gd name="connsiteX1" fmla="*/ 577024 w 1633086"/>
                <a:gd name="connsiteY1" fmla="*/ 0 h 365126"/>
                <a:gd name="connsiteX2" fmla="*/ 1137717 w 1633086"/>
                <a:gd name="connsiteY2" fmla="*/ 0 h 365126"/>
                <a:gd name="connsiteX3" fmla="*/ 1633086 w 1633086"/>
                <a:gd name="connsiteY3" fmla="*/ 0 h 365126"/>
                <a:gd name="connsiteX4" fmla="*/ 1633086 w 1633086"/>
                <a:gd name="connsiteY4" fmla="*/ 0 h 365126"/>
                <a:gd name="connsiteX5" fmla="*/ 1633086 w 1633086"/>
                <a:gd name="connsiteY5" fmla="*/ 365126 h 365126"/>
                <a:gd name="connsiteX6" fmla="*/ 1633086 w 1633086"/>
                <a:gd name="connsiteY6" fmla="*/ 365126 h 365126"/>
                <a:gd name="connsiteX7" fmla="*/ 1121386 w 1633086"/>
                <a:gd name="connsiteY7" fmla="*/ 365126 h 365126"/>
                <a:gd name="connsiteX8" fmla="*/ 577024 w 1633086"/>
                <a:gd name="connsiteY8" fmla="*/ 365126 h 365126"/>
                <a:gd name="connsiteX9" fmla="*/ 0 w 1633086"/>
                <a:gd name="connsiteY9" fmla="*/ 365126 h 365126"/>
                <a:gd name="connsiteX10" fmla="*/ 0 w 1633086"/>
                <a:gd name="connsiteY10" fmla="*/ 365126 h 365126"/>
                <a:gd name="connsiteX11" fmla="*/ 0 w 1633086"/>
                <a:gd name="connsiteY11" fmla="*/ 0 h 365126"/>
                <a:gd name="connsiteX12" fmla="*/ 0 w 1633086"/>
                <a:gd name="connsiteY12" fmla="*/ 0 h 36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6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8792" y="120717"/>
                    <a:pt x="1610633" y="276424"/>
                    <a:pt x="1633086" y="365126"/>
                  </a:cubicBezTo>
                  <a:lnTo>
                    <a:pt x="1633086" y="365126"/>
                  </a:lnTo>
                  <a:cubicBezTo>
                    <a:pt x="1417345" y="404403"/>
                    <a:pt x="1226985" y="359518"/>
                    <a:pt x="1121386" y="365126"/>
                  </a:cubicBezTo>
                  <a:cubicBezTo>
                    <a:pt x="1015787" y="370734"/>
                    <a:pt x="841976" y="314446"/>
                    <a:pt x="577024" y="365126"/>
                  </a:cubicBezTo>
                  <a:cubicBezTo>
                    <a:pt x="312072" y="415806"/>
                    <a:pt x="146841" y="331949"/>
                    <a:pt x="0" y="365126"/>
                  </a:cubicBezTo>
                  <a:lnTo>
                    <a:pt x="0" y="365126"/>
                  </a:lnTo>
                  <a:cubicBezTo>
                    <a:pt x="-30379" y="252494"/>
                    <a:pt x="39656" y="117209"/>
                    <a:pt x="0" y="0"/>
                  </a:cubicBezTo>
                  <a:lnTo>
                    <a:pt x="0" y="0"/>
                  </a:lnTo>
                  <a:close/>
                </a:path>
                <a:path w="1633086" h="365126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62" y="140513"/>
                    <a:pt x="1629828" y="258400"/>
                    <a:pt x="1633086" y="365126"/>
                  </a:cubicBezTo>
                  <a:lnTo>
                    <a:pt x="1633086" y="365126"/>
                  </a:lnTo>
                  <a:cubicBezTo>
                    <a:pt x="1439352" y="367314"/>
                    <a:pt x="1276815" y="342211"/>
                    <a:pt x="1121386" y="365126"/>
                  </a:cubicBezTo>
                  <a:cubicBezTo>
                    <a:pt x="965957" y="388041"/>
                    <a:pt x="736489" y="305222"/>
                    <a:pt x="544362" y="365126"/>
                  </a:cubicBezTo>
                  <a:cubicBezTo>
                    <a:pt x="352235" y="425030"/>
                    <a:pt x="228539" y="336453"/>
                    <a:pt x="0" y="365126"/>
                  </a:cubicBezTo>
                  <a:lnTo>
                    <a:pt x="0" y="365126"/>
                  </a:lnTo>
                  <a:cubicBezTo>
                    <a:pt x="-42390" y="267509"/>
                    <a:pt x="10096" y="9062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3232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: Diagonal Corners Rounded 14">
              <a:extLst>
                <a:ext uri="{FF2B5EF4-FFF2-40B4-BE49-F238E27FC236}">
                  <a16:creationId xmlns:a16="http://schemas.microsoft.com/office/drawing/2014/main" id="{D274C32E-9707-F6AD-9E25-686E6D81F6B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361116" y="91440"/>
              <a:ext cx="1633086" cy="365125"/>
            </a:xfrm>
            <a:custGeom>
              <a:avLst/>
              <a:gdLst>
                <a:gd name="connsiteX0" fmla="*/ 0 w 1633086"/>
                <a:gd name="connsiteY0" fmla="*/ 0 h 365125"/>
                <a:gd name="connsiteX1" fmla="*/ 577024 w 1633086"/>
                <a:gd name="connsiteY1" fmla="*/ 0 h 365125"/>
                <a:gd name="connsiteX2" fmla="*/ 1137717 w 1633086"/>
                <a:gd name="connsiteY2" fmla="*/ 0 h 365125"/>
                <a:gd name="connsiteX3" fmla="*/ 1633086 w 1633086"/>
                <a:gd name="connsiteY3" fmla="*/ 0 h 365125"/>
                <a:gd name="connsiteX4" fmla="*/ 1633086 w 1633086"/>
                <a:gd name="connsiteY4" fmla="*/ 0 h 365125"/>
                <a:gd name="connsiteX5" fmla="*/ 1633086 w 1633086"/>
                <a:gd name="connsiteY5" fmla="*/ 365125 h 365125"/>
                <a:gd name="connsiteX6" fmla="*/ 1633086 w 1633086"/>
                <a:gd name="connsiteY6" fmla="*/ 365125 h 365125"/>
                <a:gd name="connsiteX7" fmla="*/ 1121386 w 1633086"/>
                <a:gd name="connsiteY7" fmla="*/ 365125 h 365125"/>
                <a:gd name="connsiteX8" fmla="*/ 577024 w 1633086"/>
                <a:gd name="connsiteY8" fmla="*/ 365125 h 365125"/>
                <a:gd name="connsiteX9" fmla="*/ 0 w 1633086"/>
                <a:gd name="connsiteY9" fmla="*/ 365125 h 365125"/>
                <a:gd name="connsiteX10" fmla="*/ 0 w 1633086"/>
                <a:gd name="connsiteY10" fmla="*/ 365125 h 365125"/>
                <a:gd name="connsiteX11" fmla="*/ 0 w 1633086"/>
                <a:gd name="connsiteY11" fmla="*/ 0 h 365125"/>
                <a:gd name="connsiteX12" fmla="*/ 0 w 1633086"/>
                <a:gd name="connsiteY12" fmla="*/ 0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5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1992" y="124054"/>
                    <a:pt x="1609045" y="287585"/>
                    <a:pt x="1633086" y="365125"/>
                  </a:cubicBezTo>
                  <a:lnTo>
                    <a:pt x="1633086" y="365125"/>
                  </a:lnTo>
                  <a:cubicBezTo>
                    <a:pt x="1417345" y="404402"/>
                    <a:pt x="1226985" y="359517"/>
                    <a:pt x="1121386" y="365125"/>
                  </a:cubicBezTo>
                  <a:cubicBezTo>
                    <a:pt x="1015787" y="370733"/>
                    <a:pt x="841976" y="314445"/>
                    <a:pt x="577024" y="365125"/>
                  </a:cubicBezTo>
                  <a:cubicBezTo>
                    <a:pt x="312072" y="415805"/>
                    <a:pt x="146841" y="331948"/>
                    <a:pt x="0" y="365125"/>
                  </a:cubicBezTo>
                  <a:lnTo>
                    <a:pt x="0" y="365125"/>
                  </a:lnTo>
                  <a:cubicBezTo>
                    <a:pt x="-27249" y="244742"/>
                    <a:pt x="40333" y="111141"/>
                    <a:pt x="0" y="0"/>
                  </a:cubicBezTo>
                  <a:lnTo>
                    <a:pt x="0" y="0"/>
                  </a:lnTo>
                  <a:close/>
                </a:path>
                <a:path w="1633086" h="365125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33" y="144445"/>
                    <a:pt x="1627031" y="264184"/>
                    <a:pt x="1633086" y="365125"/>
                  </a:cubicBezTo>
                  <a:lnTo>
                    <a:pt x="1633086" y="365125"/>
                  </a:lnTo>
                  <a:cubicBezTo>
                    <a:pt x="1439352" y="367313"/>
                    <a:pt x="1276815" y="342210"/>
                    <a:pt x="1121386" y="365125"/>
                  </a:cubicBezTo>
                  <a:cubicBezTo>
                    <a:pt x="965957" y="388040"/>
                    <a:pt x="736489" y="305221"/>
                    <a:pt x="544362" y="365125"/>
                  </a:cubicBezTo>
                  <a:cubicBezTo>
                    <a:pt x="352235" y="425029"/>
                    <a:pt x="228539" y="336452"/>
                    <a:pt x="0" y="365125"/>
                  </a:cubicBezTo>
                  <a:lnTo>
                    <a:pt x="0" y="365125"/>
                  </a:lnTo>
                  <a:cubicBezTo>
                    <a:pt x="-39276" y="265253"/>
                    <a:pt x="19396" y="8375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17" name="Google Shape;56;p2">
              <a:extLst>
                <a:ext uri="{FF2B5EF4-FFF2-40B4-BE49-F238E27FC236}">
                  <a16:creationId xmlns:a16="http://schemas.microsoft.com/office/drawing/2014/main" id="{6A55ED0B-1966-C295-2706-82A8F4109EDE}"/>
                </a:ext>
              </a:extLst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09446" y="205467"/>
              <a:ext cx="1336425" cy="1370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325;p18">
            <a:extLst>
              <a:ext uri="{FF2B5EF4-FFF2-40B4-BE49-F238E27FC236}">
                <a16:creationId xmlns:a16="http://schemas.microsoft.com/office/drawing/2014/main" id="{A3057639-766E-B5AF-3F5E-1872D26EDF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87287" y="1815738"/>
            <a:ext cx="4166695" cy="355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Ưu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điểm</a:t>
            </a:r>
            <a:endParaRPr sz="2000" b="1" i="0" u="none" strike="noStrike" cap="none" dirty="0">
              <a:solidFill>
                <a:srgbClr val="000000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vi-VN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Giao diện thân thiện, ưa nhìn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Cài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đặt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được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các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tính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năng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cơ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bản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của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wed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bán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đồ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điện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tử</a:t>
            </a:r>
            <a:endParaRPr sz="2000" b="0" i="0" u="none" strike="noStrike" cap="none" dirty="0">
              <a:solidFill>
                <a:srgbClr val="000000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Mã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nguồn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được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cấu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trúc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và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bảo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mật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tốt</a:t>
            </a:r>
            <a:endParaRPr sz="2000" b="0" i="0" u="none" strike="noStrike" cap="none" dirty="0">
              <a:solidFill>
                <a:srgbClr val="000000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26;p18">
            <a:extLst>
              <a:ext uri="{FF2B5EF4-FFF2-40B4-BE49-F238E27FC236}">
                <a16:creationId xmlns:a16="http://schemas.microsoft.com/office/drawing/2014/main" id="{792E38C7-2A8E-5295-27E7-F0A3C264E0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42752" y="1815737"/>
            <a:ext cx="5328548" cy="355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Nhược</a:t>
            </a:r>
            <a:r>
              <a:rPr lang="en-US" sz="2000" b="1" i="0" u="none" strike="noStrike" cap="none" dirty="0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171717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điểm</a:t>
            </a:r>
            <a:endParaRPr sz="2000" b="1" i="0" u="none" strike="noStrike" cap="none" dirty="0">
              <a:solidFill>
                <a:srgbClr val="171717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Chưa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triển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khai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kiểm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thử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sản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phẩm</a:t>
            </a:r>
            <a:endParaRPr sz="2000" b="0" i="0" u="none" strike="noStrike" cap="none" dirty="0">
              <a:solidFill>
                <a:srgbClr val="000000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Tốc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độ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load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trang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còn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chậm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chưa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được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tối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ưu</a:t>
            </a:r>
            <a:endParaRPr sz="2000" b="0" i="0" u="none" strike="noStrike" cap="none" dirty="0">
              <a:solidFill>
                <a:srgbClr val="000000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Gặp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nhiều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khó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khăn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khi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tiếp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xúc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với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các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công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nghệ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mới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như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NodeJS, ReactJS</a:t>
            </a:r>
            <a:endParaRPr sz="2000" b="0" i="0" u="none" strike="noStrike" cap="none" dirty="0">
              <a:solidFill>
                <a:srgbClr val="000000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7FD4A9-B32F-CD17-96A8-FB937FFB815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715000" y="1054100"/>
            <a:ext cx="0" cy="5194300"/>
          </a:xfrm>
          <a:prstGeom prst="line">
            <a:avLst/>
          </a:prstGeom>
          <a:ln>
            <a:solidFill>
              <a:srgbClr val="F5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818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ED3AC5F-2DE6-8695-7B01-5B20256EF10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8637" y="91440"/>
            <a:ext cx="4987860" cy="646331"/>
          </a:xfrm>
          <a:custGeom>
            <a:avLst/>
            <a:gdLst>
              <a:gd name="connsiteX0" fmla="*/ 0 w 4987860"/>
              <a:gd name="connsiteY0" fmla="*/ 0 h 646331"/>
              <a:gd name="connsiteX1" fmla="*/ 653964 w 4987860"/>
              <a:gd name="connsiteY1" fmla="*/ 0 h 646331"/>
              <a:gd name="connsiteX2" fmla="*/ 1258049 w 4987860"/>
              <a:gd name="connsiteY2" fmla="*/ 0 h 646331"/>
              <a:gd name="connsiteX3" fmla="*/ 1812256 w 4987860"/>
              <a:gd name="connsiteY3" fmla="*/ 0 h 646331"/>
              <a:gd name="connsiteX4" fmla="*/ 2366462 w 4987860"/>
              <a:gd name="connsiteY4" fmla="*/ 0 h 646331"/>
              <a:gd name="connsiteX5" fmla="*/ 3020426 w 4987860"/>
              <a:gd name="connsiteY5" fmla="*/ 0 h 646331"/>
              <a:gd name="connsiteX6" fmla="*/ 3624512 w 4987860"/>
              <a:gd name="connsiteY6" fmla="*/ 0 h 646331"/>
              <a:gd name="connsiteX7" fmla="*/ 4029082 w 4987860"/>
              <a:gd name="connsiteY7" fmla="*/ 0 h 646331"/>
              <a:gd name="connsiteX8" fmla="*/ 4987860 w 4987860"/>
              <a:gd name="connsiteY8" fmla="*/ 0 h 646331"/>
              <a:gd name="connsiteX9" fmla="*/ 4987860 w 4987860"/>
              <a:gd name="connsiteY9" fmla="*/ 336092 h 646331"/>
              <a:gd name="connsiteX10" fmla="*/ 4987860 w 4987860"/>
              <a:gd name="connsiteY10" fmla="*/ 646331 h 646331"/>
              <a:gd name="connsiteX11" fmla="*/ 4533411 w 4987860"/>
              <a:gd name="connsiteY11" fmla="*/ 646331 h 646331"/>
              <a:gd name="connsiteX12" fmla="*/ 3879447 w 4987860"/>
              <a:gd name="connsiteY12" fmla="*/ 646331 h 646331"/>
              <a:gd name="connsiteX13" fmla="*/ 3375119 w 4987860"/>
              <a:gd name="connsiteY13" fmla="*/ 646331 h 646331"/>
              <a:gd name="connsiteX14" fmla="*/ 2721155 w 4987860"/>
              <a:gd name="connsiteY14" fmla="*/ 646331 h 646331"/>
              <a:gd name="connsiteX15" fmla="*/ 2266705 w 4987860"/>
              <a:gd name="connsiteY15" fmla="*/ 646331 h 646331"/>
              <a:gd name="connsiteX16" fmla="*/ 1862134 w 4987860"/>
              <a:gd name="connsiteY16" fmla="*/ 646331 h 646331"/>
              <a:gd name="connsiteX17" fmla="*/ 1457564 w 4987860"/>
              <a:gd name="connsiteY17" fmla="*/ 646331 h 646331"/>
              <a:gd name="connsiteX18" fmla="*/ 853478 w 4987860"/>
              <a:gd name="connsiteY18" fmla="*/ 646331 h 646331"/>
              <a:gd name="connsiteX19" fmla="*/ 0 w 4987860"/>
              <a:gd name="connsiteY19" fmla="*/ 646331 h 646331"/>
              <a:gd name="connsiteX20" fmla="*/ 0 w 4987860"/>
              <a:gd name="connsiteY20" fmla="*/ 323166 h 646331"/>
              <a:gd name="connsiteX21" fmla="*/ 0 w 4987860"/>
              <a:gd name="connsiteY21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987860" h="646331" fill="none" extrusionOk="0">
                <a:moveTo>
                  <a:pt x="0" y="0"/>
                </a:moveTo>
                <a:cubicBezTo>
                  <a:pt x="326202" y="-65345"/>
                  <a:pt x="515517" y="1492"/>
                  <a:pt x="653964" y="0"/>
                </a:cubicBezTo>
                <a:cubicBezTo>
                  <a:pt x="792411" y="-1492"/>
                  <a:pt x="960021" y="2978"/>
                  <a:pt x="1258049" y="0"/>
                </a:cubicBezTo>
                <a:cubicBezTo>
                  <a:pt x="1556077" y="-2978"/>
                  <a:pt x="1691368" y="47744"/>
                  <a:pt x="1812256" y="0"/>
                </a:cubicBezTo>
                <a:cubicBezTo>
                  <a:pt x="1933144" y="-47744"/>
                  <a:pt x="2243808" y="64914"/>
                  <a:pt x="2366462" y="0"/>
                </a:cubicBezTo>
                <a:cubicBezTo>
                  <a:pt x="2489116" y="-64914"/>
                  <a:pt x="2811010" y="50082"/>
                  <a:pt x="3020426" y="0"/>
                </a:cubicBezTo>
                <a:cubicBezTo>
                  <a:pt x="3229842" y="-50082"/>
                  <a:pt x="3322604" y="17186"/>
                  <a:pt x="3624512" y="0"/>
                </a:cubicBezTo>
                <a:cubicBezTo>
                  <a:pt x="3926420" y="-17186"/>
                  <a:pt x="3836426" y="37425"/>
                  <a:pt x="4029082" y="0"/>
                </a:cubicBezTo>
                <a:cubicBezTo>
                  <a:pt x="4221738" y="-37425"/>
                  <a:pt x="4712158" y="80586"/>
                  <a:pt x="4987860" y="0"/>
                </a:cubicBezTo>
                <a:cubicBezTo>
                  <a:pt x="5025144" y="145863"/>
                  <a:pt x="4969790" y="239687"/>
                  <a:pt x="4987860" y="336092"/>
                </a:cubicBezTo>
                <a:cubicBezTo>
                  <a:pt x="5005930" y="432497"/>
                  <a:pt x="4951497" y="513074"/>
                  <a:pt x="4987860" y="646331"/>
                </a:cubicBezTo>
                <a:cubicBezTo>
                  <a:pt x="4883863" y="655362"/>
                  <a:pt x="4727432" y="638573"/>
                  <a:pt x="4533411" y="646331"/>
                </a:cubicBezTo>
                <a:cubicBezTo>
                  <a:pt x="4339390" y="654089"/>
                  <a:pt x="4075973" y="618022"/>
                  <a:pt x="3879447" y="646331"/>
                </a:cubicBezTo>
                <a:cubicBezTo>
                  <a:pt x="3682921" y="674640"/>
                  <a:pt x="3544800" y="594411"/>
                  <a:pt x="3375119" y="646331"/>
                </a:cubicBezTo>
                <a:cubicBezTo>
                  <a:pt x="3205438" y="698251"/>
                  <a:pt x="2901431" y="601186"/>
                  <a:pt x="2721155" y="646331"/>
                </a:cubicBezTo>
                <a:cubicBezTo>
                  <a:pt x="2540879" y="691476"/>
                  <a:pt x="2408668" y="603916"/>
                  <a:pt x="2266705" y="646331"/>
                </a:cubicBezTo>
                <a:cubicBezTo>
                  <a:pt x="2124742" y="688746"/>
                  <a:pt x="2056453" y="600154"/>
                  <a:pt x="1862134" y="646331"/>
                </a:cubicBezTo>
                <a:cubicBezTo>
                  <a:pt x="1667815" y="692508"/>
                  <a:pt x="1568951" y="597798"/>
                  <a:pt x="1457564" y="646331"/>
                </a:cubicBezTo>
                <a:cubicBezTo>
                  <a:pt x="1346177" y="694864"/>
                  <a:pt x="1049162" y="594982"/>
                  <a:pt x="853478" y="646331"/>
                </a:cubicBezTo>
                <a:cubicBezTo>
                  <a:pt x="657794" y="697680"/>
                  <a:pt x="387156" y="578208"/>
                  <a:pt x="0" y="646331"/>
                </a:cubicBezTo>
                <a:cubicBezTo>
                  <a:pt x="-23976" y="502531"/>
                  <a:pt x="4283" y="420321"/>
                  <a:pt x="0" y="323166"/>
                </a:cubicBezTo>
                <a:cubicBezTo>
                  <a:pt x="-4283" y="226011"/>
                  <a:pt x="19478" y="72052"/>
                  <a:pt x="0" y="0"/>
                </a:cubicBezTo>
                <a:close/>
              </a:path>
              <a:path w="4987860" h="646331" stroke="0" extrusionOk="0">
                <a:moveTo>
                  <a:pt x="0" y="0"/>
                </a:moveTo>
                <a:cubicBezTo>
                  <a:pt x="234658" y="-42413"/>
                  <a:pt x="299794" y="27389"/>
                  <a:pt x="504328" y="0"/>
                </a:cubicBezTo>
                <a:cubicBezTo>
                  <a:pt x="708862" y="-27389"/>
                  <a:pt x="739861" y="47739"/>
                  <a:pt x="908899" y="0"/>
                </a:cubicBezTo>
                <a:cubicBezTo>
                  <a:pt x="1077937" y="-47739"/>
                  <a:pt x="1275341" y="24029"/>
                  <a:pt x="1562863" y="0"/>
                </a:cubicBezTo>
                <a:cubicBezTo>
                  <a:pt x="1850385" y="-24029"/>
                  <a:pt x="1818021" y="38406"/>
                  <a:pt x="2067191" y="0"/>
                </a:cubicBezTo>
                <a:cubicBezTo>
                  <a:pt x="2316361" y="-38406"/>
                  <a:pt x="2425925" y="13699"/>
                  <a:pt x="2571519" y="0"/>
                </a:cubicBezTo>
                <a:cubicBezTo>
                  <a:pt x="2717113" y="-13699"/>
                  <a:pt x="3028964" y="19949"/>
                  <a:pt x="3225483" y="0"/>
                </a:cubicBezTo>
                <a:cubicBezTo>
                  <a:pt x="3422002" y="-19949"/>
                  <a:pt x="3566149" y="29836"/>
                  <a:pt x="3679932" y="0"/>
                </a:cubicBezTo>
                <a:cubicBezTo>
                  <a:pt x="3793715" y="-29836"/>
                  <a:pt x="4022664" y="2283"/>
                  <a:pt x="4333896" y="0"/>
                </a:cubicBezTo>
                <a:cubicBezTo>
                  <a:pt x="4645128" y="-2283"/>
                  <a:pt x="4751132" y="29854"/>
                  <a:pt x="4987860" y="0"/>
                </a:cubicBezTo>
                <a:cubicBezTo>
                  <a:pt x="5015774" y="69999"/>
                  <a:pt x="4975379" y="203489"/>
                  <a:pt x="4987860" y="323166"/>
                </a:cubicBezTo>
                <a:cubicBezTo>
                  <a:pt x="5000341" y="442843"/>
                  <a:pt x="4970756" y="576376"/>
                  <a:pt x="4987860" y="646331"/>
                </a:cubicBezTo>
                <a:cubicBezTo>
                  <a:pt x="4813922" y="650676"/>
                  <a:pt x="4647930" y="643617"/>
                  <a:pt x="4383775" y="646331"/>
                </a:cubicBezTo>
                <a:cubicBezTo>
                  <a:pt x="4119620" y="649045"/>
                  <a:pt x="3872066" y="611975"/>
                  <a:pt x="3729811" y="646331"/>
                </a:cubicBezTo>
                <a:cubicBezTo>
                  <a:pt x="3587556" y="680687"/>
                  <a:pt x="3313174" y="640534"/>
                  <a:pt x="3075847" y="646331"/>
                </a:cubicBezTo>
                <a:cubicBezTo>
                  <a:pt x="2838520" y="652128"/>
                  <a:pt x="2833501" y="610634"/>
                  <a:pt x="2621398" y="646331"/>
                </a:cubicBezTo>
                <a:cubicBezTo>
                  <a:pt x="2409295" y="682028"/>
                  <a:pt x="2184792" y="580492"/>
                  <a:pt x="2067191" y="646331"/>
                </a:cubicBezTo>
                <a:cubicBezTo>
                  <a:pt x="1949590" y="712170"/>
                  <a:pt x="1703000" y="587254"/>
                  <a:pt x="1413227" y="646331"/>
                </a:cubicBezTo>
                <a:cubicBezTo>
                  <a:pt x="1123454" y="705408"/>
                  <a:pt x="1001554" y="607710"/>
                  <a:pt x="859020" y="646331"/>
                </a:cubicBezTo>
                <a:cubicBezTo>
                  <a:pt x="716486" y="684952"/>
                  <a:pt x="385399" y="599231"/>
                  <a:pt x="0" y="646331"/>
                </a:cubicBezTo>
                <a:cubicBezTo>
                  <a:pt x="-28682" y="554744"/>
                  <a:pt x="15634" y="454617"/>
                  <a:pt x="0" y="336092"/>
                </a:cubicBezTo>
                <a:cubicBezTo>
                  <a:pt x="-15634" y="217567"/>
                  <a:pt x="5267" y="71233"/>
                  <a:pt x="0" y="0"/>
                </a:cubicBezTo>
                <a:close/>
              </a:path>
            </a:pathLst>
          </a:custGeom>
          <a:solidFill>
            <a:srgbClr val="F53232"/>
          </a:solidFill>
          <a:ln w="12700">
            <a:solidFill>
              <a:srgbClr val="F5323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6.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Kết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luận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(</a:t>
            </a: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Hướng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phát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triển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)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B62F340-3165-F9BA-6668-D033CF11B6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EBA74B-B162-4AA0-9BC4-9AFB05127C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8FD680-B2E4-C031-8F03-05C447FA04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361116" y="91440"/>
            <a:ext cx="1738170" cy="469267"/>
            <a:chOff x="10361116" y="91440"/>
            <a:chExt cx="1738170" cy="469267"/>
          </a:xfrm>
        </p:grpSpPr>
        <p:sp>
          <p:nvSpPr>
            <p:cNvPr id="14" name="Rectangle: Diagonal Corners Rounded 13">
              <a:extLst>
                <a:ext uri="{FF2B5EF4-FFF2-40B4-BE49-F238E27FC236}">
                  <a16:creationId xmlns:a16="http://schemas.microsoft.com/office/drawing/2014/main" id="{CD0025EB-5198-FFA2-9EC1-C466091DE74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466200" y="195581"/>
              <a:ext cx="1633086" cy="365126"/>
            </a:xfrm>
            <a:custGeom>
              <a:avLst/>
              <a:gdLst>
                <a:gd name="connsiteX0" fmla="*/ 0 w 1633086"/>
                <a:gd name="connsiteY0" fmla="*/ 0 h 365126"/>
                <a:gd name="connsiteX1" fmla="*/ 577024 w 1633086"/>
                <a:gd name="connsiteY1" fmla="*/ 0 h 365126"/>
                <a:gd name="connsiteX2" fmla="*/ 1137717 w 1633086"/>
                <a:gd name="connsiteY2" fmla="*/ 0 h 365126"/>
                <a:gd name="connsiteX3" fmla="*/ 1633086 w 1633086"/>
                <a:gd name="connsiteY3" fmla="*/ 0 h 365126"/>
                <a:gd name="connsiteX4" fmla="*/ 1633086 w 1633086"/>
                <a:gd name="connsiteY4" fmla="*/ 0 h 365126"/>
                <a:gd name="connsiteX5" fmla="*/ 1633086 w 1633086"/>
                <a:gd name="connsiteY5" fmla="*/ 365126 h 365126"/>
                <a:gd name="connsiteX6" fmla="*/ 1633086 w 1633086"/>
                <a:gd name="connsiteY6" fmla="*/ 365126 h 365126"/>
                <a:gd name="connsiteX7" fmla="*/ 1121386 w 1633086"/>
                <a:gd name="connsiteY7" fmla="*/ 365126 h 365126"/>
                <a:gd name="connsiteX8" fmla="*/ 577024 w 1633086"/>
                <a:gd name="connsiteY8" fmla="*/ 365126 h 365126"/>
                <a:gd name="connsiteX9" fmla="*/ 0 w 1633086"/>
                <a:gd name="connsiteY9" fmla="*/ 365126 h 365126"/>
                <a:gd name="connsiteX10" fmla="*/ 0 w 1633086"/>
                <a:gd name="connsiteY10" fmla="*/ 365126 h 365126"/>
                <a:gd name="connsiteX11" fmla="*/ 0 w 1633086"/>
                <a:gd name="connsiteY11" fmla="*/ 0 h 365126"/>
                <a:gd name="connsiteX12" fmla="*/ 0 w 1633086"/>
                <a:gd name="connsiteY12" fmla="*/ 0 h 36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6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8792" y="120717"/>
                    <a:pt x="1610633" y="276424"/>
                    <a:pt x="1633086" y="365126"/>
                  </a:cubicBezTo>
                  <a:lnTo>
                    <a:pt x="1633086" y="365126"/>
                  </a:lnTo>
                  <a:cubicBezTo>
                    <a:pt x="1417345" y="404403"/>
                    <a:pt x="1226985" y="359518"/>
                    <a:pt x="1121386" y="365126"/>
                  </a:cubicBezTo>
                  <a:cubicBezTo>
                    <a:pt x="1015787" y="370734"/>
                    <a:pt x="841976" y="314446"/>
                    <a:pt x="577024" y="365126"/>
                  </a:cubicBezTo>
                  <a:cubicBezTo>
                    <a:pt x="312072" y="415806"/>
                    <a:pt x="146841" y="331949"/>
                    <a:pt x="0" y="365126"/>
                  </a:cubicBezTo>
                  <a:lnTo>
                    <a:pt x="0" y="365126"/>
                  </a:lnTo>
                  <a:cubicBezTo>
                    <a:pt x="-30379" y="252494"/>
                    <a:pt x="39656" y="117209"/>
                    <a:pt x="0" y="0"/>
                  </a:cubicBezTo>
                  <a:lnTo>
                    <a:pt x="0" y="0"/>
                  </a:lnTo>
                  <a:close/>
                </a:path>
                <a:path w="1633086" h="365126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62" y="140513"/>
                    <a:pt x="1629828" y="258400"/>
                    <a:pt x="1633086" y="365126"/>
                  </a:cubicBezTo>
                  <a:lnTo>
                    <a:pt x="1633086" y="365126"/>
                  </a:lnTo>
                  <a:cubicBezTo>
                    <a:pt x="1439352" y="367314"/>
                    <a:pt x="1276815" y="342211"/>
                    <a:pt x="1121386" y="365126"/>
                  </a:cubicBezTo>
                  <a:cubicBezTo>
                    <a:pt x="965957" y="388041"/>
                    <a:pt x="736489" y="305222"/>
                    <a:pt x="544362" y="365126"/>
                  </a:cubicBezTo>
                  <a:cubicBezTo>
                    <a:pt x="352235" y="425030"/>
                    <a:pt x="228539" y="336453"/>
                    <a:pt x="0" y="365126"/>
                  </a:cubicBezTo>
                  <a:lnTo>
                    <a:pt x="0" y="365126"/>
                  </a:lnTo>
                  <a:cubicBezTo>
                    <a:pt x="-42390" y="267509"/>
                    <a:pt x="10096" y="9062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3232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: Diagonal Corners Rounded 14">
              <a:extLst>
                <a:ext uri="{FF2B5EF4-FFF2-40B4-BE49-F238E27FC236}">
                  <a16:creationId xmlns:a16="http://schemas.microsoft.com/office/drawing/2014/main" id="{D274C32E-9707-F6AD-9E25-686E6D81F6B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361116" y="91440"/>
              <a:ext cx="1633086" cy="365125"/>
            </a:xfrm>
            <a:custGeom>
              <a:avLst/>
              <a:gdLst>
                <a:gd name="connsiteX0" fmla="*/ 0 w 1633086"/>
                <a:gd name="connsiteY0" fmla="*/ 0 h 365125"/>
                <a:gd name="connsiteX1" fmla="*/ 577024 w 1633086"/>
                <a:gd name="connsiteY1" fmla="*/ 0 h 365125"/>
                <a:gd name="connsiteX2" fmla="*/ 1137717 w 1633086"/>
                <a:gd name="connsiteY2" fmla="*/ 0 h 365125"/>
                <a:gd name="connsiteX3" fmla="*/ 1633086 w 1633086"/>
                <a:gd name="connsiteY3" fmla="*/ 0 h 365125"/>
                <a:gd name="connsiteX4" fmla="*/ 1633086 w 1633086"/>
                <a:gd name="connsiteY4" fmla="*/ 0 h 365125"/>
                <a:gd name="connsiteX5" fmla="*/ 1633086 w 1633086"/>
                <a:gd name="connsiteY5" fmla="*/ 365125 h 365125"/>
                <a:gd name="connsiteX6" fmla="*/ 1633086 w 1633086"/>
                <a:gd name="connsiteY6" fmla="*/ 365125 h 365125"/>
                <a:gd name="connsiteX7" fmla="*/ 1121386 w 1633086"/>
                <a:gd name="connsiteY7" fmla="*/ 365125 h 365125"/>
                <a:gd name="connsiteX8" fmla="*/ 577024 w 1633086"/>
                <a:gd name="connsiteY8" fmla="*/ 365125 h 365125"/>
                <a:gd name="connsiteX9" fmla="*/ 0 w 1633086"/>
                <a:gd name="connsiteY9" fmla="*/ 365125 h 365125"/>
                <a:gd name="connsiteX10" fmla="*/ 0 w 1633086"/>
                <a:gd name="connsiteY10" fmla="*/ 365125 h 365125"/>
                <a:gd name="connsiteX11" fmla="*/ 0 w 1633086"/>
                <a:gd name="connsiteY11" fmla="*/ 0 h 365125"/>
                <a:gd name="connsiteX12" fmla="*/ 0 w 1633086"/>
                <a:gd name="connsiteY12" fmla="*/ 0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5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1992" y="124054"/>
                    <a:pt x="1609045" y="287585"/>
                    <a:pt x="1633086" y="365125"/>
                  </a:cubicBezTo>
                  <a:lnTo>
                    <a:pt x="1633086" y="365125"/>
                  </a:lnTo>
                  <a:cubicBezTo>
                    <a:pt x="1417345" y="404402"/>
                    <a:pt x="1226985" y="359517"/>
                    <a:pt x="1121386" y="365125"/>
                  </a:cubicBezTo>
                  <a:cubicBezTo>
                    <a:pt x="1015787" y="370733"/>
                    <a:pt x="841976" y="314445"/>
                    <a:pt x="577024" y="365125"/>
                  </a:cubicBezTo>
                  <a:cubicBezTo>
                    <a:pt x="312072" y="415805"/>
                    <a:pt x="146841" y="331948"/>
                    <a:pt x="0" y="365125"/>
                  </a:cubicBezTo>
                  <a:lnTo>
                    <a:pt x="0" y="365125"/>
                  </a:lnTo>
                  <a:cubicBezTo>
                    <a:pt x="-27249" y="244742"/>
                    <a:pt x="40333" y="111141"/>
                    <a:pt x="0" y="0"/>
                  </a:cubicBezTo>
                  <a:lnTo>
                    <a:pt x="0" y="0"/>
                  </a:lnTo>
                  <a:close/>
                </a:path>
                <a:path w="1633086" h="365125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33" y="144445"/>
                    <a:pt x="1627031" y="264184"/>
                    <a:pt x="1633086" y="365125"/>
                  </a:cubicBezTo>
                  <a:lnTo>
                    <a:pt x="1633086" y="365125"/>
                  </a:lnTo>
                  <a:cubicBezTo>
                    <a:pt x="1439352" y="367313"/>
                    <a:pt x="1276815" y="342210"/>
                    <a:pt x="1121386" y="365125"/>
                  </a:cubicBezTo>
                  <a:cubicBezTo>
                    <a:pt x="965957" y="388040"/>
                    <a:pt x="736489" y="305221"/>
                    <a:pt x="544362" y="365125"/>
                  </a:cubicBezTo>
                  <a:cubicBezTo>
                    <a:pt x="352235" y="425029"/>
                    <a:pt x="228539" y="336452"/>
                    <a:pt x="0" y="365125"/>
                  </a:cubicBezTo>
                  <a:lnTo>
                    <a:pt x="0" y="365125"/>
                  </a:lnTo>
                  <a:cubicBezTo>
                    <a:pt x="-39276" y="265253"/>
                    <a:pt x="19396" y="8375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17" name="Google Shape;56;p2">
              <a:extLst>
                <a:ext uri="{FF2B5EF4-FFF2-40B4-BE49-F238E27FC236}">
                  <a16:creationId xmlns:a16="http://schemas.microsoft.com/office/drawing/2014/main" id="{6A55ED0B-1966-C295-2706-82A8F4109EDE}"/>
                </a:ext>
              </a:extLst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09446" y="205467"/>
              <a:ext cx="1336425" cy="1370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Google Shape;340;p19">
            <a:extLst>
              <a:ext uri="{FF2B5EF4-FFF2-40B4-BE49-F238E27FC236}">
                <a16:creationId xmlns:a16="http://schemas.microsoft.com/office/drawing/2014/main" id="{B64D00F2-254A-26D6-FFE7-28CD486F5B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65540" y="2245396"/>
            <a:ext cx="7102360" cy="242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3232"/>
              </a:buClr>
              <a:buSzPct val="160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Thiết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kế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thêm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một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số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giao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diện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v</a:t>
            </a:r>
            <a:r>
              <a:rPr lang="en-US" sz="2000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à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tính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năng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cho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website</a:t>
            </a:r>
            <a:endParaRPr sz="2000" dirty="0">
              <a:latin typeface="Aptos" panose="020B0004020202020204" pitchFamily="34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F53232"/>
              </a:buClr>
              <a:buSzPct val="160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Thực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hiện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kiểm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thử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sản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phẩm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để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tìm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và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sửa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các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lỗi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phát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sinh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endParaRPr sz="2000" dirty="0">
              <a:latin typeface="Aptos" panose="020B0004020202020204" pitchFamily="34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rgbClr val="F53232"/>
              </a:buClr>
              <a:buSzPct val="160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Áp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dụng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các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biện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pháp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nâng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cao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tính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bảo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mật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cho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website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và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đảm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bảo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bảo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mật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thông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tin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tối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đa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cho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người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dùng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.</a:t>
            </a:r>
            <a:endParaRPr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07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A182ACF-2FB1-6DF1-16D5-463EB2E5FC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EBA74B-B162-4AA0-9BC4-9AFB05127C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Google Shape;57;p2">
            <a:extLst>
              <a:ext uri="{FF2B5EF4-FFF2-40B4-BE49-F238E27FC236}">
                <a16:creationId xmlns:a16="http://schemas.microsoft.com/office/drawing/2014/main" id="{AA1BA9A1-5221-F190-BE50-8E6E2EAC8B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86740" y="3247777"/>
            <a:ext cx="6653651" cy="94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Aptos" panose="02110004020202020204"/>
                <a:ea typeface="Arial"/>
                <a:cs typeface="Arial"/>
                <a:sym typeface="Arial"/>
              </a:rPr>
              <a:t>1. </a:t>
            </a:r>
            <a:r>
              <a:rPr kumimoji="0" lang="en-US" sz="2667" b="0" i="0" u="none" strike="noStrike" kern="1200" cap="none" spc="0" normalizeH="0" baseline="0" noProof="0" dirty="0" err="1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Aptos" panose="02110004020202020204"/>
                <a:ea typeface="Arial"/>
                <a:cs typeface="Arial"/>
                <a:sym typeface="Arial"/>
              </a:rPr>
              <a:t>Nguyễn</a:t>
            </a: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Aptos" panose="02110004020202020204"/>
                <a:ea typeface="Arial"/>
                <a:cs typeface="Arial"/>
                <a:sym typeface="Arial"/>
              </a:rPr>
              <a:t> </a:t>
            </a:r>
            <a:r>
              <a:rPr kumimoji="0" lang="en-US" sz="2667" b="0" i="0" u="none" strike="noStrike" kern="1200" cap="none" spc="0" normalizeH="0" baseline="0" noProof="0" dirty="0" err="1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Aptos" panose="02110004020202020204"/>
                <a:ea typeface="Arial"/>
                <a:cs typeface="Arial"/>
                <a:sym typeface="Arial"/>
              </a:rPr>
              <a:t>Tấn</a:t>
            </a: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Aptos" panose="02110004020202020204"/>
                <a:ea typeface="Arial"/>
                <a:cs typeface="Arial"/>
                <a:sym typeface="Arial"/>
              </a:rPr>
              <a:t> </a:t>
            </a:r>
            <a:r>
              <a:rPr kumimoji="0" lang="en-US" sz="2667" b="0" i="0" u="none" strike="noStrike" kern="1200" cap="none" spc="0" normalizeH="0" baseline="0" noProof="0" dirty="0" err="1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Aptos" panose="02110004020202020204"/>
                <a:ea typeface="Arial"/>
                <a:cs typeface="Arial"/>
                <a:sym typeface="Arial"/>
              </a:rPr>
              <a:t>Đạt_MSSV</a:t>
            </a: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Aptos" panose="02110004020202020204"/>
                <a:ea typeface="Arial"/>
                <a:cs typeface="Arial"/>
                <a:sym typeface="Arial"/>
              </a:rPr>
              <a:t>: 22540003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Aptos" panose="02110004020202020204"/>
                <a:ea typeface="Arial"/>
                <a:cs typeface="Arial"/>
                <a:sym typeface="Arial"/>
              </a:rPr>
              <a:t>2. Huỳnh Trung </a:t>
            </a:r>
            <a:r>
              <a:rPr kumimoji="0" lang="en-US" sz="2667" b="0" i="0" u="none" strike="noStrike" kern="1200" cap="none" spc="0" normalizeH="0" baseline="0" noProof="0" dirty="0" err="1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Aptos" panose="02110004020202020204"/>
                <a:ea typeface="Arial"/>
                <a:cs typeface="Arial"/>
                <a:sym typeface="Arial"/>
              </a:rPr>
              <a:t>Hiếu_MSSV</a:t>
            </a: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Aptos" panose="02110004020202020204"/>
                <a:ea typeface="Arial"/>
                <a:cs typeface="Arial"/>
                <a:sym typeface="Arial"/>
              </a:rPr>
              <a:t>: 22540006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348912-C677-F703-FBF1-5C26845C53E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822249" y="2209820"/>
            <a:ext cx="2355113" cy="783995"/>
            <a:chOff x="1822249" y="2209820"/>
            <a:chExt cx="2355113" cy="783995"/>
          </a:xfrm>
        </p:grpSpPr>
        <p:sp>
          <p:nvSpPr>
            <p:cNvPr id="14" name="Google Shape;58;p2">
              <a:extLst>
                <a:ext uri="{FF2B5EF4-FFF2-40B4-BE49-F238E27FC236}">
                  <a16:creationId xmlns:a16="http://schemas.microsoft.com/office/drawing/2014/main" id="{F72A8874-ADA1-D43F-5C64-BE2DDC39A5A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909819" y="2307015"/>
              <a:ext cx="2267543" cy="686800"/>
            </a:xfrm>
            <a:custGeom>
              <a:avLst/>
              <a:gdLst>
                <a:gd name="connsiteX0" fmla="*/ 251499 w 2267543"/>
                <a:gd name="connsiteY0" fmla="*/ 0 h 686800"/>
                <a:gd name="connsiteX1" fmla="*/ 755510 w 2267543"/>
                <a:gd name="connsiteY1" fmla="*/ 0 h 686800"/>
                <a:gd name="connsiteX2" fmla="*/ 1259521 w 2267543"/>
                <a:gd name="connsiteY2" fmla="*/ 0 h 686800"/>
                <a:gd name="connsiteX3" fmla="*/ 1803853 w 2267543"/>
                <a:gd name="connsiteY3" fmla="*/ 0 h 686800"/>
                <a:gd name="connsiteX4" fmla="*/ 2267543 w 2267543"/>
                <a:gd name="connsiteY4" fmla="*/ 0 h 686800"/>
                <a:gd name="connsiteX5" fmla="*/ 2267543 w 2267543"/>
                <a:gd name="connsiteY5" fmla="*/ 0 h 686800"/>
                <a:gd name="connsiteX6" fmla="*/ 2267543 w 2267543"/>
                <a:gd name="connsiteY6" fmla="*/ 435301 h 686800"/>
                <a:gd name="connsiteX7" fmla="*/ 2016044 w 2267543"/>
                <a:gd name="connsiteY7" fmla="*/ 686800 h 686800"/>
                <a:gd name="connsiteX8" fmla="*/ 1512033 w 2267543"/>
                <a:gd name="connsiteY8" fmla="*/ 686800 h 686800"/>
                <a:gd name="connsiteX9" fmla="*/ 1008022 w 2267543"/>
                <a:gd name="connsiteY9" fmla="*/ 686800 h 686800"/>
                <a:gd name="connsiteX10" fmla="*/ 524171 w 2267543"/>
                <a:gd name="connsiteY10" fmla="*/ 686800 h 686800"/>
                <a:gd name="connsiteX11" fmla="*/ 0 w 2267543"/>
                <a:gd name="connsiteY11" fmla="*/ 686800 h 686800"/>
                <a:gd name="connsiteX12" fmla="*/ 0 w 2267543"/>
                <a:gd name="connsiteY12" fmla="*/ 686800 h 686800"/>
                <a:gd name="connsiteX13" fmla="*/ 0 w 2267543"/>
                <a:gd name="connsiteY13" fmla="*/ 251499 h 686800"/>
                <a:gd name="connsiteX14" fmla="*/ 251499 w 2267543"/>
                <a:gd name="connsiteY14" fmla="*/ 0 h 68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67543" h="686800" fill="none" extrusionOk="0">
                  <a:moveTo>
                    <a:pt x="251499" y="0"/>
                  </a:moveTo>
                  <a:cubicBezTo>
                    <a:pt x="419136" y="-32538"/>
                    <a:pt x="577209" y="42046"/>
                    <a:pt x="755510" y="0"/>
                  </a:cubicBezTo>
                  <a:cubicBezTo>
                    <a:pt x="933811" y="-42046"/>
                    <a:pt x="1048713" y="57795"/>
                    <a:pt x="1259521" y="0"/>
                  </a:cubicBezTo>
                  <a:cubicBezTo>
                    <a:pt x="1470329" y="-57795"/>
                    <a:pt x="1574740" y="9661"/>
                    <a:pt x="1803853" y="0"/>
                  </a:cubicBezTo>
                  <a:cubicBezTo>
                    <a:pt x="2032966" y="-9661"/>
                    <a:pt x="2134138" y="3834"/>
                    <a:pt x="2267543" y="0"/>
                  </a:cubicBezTo>
                  <a:lnTo>
                    <a:pt x="2267543" y="0"/>
                  </a:lnTo>
                  <a:cubicBezTo>
                    <a:pt x="2317686" y="126659"/>
                    <a:pt x="2219749" y="340513"/>
                    <a:pt x="2267543" y="435301"/>
                  </a:cubicBezTo>
                  <a:cubicBezTo>
                    <a:pt x="2282579" y="547096"/>
                    <a:pt x="2121982" y="703749"/>
                    <a:pt x="2016044" y="686800"/>
                  </a:cubicBezTo>
                  <a:cubicBezTo>
                    <a:pt x="1912669" y="707982"/>
                    <a:pt x="1734227" y="652989"/>
                    <a:pt x="1512033" y="686800"/>
                  </a:cubicBezTo>
                  <a:cubicBezTo>
                    <a:pt x="1289839" y="720611"/>
                    <a:pt x="1237200" y="657309"/>
                    <a:pt x="1008022" y="686800"/>
                  </a:cubicBezTo>
                  <a:cubicBezTo>
                    <a:pt x="778844" y="716291"/>
                    <a:pt x="721593" y="666609"/>
                    <a:pt x="524171" y="686800"/>
                  </a:cubicBezTo>
                  <a:cubicBezTo>
                    <a:pt x="326749" y="706991"/>
                    <a:pt x="132980" y="651358"/>
                    <a:pt x="0" y="686800"/>
                  </a:cubicBezTo>
                  <a:lnTo>
                    <a:pt x="0" y="686800"/>
                  </a:lnTo>
                  <a:cubicBezTo>
                    <a:pt x="-23805" y="594992"/>
                    <a:pt x="10799" y="462907"/>
                    <a:pt x="0" y="251499"/>
                  </a:cubicBezTo>
                  <a:cubicBezTo>
                    <a:pt x="7245" y="114870"/>
                    <a:pt x="111146" y="-30175"/>
                    <a:pt x="251499" y="0"/>
                  </a:cubicBezTo>
                  <a:close/>
                </a:path>
                <a:path w="2267543" h="686800" stroke="0" extrusionOk="0">
                  <a:moveTo>
                    <a:pt x="251499" y="0"/>
                  </a:moveTo>
                  <a:cubicBezTo>
                    <a:pt x="478516" y="-31072"/>
                    <a:pt x="637004" y="22273"/>
                    <a:pt x="735350" y="0"/>
                  </a:cubicBezTo>
                  <a:cubicBezTo>
                    <a:pt x="833696" y="-22273"/>
                    <a:pt x="1069574" y="9818"/>
                    <a:pt x="1178879" y="0"/>
                  </a:cubicBezTo>
                  <a:cubicBezTo>
                    <a:pt x="1288184" y="-9818"/>
                    <a:pt x="1549921" y="27057"/>
                    <a:pt x="1723211" y="0"/>
                  </a:cubicBezTo>
                  <a:cubicBezTo>
                    <a:pt x="1896501" y="-27057"/>
                    <a:pt x="2102803" y="42679"/>
                    <a:pt x="2267543" y="0"/>
                  </a:cubicBezTo>
                  <a:lnTo>
                    <a:pt x="2267543" y="0"/>
                  </a:lnTo>
                  <a:cubicBezTo>
                    <a:pt x="2302334" y="110023"/>
                    <a:pt x="2257213" y="262971"/>
                    <a:pt x="2267543" y="435301"/>
                  </a:cubicBezTo>
                  <a:cubicBezTo>
                    <a:pt x="2248936" y="562000"/>
                    <a:pt x="2171412" y="659999"/>
                    <a:pt x="2016044" y="686800"/>
                  </a:cubicBezTo>
                  <a:cubicBezTo>
                    <a:pt x="1776822" y="706198"/>
                    <a:pt x="1632999" y="682833"/>
                    <a:pt x="1471712" y="686800"/>
                  </a:cubicBezTo>
                  <a:cubicBezTo>
                    <a:pt x="1310425" y="690767"/>
                    <a:pt x="1217240" y="670997"/>
                    <a:pt x="1008022" y="686800"/>
                  </a:cubicBezTo>
                  <a:cubicBezTo>
                    <a:pt x="798804" y="702603"/>
                    <a:pt x="695626" y="679359"/>
                    <a:pt x="544332" y="686800"/>
                  </a:cubicBezTo>
                  <a:cubicBezTo>
                    <a:pt x="393038" y="694241"/>
                    <a:pt x="161200" y="666401"/>
                    <a:pt x="0" y="686800"/>
                  </a:cubicBezTo>
                  <a:lnTo>
                    <a:pt x="0" y="686800"/>
                  </a:lnTo>
                  <a:cubicBezTo>
                    <a:pt x="-37251" y="473356"/>
                    <a:pt x="33429" y="459930"/>
                    <a:pt x="0" y="251499"/>
                  </a:cubicBezTo>
                  <a:cubicBezTo>
                    <a:pt x="3363" y="116720"/>
                    <a:pt x="137240" y="-21573"/>
                    <a:pt x="25149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4925" cap="flat" cmpd="sng">
              <a:solidFill>
                <a:srgbClr val="2D3A47"/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36619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6663E"/>
                  </a:solidFill>
                  <a:effectLst/>
                  <a:uLnTx/>
                  <a:uFillTx/>
                  <a:latin typeface="Aptos" panose="02110004020202020204"/>
                  <a:ea typeface="Arial"/>
                  <a:cs typeface="Arial"/>
                  <a:sym typeface="Arial"/>
                </a:rPr>
                <a:t>NHÓM 3 </a:t>
              </a:r>
              <a:endParaRPr kumimoji="0" sz="2800" b="1" i="0" u="none" strike="noStrike" kern="1200" cap="none" spc="0" normalizeH="0" baseline="0" noProof="0" dirty="0">
                <a:ln>
                  <a:noFill/>
                </a:ln>
                <a:solidFill>
                  <a:srgbClr val="E6663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" name="Google Shape;58;p2">
              <a:extLst>
                <a:ext uri="{FF2B5EF4-FFF2-40B4-BE49-F238E27FC236}">
                  <a16:creationId xmlns:a16="http://schemas.microsoft.com/office/drawing/2014/main" id="{CA87EB9E-F20B-2DC4-E3D1-76DD1CA54D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2249" y="2209820"/>
              <a:ext cx="2267543" cy="686800"/>
            </a:xfrm>
            <a:custGeom>
              <a:avLst/>
              <a:gdLst>
                <a:gd name="connsiteX0" fmla="*/ 251499 w 2267543"/>
                <a:gd name="connsiteY0" fmla="*/ 0 h 686800"/>
                <a:gd name="connsiteX1" fmla="*/ 755510 w 2267543"/>
                <a:gd name="connsiteY1" fmla="*/ 0 h 686800"/>
                <a:gd name="connsiteX2" fmla="*/ 1259521 w 2267543"/>
                <a:gd name="connsiteY2" fmla="*/ 0 h 686800"/>
                <a:gd name="connsiteX3" fmla="*/ 1803853 w 2267543"/>
                <a:gd name="connsiteY3" fmla="*/ 0 h 686800"/>
                <a:gd name="connsiteX4" fmla="*/ 2267543 w 2267543"/>
                <a:gd name="connsiteY4" fmla="*/ 0 h 686800"/>
                <a:gd name="connsiteX5" fmla="*/ 2267543 w 2267543"/>
                <a:gd name="connsiteY5" fmla="*/ 0 h 686800"/>
                <a:gd name="connsiteX6" fmla="*/ 2267543 w 2267543"/>
                <a:gd name="connsiteY6" fmla="*/ 435301 h 686800"/>
                <a:gd name="connsiteX7" fmla="*/ 2016044 w 2267543"/>
                <a:gd name="connsiteY7" fmla="*/ 686800 h 686800"/>
                <a:gd name="connsiteX8" fmla="*/ 1512033 w 2267543"/>
                <a:gd name="connsiteY8" fmla="*/ 686800 h 686800"/>
                <a:gd name="connsiteX9" fmla="*/ 1008022 w 2267543"/>
                <a:gd name="connsiteY9" fmla="*/ 686800 h 686800"/>
                <a:gd name="connsiteX10" fmla="*/ 524171 w 2267543"/>
                <a:gd name="connsiteY10" fmla="*/ 686800 h 686800"/>
                <a:gd name="connsiteX11" fmla="*/ 0 w 2267543"/>
                <a:gd name="connsiteY11" fmla="*/ 686800 h 686800"/>
                <a:gd name="connsiteX12" fmla="*/ 0 w 2267543"/>
                <a:gd name="connsiteY12" fmla="*/ 686800 h 686800"/>
                <a:gd name="connsiteX13" fmla="*/ 0 w 2267543"/>
                <a:gd name="connsiteY13" fmla="*/ 251499 h 686800"/>
                <a:gd name="connsiteX14" fmla="*/ 251499 w 2267543"/>
                <a:gd name="connsiteY14" fmla="*/ 0 h 68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67543" h="686800" fill="none" extrusionOk="0">
                  <a:moveTo>
                    <a:pt x="251499" y="0"/>
                  </a:moveTo>
                  <a:cubicBezTo>
                    <a:pt x="419136" y="-32538"/>
                    <a:pt x="577209" y="42046"/>
                    <a:pt x="755510" y="0"/>
                  </a:cubicBezTo>
                  <a:cubicBezTo>
                    <a:pt x="933811" y="-42046"/>
                    <a:pt x="1048713" y="57795"/>
                    <a:pt x="1259521" y="0"/>
                  </a:cubicBezTo>
                  <a:cubicBezTo>
                    <a:pt x="1470329" y="-57795"/>
                    <a:pt x="1574740" y="9661"/>
                    <a:pt x="1803853" y="0"/>
                  </a:cubicBezTo>
                  <a:cubicBezTo>
                    <a:pt x="2032966" y="-9661"/>
                    <a:pt x="2134138" y="3834"/>
                    <a:pt x="2267543" y="0"/>
                  </a:cubicBezTo>
                  <a:lnTo>
                    <a:pt x="2267543" y="0"/>
                  </a:lnTo>
                  <a:cubicBezTo>
                    <a:pt x="2317686" y="126659"/>
                    <a:pt x="2219749" y="340513"/>
                    <a:pt x="2267543" y="435301"/>
                  </a:cubicBezTo>
                  <a:cubicBezTo>
                    <a:pt x="2282579" y="547096"/>
                    <a:pt x="2121982" y="703749"/>
                    <a:pt x="2016044" y="686800"/>
                  </a:cubicBezTo>
                  <a:cubicBezTo>
                    <a:pt x="1912669" y="707982"/>
                    <a:pt x="1734227" y="652989"/>
                    <a:pt x="1512033" y="686800"/>
                  </a:cubicBezTo>
                  <a:cubicBezTo>
                    <a:pt x="1289839" y="720611"/>
                    <a:pt x="1237200" y="657309"/>
                    <a:pt x="1008022" y="686800"/>
                  </a:cubicBezTo>
                  <a:cubicBezTo>
                    <a:pt x="778844" y="716291"/>
                    <a:pt x="721593" y="666609"/>
                    <a:pt x="524171" y="686800"/>
                  </a:cubicBezTo>
                  <a:cubicBezTo>
                    <a:pt x="326749" y="706991"/>
                    <a:pt x="132980" y="651358"/>
                    <a:pt x="0" y="686800"/>
                  </a:cubicBezTo>
                  <a:lnTo>
                    <a:pt x="0" y="686800"/>
                  </a:lnTo>
                  <a:cubicBezTo>
                    <a:pt x="-23805" y="594992"/>
                    <a:pt x="10799" y="462907"/>
                    <a:pt x="0" y="251499"/>
                  </a:cubicBezTo>
                  <a:cubicBezTo>
                    <a:pt x="7245" y="114870"/>
                    <a:pt x="111146" y="-30175"/>
                    <a:pt x="251499" y="0"/>
                  </a:cubicBezTo>
                  <a:close/>
                </a:path>
                <a:path w="2267543" h="686800" stroke="0" extrusionOk="0">
                  <a:moveTo>
                    <a:pt x="251499" y="0"/>
                  </a:moveTo>
                  <a:cubicBezTo>
                    <a:pt x="478516" y="-31072"/>
                    <a:pt x="637004" y="22273"/>
                    <a:pt x="735350" y="0"/>
                  </a:cubicBezTo>
                  <a:cubicBezTo>
                    <a:pt x="833696" y="-22273"/>
                    <a:pt x="1069574" y="9818"/>
                    <a:pt x="1178879" y="0"/>
                  </a:cubicBezTo>
                  <a:cubicBezTo>
                    <a:pt x="1288184" y="-9818"/>
                    <a:pt x="1549921" y="27057"/>
                    <a:pt x="1723211" y="0"/>
                  </a:cubicBezTo>
                  <a:cubicBezTo>
                    <a:pt x="1896501" y="-27057"/>
                    <a:pt x="2102803" y="42679"/>
                    <a:pt x="2267543" y="0"/>
                  </a:cubicBezTo>
                  <a:lnTo>
                    <a:pt x="2267543" y="0"/>
                  </a:lnTo>
                  <a:cubicBezTo>
                    <a:pt x="2302334" y="110023"/>
                    <a:pt x="2257213" y="262971"/>
                    <a:pt x="2267543" y="435301"/>
                  </a:cubicBezTo>
                  <a:cubicBezTo>
                    <a:pt x="2248936" y="562000"/>
                    <a:pt x="2171412" y="659999"/>
                    <a:pt x="2016044" y="686800"/>
                  </a:cubicBezTo>
                  <a:cubicBezTo>
                    <a:pt x="1776822" y="706198"/>
                    <a:pt x="1632999" y="682833"/>
                    <a:pt x="1471712" y="686800"/>
                  </a:cubicBezTo>
                  <a:cubicBezTo>
                    <a:pt x="1310425" y="690767"/>
                    <a:pt x="1217240" y="670997"/>
                    <a:pt x="1008022" y="686800"/>
                  </a:cubicBezTo>
                  <a:cubicBezTo>
                    <a:pt x="798804" y="702603"/>
                    <a:pt x="695626" y="679359"/>
                    <a:pt x="544332" y="686800"/>
                  </a:cubicBezTo>
                  <a:cubicBezTo>
                    <a:pt x="393038" y="694241"/>
                    <a:pt x="161200" y="666401"/>
                    <a:pt x="0" y="686800"/>
                  </a:cubicBezTo>
                  <a:lnTo>
                    <a:pt x="0" y="686800"/>
                  </a:lnTo>
                  <a:cubicBezTo>
                    <a:pt x="-37251" y="473356"/>
                    <a:pt x="33429" y="459930"/>
                    <a:pt x="0" y="251499"/>
                  </a:cubicBezTo>
                  <a:cubicBezTo>
                    <a:pt x="3363" y="116720"/>
                    <a:pt x="137240" y="-21573"/>
                    <a:pt x="251499" y="0"/>
                  </a:cubicBezTo>
                  <a:close/>
                </a:path>
              </a:pathLst>
            </a:custGeom>
            <a:solidFill>
              <a:srgbClr val="FFFFFF"/>
            </a:solidFill>
            <a:ln w="34925" cap="flat" cmpd="sng">
              <a:solidFill>
                <a:srgbClr val="2D3A47"/>
              </a:solidFill>
              <a:prstDash val="solid"/>
              <a:round/>
              <a:headEnd type="none" w="sm" len="sm"/>
              <a:tailEnd type="none" w="sm" len="sm"/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36619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6663E"/>
                  </a:solidFill>
                  <a:effectLst/>
                  <a:uLnTx/>
                  <a:uFillTx/>
                  <a:latin typeface="Aptos" panose="02110004020202020204"/>
                  <a:ea typeface="Arial"/>
                  <a:cs typeface="Arial"/>
                  <a:sym typeface="Arial"/>
                </a:rPr>
                <a:t> 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53232"/>
                  </a:solidFill>
                  <a:effectLst/>
                  <a:uLnTx/>
                  <a:uFillTx/>
                  <a:latin typeface="Aptos" panose="02110004020202020204"/>
                  <a:ea typeface="Arial"/>
                  <a:cs typeface="Arial"/>
                  <a:sym typeface="Arial"/>
                </a:rPr>
                <a:t>Thành </a:t>
              </a:r>
              <a:r>
                <a:rPr kumimoji="0" lang="en-US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53232"/>
                  </a:solidFill>
                  <a:effectLst/>
                  <a:uLnTx/>
                  <a:uFillTx/>
                  <a:latin typeface="Aptos" panose="02110004020202020204"/>
                  <a:ea typeface="Arial"/>
                  <a:cs typeface="Arial"/>
                  <a:sym typeface="Arial"/>
                </a:rPr>
                <a:t>viên</a:t>
              </a:r>
              <a:endParaRPr kumimoji="0" sz="2800" b="1" i="0" u="none" strike="noStrike" kern="1200" cap="none" spc="0" normalizeH="0" baseline="0" noProof="0" dirty="0">
                <a:ln>
                  <a:noFill/>
                </a:ln>
                <a:solidFill>
                  <a:srgbClr val="F53232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5C8014A-341A-89F4-0384-07958CC20E4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361116" y="91440"/>
            <a:ext cx="1738170" cy="469267"/>
            <a:chOff x="10361116" y="91440"/>
            <a:chExt cx="1738170" cy="469267"/>
          </a:xfrm>
        </p:grpSpPr>
        <p:sp>
          <p:nvSpPr>
            <p:cNvPr id="11" name="Rectangle: Diagonal Corners Rounded 10">
              <a:extLst>
                <a:ext uri="{FF2B5EF4-FFF2-40B4-BE49-F238E27FC236}">
                  <a16:creationId xmlns:a16="http://schemas.microsoft.com/office/drawing/2014/main" id="{C7006371-4DE4-6A43-DCC1-836BF124D34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466200" y="195581"/>
              <a:ext cx="1633086" cy="365126"/>
            </a:xfrm>
            <a:custGeom>
              <a:avLst/>
              <a:gdLst>
                <a:gd name="connsiteX0" fmla="*/ 0 w 1633086"/>
                <a:gd name="connsiteY0" fmla="*/ 0 h 365126"/>
                <a:gd name="connsiteX1" fmla="*/ 577024 w 1633086"/>
                <a:gd name="connsiteY1" fmla="*/ 0 h 365126"/>
                <a:gd name="connsiteX2" fmla="*/ 1137717 w 1633086"/>
                <a:gd name="connsiteY2" fmla="*/ 0 h 365126"/>
                <a:gd name="connsiteX3" fmla="*/ 1633086 w 1633086"/>
                <a:gd name="connsiteY3" fmla="*/ 0 h 365126"/>
                <a:gd name="connsiteX4" fmla="*/ 1633086 w 1633086"/>
                <a:gd name="connsiteY4" fmla="*/ 0 h 365126"/>
                <a:gd name="connsiteX5" fmla="*/ 1633086 w 1633086"/>
                <a:gd name="connsiteY5" fmla="*/ 365126 h 365126"/>
                <a:gd name="connsiteX6" fmla="*/ 1633086 w 1633086"/>
                <a:gd name="connsiteY6" fmla="*/ 365126 h 365126"/>
                <a:gd name="connsiteX7" fmla="*/ 1121386 w 1633086"/>
                <a:gd name="connsiteY7" fmla="*/ 365126 h 365126"/>
                <a:gd name="connsiteX8" fmla="*/ 577024 w 1633086"/>
                <a:gd name="connsiteY8" fmla="*/ 365126 h 365126"/>
                <a:gd name="connsiteX9" fmla="*/ 0 w 1633086"/>
                <a:gd name="connsiteY9" fmla="*/ 365126 h 365126"/>
                <a:gd name="connsiteX10" fmla="*/ 0 w 1633086"/>
                <a:gd name="connsiteY10" fmla="*/ 365126 h 365126"/>
                <a:gd name="connsiteX11" fmla="*/ 0 w 1633086"/>
                <a:gd name="connsiteY11" fmla="*/ 0 h 365126"/>
                <a:gd name="connsiteX12" fmla="*/ 0 w 1633086"/>
                <a:gd name="connsiteY12" fmla="*/ 0 h 36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6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8792" y="120717"/>
                    <a:pt x="1610633" y="276424"/>
                    <a:pt x="1633086" y="365126"/>
                  </a:cubicBezTo>
                  <a:lnTo>
                    <a:pt x="1633086" y="365126"/>
                  </a:lnTo>
                  <a:cubicBezTo>
                    <a:pt x="1417345" y="404403"/>
                    <a:pt x="1226985" y="359518"/>
                    <a:pt x="1121386" y="365126"/>
                  </a:cubicBezTo>
                  <a:cubicBezTo>
                    <a:pt x="1015787" y="370734"/>
                    <a:pt x="841976" y="314446"/>
                    <a:pt x="577024" y="365126"/>
                  </a:cubicBezTo>
                  <a:cubicBezTo>
                    <a:pt x="312072" y="415806"/>
                    <a:pt x="146841" y="331949"/>
                    <a:pt x="0" y="365126"/>
                  </a:cubicBezTo>
                  <a:lnTo>
                    <a:pt x="0" y="365126"/>
                  </a:lnTo>
                  <a:cubicBezTo>
                    <a:pt x="-30379" y="252494"/>
                    <a:pt x="39656" y="117209"/>
                    <a:pt x="0" y="0"/>
                  </a:cubicBezTo>
                  <a:lnTo>
                    <a:pt x="0" y="0"/>
                  </a:lnTo>
                  <a:close/>
                </a:path>
                <a:path w="1633086" h="365126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62" y="140513"/>
                    <a:pt x="1629828" y="258400"/>
                    <a:pt x="1633086" y="365126"/>
                  </a:cubicBezTo>
                  <a:lnTo>
                    <a:pt x="1633086" y="365126"/>
                  </a:lnTo>
                  <a:cubicBezTo>
                    <a:pt x="1439352" y="367314"/>
                    <a:pt x="1276815" y="342211"/>
                    <a:pt x="1121386" y="365126"/>
                  </a:cubicBezTo>
                  <a:cubicBezTo>
                    <a:pt x="965957" y="388041"/>
                    <a:pt x="736489" y="305222"/>
                    <a:pt x="544362" y="365126"/>
                  </a:cubicBezTo>
                  <a:cubicBezTo>
                    <a:pt x="352235" y="425030"/>
                    <a:pt x="228539" y="336453"/>
                    <a:pt x="0" y="365126"/>
                  </a:cubicBezTo>
                  <a:lnTo>
                    <a:pt x="0" y="365126"/>
                  </a:lnTo>
                  <a:cubicBezTo>
                    <a:pt x="-42390" y="267509"/>
                    <a:pt x="10096" y="9062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3232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Rectangle: Diagonal Corners Rounded 6">
              <a:extLst>
                <a:ext uri="{FF2B5EF4-FFF2-40B4-BE49-F238E27FC236}">
                  <a16:creationId xmlns:a16="http://schemas.microsoft.com/office/drawing/2014/main" id="{ABA815DA-C510-30A0-5F2E-587409A3CE6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361116" y="91440"/>
              <a:ext cx="1633086" cy="365125"/>
            </a:xfrm>
            <a:custGeom>
              <a:avLst/>
              <a:gdLst>
                <a:gd name="connsiteX0" fmla="*/ 0 w 1633086"/>
                <a:gd name="connsiteY0" fmla="*/ 0 h 365125"/>
                <a:gd name="connsiteX1" fmla="*/ 577024 w 1633086"/>
                <a:gd name="connsiteY1" fmla="*/ 0 h 365125"/>
                <a:gd name="connsiteX2" fmla="*/ 1137717 w 1633086"/>
                <a:gd name="connsiteY2" fmla="*/ 0 h 365125"/>
                <a:gd name="connsiteX3" fmla="*/ 1633086 w 1633086"/>
                <a:gd name="connsiteY3" fmla="*/ 0 h 365125"/>
                <a:gd name="connsiteX4" fmla="*/ 1633086 w 1633086"/>
                <a:gd name="connsiteY4" fmla="*/ 0 h 365125"/>
                <a:gd name="connsiteX5" fmla="*/ 1633086 w 1633086"/>
                <a:gd name="connsiteY5" fmla="*/ 365125 h 365125"/>
                <a:gd name="connsiteX6" fmla="*/ 1633086 w 1633086"/>
                <a:gd name="connsiteY6" fmla="*/ 365125 h 365125"/>
                <a:gd name="connsiteX7" fmla="*/ 1121386 w 1633086"/>
                <a:gd name="connsiteY7" fmla="*/ 365125 h 365125"/>
                <a:gd name="connsiteX8" fmla="*/ 577024 w 1633086"/>
                <a:gd name="connsiteY8" fmla="*/ 365125 h 365125"/>
                <a:gd name="connsiteX9" fmla="*/ 0 w 1633086"/>
                <a:gd name="connsiteY9" fmla="*/ 365125 h 365125"/>
                <a:gd name="connsiteX10" fmla="*/ 0 w 1633086"/>
                <a:gd name="connsiteY10" fmla="*/ 365125 h 365125"/>
                <a:gd name="connsiteX11" fmla="*/ 0 w 1633086"/>
                <a:gd name="connsiteY11" fmla="*/ 0 h 365125"/>
                <a:gd name="connsiteX12" fmla="*/ 0 w 1633086"/>
                <a:gd name="connsiteY12" fmla="*/ 0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5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1992" y="124054"/>
                    <a:pt x="1609045" y="287585"/>
                    <a:pt x="1633086" y="365125"/>
                  </a:cubicBezTo>
                  <a:lnTo>
                    <a:pt x="1633086" y="365125"/>
                  </a:lnTo>
                  <a:cubicBezTo>
                    <a:pt x="1417345" y="404402"/>
                    <a:pt x="1226985" y="359517"/>
                    <a:pt x="1121386" y="365125"/>
                  </a:cubicBezTo>
                  <a:cubicBezTo>
                    <a:pt x="1015787" y="370733"/>
                    <a:pt x="841976" y="314445"/>
                    <a:pt x="577024" y="365125"/>
                  </a:cubicBezTo>
                  <a:cubicBezTo>
                    <a:pt x="312072" y="415805"/>
                    <a:pt x="146841" y="331948"/>
                    <a:pt x="0" y="365125"/>
                  </a:cubicBezTo>
                  <a:lnTo>
                    <a:pt x="0" y="365125"/>
                  </a:lnTo>
                  <a:cubicBezTo>
                    <a:pt x="-27249" y="244742"/>
                    <a:pt x="40333" y="111141"/>
                    <a:pt x="0" y="0"/>
                  </a:cubicBezTo>
                  <a:lnTo>
                    <a:pt x="0" y="0"/>
                  </a:lnTo>
                  <a:close/>
                </a:path>
                <a:path w="1633086" h="365125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33" y="144445"/>
                    <a:pt x="1627031" y="264184"/>
                    <a:pt x="1633086" y="365125"/>
                  </a:cubicBezTo>
                  <a:lnTo>
                    <a:pt x="1633086" y="365125"/>
                  </a:lnTo>
                  <a:cubicBezTo>
                    <a:pt x="1439352" y="367313"/>
                    <a:pt x="1276815" y="342210"/>
                    <a:pt x="1121386" y="365125"/>
                  </a:cubicBezTo>
                  <a:cubicBezTo>
                    <a:pt x="965957" y="388040"/>
                    <a:pt x="736489" y="305221"/>
                    <a:pt x="544362" y="365125"/>
                  </a:cubicBezTo>
                  <a:cubicBezTo>
                    <a:pt x="352235" y="425029"/>
                    <a:pt x="228539" y="336452"/>
                    <a:pt x="0" y="365125"/>
                  </a:cubicBezTo>
                  <a:lnTo>
                    <a:pt x="0" y="365125"/>
                  </a:lnTo>
                  <a:cubicBezTo>
                    <a:pt x="-39276" y="265253"/>
                    <a:pt x="19396" y="8375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Google Shape;56;p2">
              <a:extLst>
                <a:ext uri="{FF2B5EF4-FFF2-40B4-BE49-F238E27FC236}">
                  <a16:creationId xmlns:a16="http://schemas.microsoft.com/office/drawing/2014/main" id="{68AA0D5E-3B69-A42D-AAE6-9D7AA7D198B7}"/>
                </a:ext>
              </a:extLst>
            </p:cNvPr>
            <p:cNvPicPr preferRelativeResize="0"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509446" y="205467"/>
              <a:ext cx="1336425" cy="13706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77575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ED3AC5F-2DE6-8695-7B01-5B20256EF10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8637" y="91440"/>
            <a:ext cx="3968356" cy="646331"/>
          </a:xfrm>
          <a:custGeom>
            <a:avLst/>
            <a:gdLst>
              <a:gd name="connsiteX0" fmla="*/ 0 w 3968356"/>
              <a:gd name="connsiteY0" fmla="*/ 0 h 646331"/>
              <a:gd name="connsiteX1" fmla="*/ 487541 w 3968356"/>
              <a:gd name="connsiteY1" fmla="*/ 0 h 646331"/>
              <a:gd name="connsiteX2" fmla="*/ 1094132 w 3968356"/>
              <a:gd name="connsiteY2" fmla="*/ 0 h 646331"/>
              <a:gd name="connsiteX3" fmla="*/ 1621357 w 3968356"/>
              <a:gd name="connsiteY3" fmla="*/ 0 h 646331"/>
              <a:gd name="connsiteX4" fmla="*/ 2108898 w 3968356"/>
              <a:gd name="connsiteY4" fmla="*/ 0 h 646331"/>
              <a:gd name="connsiteX5" fmla="*/ 2715489 w 3968356"/>
              <a:gd name="connsiteY5" fmla="*/ 0 h 646331"/>
              <a:gd name="connsiteX6" fmla="*/ 3282397 w 3968356"/>
              <a:gd name="connsiteY6" fmla="*/ 0 h 646331"/>
              <a:gd name="connsiteX7" fmla="*/ 3968356 w 3968356"/>
              <a:gd name="connsiteY7" fmla="*/ 0 h 646331"/>
              <a:gd name="connsiteX8" fmla="*/ 3968356 w 3968356"/>
              <a:gd name="connsiteY8" fmla="*/ 336092 h 646331"/>
              <a:gd name="connsiteX9" fmla="*/ 3968356 w 3968356"/>
              <a:gd name="connsiteY9" fmla="*/ 646331 h 646331"/>
              <a:gd name="connsiteX10" fmla="*/ 3480815 w 3968356"/>
              <a:gd name="connsiteY10" fmla="*/ 646331 h 646331"/>
              <a:gd name="connsiteX11" fmla="*/ 3032958 w 3968356"/>
              <a:gd name="connsiteY11" fmla="*/ 646331 h 646331"/>
              <a:gd name="connsiteX12" fmla="*/ 2426366 w 3968356"/>
              <a:gd name="connsiteY12" fmla="*/ 646331 h 646331"/>
              <a:gd name="connsiteX13" fmla="*/ 1938825 w 3968356"/>
              <a:gd name="connsiteY13" fmla="*/ 646331 h 646331"/>
              <a:gd name="connsiteX14" fmla="*/ 1332234 w 3968356"/>
              <a:gd name="connsiteY14" fmla="*/ 646331 h 646331"/>
              <a:gd name="connsiteX15" fmla="*/ 685959 w 3968356"/>
              <a:gd name="connsiteY15" fmla="*/ 646331 h 646331"/>
              <a:gd name="connsiteX16" fmla="*/ 0 w 3968356"/>
              <a:gd name="connsiteY16" fmla="*/ 646331 h 646331"/>
              <a:gd name="connsiteX17" fmla="*/ 0 w 3968356"/>
              <a:gd name="connsiteY17" fmla="*/ 310239 h 646331"/>
              <a:gd name="connsiteX18" fmla="*/ 0 w 3968356"/>
              <a:gd name="connsiteY1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68356" h="646331" fill="none" extrusionOk="0">
                <a:moveTo>
                  <a:pt x="0" y="0"/>
                </a:moveTo>
                <a:cubicBezTo>
                  <a:pt x="98461" y="-30035"/>
                  <a:pt x="281489" y="24291"/>
                  <a:pt x="487541" y="0"/>
                </a:cubicBezTo>
                <a:cubicBezTo>
                  <a:pt x="693593" y="-24291"/>
                  <a:pt x="821275" y="11956"/>
                  <a:pt x="1094132" y="0"/>
                </a:cubicBezTo>
                <a:cubicBezTo>
                  <a:pt x="1366989" y="-11956"/>
                  <a:pt x="1376373" y="3799"/>
                  <a:pt x="1621357" y="0"/>
                </a:cubicBezTo>
                <a:cubicBezTo>
                  <a:pt x="1866341" y="-3799"/>
                  <a:pt x="1978831" y="25834"/>
                  <a:pt x="2108898" y="0"/>
                </a:cubicBezTo>
                <a:cubicBezTo>
                  <a:pt x="2238965" y="-25834"/>
                  <a:pt x="2542826" y="12180"/>
                  <a:pt x="2715489" y="0"/>
                </a:cubicBezTo>
                <a:cubicBezTo>
                  <a:pt x="2888152" y="-12180"/>
                  <a:pt x="3059146" y="66748"/>
                  <a:pt x="3282397" y="0"/>
                </a:cubicBezTo>
                <a:cubicBezTo>
                  <a:pt x="3505648" y="-66748"/>
                  <a:pt x="3649253" y="53473"/>
                  <a:pt x="3968356" y="0"/>
                </a:cubicBezTo>
                <a:cubicBezTo>
                  <a:pt x="4001183" y="107996"/>
                  <a:pt x="3955940" y="256335"/>
                  <a:pt x="3968356" y="336092"/>
                </a:cubicBezTo>
                <a:cubicBezTo>
                  <a:pt x="3980772" y="415849"/>
                  <a:pt x="3940890" y="574113"/>
                  <a:pt x="3968356" y="646331"/>
                </a:cubicBezTo>
                <a:cubicBezTo>
                  <a:pt x="3764900" y="695524"/>
                  <a:pt x="3594798" y="604422"/>
                  <a:pt x="3480815" y="646331"/>
                </a:cubicBezTo>
                <a:cubicBezTo>
                  <a:pt x="3366832" y="688240"/>
                  <a:pt x="3179850" y="605918"/>
                  <a:pt x="3032958" y="646331"/>
                </a:cubicBezTo>
                <a:cubicBezTo>
                  <a:pt x="2886066" y="686744"/>
                  <a:pt x="2557292" y="624113"/>
                  <a:pt x="2426366" y="646331"/>
                </a:cubicBezTo>
                <a:cubicBezTo>
                  <a:pt x="2295440" y="668549"/>
                  <a:pt x="2112705" y="589797"/>
                  <a:pt x="1938825" y="646331"/>
                </a:cubicBezTo>
                <a:cubicBezTo>
                  <a:pt x="1764945" y="702865"/>
                  <a:pt x="1480509" y="606345"/>
                  <a:pt x="1332234" y="646331"/>
                </a:cubicBezTo>
                <a:cubicBezTo>
                  <a:pt x="1183959" y="686317"/>
                  <a:pt x="903559" y="630381"/>
                  <a:pt x="685959" y="646331"/>
                </a:cubicBezTo>
                <a:cubicBezTo>
                  <a:pt x="468360" y="662281"/>
                  <a:pt x="307765" y="589568"/>
                  <a:pt x="0" y="646331"/>
                </a:cubicBezTo>
                <a:cubicBezTo>
                  <a:pt x="-28048" y="499536"/>
                  <a:pt x="7484" y="409848"/>
                  <a:pt x="0" y="310239"/>
                </a:cubicBezTo>
                <a:cubicBezTo>
                  <a:pt x="-7484" y="210630"/>
                  <a:pt x="17583" y="154908"/>
                  <a:pt x="0" y="0"/>
                </a:cubicBezTo>
                <a:close/>
              </a:path>
              <a:path w="3968356" h="646331" stroke="0" extrusionOk="0">
                <a:moveTo>
                  <a:pt x="0" y="0"/>
                </a:moveTo>
                <a:cubicBezTo>
                  <a:pt x="223328" y="-57400"/>
                  <a:pt x="390770" y="47981"/>
                  <a:pt x="527224" y="0"/>
                </a:cubicBezTo>
                <a:cubicBezTo>
                  <a:pt x="663678" y="-47981"/>
                  <a:pt x="794533" y="21973"/>
                  <a:pt x="975082" y="0"/>
                </a:cubicBezTo>
                <a:cubicBezTo>
                  <a:pt x="1155631" y="-21973"/>
                  <a:pt x="1303387" y="293"/>
                  <a:pt x="1621357" y="0"/>
                </a:cubicBezTo>
                <a:cubicBezTo>
                  <a:pt x="1939327" y="-293"/>
                  <a:pt x="2033387" y="60977"/>
                  <a:pt x="2148581" y="0"/>
                </a:cubicBezTo>
                <a:cubicBezTo>
                  <a:pt x="2263775" y="-60977"/>
                  <a:pt x="2495709" y="25630"/>
                  <a:pt x="2675806" y="0"/>
                </a:cubicBezTo>
                <a:cubicBezTo>
                  <a:pt x="2855903" y="-25630"/>
                  <a:pt x="3084386" y="6994"/>
                  <a:pt x="3322081" y="0"/>
                </a:cubicBezTo>
                <a:cubicBezTo>
                  <a:pt x="3559777" y="-6994"/>
                  <a:pt x="3818414" y="14913"/>
                  <a:pt x="3968356" y="0"/>
                </a:cubicBezTo>
                <a:cubicBezTo>
                  <a:pt x="3996337" y="150841"/>
                  <a:pt x="3940674" y="187854"/>
                  <a:pt x="3968356" y="336092"/>
                </a:cubicBezTo>
                <a:cubicBezTo>
                  <a:pt x="3996038" y="484330"/>
                  <a:pt x="3944309" y="513455"/>
                  <a:pt x="3968356" y="646331"/>
                </a:cubicBezTo>
                <a:cubicBezTo>
                  <a:pt x="3824410" y="703021"/>
                  <a:pt x="3632920" y="590337"/>
                  <a:pt x="3480815" y="646331"/>
                </a:cubicBezTo>
                <a:cubicBezTo>
                  <a:pt x="3328710" y="702325"/>
                  <a:pt x="3139655" y="603250"/>
                  <a:pt x="2913907" y="646331"/>
                </a:cubicBezTo>
                <a:cubicBezTo>
                  <a:pt x="2688159" y="689412"/>
                  <a:pt x="2503949" y="599442"/>
                  <a:pt x="2386683" y="646331"/>
                </a:cubicBezTo>
                <a:cubicBezTo>
                  <a:pt x="2269417" y="693220"/>
                  <a:pt x="1948073" y="633750"/>
                  <a:pt x="1740408" y="646331"/>
                </a:cubicBezTo>
                <a:cubicBezTo>
                  <a:pt x="1532743" y="658912"/>
                  <a:pt x="1310679" y="571782"/>
                  <a:pt x="1094132" y="646331"/>
                </a:cubicBezTo>
                <a:cubicBezTo>
                  <a:pt x="877585" y="720880"/>
                  <a:pt x="761060" y="644563"/>
                  <a:pt x="606592" y="646331"/>
                </a:cubicBezTo>
                <a:cubicBezTo>
                  <a:pt x="452124" y="648099"/>
                  <a:pt x="205453" y="640078"/>
                  <a:pt x="0" y="646331"/>
                </a:cubicBezTo>
                <a:cubicBezTo>
                  <a:pt x="-27191" y="490181"/>
                  <a:pt x="9927" y="438138"/>
                  <a:pt x="0" y="310239"/>
                </a:cubicBezTo>
                <a:cubicBezTo>
                  <a:pt x="-9927" y="182340"/>
                  <a:pt x="16951" y="132664"/>
                  <a:pt x="0" y="0"/>
                </a:cubicBezTo>
                <a:close/>
              </a:path>
            </a:pathLst>
          </a:custGeom>
          <a:solidFill>
            <a:srgbClr val="F53232"/>
          </a:solidFill>
          <a:ln w="12700">
            <a:solidFill>
              <a:srgbClr val="F5323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Tài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liệu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tham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khảo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B62F340-3165-F9BA-6668-D033CF11B6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EBA74B-B162-4AA0-9BC4-9AFB05127C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8FD680-B2E4-C031-8F03-05C447FA04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361116" y="91440"/>
            <a:ext cx="1738170" cy="469267"/>
            <a:chOff x="10361116" y="91440"/>
            <a:chExt cx="1738170" cy="469267"/>
          </a:xfrm>
        </p:grpSpPr>
        <p:sp>
          <p:nvSpPr>
            <p:cNvPr id="14" name="Rectangle: Diagonal Corners Rounded 13">
              <a:extLst>
                <a:ext uri="{FF2B5EF4-FFF2-40B4-BE49-F238E27FC236}">
                  <a16:creationId xmlns:a16="http://schemas.microsoft.com/office/drawing/2014/main" id="{CD0025EB-5198-FFA2-9EC1-C466091DE74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466200" y="195581"/>
              <a:ext cx="1633086" cy="365126"/>
            </a:xfrm>
            <a:custGeom>
              <a:avLst/>
              <a:gdLst>
                <a:gd name="connsiteX0" fmla="*/ 0 w 1633086"/>
                <a:gd name="connsiteY0" fmla="*/ 0 h 365126"/>
                <a:gd name="connsiteX1" fmla="*/ 577024 w 1633086"/>
                <a:gd name="connsiteY1" fmla="*/ 0 h 365126"/>
                <a:gd name="connsiteX2" fmla="*/ 1137717 w 1633086"/>
                <a:gd name="connsiteY2" fmla="*/ 0 h 365126"/>
                <a:gd name="connsiteX3" fmla="*/ 1633086 w 1633086"/>
                <a:gd name="connsiteY3" fmla="*/ 0 h 365126"/>
                <a:gd name="connsiteX4" fmla="*/ 1633086 w 1633086"/>
                <a:gd name="connsiteY4" fmla="*/ 0 h 365126"/>
                <a:gd name="connsiteX5" fmla="*/ 1633086 w 1633086"/>
                <a:gd name="connsiteY5" fmla="*/ 365126 h 365126"/>
                <a:gd name="connsiteX6" fmla="*/ 1633086 w 1633086"/>
                <a:gd name="connsiteY6" fmla="*/ 365126 h 365126"/>
                <a:gd name="connsiteX7" fmla="*/ 1121386 w 1633086"/>
                <a:gd name="connsiteY7" fmla="*/ 365126 h 365126"/>
                <a:gd name="connsiteX8" fmla="*/ 577024 w 1633086"/>
                <a:gd name="connsiteY8" fmla="*/ 365126 h 365126"/>
                <a:gd name="connsiteX9" fmla="*/ 0 w 1633086"/>
                <a:gd name="connsiteY9" fmla="*/ 365126 h 365126"/>
                <a:gd name="connsiteX10" fmla="*/ 0 w 1633086"/>
                <a:gd name="connsiteY10" fmla="*/ 365126 h 365126"/>
                <a:gd name="connsiteX11" fmla="*/ 0 w 1633086"/>
                <a:gd name="connsiteY11" fmla="*/ 0 h 365126"/>
                <a:gd name="connsiteX12" fmla="*/ 0 w 1633086"/>
                <a:gd name="connsiteY12" fmla="*/ 0 h 36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6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8792" y="120717"/>
                    <a:pt x="1610633" y="276424"/>
                    <a:pt x="1633086" y="365126"/>
                  </a:cubicBezTo>
                  <a:lnTo>
                    <a:pt x="1633086" y="365126"/>
                  </a:lnTo>
                  <a:cubicBezTo>
                    <a:pt x="1417345" y="404403"/>
                    <a:pt x="1226985" y="359518"/>
                    <a:pt x="1121386" y="365126"/>
                  </a:cubicBezTo>
                  <a:cubicBezTo>
                    <a:pt x="1015787" y="370734"/>
                    <a:pt x="841976" y="314446"/>
                    <a:pt x="577024" y="365126"/>
                  </a:cubicBezTo>
                  <a:cubicBezTo>
                    <a:pt x="312072" y="415806"/>
                    <a:pt x="146841" y="331949"/>
                    <a:pt x="0" y="365126"/>
                  </a:cubicBezTo>
                  <a:lnTo>
                    <a:pt x="0" y="365126"/>
                  </a:lnTo>
                  <a:cubicBezTo>
                    <a:pt x="-30379" y="252494"/>
                    <a:pt x="39656" y="117209"/>
                    <a:pt x="0" y="0"/>
                  </a:cubicBezTo>
                  <a:lnTo>
                    <a:pt x="0" y="0"/>
                  </a:lnTo>
                  <a:close/>
                </a:path>
                <a:path w="1633086" h="365126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62" y="140513"/>
                    <a:pt x="1629828" y="258400"/>
                    <a:pt x="1633086" y="365126"/>
                  </a:cubicBezTo>
                  <a:lnTo>
                    <a:pt x="1633086" y="365126"/>
                  </a:lnTo>
                  <a:cubicBezTo>
                    <a:pt x="1439352" y="367314"/>
                    <a:pt x="1276815" y="342211"/>
                    <a:pt x="1121386" y="365126"/>
                  </a:cubicBezTo>
                  <a:cubicBezTo>
                    <a:pt x="965957" y="388041"/>
                    <a:pt x="736489" y="305222"/>
                    <a:pt x="544362" y="365126"/>
                  </a:cubicBezTo>
                  <a:cubicBezTo>
                    <a:pt x="352235" y="425030"/>
                    <a:pt x="228539" y="336453"/>
                    <a:pt x="0" y="365126"/>
                  </a:cubicBezTo>
                  <a:lnTo>
                    <a:pt x="0" y="365126"/>
                  </a:lnTo>
                  <a:cubicBezTo>
                    <a:pt x="-42390" y="267509"/>
                    <a:pt x="10096" y="9062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3232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: Diagonal Corners Rounded 14">
              <a:extLst>
                <a:ext uri="{FF2B5EF4-FFF2-40B4-BE49-F238E27FC236}">
                  <a16:creationId xmlns:a16="http://schemas.microsoft.com/office/drawing/2014/main" id="{D274C32E-9707-F6AD-9E25-686E6D81F6B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361116" y="91440"/>
              <a:ext cx="1633086" cy="365125"/>
            </a:xfrm>
            <a:custGeom>
              <a:avLst/>
              <a:gdLst>
                <a:gd name="connsiteX0" fmla="*/ 0 w 1633086"/>
                <a:gd name="connsiteY0" fmla="*/ 0 h 365125"/>
                <a:gd name="connsiteX1" fmla="*/ 577024 w 1633086"/>
                <a:gd name="connsiteY1" fmla="*/ 0 h 365125"/>
                <a:gd name="connsiteX2" fmla="*/ 1137717 w 1633086"/>
                <a:gd name="connsiteY2" fmla="*/ 0 h 365125"/>
                <a:gd name="connsiteX3" fmla="*/ 1633086 w 1633086"/>
                <a:gd name="connsiteY3" fmla="*/ 0 h 365125"/>
                <a:gd name="connsiteX4" fmla="*/ 1633086 w 1633086"/>
                <a:gd name="connsiteY4" fmla="*/ 0 h 365125"/>
                <a:gd name="connsiteX5" fmla="*/ 1633086 w 1633086"/>
                <a:gd name="connsiteY5" fmla="*/ 365125 h 365125"/>
                <a:gd name="connsiteX6" fmla="*/ 1633086 w 1633086"/>
                <a:gd name="connsiteY6" fmla="*/ 365125 h 365125"/>
                <a:gd name="connsiteX7" fmla="*/ 1121386 w 1633086"/>
                <a:gd name="connsiteY7" fmla="*/ 365125 h 365125"/>
                <a:gd name="connsiteX8" fmla="*/ 577024 w 1633086"/>
                <a:gd name="connsiteY8" fmla="*/ 365125 h 365125"/>
                <a:gd name="connsiteX9" fmla="*/ 0 w 1633086"/>
                <a:gd name="connsiteY9" fmla="*/ 365125 h 365125"/>
                <a:gd name="connsiteX10" fmla="*/ 0 w 1633086"/>
                <a:gd name="connsiteY10" fmla="*/ 365125 h 365125"/>
                <a:gd name="connsiteX11" fmla="*/ 0 w 1633086"/>
                <a:gd name="connsiteY11" fmla="*/ 0 h 365125"/>
                <a:gd name="connsiteX12" fmla="*/ 0 w 1633086"/>
                <a:gd name="connsiteY12" fmla="*/ 0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5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1992" y="124054"/>
                    <a:pt x="1609045" y="287585"/>
                    <a:pt x="1633086" y="365125"/>
                  </a:cubicBezTo>
                  <a:lnTo>
                    <a:pt x="1633086" y="365125"/>
                  </a:lnTo>
                  <a:cubicBezTo>
                    <a:pt x="1417345" y="404402"/>
                    <a:pt x="1226985" y="359517"/>
                    <a:pt x="1121386" y="365125"/>
                  </a:cubicBezTo>
                  <a:cubicBezTo>
                    <a:pt x="1015787" y="370733"/>
                    <a:pt x="841976" y="314445"/>
                    <a:pt x="577024" y="365125"/>
                  </a:cubicBezTo>
                  <a:cubicBezTo>
                    <a:pt x="312072" y="415805"/>
                    <a:pt x="146841" y="331948"/>
                    <a:pt x="0" y="365125"/>
                  </a:cubicBezTo>
                  <a:lnTo>
                    <a:pt x="0" y="365125"/>
                  </a:lnTo>
                  <a:cubicBezTo>
                    <a:pt x="-27249" y="244742"/>
                    <a:pt x="40333" y="111141"/>
                    <a:pt x="0" y="0"/>
                  </a:cubicBezTo>
                  <a:lnTo>
                    <a:pt x="0" y="0"/>
                  </a:lnTo>
                  <a:close/>
                </a:path>
                <a:path w="1633086" h="365125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33" y="144445"/>
                    <a:pt x="1627031" y="264184"/>
                    <a:pt x="1633086" y="365125"/>
                  </a:cubicBezTo>
                  <a:lnTo>
                    <a:pt x="1633086" y="365125"/>
                  </a:lnTo>
                  <a:cubicBezTo>
                    <a:pt x="1439352" y="367313"/>
                    <a:pt x="1276815" y="342210"/>
                    <a:pt x="1121386" y="365125"/>
                  </a:cubicBezTo>
                  <a:cubicBezTo>
                    <a:pt x="965957" y="388040"/>
                    <a:pt x="736489" y="305221"/>
                    <a:pt x="544362" y="365125"/>
                  </a:cubicBezTo>
                  <a:cubicBezTo>
                    <a:pt x="352235" y="425029"/>
                    <a:pt x="228539" y="336452"/>
                    <a:pt x="0" y="365125"/>
                  </a:cubicBezTo>
                  <a:lnTo>
                    <a:pt x="0" y="365125"/>
                  </a:lnTo>
                  <a:cubicBezTo>
                    <a:pt x="-39276" y="265253"/>
                    <a:pt x="19396" y="8375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17" name="Google Shape;56;p2">
              <a:extLst>
                <a:ext uri="{FF2B5EF4-FFF2-40B4-BE49-F238E27FC236}">
                  <a16:creationId xmlns:a16="http://schemas.microsoft.com/office/drawing/2014/main" id="{6A55ED0B-1966-C295-2706-82A8F4109EDE}"/>
                </a:ext>
              </a:extLst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09446" y="205467"/>
              <a:ext cx="1336425" cy="1370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Google Shape;366;p21">
            <a:extLst>
              <a:ext uri="{FF2B5EF4-FFF2-40B4-BE49-F238E27FC236}">
                <a16:creationId xmlns:a16="http://schemas.microsoft.com/office/drawing/2014/main" id="{FD968C5C-264A-4AFC-B798-D0E138BD44F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80609" y="1873499"/>
            <a:ext cx="9830782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[1]	I.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Tatomyr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và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V.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Fedyshyn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Social and economic aspects of internet services market development, 1st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a.b.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OKTAN PRINT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s.r.o.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2021.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doi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: 10.46489/saeaois-04.</a:t>
            </a:r>
            <a:endParaRPr sz="20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[2]	“MongoDB Node Driver - Node.js Driver v6.5”.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Truy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cập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: 26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Tháng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Tư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2024. [Online]. Available at: https://www.mongodb.com/docs/drivers/node/current/</a:t>
            </a:r>
            <a:endParaRPr sz="20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[3]	“Getting Started | Redux Toolkit”.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Truy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cập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: 26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Tháng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Tư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2024. [Online]. Available at: https://redux-toolkit.js.org/introduction/getting-started</a:t>
            </a:r>
            <a:endParaRPr sz="20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[4]	“Quick Start – React”.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Truy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cập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: 26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Tháng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Tư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2024. [Online]. Available at: https://react.dev/learn</a:t>
            </a:r>
            <a:endParaRPr sz="20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[5]	“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Xây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Dựng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Website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với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ReactJS | by F8”.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Truy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cập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: 26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Tháng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Tư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2024. [Online]. Available at: https://fullstack.edu.vn/courses/reactjs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568893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B62F340-3165-F9BA-6668-D033CF11B6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EBA74B-B162-4AA0-9BC4-9AFB05127C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34700A-3ECF-8163-55EA-7C78CBC10C7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852658" y="2828835"/>
            <a:ext cx="2602292" cy="1336959"/>
            <a:chOff x="4852658" y="2828835"/>
            <a:chExt cx="2602292" cy="1336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EC5C7B-B7BD-89DC-0707-19B0B0BA5A3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68267" y="2965464"/>
              <a:ext cx="2486683" cy="1200330"/>
            </a:xfrm>
            <a:custGeom>
              <a:avLst/>
              <a:gdLst>
                <a:gd name="connsiteX0" fmla="*/ 0 w 2486683"/>
                <a:gd name="connsiteY0" fmla="*/ 0 h 1200330"/>
                <a:gd name="connsiteX1" fmla="*/ 472470 w 2486683"/>
                <a:gd name="connsiteY1" fmla="*/ 0 h 1200330"/>
                <a:gd name="connsiteX2" fmla="*/ 895206 w 2486683"/>
                <a:gd name="connsiteY2" fmla="*/ 0 h 1200330"/>
                <a:gd name="connsiteX3" fmla="*/ 1342809 w 2486683"/>
                <a:gd name="connsiteY3" fmla="*/ 0 h 1200330"/>
                <a:gd name="connsiteX4" fmla="*/ 1865012 w 2486683"/>
                <a:gd name="connsiteY4" fmla="*/ 0 h 1200330"/>
                <a:gd name="connsiteX5" fmla="*/ 2486683 w 2486683"/>
                <a:gd name="connsiteY5" fmla="*/ 0 h 1200330"/>
                <a:gd name="connsiteX6" fmla="*/ 2486683 w 2486683"/>
                <a:gd name="connsiteY6" fmla="*/ 376103 h 1200330"/>
                <a:gd name="connsiteX7" fmla="*/ 2486683 w 2486683"/>
                <a:gd name="connsiteY7" fmla="*/ 740204 h 1200330"/>
                <a:gd name="connsiteX8" fmla="*/ 2486683 w 2486683"/>
                <a:gd name="connsiteY8" fmla="*/ 1200330 h 1200330"/>
                <a:gd name="connsiteX9" fmla="*/ 1989346 w 2486683"/>
                <a:gd name="connsiteY9" fmla="*/ 1200330 h 1200330"/>
                <a:gd name="connsiteX10" fmla="*/ 1541743 w 2486683"/>
                <a:gd name="connsiteY10" fmla="*/ 1200330 h 1200330"/>
                <a:gd name="connsiteX11" fmla="*/ 994673 w 2486683"/>
                <a:gd name="connsiteY11" fmla="*/ 1200330 h 1200330"/>
                <a:gd name="connsiteX12" fmla="*/ 522203 w 2486683"/>
                <a:gd name="connsiteY12" fmla="*/ 1200330 h 1200330"/>
                <a:gd name="connsiteX13" fmla="*/ 0 w 2486683"/>
                <a:gd name="connsiteY13" fmla="*/ 1200330 h 1200330"/>
                <a:gd name="connsiteX14" fmla="*/ 0 w 2486683"/>
                <a:gd name="connsiteY14" fmla="*/ 788217 h 1200330"/>
                <a:gd name="connsiteX15" fmla="*/ 0 w 2486683"/>
                <a:gd name="connsiteY15" fmla="*/ 400110 h 1200330"/>
                <a:gd name="connsiteX16" fmla="*/ 0 w 2486683"/>
                <a:gd name="connsiteY16" fmla="*/ 0 h 120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86683" h="1200330" fill="none" extrusionOk="0">
                  <a:moveTo>
                    <a:pt x="0" y="0"/>
                  </a:moveTo>
                  <a:cubicBezTo>
                    <a:pt x="163941" y="-5709"/>
                    <a:pt x="254921" y="26542"/>
                    <a:pt x="472470" y="0"/>
                  </a:cubicBezTo>
                  <a:cubicBezTo>
                    <a:pt x="690019" y="-26542"/>
                    <a:pt x="704115" y="31633"/>
                    <a:pt x="895206" y="0"/>
                  </a:cubicBezTo>
                  <a:cubicBezTo>
                    <a:pt x="1086297" y="-31633"/>
                    <a:pt x="1224846" y="12158"/>
                    <a:pt x="1342809" y="0"/>
                  </a:cubicBezTo>
                  <a:cubicBezTo>
                    <a:pt x="1460772" y="-12158"/>
                    <a:pt x="1677119" y="49924"/>
                    <a:pt x="1865012" y="0"/>
                  </a:cubicBezTo>
                  <a:cubicBezTo>
                    <a:pt x="2052905" y="-49924"/>
                    <a:pt x="2346004" y="20236"/>
                    <a:pt x="2486683" y="0"/>
                  </a:cubicBezTo>
                  <a:cubicBezTo>
                    <a:pt x="2500850" y="169149"/>
                    <a:pt x="2443777" y="219373"/>
                    <a:pt x="2486683" y="376103"/>
                  </a:cubicBezTo>
                  <a:cubicBezTo>
                    <a:pt x="2529589" y="532833"/>
                    <a:pt x="2465679" y="592036"/>
                    <a:pt x="2486683" y="740204"/>
                  </a:cubicBezTo>
                  <a:cubicBezTo>
                    <a:pt x="2507687" y="888372"/>
                    <a:pt x="2442753" y="1059558"/>
                    <a:pt x="2486683" y="1200330"/>
                  </a:cubicBezTo>
                  <a:cubicBezTo>
                    <a:pt x="2378283" y="1248281"/>
                    <a:pt x="2235572" y="1198852"/>
                    <a:pt x="1989346" y="1200330"/>
                  </a:cubicBezTo>
                  <a:cubicBezTo>
                    <a:pt x="1743120" y="1201808"/>
                    <a:pt x="1729655" y="1197762"/>
                    <a:pt x="1541743" y="1200330"/>
                  </a:cubicBezTo>
                  <a:cubicBezTo>
                    <a:pt x="1353831" y="1202898"/>
                    <a:pt x="1109075" y="1198770"/>
                    <a:pt x="994673" y="1200330"/>
                  </a:cubicBezTo>
                  <a:cubicBezTo>
                    <a:pt x="880271" y="1201890"/>
                    <a:pt x="629706" y="1157750"/>
                    <a:pt x="522203" y="1200330"/>
                  </a:cubicBezTo>
                  <a:cubicBezTo>
                    <a:pt x="414700" y="1242910"/>
                    <a:pt x="187972" y="1152093"/>
                    <a:pt x="0" y="1200330"/>
                  </a:cubicBezTo>
                  <a:cubicBezTo>
                    <a:pt x="-36570" y="1073117"/>
                    <a:pt x="11" y="923214"/>
                    <a:pt x="0" y="788217"/>
                  </a:cubicBezTo>
                  <a:cubicBezTo>
                    <a:pt x="-11" y="653220"/>
                    <a:pt x="15545" y="556854"/>
                    <a:pt x="0" y="400110"/>
                  </a:cubicBezTo>
                  <a:cubicBezTo>
                    <a:pt x="-15545" y="243366"/>
                    <a:pt x="17867" y="124798"/>
                    <a:pt x="0" y="0"/>
                  </a:cubicBezTo>
                  <a:close/>
                </a:path>
                <a:path w="2486683" h="1200330" stroke="0" extrusionOk="0">
                  <a:moveTo>
                    <a:pt x="0" y="0"/>
                  </a:moveTo>
                  <a:cubicBezTo>
                    <a:pt x="230055" y="-56407"/>
                    <a:pt x="313833" y="44940"/>
                    <a:pt x="472470" y="0"/>
                  </a:cubicBezTo>
                  <a:cubicBezTo>
                    <a:pt x="631107" y="-44940"/>
                    <a:pt x="691971" y="42509"/>
                    <a:pt x="895206" y="0"/>
                  </a:cubicBezTo>
                  <a:cubicBezTo>
                    <a:pt x="1098441" y="-42509"/>
                    <a:pt x="1282369" y="19063"/>
                    <a:pt x="1442276" y="0"/>
                  </a:cubicBezTo>
                  <a:cubicBezTo>
                    <a:pt x="1602183" y="-19063"/>
                    <a:pt x="1798536" y="30890"/>
                    <a:pt x="1914746" y="0"/>
                  </a:cubicBezTo>
                  <a:cubicBezTo>
                    <a:pt x="2030956" y="-30890"/>
                    <a:pt x="2321575" y="43955"/>
                    <a:pt x="2486683" y="0"/>
                  </a:cubicBezTo>
                  <a:cubicBezTo>
                    <a:pt x="2509355" y="114353"/>
                    <a:pt x="2461615" y="280155"/>
                    <a:pt x="2486683" y="424117"/>
                  </a:cubicBezTo>
                  <a:cubicBezTo>
                    <a:pt x="2511751" y="568079"/>
                    <a:pt x="2474350" y="650179"/>
                    <a:pt x="2486683" y="824227"/>
                  </a:cubicBezTo>
                  <a:cubicBezTo>
                    <a:pt x="2499016" y="998275"/>
                    <a:pt x="2459167" y="1018622"/>
                    <a:pt x="2486683" y="1200330"/>
                  </a:cubicBezTo>
                  <a:cubicBezTo>
                    <a:pt x="2270591" y="1234159"/>
                    <a:pt x="2170228" y="1189139"/>
                    <a:pt x="2039080" y="1200330"/>
                  </a:cubicBezTo>
                  <a:cubicBezTo>
                    <a:pt x="1907932" y="1211521"/>
                    <a:pt x="1711004" y="1158068"/>
                    <a:pt x="1541743" y="1200330"/>
                  </a:cubicBezTo>
                  <a:cubicBezTo>
                    <a:pt x="1372482" y="1242592"/>
                    <a:pt x="1147320" y="1156729"/>
                    <a:pt x="1044407" y="1200330"/>
                  </a:cubicBezTo>
                  <a:cubicBezTo>
                    <a:pt x="941494" y="1243931"/>
                    <a:pt x="693362" y="1181545"/>
                    <a:pt x="571937" y="1200330"/>
                  </a:cubicBezTo>
                  <a:cubicBezTo>
                    <a:pt x="450512" y="1219115"/>
                    <a:pt x="282469" y="1184273"/>
                    <a:pt x="0" y="1200330"/>
                  </a:cubicBezTo>
                  <a:cubicBezTo>
                    <a:pt x="-783" y="1077018"/>
                    <a:pt x="19412" y="962297"/>
                    <a:pt x="0" y="776213"/>
                  </a:cubicBezTo>
                  <a:cubicBezTo>
                    <a:pt x="-19412" y="590129"/>
                    <a:pt x="24572" y="550718"/>
                    <a:pt x="0" y="352097"/>
                  </a:cubicBezTo>
                  <a:cubicBezTo>
                    <a:pt x="-24572" y="153476"/>
                    <a:pt x="2515" y="110124"/>
                    <a:pt x="0" y="0"/>
                  </a:cubicBezTo>
                  <a:close/>
                </a:path>
              </a:pathLst>
            </a:custGeom>
            <a:solidFill>
              <a:srgbClr val="F53232"/>
            </a:solidFill>
            <a:ln w="34925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DD6614A-A7DA-75B9-3C02-A7D49A705B8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52658" y="2828835"/>
              <a:ext cx="2486683" cy="1200329"/>
            </a:xfrm>
            <a:custGeom>
              <a:avLst/>
              <a:gdLst>
                <a:gd name="connsiteX0" fmla="*/ 0 w 2486683"/>
                <a:gd name="connsiteY0" fmla="*/ 0 h 1200329"/>
                <a:gd name="connsiteX1" fmla="*/ 472470 w 2486683"/>
                <a:gd name="connsiteY1" fmla="*/ 0 h 1200329"/>
                <a:gd name="connsiteX2" fmla="*/ 895206 w 2486683"/>
                <a:gd name="connsiteY2" fmla="*/ 0 h 1200329"/>
                <a:gd name="connsiteX3" fmla="*/ 1342809 w 2486683"/>
                <a:gd name="connsiteY3" fmla="*/ 0 h 1200329"/>
                <a:gd name="connsiteX4" fmla="*/ 1865012 w 2486683"/>
                <a:gd name="connsiteY4" fmla="*/ 0 h 1200329"/>
                <a:gd name="connsiteX5" fmla="*/ 2486683 w 2486683"/>
                <a:gd name="connsiteY5" fmla="*/ 0 h 1200329"/>
                <a:gd name="connsiteX6" fmla="*/ 2486683 w 2486683"/>
                <a:gd name="connsiteY6" fmla="*/ 376103 h 1200329"/>
                <a:gd name="connsiteX7" fmla="*/ 2486683 w 2486683"/>
                <a:gd name="connsiteY7" fmla="*/ 740203 h 1200329"/>
                <a:gd name="connsiteX8" fmla="*/ 2486683 w 2486683"/>
                <a:gd name="connsiteY8" fmla="*/ 1200329 h 1200329"/>
                <a:gd name="connsiteX9" fmla="*/ 1989346 w 2486683"/>
                <a:gd name="connsiteY9" fmla="*/ 1200329 h 1200329"/>
                <a:gd name="connsiteX10" fmla="*/ 1541743 w 2486683"/>
                <a:gd name="connsiteY10" fmla="*/ 1200329 h 1200329"/>
                <a:gd name="connsiteX11" fmla="*/ 994673 w 2486683"/>
                <a:gd name="connsiteY11" fmla="*/ 1200329 h 1200329"/>
                <a:gd name="connsiteX12" fmla="*/ 522203 w 2486683"/>
                <a:gd name="connsiteY12" fmla="*/ 1200329 h 1200329"/>
                <a:gd name="connsiteX13" fmla="*/ 0 w 2486683"/>
                <a:gd name="connsiteY13" fmla="*/ 1200329 h 1200329"/>
                <a:gd name="connsiteX14" fmla="*/ 0 w 2486683"/>
                <a:gd name="connsiteY14" fmla="*/ 788216 h 1200329"/>
                <a:gd name="connsiteX15" fmla="*/ 0 w 2486683"/>
                <a:gd name="connsiteY15" fmla="*/ 400110 h 1200329"/>
                <a:gd name="connsiteX16" fmla="*/ 0 w 2486683"/>
                <a:gd name="connsiteY16" fmla="*/ 0 h 120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86683" h="1200329" fill="none" extrusionOk="0">
                  <a:moveTo>
                    <a:pt x="0" y="0"/>
                  </a:moveTo>
                  <a:cubicBezTo>
                    <a:pt x="163941" y="-5709"/>
                    <a:pt x="254921" y="26542"/>
                    <a:pt x="472470" y="0"/>
                  </a:cubicBezTo>
                  <a:cubicBezTo>
                    <a:pt x="690019" y="-26542"/>
                    <a:pt x="704115" y="31633"/>
                    <a:pt x="895206" y="0"/>
                  </a:cubicBezTo>
                  <a:cubicBezTo>
                    <a:pt x="1086297" y="-31633"/>
                    <a:pt x="1224846" y="12158"/>
                    <a:pt x="1342809" y="0"/>
                  </a:cubicBezTo>
                  <a:cubicBezTo>
                    <a:pt x="1460772" y="-12158"/>
                    <a:pt x="1677119" y="49924"/>
                    <a:pt x="1865012" y="0"/>
                  </a:cubicBezTo>
                  <a:cubicBezTo>
                    <a:pt x="2052905" y="-49924"/>
                    <a:pt x="2346004" y="20236"/>
                    <a:pt x="2486683" y="0"/>
                  </a:cubicBezTo>
                  <a:cubicBezTo>
                    <a:pt x="2500850" y="169149"/>
                    <a:pt x="2443777" y="219373"/>
                    <a:pt x="2486683" y="376103"/>
                  </a:cubicBezTo>
                  <a:cubicBezTo>
                    <a:pt x="2529589" y="532833"/>
                    <a:pt x="2456047" y="599246"/>
                    <a:pt x="2486683" y="740203"/>
                  </a:cubicBezTo>
                  <a:cubicBezTo>
                    <a:pt x="2517319" y="881160"/>
                    <a:pt x="2442753" y="1059557"/>
                    <a:pt x="2486683" y="1200329"/>
                  </a:cubicBezTo>
                  <a:cubicBezTo>
                    <a:pt x="2378283" y="1248280"/>
                    <a:pt x="2235572" y="1198851"/>
                    <a:pt x="1989346" y="1200329"/>
                  </a:cubicBezTo>
                  <a:cubicBezTo>
                    <a:pt x="1743120" y="1201807"/>
                    <a:pt x="1729655" y="1197761"/>
                    <a:pt x="1541743" y="1200329"/>
                  </a:cubicBezTo>
                  <a:cubicBezTo>
                    <a:pt x="1353831" y="1202897"/>
                    <a:pt x="1109075" y="1198769"/>
                    <a:pt x="994673" y="1200329"/>
                  </a:cubicBezTo>
                  <a:cubicBezTo>
                    <a:pt x="880271" y="1201889"/>
                    <a:pt x="629706" y="1157749"/>
                    <a:pt x="522203" y="1200329"/>
                  </a:cubicBezTo>
                  <a:cubicBezTo>
                    <a:pt x="414700" y="1242909"/>
                    <a:pt x="187972" y="1152092"/>
                    <a:pt x="0" y="1200329"/>
                  </a:cubicBezTo>
                  <a:cubicBezTo>
                    <a:pt x="-36570" y="1073116"/>
                    <a:pt x="11" y="923213"/>
                    <a:pt x="0" y="788216"/>
                  </a:cubicBezTo>
                  <a:cubicBezTo>
                    <a:pt x="-11" y="653219"/>
                    <a:pt x="24973" y="546784"/>
                    <a:pt x="0" y="400110"/>
                  </a:cubicBezTo>
                  <a:cubicBezTo>
                    <a:pt x="-24973" y="253436"/>
                    <a:pt x="17867" y="124798"/>
                    <a:pt x="0" y="0"/>
                  </a:cubicBezTo>
                  <a:close/>
                </a:path>
                <a:path w="2486683" h="1200329" stroke="0" extrusionOk="0">
                  <a:moveTo>
                    <a:pt x="0" y="0"/>
                  </a:moveTo>
                  <a:cubicBezTo>
                    <a:pt x="230055" y="-56407"/>
                    <a:pt x="313833" y="44940"/>
                    <a:pt x="472470" y="0"/>
                  </a:cubicBezTo>
                  <a:cubicBezTo>
                    <a:pt x="631107" y="-44940"/>
                    <a:pt x="691971" y="42509"/>
                    <a:pt x="895206" y="0"/>
                  </a:cubicBezTo>
                  <a:cubicBezTo>
                    <a:pt x="1098441" y="-42509"/>
                    <a:pt x="1282369" y="19063"/>
                    <a:pt x="1442276" y="0"/>
                  </a:cubicBezTo>
                  <a:cubicBezTo>
                    <a:pt x="1602183" y="-19063"/>
                    <a:pt x="1798536" y="30890"/>
                    <a:pt x="1914746" y="0"/>
                  </a:cubicBezTo>
                  <a:cubicBezTo>
                    <a:pt x="2030956" y="-30890"/>
                    <a:pt x="2321575" y="43955"/>
                    <a:pt x="2486683" y="0"/>
                  </a:cubicBezTo>
                  <a:cubicBezTo>
                    <a:pt x="2502452" y="122159"/>
                    <a:pt x="2457868" y="286271"/>
                    <a:pt x="2486683" y="424116"/>
                  </a:cubicBezTo>
                  <a:cubicBezTo>
                    <a:pt x="2515498" y="561961"/>
                    <a:pt x="2474350" y="650178"/>
                    <a:pt x="2486683" y="824226"/>
                  </a:cubicBezTo>
                  <a:cubicBezTo>
                    <a:pt x="2499016" y="998274"/>
                    <a:pt x="2459167" y="1018621"/>
                    <a:pt x="2486683" y="1200329"/>
                  </a:cubicBezTo>
                  <a:cubicBezTo>
                    <a:pt x="2270591" y="1234158"/>
                    <a:pt x="2170228" y="1189138"/>
                    <a:pt x="2039080" y="1200329"/>
                  </a:cubicBezTo>
                  <a:cubicBezTo>
                    <a:pt x="1907932" y="1211520"/>
                    <a:pt x="1711004" y="1158067"/>
                    <a:pt x="1541743" y="1200329"/>
                  </a:cubicBezTo>
                  <a:cubicBezTo>
                    <a:pt x="1372482" y="1242591"/>
                    <a:pt x="1147320" y="1156728"/>
                    <a:pt x="1044407" y="1200329"/>
                  </a:cubicBezTo>
                  <a:cubicBezTo>
                    <a:pt x="941494" y="1243930"/>
                    <a:pt x="693362" y="1181544"/>
                    <a:pt x="571937" y="1200329"/>
                  </a:cubicBezTo>
                  <a:cubicBezTo>
                    <a:pt x="450512" y="1219114"/>
                    <a:pt x="282469" y="1184272"/>
                    <a:pt x="0" y="1200329"/>
                  </a:cubicBezTo>
                  <a:cubicBezTo>
                    <a:pt x="-50310" y="1067409"/>
                    <a:pt x="23771" y="957076"/>
                    <a:pt x="0" y="776213"/>
                  </a:cubicBezTo>
                  <a:cubicBezTo>
                    <a:pt x="-23771" y="595350"/>
                    <a:pt x="24572" y="550718"/>
                    <a:pt x="0" y="352097"/>
                  </a:cubicBezTo>
                  <a:cubicBezTo>
                    <a:pt x="-24572" y="153476"/>
                    <a:pt x="2515" y="110124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4925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srgbClr val="2D3A47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Q &amp;</a:t>
              </a:r>
              <a:r>
                <a:rPr kumimoji="0" 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</a:t>
              </a:r>
              <a:r>
                <a:rPr kumimoji="0" 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srgbClr val="F53232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</a:t>
              </a:r>
              <a:r>
                <a:rPr kumimoji="0" 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C762E4-0D76-A7C5-0A2B-8CFB517C06C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361116" y="91440"/>
            <a:ext cx="1738170" cy="469267"/>
            <a:chOff x="10361116" y="91440"/>
            <a:chExt cx="1738170" cy="469267"/>
          </a:xfrm>
        </p:grpSpPr>
        <p:sp>
          <p:nvSpPr>
            <p:cNvPr id="14" name="Rectangle: Diagonal Corners Rounded 13">
              <a:extLst>
                <a:ext uri="{FF2B5EF4-FFF2-40B4-BE49-F238E27FC236}">
                  <a16:creationId xmlns:a16="http://schemas.microsoft.com/office/drawing/2014/main" id="{AED8A58F-BF46-860F-B316-9BA364F79CA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466200" y="195581"/>
              <a:ext cx="1633086" cy="365126"/>
            </a:xfrm>
            <a:custGeom>
              <a:avLst/>
              <a:gdLst>
                <a:gd name="connsiteX0" fmla="*/ 0 w 1633086"/>
                <a:gd name="connsiteY0" fmla="*/ 0 h 365126"/>
                <a:gd name="connsiteX1" fmla="*/ 577024 w 1633086"/>
                <a:gd name="connsiteY1" fmla="*/ 0 h 365126"/>
                <a:gd name="connsiteX2" fmla="*/ 1137717 w 1633086"/>
                <a:gd name="connsiteY2" fmla="*/ 0 h 365126"/>
                <a:gd name="connsiteX3" fmla="*/ 1633086 w 1633086"/>
                <a:gd name="connsiteY3" fmla="*/ 0 h 365126"/>
                <a:gd name="connsiteX4" fmla="*/ 1633086 w 1633086"/>
                <a:gd name="connsiteY4" fmla="*/ 0 h 365126"/>
                <a:gd name="connsiteX5" fmla="*/ 1633086 w 1633086"/>
                <a:gd name="connsiteY5" fmla="*/ 365126 h 365126"/>
                <a:gd name="connsiteX6" fmla="*/ 1633086 w 1633086"/>
                <a:gd name="connsiteY6" fmla="*/ 365126 h 365126"/>
                <a:gd name="connsiteX7" fmla="*/ 1121386 w 1633086"/>
                <a:gd name="connsiteY7" fmla="*/ 365126 h 365126"/>
                <a:gd name="connsiteX8" fmla="*/ 577024 w 1633086"/>
                <a:gd name="connsiteY8" fmla="*/ 365126 h 365126"/>
                <a:gd name="connsiteX9" fmla="*/ 0 w 1633086"/>
                <a:gd name="connsiteY9" fmla="*/ 365126 h 365126"/>
                <a:gd name="connsiteX10" fmla="*/ 0 w 1633086"/>
                <a:gd name="connsiteY10" fmla="*/ 365126 h 365126"/>
                <a:gd name="connsiteX11" fmla="*/ 0 w 1633086"/>
                <a:gd name="connsiteY11" fmla="*/ 0 h 365126"/>
                <a:gd name="connsiteX12" fmla="*/ 0 w 1633086"/>
                <a:gd name="connsiteY12" fmla="*/ 0 h 36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6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8792" y="120717"/>
                    <a:pt x="1610633" y="276424"/>
                    <a:pt x="1633086" y="365126"/>
                  </a:cubicBezTo>
                  <a:lnTo>
                    <a:pt x="1633086" y="365126"/>
                  </a:lnTo>
                  <a:cubicBezTo>
                    <a:pt x="1417345" y="404403"/>
                    <a:pt x="1226985" y="359518"/>
                    <a:pt x="1121386" y="365126"/>
                  </a:cubicBezTo>
                  <a:cubicBezTo>
                    <a:pt x="1015787" y="370734"/>
                    <a:pt x="841976" y="314446"/>
                    <a:pt x="577024" y="365126"/>
                  </a:cubicBezTo>
                  <a:cubicBezTo>
                    <a:pt x="312072" y="415806"/>
                    <a:pt x="146841" y="331949"/>
                    <a:pt x="0" y="365126"/>
                  </a:cubicBezTo>
                  <a:lnTo>
                    <a:pt x="0" y="365126"/>
                  </a:lnTo>
                  <a:cubicBezTo>
                    <a:pt x="-30379" y="252494"/>
                    <a:pt x="39656" y="117209"/>
                    <a:pt x="0" y="0"/>
                  </a:cubicBezTo>
                  <a:lnTo>
                    <a:pt x="0" y="0"/>
                  </a:lnTo>
                  <a:close/>
                </a:path>
                <a:path w="1633086" h="365126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62" y="140513"/>
                    <a:pt x="1629828" y="258400"/>
                    <a:pt x="1633086" y="365126"/>
                  </a:cubicBezTo>
                  <a:lnTo>
                    <a:pt x="1633086" y="365126"/>
                  </a:lnTo>
                  <a:cubicBezTo>
                    <a:pt x="1439352" y="367314"/>
                    <a:pt x="1276815" y="342211"/>
                    <a:pt x="1121386" y="365126"/>
                  </a:cubicBezTo>
                  <a:cubicBezTo>
                    <a:pt x="965957" y="388041"/>
                    <a:pt x="736489" y="305222"/>
                    <a:pt x="544362" y="365126"/>
                  </a:cubicBezTo>
                  <a:cubicBezTo>
                    <a:pt x="352235" y="425030"/>
                    <a:pt x="228539" y="336453"/>
                    <a:pt x="0" y="365126"/>
                  </a:cubicBezTo>
                  <a:lnTo>
                    <a:pt x="0" y="365126"/>
                  </a:lnTo>
                  <a:cubicBezTo>
                    <a:pt x="-42390" y="267509"/>
                    <a:pt x="10096" y="9062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3232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: Diagonal Corners Rounded 14">
              <a:extLst>
                <a:ext uri="{FF2B5EF4-FFF2-40B4-BE49-F238E27FC236}">
                  <a16:creationId xmlns:a16="http://schemas.microsoft.com/office/drawing/2014/main" id="{BF17E1CD-B430-0A09-1DA7-708EF9A40FB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361116" y="91440"/>
              <a:ext cx="1633086" cy="365125"/>
            </a:xfrm>
            <a:custGeom>
              <a:avLst/>
              <a:gdLst>
                <a:gd name="connsiteX0" fmla="*/ 0 w 1633086"/>
                <a:gd name="connsiteY0" fmla="*/ 0 h 365125"/>
                <a:gd name="connsiteX1" fmla="*/ 577024 w 1633086"/>
                <a:gd name="connsiteY1" fmla="*/ 0 h 365125"/>
                <a:gd name="connsiteX2" fmla="*/ 1137717 w 1633086"/>
                <a:gd name="connsiteY2" fmla="*/ 0 h 365125"/>
                <a:gd name="connsiteX3" fmla="*/ 1633086 w 1633086"/>
                <a:gd name="connsiteY3" fmla="*/ 0 h 365125"/>
                <a:gd name="connsiteX4" fmla="*/ 1633086 w 1633086"/>
                <a:gd name="connsiteY4" fmla="*/ 0 h 365125"/>
                <a:gd name="connsiteX5" fmla="*/ 1633086 w 1633086"/>
                <a:gd name="connsiteY5" fmla="*/ 365125 h 365125"/>
                <a:gd name="connsiteX6" fmla="*/ 1633086 w 1633086"/>
                <a:gd name="connsiteY6" fmla="*/ 365125 h 365125"/>
                <a:gd name="connsiteX7" fmla="*/ 1121386 w 1633086"/>
                <a:gd name="connsiteY7" fmla="*/ 365125 h 365125"/>
                <a:gd name="connsiteX8" fmla="*/ 577024 w 1633086"/>
                <a:gd name="connsiteY8" fmla="*/ 365125 h 365125"/>
                <a:gd name="connsiteX9" fmla="*/ 0 w 1633086"/>
                <a:gd name="connsiteY9" fmla="*/ 365125 h 365125"/>
                <a:gd name="connsiteX10" fmla="*/ 0 w 1633086"/>
                <a:gd name="connsiteY10" fmla="*/ 365125 h 365125"/>
                <a:gd name="connsiteX11" fmla="*/ 0 w 1633086"/>
                <a:gd name="connsiteY11" fmla="*/ 0 h 365125"/>
                <a:gd name="connsiteX12" fmla="*/ 0 w 1633086"/>
                <a:gd name="connsiteY12" fmla="*/ 0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5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1992" y="124054"/>
                    <a:pt x="1609045" y="287585"/>
                    <a:pt x="1633086" y="365125"/>
                  </a:cubicBezTo>
                  <a:lnTo>
                    <a:pt x="1633086" y="365125"/>
                  </a:lnTo>
                  <a:cubicBezTo>
                    <a:pt x="1417345" y="404402"/>
                    <a:pt x="1226985" y="359517"/>
                    <a:pt x="1121386" y="365125"/>
                  </a:cubicBezTo>
                  <a:cubicBezTo>
                    <a:pt x="1015787" y="370733"/>
                    <a:pt x="841976" y="314445"/>
                    <a:pt x="577024" y="365125"/>
                  </a:cubicBezTo>
                  <a:cubicBezTo>
                    <a:pt x="312072" y="415805"/>
                    <a:pt x="146841" y="331948"/>
                    <a:pt x="0" y="365125"/>
                  </a:cubicBezTo>
                  <a:lnTo>
                    <a:pt x="0" y="365125"/>
                  </a:lnTo>
                  <a:cubicBezTo>
                    <a:pt x="-27249" y="244742"/>
                    <a:pt x="40333" y="111141"/>
                    <a:pt x="0" y="0"/>
                  </a:cubicBezTo>
                  <a:lnTo>
                    <a:pt x="0" y="0"/>
                  </a:lnTo>
                  <a:close/>
                </a:path>
                <a:path w="1633086" h="365125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33" y="144445"/>
                    <a:pt x="1627031" y="264184"/>
                    <a:pt x="1633086" y="365125"/>
                  </a:cubicBezTo>
                  <a:lnTo>
                    <a:pt x="1633086" y="365125"/>
                  </a:lnTo>
                  <a:cubicBezTo>
                    <a:pt x="1439352" y="367313"/>
                    <a:pt x="1276815" y="342210"/>
                    <a:pt x="1121386" y="365125"/>
                  </a:cubicBezTo>
                  <a:cubicBezTo>
                    <a:pt x="965957" y="388040"/>
                    <a:pt x="736489" y="305221"/>
                    <a:pt x="544362" y="365125"/>
                  </a:cubicBezTo>
                  <a:cubicBezTo>
                    <a:pt x="352235" y="425029"/>
                    <a:pt x="228539" y="336452"/>
                    <a:pt x="0" y="365125"/>
                  </a:cubicBezTo>
                  <a:lnTo>
                    <a:pt x="0" y="365125"/>
                  </a:lnTo>
                  <a:cubicBezTo>
                    <a:pt x="-39276" y="265253"/>
                    <a:pt x="19396" y="8375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17" name="Google Shape;56;p2">
              <a:extLst>
                <a:ext uri="{FF2B5EF4-FFF2-40B4-BE49-F238E27FC236}">
                  <a16:creationId xmlns:a16="http://schemas.microsoft.com/office/drawing/2014/main" id="{B4A72E2E-2D92-1123-E0B2-8249CF7C9A37}"/>
                </a:ext>
              </a:extLst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509446" y="205467"/>
              <a:ext cx="1336425" cy="13706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942910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B62F340-3165-F9BA-6668-D033CF11B6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EBA74B-B162-4AA0-9BC4-9AFB05127C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D3DC59-C558-A15D-83D1-E071A373F04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117240" y="2828835"/>
            <a:ext cx="6067879" cy="1321199"/>
            <a:chOff x="3117240" y="2828835"/>
            <a:chExt cx="6067879" cy="13211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4DABD3-2168-5FC1-F99E-212AB728280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27600" y="2949705"/>
              <a:ext cx="5957519" cy="1200329"/>
            </a:xfrm>
            <a:custGeom>
              <a:avLst/>
              <a:gdLst>
                <a:gd name="connsiteX0" fmla="*/ 0 w 5957519"/>
                <a:gd name="connsiteY0" fmla="*/ 0 h 1200329"/>
                <a:gd name="connsiteX1" fmla="*/ 655327 w 5957519"/>
                <a:gd name="connsiteY1" fmla="*/ 0 h 1200329"/>
                <a:gd name="connsiteX2" fmla="*/ 1072353 w 5957519"/>
                <a:gd name="connsiteY2" fmla="*/ 0 h 1200329"/>
                <a:gd name="connsiteX3" fmla="*/ 1608530 w 5957519"/>
                <a:gd name="connsiteY3" fmla="*/ 0 h 1200329"/>
                <a:gd name="connsiteX4" fmla="*/ 2323432 w 5957519"/>
                <a:gd name="connsiteY4" fmla="*/ 0 h 1200329"/>
                <a:gd name="connsiteX5" fmla="*/ 2919184 w 5957519"/>
                <a:gd name="connsiteY5" fmla="*/ 0 h 1200329"/>
                <a:gd name="connsiteX6" fmla="*/ 3574511 w 5957519"/>
                <a:gd name="connsiteY6" fmla="*/ 0 h 1200329"/>
                <a:gd name="connsiteX7" fmla="*/ 4110688 w 5957519"/>
                <a:gd name="connsiteY7" fmla="*/ 0 h 1200329"/>
                <a:gd name="connsiteX8" fmla="*/ 4706440 w 5957519"/>
                <a:gd name="connsiteY8" fmla="*/ 0 h 1200329"/>
                <a:gd name="connsiteX9" fmla="*/ 5421342 w 5957519"/>
                <a:gd name="connsiteY9" fmla="*/ 0 h 1200329"/>
                <a:gd name="connsiteX10" fmla="*/ 5957519 w 5957519"/>
                <a:gd name="connsiteY10" fmla="*/ 0 h 1200329"/>
                <a:gd name="connsiteX11" fmla="*/ 5957519 w 5957519"/>
                <a:gd name="connsiteY11" fmla="*/ 412113 h 1200329"/>
                <a:gd name="connsiteX12" fmla="*/ 5957519 w 5957519"/>
                <a:gd name="connsiteY12" fmla="*/ 788216 h 1200329"/>
                <a:gd name="connsiteX13" fmla="*/ 5957519 w 5957519"/>
                <a:gd name="connsiteY13" fmla="*/ 1200329 h 1200329"/>
                <a:gd name="connsiteX14" fmla="*/ 5361767 w 5957519"/>
                <a:gd name="connsiteY14" fmla="*/ 1200329 h 1200329"/>
                <a:gd name="connsiteX15" fmla="*/ 4766015 w 5957519"/>
                <a:gd name="connsiteY15" fmla="*/ 1200329 h 1200329"/>
                <a:gd name="connsiteX16" fmla="*/ 4289414 w 5957519"/>
                <a:gd name="connsiteY16" fmla="*/ 1200329 h 1200329"/>
                <a:gd name="connsiteX17" fmla="*/ 3693662 w 5957519"/>
                <a:gd name="connsiteY17" fmla="*/ 1200329 h 1200329"/>
                <a:gd name="connsiteX18" fmla="*/ 3097910 w 5957519"/>
                <a:gd name="connsiteY18" fmla="*/ 1200329 h 1200329"/>
                <a:gd name="connsiteX19" fmla="*/ 2502158 w 5957519"/>
                <a:gd name="connsiteY19" fmla="*/ 1200329 h 1200329"/>
                <a:gd name="connsiteX20" fmla="*/ 1906406 w 5957519"/>
                <a:gd name="connsiteY20" fmla="*/ 1200329 h 1200329"/>
                <a:gd name="connsiteX21" fmla="*/ 1370229 w 5957519"/>
                <a:gd name="connsiteY21" fmla="*/ 1200329 h 1200329"/>
                <a:gd name="connsiteX22" fmla="*/ 714902 w 5957519"/>
                <a:gd name="connsiteY22" fmla="*/ 1200329 h 1200329"/>
                <a:gd name="connsiteX23" fmla="*/ 0 w 5957519"/>
                <a:gd name="connsiteY23" fmla="*/ 1200329 h 1200329"/>
                <a:gd name="connsiteX24" fmla="*/ 0 w 5957519"/>
                <a:gd name="connsiteY24" fmla="*/ 776213 h 1200329"/>
                <a:gd name="connsiteX25" fmla="*/ 0 w 5957519"/>
                <a:gd name="connsiteY25" fmla="*/ 364100 h 1200329"/>
                <a:gd name="connsiteX26" fmla="*/ 0 w 5957519"/>
                <a:gd name="connsiteY26" fmla="*/ 0 h 120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57519" h="1200329" fill="none" extrusionOk="0">
                  <a:moveTo>
                    <a:pt x="0" y="0"/>
                  </a:moveTo>
                  <a:cubicBezTo>
                    <a:pt x="272018" y="-5989"/>
                    <a:pt x="468530" y="44993"/>
                    <a:pt x="655327" y="0"/>
                  </a:cubicBezTo>
                  <a:cubicBezTo>
                    <a:pt x="842124" y="-44993"/>
                    <a:pt x="942190" y="11449"/>
                    <a:pt x="1072353" y="0"/>
                  </a:cubicBezTo>
                  <a:cubicBezTo>
                    <a:pt x="1202516" y="-11449"/>
                    <a:pt x="1353920" y="17709"/>
                    <a:pt x="1608530" y="0"/>
                  </a:cubicBezTo>
                  <a:cubicBezTo>
                    <a:pt x="1863140" y="-17709"/>
                    <a:pt x="1998722" y="62607"/>
                    <a:pt x="2323432" y="0"/>
                  </a:cubicBezTo>
                  <a:cubicBezTo>
                    <a:pt x="2648142" y="-62607"/>
                    <a:pt x="2752920" y="13631"/>
                    <a:pt x="2919184" y="0"/>
                  </a:cubicBezTo>
                  <a:cubicBezTo>
                    <a:pt x="3085448" y="-13631"/>
                    <a:pt x="3411883" y="37167"/>
                    <a:pt x="3574511" y="0"/>
                  </a:cubicBezTo>
                  <a:cubicBezTo>
                    <a:pt x="3737139" y="-37167"/>
                    <a:pt x="3890118" y="53084"/>
                    <a:pt x="4110688" y="0"/>
                  </a:cubicBezTo>
                  <a:cubicBezTo>
                    <a:pt x="4331258" y="-53084"/>
                    <a:pt x="4518579" y="38069"/>
                    <a:pt x="4706440" y="0"/>
                  </a:cubicBezTo>
                  <a:cubicBezTo>
                    <a:pt x="4894301" y="-38069"/>
                    <a:pt x="5252307" y="58910"/>
                    <a:pt x="5421342" y="0"/>
                  </a:cubicBezTo>
                  <a:cubicBezTo>
                    <a:pt x="5590377" y="-58910"/>
                    <a:pt x="5737545" y="4156"/>
                    <a:pt x="5957519" y="0"/>
                  </a:cubicBezTo>
                  <a:cubicBezTo>
                    <a:pt x="5981597" y="129261"/>
                    <a:pt x="5921661" y="231333"/>
                    <a:pt x="5957519" y="412113"/>
                  </a:cubicBezTo>
                  <a:cubicBezTo>
                    <a:pt x="5993377" y="592893"/>
                    <a:pt x="5950076" y="616685"/>
                    <a:pt x="5957519" y="788216"/>
                  </a:cubicBezTo>
                  <a:cubicBezTo>
                    <a:pt x="5964962" y="959747"/>
                    <a:pt x="5909485" y="1025729"/>
                    <a:pt x="5957519" y="1200329"/>
                  </a:cubicBezTo>
                  <a:cubicBezTo>
                    <a:pt x="5738684" y="1258032"/>
                    <a:pt x="5528870" y="1173287"/>
                    <a:pt x="5361767" y="1200329"/>
                  </a:cubicBezTo>
                  <a:cubicBezTo>
                    <a:pt x="5194664" y="1227371"/>
                    <a:pt x="4911321" y="1194011"/>
                    <a:pt x="4766015" y="1200329"/>
                  </a:cubicBezTo>
                  <a:cubicBezTo>
                    <a:pt x="4620709" y="1206647"/>
                    <a:pt x="4516463" y="1189073"/>
                    <a:pt x="4289414" y="1200329"/>
                  </a:cubicBezTo>
                  <a:cubicBezTo>
                    <a:pt x="4062365" y="1211585"/>
                    <a:pt x="3839559" y="1189778"/>
                    <a:pt x="3693662" y="1200329"/>
                  </a:cubicBezTo>
                  <a:cubicBezTo>
                    <a:pt x="3547765" y="1210880"/>
                    <a:pt x="3336102" y="1182077"/>
                    <a:pt x="3097910" y="1200329"/>
                  </a:cubicBezTo>
                  <a:cubicBezTo>
                    <a:pt x="2859718" y="1218581"/>
                    <a:pt x="2708075" y="1131019"/>
                    <a:pt x="2502158" y="1200329"/>
                  </a:cubicBezTo>
                  <a:cubicBezTo>
                    <a:pt x="2296241" y="1269639"/>
                    <a:pt x="2099987" y="1139046"/>
                    <a:pt x="1906406" y="1200329"/>
                  </a:cubicBezTo>
                  <a:cubicBezTo>
                    <a:pt x="1712825" y="1261612"/>
                    <a:pt x="1488622" y="1183736"/>
                    <a:pt x="1370229" y="1200329"/>
                  </a:cubicBezTo>
                  <a:cubicBezTo>
                    <a:pt x="1251836" y="1216922"/>
                    <a:pt x="1030040" y="1196458"/>
                    <a:pt x="714902" y="1200329"/>
                  </a:cubicBezTo>
                  <a:cubicBezTo>
                    <a:pt x="399764" y="1204200"/>
                    <a:pt x="191349" y="1186921"/>
                    <a:pt x="0" y="1200329"/>
                  </a:cubicBezTo>
                  <a:cubicBezTo>
                    <a:pt x="-2879" y="1031484"/>
                    <a:pt x="39306" y="912717"/>
                    <a:pt x="0" y="776213"/>
                  </a:cubicBezTo>
                  <a:cubicBezTo>
                    <a:pt x="-39306" y="639709"/>
                    <a:pt x="27424" y="568426"/>
                    <a:pt x="0" y="364100"/>
                  </a:cubicBezTo>
                  <a:cubicBezTo>
                    <a:pt x="-27424" y="159774"/>
                    <a:pt x="15278" y="159888"/>
                    <a:pt x="0" y="0"/>
                  </a:cubicBezTo>
                  <a:close/>
                </a:path>
                <a:path w="5957519" h="1200329" stroke="0" extrusionOk="0">
                  <a:moveTo>
                    <a:pt x="0" y="0"/>
                  </a:moveTo>
                  <a:cubicBezTo>
                    <a:pt x="110627" y="-14214"/>
                    <a:pt x="421855" y="57791"/>
                    <a:pt x="536177" y="0"/>
                  </a:cubicBezTo>
                  <a:cubicBezTo>
                    <a:pt x="650499" y="-57791"/>
                    <a:pt x="824694" y="11027"/>
                    <a:pt x="953203" y="0"/>
                  </a:cubicBezTo>
                  <a:cubicBezTo>
                    <a:pt x="1081712" y="-11027"/>
                    <a:pt x="1342245" y="62399"/>
                    <a:pt x="1668105" y="0"/>
                  </a:cubicBezTo>
                  <a:cubicBezTo>
                    <a:pt x="1993965" y="-62399"/>
                    <a:pt x="1996352" y="9167"/>
                    <a:pt x="2204282" y="0"/>
                  </a:cubicBezTo>
                  <a:cubicBezTo>
                    <a:pt x="2412212" y="-9167"/>
                    <a:pt x="2587210" y="1317"/>
                    <a:pt x="2740459" y="0"/>
                  </a:cubicBezTo>
                  <a:cubicBezTo>
                    <a:pt x="2893708" y="-1317"/>
                    <a:pt x="3139909" y="31501"/>
                    <a:pt x="3455361" y="0"/>
                  </a:cubicBezTo>
                  <a:cubicBezTo>
                    <a:pt x="3770813" y="-31501"/>
                    <a:pt x="3695539" y="38619"/>
                    <a:pt x="3931963" y="0"/>
                  </a:cubicBezTo>
                  <a:cubicBezTo>
                    <a:pt x="4168387" y="-38619"/>
                    <a:pt x="4422789" y="46135"/>
                    <a:pt x="4646865" y="0"/>
                  </a:cubicBezTo>
                  <a:cubicBezTo>
                    <a:pt x="4870941" y="-46135"/>
                    <a:pt x="5195538" y="8474"/>
                    <a:pt x="5361767" y="0"/>
                  </a:cubicBezTo>
                  <a:cubicBezTo>
                    <a:pt x="5527996" y="-8474"/>
                    <a:pt x="5687378" y="26941"/>
                    <a:pt x="5957519" y="0"/>
                  </a:cubicBezTo>
                  <a:cubicBezTo>
                    <a:pt x="5970506" y="198003"/>
                    <a:pt x="5935098" y="334131"/>
                    <a:pt x="5957519" y="424116"/>
                  </a:cubicBezTo>
                  <a:cubicBezTo>
                    <a:pt x="5979940" y="514101"/>
                    <a:pt x="5914799" y="738045"/>
                    <a:pt x="5957519" y="836229"/>
                  </a:cubicBezTo>
                  <a:cubicBezTo>
                    <a:pt x="6000239" y="934413"/>
                    <a:pt x="5922234" y="1076920"/>
                    <a:pt x="5957519" y="1200329"/>
                  </a:cubicBezTo>
                  <a:cubicBezTo>
                    <a:pt x="5769837" y="1252945"/>
                    <a:pt x="5648551" y="1130564"/>
                    <a:pt x="5361767" y="1200329"/>
                  </a:cubicBezTo>
                  <a:cubicBezTo>
                    <a:pt x="5074983" y="1270094"/>
                    <a:pt x="5014772" y="1149677"/>
                    <a:pt x="4885166" y="1200329"/>
                  </a:cubicBezTo>
                  <a:cubicBezTo>
                    <a:pt x="4755560" y="1250981"/>
                    <a:pt x="4410821" y="1148272"/>
                    <a:pt x="4289414" y="1200329"/>
                  </a:cubicBezTo>
                  <a:cubicBezTo>
                    <a:pt x="4168007" y="1252386"/>
                    <a:pt x="3830185" y="1175756"/>
                    <a:pt x="3574511" y="1200329"/>
                  </a:cubicBezTo>
                  <a:cubicBezTo>
                    <a:pt x="3318837" y="1224902"/>
                    <a:pt x="3158076" y="1138891"/>
                    <a:pt x="2978760" y="1200329"/>
                  </a:cubicBezTo>
                  <a:cubicBezTo>
                    <a:pt x="2799444" y="1261767"/>
                    <a:pt x="2667219" y="1167571"/>
                    <a:pt x="2561733" y="1200329"/>
                  </a:cubicBezTo>
                  <a:cubicBezTo>
                    <a:pt x="2456247" y="1233087"/>
                    <a:pt x="2209217" y="1162106"/>
                    <a:pt x="2085132" y="1200329"/>
                  </a:cubicBezTo>
                  <a:cubicBezTo>
                    <a:pt x="1961047" y="1238552"/>
                    <a:pt x="1608208" y="1149985"/>
                    <a:pt x="1370229" y="1200329"/>
                  </a:cubicBezTo>
                  <a:cubicBezTo>
                    <a:pt x="1132250" y="1250673"/>
                    <a:pt x="1055140" y="1193964"/>
                    <a:pt x="774477" y="1200329"/>
                  </a:cubicBezTo>
                  <a:cubicBezTo>
                    <a:pt x="493814" y="1206694"/>
                    <a:pt x="346464" y="1169642"/>
                    <a:pt x="0" y="1200329"/>
                  </a:cubicBezTo>
                  <a:cubicBezTo>
                    <a:pt x="-21605" y="1087001"/>
                    <a:pt x="33197" y="934404"/>
                    <a:pt x="0" y="800219"/>
                  </a:cubicBezTo>
                  <a:cubicBezTo>
                    <a:pt x="-33197" y="666034"/>
                    <a:pt x="24171" y="601396"/>
                    <a:pt x="0" y="436120"/>
                  </a:cubicBezTo>
                  <a:cubicBezTo>
                    <a:pt x="-24171" y="270844"/>
                    <a:pt x="44855" y="163469"/>
                    <a:pt x="0" y="0"/>
                  </a:cubicBezTo>
                  <a:close/>
                </a:path>
              </a:pathLst>
            </a:custGeom>
            <a:solidFill>
              <a:srgbClr val="F53232"/>
            </a:solidFill>
            <a:ln w="34925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E6663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DD6614A-A7DA-75B9-3C02-A7D49A705B8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117240" y="2828835"/>
              <a:ext cx="5957519" cy="1200329"/>
            </a:xfrm>
            <a:custGeom>
              <a:avLst/>
              <a:gdLst>
                <a:gd name="connsiteX0" fmla="*/ 0 w 5957519"/>
                <a:gd name="connsiteY0" fmla="*/ 0 h 1200329"/>
                <a:gd name="connsiteX1" fmla="*/ 655327 w 5957519"/>
                <a:gd name="connsiteY1" fmla="*/ 0 h 1200329"/>
                <a:gd name="connsiteX2" fmla="*/ 1072353 w 5957519"/>
                <a:gd name="connsiteY2" fmla="*/ 0 h 1200329"/>
                <a:gd name="connsiteX3" fmla="*/ 1608530 w 5957519"/>
                <a:gd name="connsiteY3" fmla="*/ 0 h 1200329"/>
                <a:gd name="connsiteX4" fmla="*/ 2323432 w 5957519"/>
                <a:gd name="connsiteY4" fmla="*/ 0 h 1200329"/>
                <a:gd name="connsiteX5" fmla="*/ 2919184 w 5957519"/>
                <a:gd name="connsiteY5" fmla="*/ 0 h 1200329"/>
                <a:gd name="connsiteX6" fmla="*/ 3574511 w 5957519"/>
                <a:gd name="connsiteY6" fmla="*/ 0 h 1200329"/>
                <a:gd name="connsiteX7" fmla="*/ 4110688 w 5957519"/>
                <a:gd name="connsiteY7" fmla="*/ 0 h 1200329"/>
                <a:gd name="connsiteX8" fmla="*/ 4706440 w 5957519"/>
                <a:gd name="connsiteY8" fmla="*/ 0 h 1200329"/>
                <a:gd name="connsiteX9" fmla="*/ 5421342 w 5957519"/>
                <a:gd name="connsiteY9" fmla="*/ 0 h 1200329"/>
                <a:gd name="connsiteX10" fmla="*/ 5957519 w 5957519"/>
                <a:gd name="connsiteY10" fmla="*/ 0 h 1200329"/>
                <a:gd name="connsiteX11" fmla="*/ 5957519 w 5957519"/>
                <a:gd name="connsiteY11" fmla="*/ 412113 h 1200329"/>
                <a:gd name="connsiteX12" fmla="*/ 5957519 w 5957519"/>
                <a:gd name="connsiteY12" fmla="*/ 788216 h 1200329"/>
                <a:gd name="connsiteX13" fmla="*/ 5957519 w 5957519"/>
                <a:gd name="connsiteY13" fmla="*/ 1200329 h 1200329"/>
                <a:gd name="connsiteX14" fmla="*/ 5361767 w 5957519"/>
                <a:gd name="connsiteY14" fmla="*/ 1200329 h 1200329"/>
                <a:gd name="connsiteX15" fmla="*/ 4766015 w 5957519"/>
                <a:gd name="connsiteY15" fmla="*/ 1200329 h 1200329"/>
                <a:gd name="connsiteX16" fmla="*/ 4289414 w 5957519"/>
                <a:gd name="connsiteY16" fmla="*/ 1200329 h 1200329"/>
                <a:gd name="connsiteX17" fmla="*/ 3693662 w 5957519"/>
                <a:gd name="connsiteY17" fmla="*/ 1200329 h 1200329"/>
                <a:gd name="connsiteX18" fmla="*/ 3097910 w 5957519"/>
                <a:gd name="connsiteY18" fmla="*/ 1200329 h 1200329"/>
                <a:gd name="connsiteX19" fmla="*/ 2502158 w 5957519"/>
                <a:gd name="connsiteY19" fmla="*/ 1200329 h 1200329"/>
                <a:gd name="connsiteX20" fmla="*/ 1906406 w 5957519"/>
                <a:gd name="connsiteY20" fmla="*/ 1200329 h 1200329"/>
                <a:gd name="connsiteX21" fmla="*/ 1370229 w 5957519"/>
                <a:gd name="connsiteY21" fmla="*/ 1200329 h 1200329"/>
                <a:gd name="connsiteX22" fmla="*/ 714902 w 5957519"/>
                <a:gd name="connsiteY22" fmla="*/ 1200329 h 1200329"/>
                <a:gd name="connsiteX23" fmla="*/ 0 w 5957519"/>
                <a:gd name="connsiteY23" fmla="*/ 1200329 h 1200329"/>
                <a:gd name="connsiteX24" fmla="*/ 0 w 5957519"/>
                <a:gd name="connsiteY24" fmla="*/ 776213 h 1200329"/>
                <a:gd name="connsiteX25" fmla="*/ 0 w 5957519"/>
                <a:gd name="connsiteY25" fmla="*/ 364100 h 1200329"/>
                <a:gd name="connsiteX26" fmla="*/ 0 w 5957519"/>
                <a:gd name="connsiteY26" fmla="*/ 0 h 120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57519" h="1200329" fill="none" extrusionOk="0">
                  <a:moveTo>
                    <a:pt x="0" y="0"/>
                  </a:moveTo>
                  <a:cubicBezTo>
                    <a:pt x="272018" y="-5989"/>
                    <a:pt x="468530" y="44993"/>
                    <a:pt x="655327" y="0"/>
                  </a:cubicBezTo>
                  <a:cubicBezTo>
                    <a:pt x="842124" y="-44993"/>
                    <a:pt x="942190" y="11449"/>
                    <a:pt x="1072353" y="0"/>
                  </a:cubicBezTo>
                  <a:cubicBezTo>
                    <a:pt x="1202516" y="-11449"/>
                    <a:pt x="1353920" y="17709"/>
                    <a:pt x="1608530" y="0"/>
                  </a:cubicBezTo>
                  <a:cubicBezTo>
                    <a:pt x="1863140" y="-17709"/>
                    <a:pt x="1998722" y="62607"/>
                    <a:pt x="2323432" y="0"/>
                  </a:cubicBezTo>
                  <a:cubicBezTo>
                    <a:pt x="2648142" y="-62607"/>
                    <a:pt x="2752920" y="13631"/>
                    <a:pt x="2919184" y="0"/>
                  </a:cubicBezTo>
                  <a:cubicBezTo>
                    <a:pt x="3085448" y="-13631"/>
                    <a:pt x="3411883" y="37167"/>
                    <a:pt x="3574511" y="0"/>
                  </a:cubicBezTo>
                  <a:cubicBezTo>
                    <a:pt x="3737139" y="-37167"/>
                    <a:pt x="3890118" y="53084"/>
                    <a:pt x="4110688" y="0"/>
                  </a:cubicBezTo>
                  <a:cubicBezTo>
                    <a:pt x="4331258" y="-53084"/>
                    <a:pt x="4518579" y="38069"/>
                    <a:pt x="4706440" y="0"/>
                  </a:cubicBezTo>
                  <a:cubicBezTo>
                    <a:pt x="4894301" y="-38069"/>
                    <a:pt x="5252307" y="58910"/>
                    <a:pt x="5421342" y="0"/>
                  </a:cubicBezTo>
                  <a:cubicBezTo>
                    <a:pt x="5590377" y="-58910"/>
                    <a:pt x="5737545" y="4156"/>
                    <a:pt x="5957519" y="0"/>
                  </a:cubicBezTo>
                  <a:cubicBezTo>
                    <a:pt x="5981597" y="129261"/>
                    <a:pt x="5921661" y="231333"/>
                    <a:pt x="5957519" y="412113"/>
                  </a:cubicBezTo>
                  <a:cubicBezTo>
                    <a:pt x="5993377" y="592893"/>
                    <a:pt x="5950076" y="616685"/>
                    <a:pt x="5957519" y="788216"/>
                  </a:cubicBezTo>
                  <a:cubicBezTo>
                    <a:pt x="5964962" y="959747"/>
                    <a:pt x="5909485" y="1025729"/>
                    <a:pt x="5957519" y="1200329"/>
                  </a:cubicBezTo>
                  <a:cubicBezTo>
                    <a:pt x="5738684" y="1258032"/>
                    <a:pt x="5528870" y="1173287"/>
                    <a:pt x="5361767" y="1200329"/>
                  </a:cubicBezTo>
                  <a:cubicBezTo>
                    <a:pt x="5194664" y="1227371"/>
                    <a:pt x="4911321" y="1194011"/>
                    <a:pt x="4766015" y="1200329"/>
                  </a:cubicBezTo>
                  <a:cubicBezTo>
                    <a:pt x="4620709" y="1206647"/>
                    <a:pt x="4516463" y="1189073"/>
                    <a:pt x="4289414" y="1200329"/>
                  </a:cubicBezTo>
                  <a:cubicBezTo>
                    <a:pt x="4062365" y="1211585"/>
                    <a:pt x="3839559" y="1189778"/>
                    <a:pt x="3693662" y="1200329"/>
                  </a:cubicBezTo>
                  <a:cubicBezTo>
                    <a:pt x="3547765" y="1210880"/>
                    <a:pt x="3336102" y="1182077"/>
                    <a:pt x="3097910" y="1200329"/>
                  </a:cubicBezTo>
                  <a:cubicBezTo>
                    <a:pt x="2859718" y="1218581"/>
                    <a:pt x="2708075" y="1131019"/>
                    <a:pt x="2502158" y="1200329"/>
                  </a:cubicBezTo>
                  <a:cubicBezTo>
                    <a:pt x="2296241" y="1269639"/>
                    <a:pt x="2099987" y="1139046"/>
                    <a:pt x="1906406" y="1200329"/>
                  </a:cubicBezTo>
                  <a:cubicBezTo>
                    <a:pt x="1712825" y="1261612"/>
                    <a:pt x="1488622" y="1183736"/>
                    <a:pt x="1370229" y="1200329"/>
                  </a:cubicBezTo>
                  <a:cubicBezTo>
                    <a:pt x="1251836" y="1216922"/>
                    <a:pt x="1030040" y="1196458"/>
                    <a:pt x="714902" y="1200329"/>
                  </a:cubicBezTo>
                  <a:cubicBezTo>
                    <a:pt x="399764" y="1204200"/>
                    <a:pt x="191349" y="1186921"/>
                    <a:pt x="0" y="1200329"/>
                  </a:cubicBezTo>
                  <a:cubicBezTo>
                    <a:pt x="-2879" y="1031484"/>
                    <a:pt x="39306" y="912717"/>
                    <a:pt x="0" y="776213"/>
                  </a:cubicBezTo>
                  <a:cubicBezTo>
                    <a:pt x="-39306" y="639709"/>
                    <a:pt x="27424" y="568426"/>
                    <a:pt x="0" y="364100"/>
                  </a:cubicBezTo>
                  <a:cubicBezTo>
                    <a:pt x="-27424" y="159774"/>
                    <a:pt x="15278" y="159888"/>
                    <a:pt x="0" y="0"/>
                  </a:cubicBezTo>
                  <a:close/>
                </a:path>
                <a:path w="5957519" h="1200329" stroke="0" extrusionOk="0">
                  <a:moveTo>
                    <a:pt x="0" y="0"/>
                  </a:moveTo>
                  <a:cubicBezTo>
                    <a:pt x="110627" y="-14214"/>
                    <a:pt x="421855" y="57791"/>
                    <a:pt x="536177" y="0"/>
                  </a:cubicBezTo>
                  <a:cubicBezTo>
                    <a:pt x="650499" y="-57791"/>
                    <a:pt x="824694" y="11027"/>
                    <a:pt x="953203" y="0"/>
                  </a:cubicBezTo>
                  <a:cubicBezTo>
                    <a:pt x="1081712" y="-11027"/>
                    <a:pt x="1342245" y="62399"/>
                    <a:pt x="1668105" y="0"/>
                  </a:cubicBezTo>
                  <a:cubicBezTo>
                    <a:pt x="1993965" y="-62399"/>
                    <a:pt x="1996352" y="9167"/>
                    <a:pt x="2204282" y="0"/>
                  </a:cubicBezTo>
                  <a:cubicBezTo>
                    <a:pt x="2412212" y="-9167"/>
                    <a:pt x="2587210" y="1317"/>
                    <a:pt x="2740459" y="0"/>
                  </a:cubicBezTo>
                  <a:cubicBezTo>
                    <a:pt x="2893708" y="-1317"/>
                    <a:pt x="3139909" y="31501"/>
                    <a:pt x="3455361" y="0"/>
                  </a:cubicBezTo>
                  <a:cubicBezTo>
                    <a:pt x="3770813" y="-31501"/>
                    <a:pt x="3695539" y="38619"/>
                    <a:pt x="3931963" y="0"/>
                  </a:cubicBezTo>
                  <a:cubicBezTo>
                    <a:pt x="4168387" y="-38619"/>
                    <a:pt x="4422789" y="46135"/>
                    <a:pt x="4646865" y="0"/>
                  </a:cubicBezTo>
                  <a:cubicBezTo>
                    <a:pt x="4870941" y="-46135"/>
                    <a:pt x="5195538" y="8474"/>
                    <a:pt x="5361767" y="0"/>
                  </a:cubicBezTo>
                  <a:cubicBezTo>
                    <a:pt x="5527996" y="-8474"/>
                    <a:pt x="5687378" y="26941"/>
                    <a:pt x="5957519" y="0"/>
                  </a:cubicBezTo>
                  <a:cubicBezTo>
                    <a:pt x="5970506" y="198003"/>
                    <a:pt x="5935098" y="334131"/>
                    <a:pt x="5957519" y="424116"/>
                  </a:cubicBezTo>
                  <a:cubicBezTo>
                    <a:pt x="5979940" y="514101"/>
                    <a:pt x="5914799" y="738045"/>
                    <a:pt x="5957519" y="836229"/>
                  </a:cubicBezTo>
                  <a:cubicBezTo>
                    <a:pt x="6000239" y="934413"/>
                    <a:pt x="5922234" y="1076920"/>
                    <a:pt x="5957519" y="1200329"/>
                  </a:cubicBezTo>
                  <a:cubicBezTo>
                    <a:pt x="5769837" y="1252945"/>
                    <a:pt x="5648551" y="1130564"/>
                    <a:pt x="5361767" y="1200329"/>
                  </a:cubicBezTo>
                  <a:cubicBezTo>
                    <a:pt x="5074983" y="1270094"/>
                    <a:pt x="5014772" y="1149677"/>
                    <a:pt x="4885166" y="1200329"/>
                  </a:cubicBezTo>
                  <a:cubicBezTo>
                    <a:pt x="4755560" y="1250981"/>
                    <a:pt x="4410821" y="1148272"/>
                    <a:pt x="4289414" y="1200329"/>
                  </a:cubicBezTo>
                  <a:cubicBezTo>
                    <a:pt x="4168007" y="1252386"/>
                    <a:pt x="3830185" y="1175756"/>
                    <a:pt x="3574511" y="1200329"/>
                  </a:cubicBezTo>
                  <a:cubicBezTo>
                    <a:pt x="3318837" y="1224902"/>
                    <a:pt x="3158076" y="1138891"/>
                    <a:pt x="2978760" y="1200329"/>
                  </a:cubicBezTo>
                  <a:cubicBezTo>
                    <a:pt x="2799444" y="1261767"/>
                    <a:pt x="2667219" y="1167571"/>
                    <a:pt x="2561733" y="1200329"/>
                  </a:cubicBezTo>
                  <a:cubicBezTo>
                    <a:pt x="2456247" y="1233087"/>
                    <a:pt x="2209217" y="1162106"/>
                    <a:pt x="2085132" y="1200329"/>
                  </a:cubicBezTo>
                  <a:cubicBezTo>
                    <a:pt x="1961047" y="1238552"/>
                    <a:pt x="1608208" y="1149985"/>
                    <a:pt x="1370229" y="1200329"/>
                  </a:cubicBezTo>
                  <a:cubicBezTo>
                    <a:pt x="1132250" y="1250673"/>
                    <a:pt x="1055140" y="1193964"/>
                    <a:pt x="774477" y="1200329"/>
                  </a:cubicBezTo>
                  <a:cubicBezTo>
                    <a:pt x="493814" y="1206694"/>
                    <a:pt x="346464" y="1169642"/>
                    <a:pt x="0" y="1200329"/>
                  </a:cubicBezTo>
                  <a:cubicBezTo>
                    <a:pt x="-21605" y="1087001"/>
                    <a:pt x="33197" y="934404"/>
                    <a:pt x="0" y="800219"/>
                  </a:cubicBezTo>
                  <a:cubicBezTo>
                    <a:pt x="-33197" y="666034"/>
                    <a:pt x="24171" y="601396"/>
                    <a:pt x="0" y="436120"/>
                  </a:cubicBezTo>
                  <a:cubicBezTo>
                    <a:pt x="-24171" y="270844"/>
                    <a:pt x="44855" y="163469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4925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srgbClr val="2D3A47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THANK</a:t>
              </a:r>
              <a:r>
                <a:rPr kumimoji="0" 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srgbClr val="E6663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</a:t>
              </a:r>
              <a:r>
                <a:rPr kumimoji="0" 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srgbClr val="F53232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YOU!!!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46F840-A1B7-25BC-AABD-CB6E4ED3FC4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361116" y="91440"/>
            <a:ext cx="1738170" cy="469267"/>
            <a:chOff x="10361116" y="91440"/>
            <a:chExt cx="1738170" cy="469267"/>
          </a:xfrm>
        </p:grpSpPr>
        <p:sp>
          <p:nvSpPr>
            <p:cNvPr id="14" name="Rectangle: Diagonal Corners Rounded 13">
              <a:extLst>
                <a:ext uri="{FF2B5EF4-FFF2-40B4-BE49-F238E27FC236}">
                  <a16:creationId xmlns:a16="http://schemas.microsoft.com/office/drawing/2014/main" id="{28CCC676-C654-931D-3239-0E01222CA01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466200" y="195581"/>
              <a:ext cx="1633086" cy="365126"/>
            </a:xfrm>
            <a:custGeom>
              <a:avLst/>
              <a:gdLst>
                <a:gd name="connsiteX0" fmla="*/ 0 w 1633086"/>
                <a:gd name="connsiteY0" fmla="*/ 0 h 365126"/>
                <a:gd name="connsiteX1" fmla="*/ 577024 w 1633086"/>
                <a:gd name="connsiteY1" fmla="*/ 0 h 365126"/>
                <a:gd name="connsiteX2" fmla="*/ 1137717 w 1633086"/>
                <a:gd name="connsiteY2" fmla="*/ 0 h 365126"/>
                <a:gd name="connsiteX3" fmla="*/ 1633086 w 1633086"/>
                <a:gd name="connsiteY3" fmla="*/ 0 h 365126"/>
                <a:gd name="connsiteX4" fmla="*/ 1633086 w 1633086"/>
                <a:gd name="connsiteY4" fmla="*/ 0 h 365126"/>
                <a:gd name="connsiteX5" fmla="*/ 1633086 w 1633086"/>
                <a:gd name="connsiteY5" fmla="*/ 365126 h 365126"/>
                <a:gd name="connsiteX6" fmla="*/ 1633086 w 1633086"/>
                <a:gd name="connsiteY6" fmla="*/ 365126 h 365126"/>
                <a:gd name="connsiteX7" fmla="*/ 1121386 w 1633086"/>
                <a:gd name="connsiteY7" fmla="*/ 365126 h 365126"/>
                <a:gd name="connsiteX8" fmla="*/ 577024 w 1633086"/>
                <a:gd name="connsiteY8" fmla="*/ 365126 h 365126"/>
                <a:gd name="connsiteX9" fmla="*/ 0 w 1633086"/>
                <a:gd name="connsiteY9" fmla="*/ 365126 h 365126"/>
                <a:gd name="connsiteX10" fmla="*/ 0 w 1633086"/>
                <a:gd name="connsiteY10" fmla="*/ 365126 h 365126"/>
                <a:gd name="connsiteX11" fmla="*/ 0 w 1633086"/>
                <a:gd name="connsiteY11" fmla="*/ 0 h 365126"/>
                <a:gd name="connsiteX12" fmla="*/ 0 w 1633086"/>
                <a:gd name="connsiteY12" fmla="*/ 0 h 36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6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8792" y="120717"/>
                    <a:pt x="1610633" y="276424"/>
                    <a:pt x="1633086" y="365126"/>
                  </a:cubicBezTo>
                  <a:lnTo>
                    <a:pt x="1633086" y="365126"/>
                  </a:lnTo>
                  <a:cubicBezTo>
                    <a:pt x="1417345" y="404403"/>
                    <a:pt x="1226985" y="359518"/>
                    <a:pt x="1121386" y="365126"/>
                  </a:cubicBezTo>
                  <a:cubicBezTo>
                    <a:pt x="1015787" y="370734"/>
                    <a:pt x="841976" y="314446"/>
                    <a:pt x="577024" y="365126"/>
                  </a:cubicBezTo>
                  <a:cubicBezTo>
                    <a:pt x="312072" y="415806"/>
                    <a:pt x="146841" y="331949"/>
                    <a:pt x="0" y="365126"/>
                  </a:cubicBezTo>
                  <a:lnTo>
                    <a:pt x="0" y="365126"/>
                  </a:lnTo>
                  <a:cubicBezTo>
                    <a:pt x="-30379" y="252494"/>
                    <a:pt x="39656" y="117209"/>
                    <a:pt x="0" y="0"/>
                  </a:cubicBezTo>
                  <a:lnTo>
                    <a:pt x="0" y="0"/>
                  </a:lnTo>
                  <a:close/>
                </a:path>
                <a:path w="1633086" h="365126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62" y="140513"/>
                    <a:pt x="1629828" y="258400"/>
                    <a:pt x="1633086" y="365126"/>
                  </a:cubicBezTo>
                  <a:lnTo>
                    <a:pt x="1633086" y="365126"/>
                  </a:lnTo>
                  <a:cubicBezTo>
                    <a:pt x="1439352" y="367314"/>
                    <a:pt x="1276815" y="342211"/>
                    <a:pt x="1121386" y="365126"/>
                  </a:cubicBezTo>
                  <a:cubicBezTo>
                    <a:pt x="965957" y="388041"/>
                    <a:pt x="736489" y="305222"/>
                    <a:pt x="544362" y="365126"/>
                  </a:cubicBezTo>
                  <a:cubicBezTo>
                    <a:pt x="352235" y="425030"/>
                    <a:pt x="228539" y="336453"/>
                    <a:pt x="0" y="365126"/>
                  </a:cubicBezTo>
                  <a:lnTo>
                    <a:pt x="0" y="365126"/>
                  </a:lnTo>
                  <a:cubicBezTo>
                    <a:pt x="-42390" y="267509"/>
                    <a:pt x="10096" y="9062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3232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: Diagonal Corners Rounded 14">
              <a:extLst>
                <a:ext uri="{FF2B5EF4-FFF2-40B4-BE49-F238E27FC236}">
                  <a16:creationId xmlns:a16="http://schemas.microsoft.com/office/drawing/2014/main" id="{BB54D8EF-1441-9B99-C37F-660652460F2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361116" y="91440"/>
              <a:ext cx="1633086" cy="365125"/>
            </a:xfrm>
            <a:custGeom>
              <a:avLst/>
              <a:gdLst>
                <a:gd name="connsiteX0" fmla="*/ 0 w 1633086"/>
                <a:gd name="connsiteY0" fmla="*/ 0 h 365125"/>
                <a:gd name="connsiteX1" fmla="*/ 577024 w 1633086"/>
                <a:gd name="connsiteY1" fmla="*/ 0 h 365125"/>
                <a:gd name="connsiteX2" fmla="*/ 1137717 w 1633086"/>
                <a:gd name="connsiteY2" fmla="*/ 0 h 365125"/>
                <a:gd name="connsiteX3" fmla="*/ 1633086 w 1633086"/>
                <a:gd name="connsiteY3" fmla="*/ 0 h 365125"/>
                <a:gd name="connsiteX4" fmla="*/ 1633086 w 1633086"/>
                <a:gd name="connsiteY4" fmla="*/ 0 h 365125"/>
                <a:gd name="connsiteX5" fmla="*/ 1633086 w 1633086"/>
                <a:gd name="connsiteY5" fmla="*/ 365125 h 365125"/>
                <a:gd name="connsiteX6" fmla="*/ 1633086 w 1633086"/>
                <a:gd name="connsiteY6" fmla="*/ 365125 h 365125"/>
                <a:gd name="connsiteX7" fmla="*/ 1121386 w 1633086"/>
                <a:gd name="connsiteY7" fmla="*/ 365125 h 365125"/>
                <a:gd name="connsiteX8" fmla="*/ 577024 w 1633086"/>
                <a:gd name="connsiteY8" fmla="*/ 365125 h 365125"/>
                <a:gd name="connsiteX9" fmla="*/ 0 w 1633086"/>
                <a:gd name="connsiteY9" fmla="*/ 365125 h 365125"/>
                <a:gd name="connsiteX10" fmla="*/ 0 w 1633086"/>
                <a:gd name="connsiteY10" fmla="*/ 365125 h 365125"/>
                <a:gd name="connsiteX11" fmla="*/ 0 w 1633086"/>
                <a:gd name="connsiteY11" fmla="*/ 0 h 365125"/>
                <a:gd name="connsiteX12" fmla="*/ 0 w 1633086"/>
                <a:gd name="connsiteY12" fmla="*/ 0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5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1992" y="124054"/>
                    <a:pt x="1609045" y="287585"/>
                    <a:pt x="1633086" y="365125"/>
                  </a:cubicBezTo>
                  <a:lnTo>
                    <a:pt x="1633086" y="365125"/>
                  </a:lnTo>
                  <a:cubicBezTo>
                    <a:pt x="1417345" y="404402"/>
                    <a:pt x="1226985" y="359517"/>
                    <a:pt x="1121386" y="365125"/>
                  </a:cubicBezTo>
                  <a:cubicBezTo>
                    <a:pt x="1015787" y="370733"/>
                    <a:pt x="841976" y="314445"/>
                    <a:pt x="577024" y="365125"/>
                  </a:cubicBezTo>
                  <a:cubicBezTo>
                    <a:pt x="312072" y="415805"/>
                    <a:pt x="146841" y="331948"/>
                    <a:pt x="0" y="365125"/>
                  </a:cubicBezTo>
                  <a:lnTo>
                    <a:pt x="0" y="365125"/>
                  </a:lnTo>
                  <a:cubicBezTo>
                    <a:pt x="-27249" y="244742"/>
                    <a:pt x="40333" y="111141"/>
                    <a:pt x="0" y="0"/>
                  </a:cubicBezTo>
                  <a:lnTo>
                    <a:pt x="0" y="0"/>
                  </a:lnTo>
                  <a:close/>
                </a:path>
                <a:path w="1633086" h="365125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33" y="144445"/>
                    <a:pt x="1627031" y="264184"/>
                    <a:pt x="1633086" y="365125"/>
                  </a:cubicBezTo>
                  <a:lnTo>
                    <a:pt x="1633086" y="365125"/>
                  </a:lnTo>
                  <a:cubicBezTo>
                    <a:pt x="1439352" y="367313"/>
                    <a:pt x="1276815" y="342210"/>
                    <a:pt x="1121386" y="365125"/>
                  </a:cubicBezTo>
                  <a:cubicBezTo>
                    <a:pt x="965957" y="388040"/>
                    <a:pt x="736489" y="305221"/>
                    <a:pt x="544362" y="365125"/>
                  </a:cubicBezTo>
                  <a:cubicBezTo>
                    <a:pt x="352235" y="425029"/>
                    <a:pt x="228539" y="336452"/>
                    <a:pt x="0" y="365125"/>
                  </a:cubicBezTo>
                  <a:lnTo>
                    <a:pt x="0" y="365125"/>
                  </a:lnTo>
                  <a:cubicBezTo>
                    <a:pt x="-39276" y="265253"/>
                    <a:pt x="19396" y="8375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17" name="Google Shape;56;p2">
              <a:extLst>
                <a:ext uri="{FF2B5EF4-FFF2-40B4-BE49-F238E27FC236}">
                  <a16:creationId xmlns:a16="http://schemas.microsoft.com/office/drawing/2014/main" id="{9F953DD8-E9C6-3270-1327-DB0F3EBFBF40}"/>
                </a:ext>
              </a:extLst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509446" y="205467"/>
              <a:ext cx="1336425" cy="13706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4176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ED3AC5F-2DE6-8695-7B01-5B20256EF10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8638" y="91440"/>
            <a:ext cx="2037874" cy="646331"/>
          </a:xfrm>
          <a:custGeom>
            <a:avLst/>
            <a:gdLst>
              <a:gd name="connsiteX0" fmla="*/ 0 w 2037874"/>
              <a:gd name="connsiteY0" fmla="*/ 0 h 646331"/>
              <a:gd name="connsiteX1" fmla="*/ 489090 w 2037874"/>
              <a:gd name="connsiteY1" fmla="*/ 0 h 646331"/>
              <a:gd name="connsiteX2" fmla="*/ 998558 w 2037874"/>
              <a:gd name="connsiteY2" fmla="*/ 0 h 646331"/>
              <a:gd name="connsiteX3" fmla="*/ 1528406 w 2037874"/>
              <a:gd name="connsiteY3" fmla="*/ 0 h 646331"/>
              <a:gd name="connsiteX4" fmla="*/ 2037874 w 2037874"/>
              <a:gd name="connsiteY4" fmla="*/ 0 h 646331"/>
              <a:gd name="connsiteX5" fmla="*/ 2037874 w 2037874"/>
              <a:gd name="connsiteY5" fmla="*/ 329629 h 646331"/>
              <a:gd name="connsiteX6" fmla="*/ 2037874 w 2037874"/>
              <a:gd name="connsiteY6" fmla="*/ 646331 h 646331"/>
              <a:gd name="connsiteX7" fmla="*/ 1487648 w 2037874"/>
              <a:gd name="connsiteY7" fmla="*/ 646331 h 646331"/>
              <a:gd name="connsiteX8" fmla="*/ 937422 w 2037874"/>
              <a:gd name="connsiteY8" fmla="*/ 646331 h 646331"/>
              <a:gd name="connsiteX9" fmla="*/ 0 w 2037874"/>
              <a:gd name="connsiteY9" fmla="*/ 646331 h 646331"/>
              <a:gd name="connsiteX10" fmla="*/ 0 w 2037874"/>
              <a:gd name="connsiteY10" fmla="*/ 329629 h 646331"/>
              <a:gd name="connsiteX11" fmla="*/ 0 w 2037874"/>
              <a:gd name="connsiteY11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7874" h="646331" fill="none" extrusionOk="0">
                <a:moveTo>
                  <a:pt x="0" y="0"/>
                </a:moveTo>
                <a:cubicBezTo>
                  <a:pt x="120497" y="-39399"/>
                  <a:pt x="306338" y="19466"/>
                  <a:pt x="489090" y="0"/>
                </a:cubicBezTo>
                <a:cubicBezTo>
                  <a:pt x="671842" y="-19466"/>
                  <a:pt x="887134" y="12596"/>
                  <a:pt x="998558" y="0"/>
                </a:cubicBezTo>
                <a:cubicBezTo>
                  <a:pt x="1109982" y="-12596"/>
                  <a:pt x="1275163" y="56701"/>
                  <a:pt x="1528406" y="0"/>
                </a:cubicBezTo>
                <a:cubicBezTo>
                  <a:pt x="1781649" y="-56701"/>
                  <a:pt x="1867248" y="16500"/>
                  <a:pt x="2037874" y="0"/>
                </a:cubicBezTo>
                <a:cubicBezTo>
                  <a:pt x="2069313" y="138098"/>
                  <a:pt x="2022297" y="172318"/>
                  <a:pt x="2037874" y="329629"/>
                </a:cubicBezTo>
                <a:cubicBezTo>
                  <a:pt x="2053451" y="486940"/>
                  <a:pt x="2002685" y="518547"/>
                  <a:pt x="2037874" y="646331"/>
                </a:cubicBezTo>
                <a:cubicBezTo>
                  <a:pt x="1811088" y="698997"/>
                  <a:pt x="1706801" y="586196"/>
                  <a:pt x="1487648" y="646331"/>
                </a:cubicBezTo>
                <a:cubicBezTo>
                  <a:pt x="1268495" y="706466"/>
                  <a:pt x="1075602" y="583931"/>
                  <a:pt x="937422" y="646331"/>
                </a:cubicBezTo>
                <a:cubicBezTo>
                  <a:pt x="799242" y="708731"/>
                  <a:pt x="321190" y="611358"/>
                  <a:pt x="0" y="646331"/>
                </a:cubicBezTo>
                <a:cubicBezTo>
                  <a:pt x="-33952" y="494166"/>
                  <a:pt x="19450" y="412375"/>
                  <a:pt x="0" y="329629"/>
                </a:cubicBezTo>
                <a:cubicBezTo>
                  <a:pt x="-19450" y="246883"/>
                  <a:pt x="11518" y="109323"/>
                  <a:pt x="0" y="0"/>
                </a:cubicBezTo>
                <a:close/>
              </a:path>
              <a:path w="2037874" h="646331" stroke="0" extrusionOk="0">
                <a:moveTo>
                  <a:pt x="0" y="0"/>
                </a:moveTo>
                <a:cubicBezTo>
                  <a:pt x="218279" y="-21591"/>
                  <a:pt x="327445" y="22246"/>
                  <a:pt x="489090" y="0"/>
                </a:cubicBezTo>
                <a:cubicBezTo>
                  <a:pt x="650735" y="-22246"/>
                  <a:pt x="731520" y="12892"/>
                  <a:pt x="937422" y="0"/>
                </a:cubicBezTo>
                <a:cubicBezTo>
                  <a:pt x="1143324" y="-12892"/>
                  <a:pt x="1244953" y="43992"/>
                  <a:pt x="1487648" y="0"/>
                </a:cubicBezTo>
                <a:cubicBezTo>
                  <a:pt x="1730343" y="-43992"/>
                  <a:pt x="1842408" y="59447"/>
                  <a:pt x="2037874" y="0"/>
                </a:cubicBezTo>
                <a:cubicBezTo>
                  <a:pt x="2046557" y="66160"/>
                  <a:pt x="2013162" y="249942"/>
                  <a:pt x="2037874" y="316702"/>
                </a:cubicBezTo>
                <a:cubicBezTo>
                  <a:pt x="2062586" y="383462"/>
                  <a:pt x="2016033" y="564609"/>
                  <a:pt x="2037874" y="646331"/>
                </a:cubicBezTo>
                <a:cubicBezTo>
                  <a:pt x="1926198" y="665412"/>
                  <a:pt x="1645369" y="590331"/>
                  <a:pt x="1528406" y="646331"/>
                </a:cubicBezTo>
                <a:cubicBezTo>
                  <a:pt x="1411443" y="702331"/>
                  <a:pt x="1133186" y="607946"/>
                  <a:pt x="978180" y="646331"/>
                </a:cubicBezTo>
                <a:cubicBezTo>
                  <a:pt x="823174" y="684716"/>
                  <a:pt x="684895" y="622294"/>
                  <a:pt x="529847" y="646331"/>
                </a:cubicBezTo>
                <a:cubicBezTo>
                  <a:pt x="374799" y="670368"/>
                  <a:pt x="121106" y="618019"/>
                  <a:pt x="0" y="646331"/>
                </a:cubicBezTo>
                <a:cubicBezTo>
                  <a:pt x="-5824" y="570951"/>
                  <a:pt x="1433" y="401953"/>
                  <a:pt x="0" y="323166"/>
                </a:cubicBezTo>
                <a:cubicBezTo>
                  <a:pt x="-1433" y="244380"/>
                  <a:pt x="23279" y="115607"/>
                  <a:pt x="0" y="0"/>
                </a:cubicBezTo>
                <a:close/>
              </a:path>
            </a:pathLst>
          </a:custGeom>
          <a:solidFill>
            <a:srgbClr val="F53232"/>
          </a:solidFill>
          <a:ln w="12700">
            <a:solidFill>
              <a:srgbClr val="F5323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Nội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dung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B62F340-3165-F9BA-6668-D033CF11B6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EBA74B-B162-4AA0-9BC4-9AFB05127C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67B570-2C70-4EDF-7623-C99D17E579F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126512" y="1202332"/>
            <a:ext cx="5805376" cy="44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3232"/>
              </a:buClr>
              <a:buSzPct val="120000"/>
              <a:buFontTx/>
              <a:buAutoNum type="arabicPeriod"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2D3A47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Giới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D3A47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2D3A47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thiệu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D3A47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2D3A47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tổng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D3A47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2D3A47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quan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2D3A47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3232"/>
              </a:buClr>
              <a:buSzPct val="120000"/>
              <a:buFontTx/>
              <a:buAutoNum type="arabicPeriod"/>
              <a:tabLst/>
              <a:defRPr/>
            </a:pPr>
            <a:r>
              <a:rPr lang="en-US" sz="3200" b="1" dirty="0" err="1">
                <a:solidFill>
                  <a:srgbClr val="2D3A47"/>
                </a:solidFill>
                <a:latin typeface="Aptos" panose="02110004020202020204"/>
              </a:rPr>
              <a:t>Cơ</a:t>
            </a:r>
            <a:r>
              <a:rPr lang="en-US" sz="3200" b="1" dirty="0">
                <a:solidFill>
                  <a:srgbClr val="2D3A47"/>
                </a:solidFill>
                <a:latin typeface="Aptos" panose="02110004020202020204"/>
              </a:rPr>
              <a:t> </a:t>
            </a:r>
            <a:r>
              <a:rPr lang="en-US" sz="3200" b="1" dirty="0" err="1">
                <a:solidFill>
                  <a:srgbClr val="2D3A47"/>
                </a:solidFill>
                <a:latin typeface="Aptos" panose="02110004020202020204"/>
              </a:rPr>
              <a:t>sở</a:t>
            </a:r>
            <a:r>
              <a:rPr lang="en-US" sz="3200" b="1" dirty="0">
                <a:solidFill>
                  <a:srgbClr val="2D3A47"/>
                </a:solidFill>
                <a:latin typeface="Aptos" panose="02110004020202020204"/>
              </a:rPr>
              <a:t> </a:t>
            </a:r>
            <a:r>
              <a:rPr lang="en-US" sz="3200" b="1" dirty="0" err="1">
                <a:solidFill>
                  <a:srgbClr val="2D3A47"/>
                </a:solidFill>
                <a:latin typeface="Aptos" panose="02110004020202020204"/>
              </a:rPr>
              <a:t>lí</a:t>
            </a:r>
            <a:r>
              <a:rPr lang="en-US" sz="3200" b="1" dirty="0">
                <a:solidFill>
                  <a:srgbClr val="2D3A47"/>
                </a:solidFill>
                <a:latin typeface="Aptos" panose="02110004020202020204"/>
              </a:rPr>
              <a:t> </a:t>
            </a:r>
            <a:r>
              <a:rPr lang="en-US" sz="3200" b="1" dirty="0" err="1">
                <a:solidFill>
                  <a:srgbClr val="2D3A47"/>
                </a:solidFill>
                <a:latin typeface="Aptos" panose="02110004020202020204"/>
              </a:rPr>
              <a:t>thuyết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2D3A47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3232"/>
              </a:buClr>
              <a:buSzPct val="120000"/>
              <a:buFontTx/>
              <a:buAutoNum type="arabicPeriod"/>
              <a:tabLst/>
              <a:defRPr/>
            </a:pPr>
            <a:r>
              <a:rPr lang="en-US" sz="3200" b="1" dirty="0" err="1">
                <a:solidFill>
                  <a:srgbClr val="2D3A47"/>
                </a:solidFill>
                <a:latin typeface="Aptos" panose="02110004020202020204"/>
              </a:rPr>
              <a:t>Phân</a:t>
            </a:r>
            <a:r>
              <a:rPr lang="en-US" sz="3200" b="1" dirty="0">
                <a:solidFill>
                  <a:srgbClr val="2D3A47"/>
                </a:solidFill>
                <a:latin typeface="Aptos" panose="02110004020202020204"/>
              </a:rPr>
              <a:t> </a:t>
            </a:r>
            <a:r>
              <a:rPr lang="en-US" sz="3200" b="1" dirty="0" err="1">
                <a:solidFill>
                  <a:srgbClr val="2D3A47"/>
                </a:solidFill>
                <a:latin typeface="Aptos" panose="02110004020202020204"/>
              </a:rPr>
              <a:t>tích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2D3A47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3232"/>
              </a:buClr>
              <a:buSzPct val="120000"/>
              <a:buFontTx/>
              <a:buAutoNum type="arabicPeriod"/>
              <a:tabLst/>
              <a:defRPr/>
            </a:pPr>
            <a:r>
              <a:rPr lang="en-US" sz="3200" b="1" dirty="0" err="1">
                <a:solidFill>
                  <a:srgbClr val="2D3A47"/>
                </a:solidFill>
                <a:latin typeface="Aptos" panose="02110004020202020204"/>
              </a:rPr>
              <a:t>Thiết</a:t>
            </a:r>
            <a:r>
              <a:rPr lang="en-US" sz="3200" b="1" dirty="0">
                <a:solidFill>
                  <a:srgbClr val="2D3A47"/>
                </a:solidFill>
                <a:latin typeface="Aptos" panose="02110004020202020204"/>
              </a:rPr>
              <a:t> </a:t>
            </a:r>
            <a:r>
              <a:rPr lang="en-US" sz="3200" b="1" dirty="0" err="1">
                <a:solidFill>
                  <a:srgbClr val="2D3A47"/>
                </a:solidFill>
                <a:latin typeface="Aptos" panose="02110004020202020204"/>
              </a:rPr>
              <a:t>kế</a:t>
            </a:r>
            <a:r>
              <a:rPr lang="en-US" sz="3200" b="1" dirty="0">
                <a:solidFill>
                  <a:srgbClr val="2D3A47"/>
                </a:solidFill>
                <a:latin typeface="Aptos" panose="02110004020202020204"/>
              </a:rPr>
              <a:t>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2D3A47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3232"/>
              </a:buClr>
              <a:buSzPct val="120000"/>
              <a:buFontTx/>
              <a:buAutoNum type="arabicPeriod"/>
              <a:tabLst/>
              <a:defRPr/>
            </a:pPr>
            <a:r>
              <a:rPr lang="en-US" sz="3200" b="1" dirty="0" err="1">
                <a:solidFill>
                  <a:srgbClr val="2D3A47"/>
                </a:solidFill>
                <a:latin typeface="Aptos" panose="02110004020202020204"/>
              </a:rPr>
              <a:t>Kết</a:t>
            </a:r>
            <a:r>
              <a:rPr lang="en-US" sz="3200" b="1" dirty="0">
                <a:solidFill>
                  <a:srgbClr val="2D3A47"/>
                </a:solidFill>
                <a:latin typeface="Aptos" panose="02110004020202020204"/>
              </a:rPr>
              <a:t> </a:t>
            </a:r>
            <a:r>
              <a:rPr lang="en-US" sz="3200" b="1" dirty="0" err="1">
                <a:solidFill>
                  <a:srgbClr val="2D3A47"/>
                </a:solidFill>
                <a:latin typeface="Aptos" panose="02110004020202020204"/>
              </a:rPr>
              <a:t>quả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2D3A47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3232"/>
              </a:buClr>
              <a:buSzPct val="120000"/>
              <a:buFontTx/>
              <a:buAutoNum type="arabicPeriod"/>
              <a:tabLst/>
              <a:defRPr/>
            </a:pPr>
            <a:r>
              <a:rPr lang="en-US" sz="3200" b="1" dirty="0" err="1">
                <a:solidFill>
                  <a:srgbClr val="2D3A47"/>
                </a:solidFill>
                <a:latin typeface="Aptos" panose="02110004020202020204"/>
              </a:rPr>
              <a:t>Kết</a:t>
            </a:r>
            <a:r>
              <a:rPr lang="en-US" sz="3200" b="1" dirty="0">
                <a:solidFill>
                  <a:srgbClr val="2D3A47"/>
                </a:solidFill>
                <a:latin typeface="Aptos" panose="02110004020202020204"/>
              </a:rPr>
              <a:t> </a:t>
            </a:r>
            <a:r>
              <a:rPr lang="en-US" sz="3200" b="1" dirty="0" err="1">
                <a:solidFill>
                  <a:srgbClr val="2D3A47"/>
                </a:solidFill>
                <a:latin typeface="Aptos" panose="02110004020202020204"/>
              </a:rPr>
              <a:t>luận</a:t>
            </a:r>
            <a:r>
              <a:rPr lang="en-US" sz="3200" b="1" dirty="0">
                <a:solidFill>
                  <a:srgbClr val="2D3A47"/>
                </a:solidFill>
                <a:latin typeface="Aptos" panose="02110004020202020204"/>
              </a:rPr>
              <a:t>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2D3A47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8FD680-B2E4-C031-8F03-05C447FA04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361116" y="91440"/>
            <a:ext cx="1738170" cy="469267"/>
            <a:chOff x="10361116" y="91440"/>
            <a:chExt cx="1738170" cy="469267"/>
          </a:xfrm>
        </p:grpSpPr>
        <p:sp>
          <p:nvSpPr>
            <p:cNvPr id="14" name="Rectangle: Diagonal Corners Rounded 13">
              <a:extLst>
                <a:ext uri="{FF2B5EF4-FFF2-40B4-BE49-F238E27FC236}">
                  <a16:creationId xmlns:a16="http://schemas.microsoft.com/office/drawing/2014/main" id="{CD0025EB-5198-FFA2-9EC1-C466091DE74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466200" y="195581"/>
              <a:ext cx="1633086" cy="365126"/>
            </a:xfrm>
            <a:custGeom>
              <a:avLst/>
              <a:gdLst>
                <a:gd name="connsiteX0" fmla="*/ 0 w 1633086"/>
                <a:gd name="connsiteY0" fmla="*/ 0 h 365126"/>
                <a:gd name="connsiteX1" fmla="*/ 577024 w 1633086"/>
                <a:gd name="connsiteY1" fmla="*/ 0 h 365126"/>
                <a:gd name="connsiteX2" fmla="*/ 1137717 w 1633086"/>
                <a:gd name="connsiteY2" fmla="*/ 0 h 365126"/>
                <a:gd name="connsiteX3" fmla="*/ 1633086 w 1633086"/>
                <a:gd name="connsiteY3" fmla="*/ 0 h 365126"/>
                <a:gd name="connsiteX4" fmla="*/ 1633086 w 1633086"/>
                <a:gd name="connsiteY4" fmla="*/ 0 h 365126"/>
                <a:gd name="connsiteX5" fmla="*/ 1633086 w 1633086"/>
                <a:gd name="connsiteY5" fmla="*/ 365126 h 365126"/>
                <a:gd name="connsiteX6" fmla="*/ 1633086 w 1633086"/>
                <a:gd name="connsiteY6" fmla="*/ 365126 h 365126"/>
                <a:gd name="connsiteX7" fmla="*/ 1121386 w 1633086"/>
                <a:gd name="connsiteY7" fmla="*/ 365126 h 365126"/>
                <a:gd name="connsiteX8" fmla="*/ 577024 w 1633086"/>
                <a:gd name="connsiteY8" fmla="*/ 365126 h 365126"/>
                <a:gd name="connsiteX9" fmla="*/ 0 w 1633086"/>
                <a:gd name="connsiteY9" fmla="*/ 365126 h 365126"/>
                <a:gd name="connsiteX10" fmla="*/ 0 w 1633086"/>
                <a:gd name="connsiteY10" fmla="*/ 365126 h 365126"/>
                <a:gd name="connsiteX11" fmla="*/ 0 w 1633086"/>
                <a:gd name="connsiteY11" fmla="*/ 0 h 365126"/>
                <a:gd name="connsiteX12" fmla="*/ 0 w 1633086"/>
                <a:gd name="connsiteY12" fmla="*/ 0 h 36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6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8792" y="120717"/>
                    <a:pt x="1610633" y="276424"/>
                    <a:pt x="1633086" y="365126"/>
                  </a:cubicBezTo>
                  <a:lnTo>
                    <a:pt x="1633086" y="365126"/>
                  </a:lnTo>
                  <a:cubicBezTo>
                    <a:pt x="1417345" y="404403"/>
                    <a:pt x="1226985" y="359518"/>
                    <a:pt x="1121386" y="365126"/>
                  </a:cubicBezTo>
                  <a:cubicBezTo>
                    <a:pt x="1015787" y="370734"/>
                    <a:pt x="841976" y="314446"/>
                    <a:pt x="577024" y="365126"/>
                  </a:cubicBezTo>
                  <a:cubicBezTo>
                    <a:pt x="312072" y="415806"/>
                    <a:pt x="146841" y="331949"/>
                    <a:pt x="0" y="365126"/>
                  </a:cubicBezTo>
                  <a:lnTo>
                    <a:pt x="0" y="365126"/>
                  </a:lnTo>
                  <a:cubicBezTo>
                    <a:pt x="-30379" y="252494"/>
                    <a:pt x="39656" y="117209"/>
                    <a:pt x="0" y="0"/>
                  </a:cubicBezTo>
                  <a:lnTo>
                    <a:pt x="0" y="0"/>
                  </a:lnTo>
                  <a:close/>
                </a:path>
                <a:path w="1633086" h="365126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62" y="140513"/>
                    <a:pt x="1629828" y="258400"/>
                    <a:pt x="1633086" y="365126"/>
                  </a:cubicBezTo>
                  <a:lnTo>
                    <a:pt x="1633086" y="365126"/>
                  </a:lnTo>
                  <a:cubicBezTo>
                    <a:pt x="1439352" y="367314"/>
                    <a:pt x="1276815" y="342211"/>
                    <a:pt x="1121386" y="365126"/>
                  </a:cubicBezTo>
                  <a:cubicBezTo>
                    <a:pt x="965957" y="388041"/>
                    <a:pt x="736489" y="305222"/>
                    <a:pt x="544362" y="365126"/>
                  </a:cubicBezTo>
                  <a:cubicBezTo>
                    <a:pt x="352235" y="425030"/>
                    <a:pt x="228539" y="336453"/>
                    <a:pt x="0" y="365126"/>
                  </a:cubicBezTo>
                  <a:lnTo>
                    <a:pt x="0" y="365126"/>
                  </a:lnTo>
                  <a:cubicBezTo>
                    <a:pt x="-42390" y="267509"/>
                    <a:pt x="10096" y="9062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3232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: Diagonal Corners Rounded 14">
              <a:extLst>
                <a:ext uri="{FF2B5EF4-FFF2-40B4-BE49-F238E27FC236}">
                  <a16:creationId xmlns:a16="http://schemas.microsoft.com/office/drawing/2014/main" id="{D274C32E-9707-F6AD-9E25-686E6D81F6B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361116" y="91440"/>
              <a:ext cx="1633086" cy="365125"/>
            </a:xfrm>
            <a:custGeom>
              <a:avLst/>
              <a:gdLst>
                <a:gd name="connsiteX0" fmla="*/ 0 w 1633086"/>
                <a:gd name="connsiteY0" fmla="*/ 0 h 365125"/>
                <a:gd name="connsiteX1" fmla="*/ 577024 w 1633086"/>
                <a:gd name="connsiteY1" fmla="*/ 0 h 365125"/>
                <a:gd name="connsiteX2" fmla="*/ 1137717 w 1633086"/>
                <a:gd name="connsiteY2" fmla="*/ 0 h 365125"/>
                <a:gd name="connsiteX3" fmla="*/ 1633086 w 1633086"/>
                <a:gd name="connsiteY3" fmla="*/ 0 h 365125"/>
                <a:gd name="connsiteX4" fmla="*/ 1633086 w 1633086"/>
                <a:gd name="connsiteY4" fmla="*/ 0 h 365125"/>
                <a:gd name="connsiteX5" fmla="*/ 1633086 w 1633086"/>
                <a:gd name="connsiteY5" fmla="*/ 365125 h 365125"/>
                <a:gd name="connsiteX6" fmla="*/ 1633086 w 1633086"/>
                <a:gd name="connsiteY6" fmla="*/ 365125 h 365125"/>
                <a:gd name="connsiteX7" fmla="*/ 1121386 w 1633086"/>
                <a:gd name="connsiteY7" fmla="*/ 365125 h 365125"/>
                <a:gd name="connsiteX8" fmla="*/ 577024 w 1633086"/>
                <a:gd name="connsiteY8" fmla="*/ 365125 h 365125"/>
                <a:gd name="connsiteX9" fmla="*/ 0 w 1633086"/>
                <a:gd name="connsiteY9" fmla="*/ 365125 h 365125"/>
                <a:gd name="connsiteX10" fmla="*/ 0 w 1633086"/>
                <a:gd name="connsiteY10" fmla="*/ 365125 h 365125"/>
                <a:gd name="connsiteX11" fmla="*/ 0 w 1633086"/>
                <a:gd name="connsiteY11" fmla="*/ 0 h 365125"/>
                <a:gd name="connsiteX12" fmla="*/ 0 w 1633086"/>
                <a:gd name="connsiteY12" fmla="*/ 0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5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1992" y="124054"/>
                    <a:pt x="1609045" y="287585"/>
                    <a:pt x="1633086" y="365125"/>
                  </a:cubicBezTo>
                  <a:lnTo>
                    <a:pt x="1633086" y="365125"/>
                  </a:lnTo>
                  <a:cubicBezTo>
                    <a:pt x="1417345" y="404402"/>
                    <a:pt x="1226985" y="359517"/>
                    <a:pt x="1121386" y="365125"/>
                  </a:cubicBezTo>
                  <a:cubicBezTo>
                    <a:pt x="1015787" y="370733"/>
                    <a:pt x="841976" y="314445"/>
                    <a:pt x="577024" y="365125"/>
                  </a:cubicBezTo>
                  <a:cubicBezTo>
                    <a:pt x="312072" y="415805"/>
                    <a:pt x="146841" y="331948"/>
                    <a:pt x="0" y="365125"/>
                  </a:cubicBezTo>
                  <a:lnTo>
                    <a:pt x="0" y="365125"/>
                  </a:lnTo>
                  <a:cubicBezTo>
                    <a:pt x="-27249" y="244742"/>
                    <a:pt x="40333" y="111141"/>
                    <a:pt x="0" y="0"/>
                  </a:cubicBezTo>
                  <a:lnTo>
                    <a:pt x="0" y="0"/>
                  </a:lnTo>
                  <a:close/>
                </a:path>
                <a:path w="1633086" h="365125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33" y="144445"/>
                    <a:pt x="1627031" y="264184"/>
                    <a:pt x="1633086" y="365125"/>
                  </a:cubicBezTo>
                  <a:lnTo>
                    <a:pt x="1633086" y="365125"/>
                  </a:lnTo>
                  <a:cubicBezTo>
                    <a:pt x="1439352" y="367313"/>
                    <a:pt x="1276815" y="342210"/>
                    <a:pt x="1121386" y="365125"/>
                  </a:cubicBezTo>
                  <a:cubicBezTo>
                    <a:pt x="965957" y="388040"/>
                    <a:pt x="736489" y="305221"/>
                    <a:pt x="544362" y="365125"/>
                  </a:cubicBezTo>
                  <a:cubicBezTo>
                    <a:pt x="352235" y="425029"/>
                    <a:pt x="228539" y="336452"/>
                    <a:pt x="0" y="365125"/>
                  </a:cubicBezTo>
                  <a:lnTo>
                    <a:pt x="0" y="365125"/>
                  </a:lnTo>
                  <a:cubicBezTo>
                    <a:pt x="-39276" y="265253"/>
                    <a:pt x="19396" y="8375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17" name="Google Shape;56;p2">
              <a:extLst>
                <a:ext uri="{FF2B5EF4-FFF2-40B4-BE49-F238E27FC236}">
                  <a16:creationId xmlns:a16="http://schemas.microsoft.com/office/drawing/2014/main" id="{6A55ED0B-1966-C295-2706-82A8F4109EDE}"/>
                </a:ext>
              </a:extLst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09446" y="205467"/>
              <a:ext cx="1336425" cy="13706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7898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ED3AC5F-2DE6-8695-7B01-5B20256EF10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8638" y="91440"/>
            <a:ext cx="4838962" cy="646331"/>
          </a:xfrm>
          <a:custGeom>
            <a:avLst/>
            <a:gdLst>
              <a:gd name="connsiteX0" fmla="*/ 0 w 4838962"/>
              <a:gd name="connsiteY0" fmla="*/ 0 h 646331"/>
              <a:gd name="connsiteX1" fmla="*/ 634442 w 4838962"/>
              <a:gd name="connsiteY1" fmla="*/ 0 h 646331"/>
              <a:gd name="connsiteX2" fmla="*/ 1220494 w 4838962"/>
              <a:gd name="connsiteY2" fmla="*/ 0 h 646331"/>
              <a:gd name="connsiteX3" fmla="*/ 1758156 w 4838962"/>
              <a:gd name="connsiteY3" fmla="*/ 0 h 646331"/>
              <a:gd name="connsiteX4" fmla="*/ 2295819 w 4838962"/>
              <a:gd name="connsiteY4" fmla="*/ 0 h 646331"/>
              <a:gd name="connsiteX5" fmla="*/ 2930260 w 4838962"/>
              <a:gd name="connsiteY5" fmla="*/ 0 h 646331"/>
              <a:gd name="connsiteX6" fmla="*/ 3516312 w 4838962"/>
              <a:gd name="connsiteY6" fmla="*/ 0 h 646331"/>
              <a:gd name="connsiteX7" fmla="*/ 3908806 w 4838962"/>
              <a:gd name="connsiteY7" fmla="*/ 0 h 646331"/>
              <a:gd name="connsiteX8" fmla="*/ 4838962 w 4838962"/>
              <a:gd name="connsiteY8" fmla="*/ 0 h 646331"/>
              <a:gd name="connsiteX9" fmla="*/ 4838962 w 4838962"/>
              <a:gd name="connsiteY9" fmla="*/ 336092 h 646331"/>
              <a:gd name="connsiteX10" fmla="*/ 4838962 w 4838962"/>
              <a:gd name="connsiteY10" fmla="*/ 646331 h 646331"/>
              <a:gd name="connsiteX11" fmla="*/ 4398079 w 4838962"/>
              <a:gd name="connsiteY11" fmla="*/ 646331 h 646331"/>
              <a:gd name="connsiteX12" fmla="*/ 3763637 w 4838962"/>
              <a:gd name="connsiteY12" fmla="*/ 646331 h 646331"/>
              <a:gd name="connsiteX13" fmla="*/ 3274364 w 4838962"/>
              <a:gd name="connsiteY13" fmla="*/ 646331 h 646331"/>
              <a:gd name="connsiteX14" fmla="*/ 2639923 w 4838962"/>
              <a:gd name="connsiteY14" fmla="*/ 646331 h 646331"/>
              <a:gd name="connsiteX15" fmla="*/ 2199039 w 4838962"/>
              <a:gd name="connsiteY15" fmla="*/ 646331 h 646331"/>
              <a:gd name="connsiteX16" fmla="*/ 1806546 w 4838962"/>
              <a:gd name="connsiteY16" fmla="*/ 646331 h 646331"/>
              <a:gd name="connsiteX17" fmla="*/ 1414052 w 4838962"/>
              <a:gd name="connsiteY17" fmla="*/ 646331 h 646331"/>
              <a:gd name="connsiteX18" fmla="*/ 828000 w 4838962"/>
              <a:gd name="connsiteY18" fmla="*/ 646331 h 646331"/>
              <a:gd name="connsiteX19" fmla="*/ 0 w 4838962"/>
              <a:gd name="connsiteY19" fmla="*/ 646331 h 646331"/>
              <a:gd name="connsiteX20" fmla="*/ 0 w 4838962"/>
              <a:gd name="connsiteY20" fmla="*/ 323166 h 646331"/>
              <a:gd name="connsiteX21" fmla="*/ 0 w 4838962"/>
              <a:gd name="connsiteY21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38962" h="646331" fill="none" extrusionOk="0">
                <a:moveTo>
                  <a:pt x="0" y="0"/>
                </a:moveTo>
                <a:cubicBezTo>
                  <a:pt x="246398" y="-37847"/>
                  <a:pt x="468336" y="16381"/>
                  <a:pt x="634442" y="0"/>
                </a:cubicBezTo>
                <a:cubicBezTo>
                  <a:pt x="800548" y="-16381"/>
                  <a:pt x="935120" y="39356"/>
                  <a:pt x="1220494" y="0"/>
                </a:cubicBezTo>
                <a:cubicBezTo>
                  <a:pt x="1505868" y="-39356"/>
                  <a:pt x="1495906" y="8249"/>
                  <a:pt x="1758156" y="0"/>
                </a:cubicBezTo>
                <a:cubicBezTo>
                  <a:pt x="2020406" y="-8249"/>
                  <a:pt x="2125195" y="35085"/>
                  <a:pt x="2295819" y="0"/>
                </a:cubicBezTo>
                <a:cubicBezTo>
                  <a:pt x="2466443" y="-35085"/>
                  <a:pt x="2799178" y="17226"/>
                  <a:pt x="2930260" y="0"/>
                </a:cubicBezTo>
                <a:cubicBezTo>
                  <a:pt x="3061342" y="-17226"/>
                  <a:pt x="3240754" y="57646"/>
                  <a:pt x="3516312" y="0"/>
                </a:cubicBezTo>
                <a:cubicBezTo>
                  <a:pt x="3791870" y="-57646"/>
                  <a:pt x="3768282" y="28454"/>
                  <a:pt x="3908806" y="0"/>
                </a:cubicBezTo>
                <a:cubicBezTo>
                  <a:pt x="4049330" y="-28454"/>
                  <a:pt x="4449038" y="90910"/>
                  <a:pt x="4838962" y="0"/>
                </a:cubicBezTo>
                <a:cubicBezTo>
                  <a:pt x="4876246" y="145863"/>
                  <a:pt x="4820892" y="239687"/>
                  <a:pt x="4838962" y="336092"/>
                </a:cubicBezTo>
                <a:cubicBezTo>
                  <a:pt x="4857032" y="432497"/>
                  <a:pt x="4802599" y="513074"/>
                  <a:pt x="4838962" y="646331"/>
                </a:cubicBezTo>
                <a:cubicBezTo>
                  <a:pt x="4719386" y="653000"/>
                  <a:pt x="4611658" y="638211"/>
                  <a:pt x="4398079" y="646331"/>
                </a:cubicBezTo>
                <a:cubicBezTo>
                  <a:pt x="4184500" y="654451"/>
                  <a:pt x="3971846" y="594964"/>
                  <a:pt x="3763637" y="646331"/>
                </a:cubicBezTo>
                <a:cubicBezTo>
                  <a:pt x="3555428" y="697698"/>
                  <a:pt x="3404999" y="632127"/>
                  <a:pt x="3274364" y="646331"/>
                </a:cubicBezTo>
                <a:cubicBezTo>
                  <a:pt x="3143729" y="660535"/>
                  <a:pt x="2806344" y="608437"/>
                  <a:pt x="2639923" y="646331"/>
                </a:cubicBezTo>
                <a:cubicBezTo>
                  <a:pt x="2473502" y="684225"/>
                  <a:pt x="2401929" y="622498"/>
                  <a:pt x="2199039" y="646331"/>
                </a:cubicBezTo>
                <a:cubicBezTo>
                  <a:pt x="1996149" y="670164"/>
                  <a:pt x="1892838" y="614684"/>
                  <a:pt x="1806546" y="646331"/>
                </a:cubicBezTo>
                <a:cubicBezTo>
                  <a:pt x="1720254" y="677978"/>
                  <a:pt x="1598826" y="628081"/>
                  <a:pt x="1414052" y="646331"/>
                </a:cubicBezTo>
                <a:cubicBezTo>
                  <a:pt x="1229278" y="664581"/>
                  <a:pt x="981827" y="636755"/>
                  <a:pt x="828000" y="646331"/>
                </a:cubicBezTo>
                <a:cubicBezTo>
                  <a:pt x="674173" y="655907"/>
                  <a:pt x="267460" y="579623"/>
                  <a:pt x="0" y="646331"/>
                </a:cubicBezTo>
                <a:cubicBezTo>
                  <a:pt x="-23976" y="502531"/>
                  <a:pt x="4283" y="420321"/>
                  <a:pt x="0" y="323166"/>
                </a:cubicBezTo>
                <a:cubicBezTo>
                  <a:pt x="-4283" y="226011"/>
                  <a:pt x="19478" y="72052"/>
                  <a:pt x="0" y="0"/>
                </a:cubicBezTo>
                <a:close/>
              </a:path>
              <a:path w="4838962" h="646331" stroke="0" extrusionOk="0">
                <a:moveTo>
                  <a:pt x="0" y="0"/>
                </a:moveTo>
                <a:cubicBezTo>
                  <a:pt x="191850" y="-46525"/>
                  <a:pt x="309176" y="22522"/>
                  <a:pt x="489273" y="0"/>
                </a:cubicBezTo>
                <a:cubicBezTo>
                  <a:pt x="669370" y="-22522"/>
                  <a:pt x="780714" y="46877"/>
                  <a:pt x="881766" y="0"/>
                </a:cubicBezTo>
                <a:cubicBezTo>
                  <a:pt x="982818" y="-46877"/>
                  <a:pt x="1251576" y="35901"/>
                  <a:pt x="1516208" y="0"/>
                </a:cubicBezTo>
                <a:cubicBezTo>
                  <a:pt x="1780840" y="-35901"/>
                  <a:pt x="1907084" y="4091"/>
                  <a:pt x="2005481" y="0"/>
                </a:cubicBezTo>
                <a:cubicBezTo>
                  <a:pt x="2103878" y="-4091"/>
                  <a:pt x="2312219" y="40432"/>
                  <a:pt x="2494754" y="0"/>
                </a:cubicBezTo>
                <a:cubicBezTo>
                  <a:pt x="2677289" y="-40432"/>
                  <a:pt x="2994642" y="16018"/>
                  <a:pt x="3129195" y="0"/>
                </a:cubicBezTo>
                <a:cubicBezTo>
                  <a:pt x="3263748" y="-16018"/>
                  <a:pt x="3413605" y="35430"/>
                  <a:pt x="3570079" y="0"/>
                </a:cubicBezTo>
                <a:cubicBezTo>
                  <a:pt x="3726553" y="-35430"/>
                  <a:pt x="4009698" y="49233"/>
                  <a:pt x="4204520" y="0"/>
                </a:cubicBezTo>
                <a:cubicBezTo>
                  <a:pt x="4399342" y="-49233"/>
                  <a:pt x="4671776" y="15518"/>
                  <a:pt x="4838962" y="0"/>
                </a:cubicBezTo>
                <a:cubicBezTo>
                  <a:pt x="4866876" y="69999"/>
                  <a:pt x="4826481" y="203489"/>
                  <a:pt x="4838962" y="323166"/>
                </a:cubicBezTo>
                <a:cubicBezTo>
                  <a:pt x="4851443" y="442843"/>
                  <a:pt x="4821858" y="576376"/>
                  <a:pt x="4838962" y="646331"/>
                </a:cubicBezTo>
                <a:cubicBezTo>
                  <a:pt x="4559021" y="685187"/>
                  <a:pt x="4401098" y="598574"/>
                  <a:pt x="4252910" y="646331"/>
                </a:cubicBezTo>
                <a:cubicBezTo>
                  <a:pt x="4104722" y="694088"/>
                  <a:pt x="3872487" y="631739"/>
                  <a:pt x="3618468" y="646331"/>
                </a:cubicBezTo>
                <a:cubicBezTo>
                  <a:pt x="3364449" y="660923"/>
                  <a:pt x="3180901" y="614396"/>
                  <a:pt x="2984027" y="646331"/>
                </a:cubicBezTo>
                <a:cubicBezTo>
                  <a:pt x="2787153" y="678266"/>
                  <a:pt x="2712910" y="634007"/>
                  <a:pt x="2543143" y="646331"/>
                </a:cubicBezTo>
                <a:cubicBezTo>
                  <a:pt x="2373376" y="658655"/>
                  <a:pt x="2164664" y="630121"/>
                  <a:pt x="2005481" y="646331"/>
                </a:cubicBezTo>
                <a:cubicBezTo>
                  <a:pt x="1846298" y="662541"/>
                  <a:pt x="1515263" y="605690"/>
                  <a:pt x="1371039" y="646331"/>
                </a:cubicBezTo>
                <a:cubicBezTo>
                  <a:pt x="1226815" y="686972"/>
                  <a:pt x="1094748" y="599686"/>
                  <a:pt x="833377" y="646331"/>
                </a:cubicBezTo>
                <a:cubicBezTo>
                  <a:pt x="572006" y="692976"/>
                  <a:pt x="256484" y="565295"/>
                  <a:pt x="0" y="646331"/>
                </a:cubicBezTo>
                <a:cubicBezTo>
                  <a:pt x="-28682" y="554744"/>
                  <a:pt x="15634" y="454617"/>
                  <a:pt x="0" y="336092"/>
                </a:cubicBezTo>
                <a:cubicBezTo>
                  <a:pt x="-15634" y="217567"/>
                  <a:pt x="5267" y="71233"/>
                  <a:pt x="0" y="0"/>
                </a:cubicBezTo>
                <a:close/>
              </a:path>
            </a:pathLst>
          </a:custGeom>
          <a:solidFill>
            <a:srgbClr val="F53232"/>
          </a:solidFill>
          <a:ln w="12700">
            <a:solidFill>
              <a:srgbClr val="F5323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1.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Giới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thiệu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tổng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quan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B62F340-3165-F9BA-6668-D033CF11B6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EBA74B-B162-4AA0-9BC4-9AFB05127C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8FD680-B2E4-C031-8F03-05C447FA04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361116" y="91440"/>
            <a:ext cx="1738170" cy="469267"/>
            <a:chOff x="10361116" y="91440"/>
            <a:chExt cx="1738170" cy="469267"/>
          </a:xfrm>
        </p:grpSpPr>
        <p:sp>
          <p:nvSpPr>
            <p:cNvPr id="14" name="Rectangle: Diagonal Corners Rounded 13">
              <a:extLst>
                <a:ext uri="{FF2B5EF4-FFF2-40B4-BE49-F238E27FC236}">
                  <a16:creationId xmlns:a16="http://schemas.microsoft.com/office/drawing/2014/main" id="{CD0025EB-5198-FFA2-9EC1-C466091DE74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466200" y="195581"/>
              <a:ext cx="1633086" cy="365126"/>
            </a:xfrm>
            <a:custGeom>
              <a:avLst/>
              <a:gdLst>
                <a:gd name="connsiteX0" fmla="*/ 0 w 1633086"/>
                <a:gd name="connsiteY0" fmla="*/ 0 h 365126"/>
                <a:gd name="connsiteX1" fmla="*/ 577024 w 1633086"/>
                <a:gd name="connsiteY1" fmla="*/ 0 h 365126"/>
                <a:gd name="connsiteX2" fmla="*/ 1137717 w 1633086"/>
                <a:gd name="connsiteY2" fmla="*/ 0 h 365126"/>
                <a:gd name="connsiteX3" fmla="*/ 1633086 w 1633086"/>
                <a:gd name="connsiteY3" fmla="*/ 0 h 365126"/>
                <a:gd name="connsiteX4" fmla="*/ 1633086 w 1633086"/>
                <a:gd name="connsiteY4" fmla="*/ 0 h 365126"/>
                <a:gd name="connsiteX5" fmla="*/ 1633086 w 1633086"/>
                <a:gd name="connsiteY5" fmla="*/ 365126 h 365126"/>
                <a:gd name="connsiteX6" fmla="*/ 1633086 w 1633086"/>
                <a:gd name="connsiteY6" fmla="*/ 365126 h 365126"/>
                <a:gd name="connsiteX7" fmla="*/ 1121386 w 1633086"/>
                <a:gd name="connsiteY7" fmla="*/ 365126 h 365126"/>
                <a:gd name="connsiteX8" fmla="*/ 577024 w 1633086"/>
                <a:gd name="connsiteY8" fmla="*/ 365126 h 365126"/>
                <a:gd name="connsiteX9" fmla="*/ 0 w 1633086"/>
                <a:gd name="connsiteY9" fmla="*/ 365126 h 365126"/>
                <a:gd name="connsiteX10" fmla="*/ 0 w 1633086"/>
                <a:gd name="connsiteY10" fmla="*/ 365126 h 365126"/>
                <a:gd name="connsiteX11" fmla="*/ 0 w 1633086"/>
                <a:gd name="connsiteY11" fmla="*/ 0 h 365126"/>
                <a:gd name="connsiteX12" fmla="*/ 0 w 1633086"/>
                <a:gd name="connsiteY12" fmla="*/ 0 h 36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6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8792" y="120717"/>
                    <a:pt x="1610633" y="276424"/>
                    <a:pt x="1633086" y="365126"/>
                  </a:cubicBezTo>
                  <a:lnTo>
                    <a:pt x="1633086" y="365126"/>
                  </a:lnTo>
                  <a:cubicBezTo>
                    <a:pt x="1417345" y="404403"/>
                    <a:pt x="1226985" y="359518"/>
                    <a:pt x="1121386" y="365126"/>
                  </a:cubicBezTo>
                  <a:cubicBezTo>
                    <a:pt x="1015787" y="370734"/>
                    <a:pt x="841976" y="314446"/>
                    <a:pt x="577024" y="365126"/>
                  </a:cubicBezTo>
                  <a:cubicBezTo>
                    <a:pt x="312072" y="415806"/>
                    <a:pt x="146841" y="331949"/>
                    <a:pt x="0" y="365126"/>
                  </a:cubicBezTo>
                  <a:lnTo>
                    <a:pt x="0" y="365126"/>
                  </a:lnTo>
                  <a:cubicBezTo>
                    <a:pt x="-30379" y="252494"/>
                    <a:pt x="39656" y="117209"/>
                    <a:pt x="0" y="0"/>
                  </a:cubicBezTo>
                  <a:lnTo>
                    <a:pt x="0" y="0"/>
                  </a:lnTo>
                  <a:close/>
                </a:path>
                <a:path w="1633086" h="365126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62" y="140513"/>
                    <a:pt x="1629828" y="258400"/>
                    <a:pt x="1633086" y="365126"/>
                  </a:cubicBezTo>
                  <a:lnTo>
                    <a:pt x="1633086" y="365126"/>
                  </a:lnTo>
                  <a:cubicBezTo>
                    <a:pt x="1439352" y="367314"/>
                    <a:pt x="1276815" y="342211"/>
                    <a:pt x="1121386" y="365126"/>
                  </a:cubicBezTo>
                  <a:cubicBezTo>
                    <a:pt x="965957" y="388041"/>
                    <a:pt x="736489" y="305222"/>
                    <a:pt x="544362" y="365126"/>
                  </a:cubicBezTo>
                  <a:cubicBezTo>
                    <a:pt x="352235" y="425030"/>
                    <a:pt x="228539" y="336453"/>
                    <a:pt x="0" y="365126"/>
                  </a:cubicBezTo>
                  <a:lnTo>
                    <a:pt x="0" y="365126"/>
                  </a:lnTo>
                  <a:cubicBezTo>
                    <a:pt x="-42390" y="267509"/>
                    <a:pt x="10096" y="9062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3232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: Diagonal Corners Rounded 14">
              <a:extLst>
                <a:ext uri="{FF2B5EF4-FFF2-40B4-BE49-F238E27FC236}">
                  <a16:creationId xmlns:a16="http://schemas.microsoft.com/office/drawing/2014/main" id="{D274C32E-9707-F6AD-9E25-686E6D81F6B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361116" y="91440"/>
              <a:ext cx="1633086" cy="365125"/>
            </a:xfrm>
            <a:custGeom>
              <a:avLst/>
              <a:gdLst>
                <a:gd name="connsiteX0" fmla="*/ 0 w 1633086"/>
                <a:gd name="connsiteY0" fmla="*/ 0 h 365125"/>
                <a:gd name="connsiteX1" fmla="*/ 577024 w 1633086"/>
                <a:gd name="connsiteY1" fmla="*/ 0 h 365125"/>
                <a:gd name="connsiteX2" fmla="*/ 1137717 w 1633086"/>
                <a:gd name="connsiteY2" fmla="*/ 0 h 365125"/>
                <a:gd name="connsiteX3" fmla="*/ 1633086 w 1633086"/>
                <a:gd name="connsiteY3" fmla="*/ 0 h 365125"/>
                <a:gd name="connsiteX4" fmla="*/ 1633086 w 1633086"/>
                <a:gd name="connsiteY4" fmla="*/ 0 h 365125"/>
                <a:gd name="connsiteX5" fmla="*/ 1633086 w 1633086"/>
                <a:gd name="connsiteY5" fmla="*/ 365125 h 365125"/>
                <a:gd name="connsiteX6" fmla="*/ 1633086 w 1633086"/>
                <a:gd name="connsiteY6" fmla="*/ 365125 h 365125"/>
                <a:gd name="connsiteX7" fmla="*/ 1121386 w 1633086"/>
                <a:gd name="connsiteY7" fmla="*/ 365125 h 365125"/>
                <a:gd name="connsiteX8" fmla="*/ 577024 w 1633086"/>
                <a:gd name="connsiteY8" fmla="*/ 365125 h 365125"/>
                <a:gd name="connsiteX9" fmla="*/ 0 w 1633086"/>
                <a:gd name="connsiteY9" fmla="*/ 365125 h 365125"/>
                <a:gd name="connsiteX10" fmla="*/ 0 w 1633086"/>
                <a:gd name="connsiteY10" fmla="*/ 365125 h 365125"/>
                <a:gd name="connsiteX11" fmla="*/ 0 w 1633086"/>
                <a:gd name="connsiteY11" fmla="*/ 0 h 365125"/>
                <a:gd name="connsiteX12" fmla="*/ 0 w 1633086"/>
                <a:gd name="connsiteY12" fmla="*/ 0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5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1992" y="124054"/>
                    <a:pt x="1609045" y="287585"/>
                    <a:pt x="1633086" y="365125"/>
                  </a:cubicBezTo>
                  <a:lnTo>
                    <a:pt x="1633086" y="365125"/>
                  </a:lnTo>
                  <a:cubicBezTo>
                    <a:pt x="1417345" y="404402"/>
                    <a:pt x="1226985" y="359517"/>
                    <a:pt x="1121386" y="365125"/>
                  </a:cubicBezTo>
                  <a:cubicBezTo>
                    <a:pt x="1015787" y="370733"/>
                    <a:pt x="841976" y="314445"/>
                    <a:pt x="577024" y="365125"/>
                  </a:cubicBezTo>
                  <a:cubicBezTo>
                    <a:pt x="312072" y="415805"/>
                    <a:pt x="146841" y="331948"/>
                    <a:pt x="0" y="365125"/>
                  </a:cubicBezTo>
                  <a:lnTo>
                    <a:pt x="0" y="365125"/>
                  </a:lnTo>
                  <a:cubicBezTo>
                    <a:pt x="-27249" y="244742"/>
                    <a:pt x="40333" y="111141"/>
                    <a:pt x="0" y="0"/>
                  </a:cubicBezTo>
                  <a:lnTo>
                    <a:pt x="0" y="0"/>
                  </a:lnTo>
                  <a:close/>
                </a:path>
                <a:path w="1633086" h="365125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33" y="144445"/>
                    <a:pt x="1627031" y="264184"/>
                    <a:pt x="1633086" y="365125"/>
                  </a:cubicBezTo>
                  <a:lnTo>
                    <a:pt x="1633086" y="365125"/>
                  </a:lnTo>
                  <a:cubicBezTo>
                    <a:pt x="1439352" y="367313"/>
                    <a:pt x="1276815" y="342210"/>
                    <a:pt x="1121386" y="365125"/>
                  </a:cubicBezTo>
                  <a:cubicBezTo>
                    <a:pt x="965957" y="388040"/>
                    <a:pt x="736489" y="305221"/>
                    <a:pt x="544362" y="365125"/>
                  </a:cubicBezTo>
                  <a:cubicBezTo>
                    <a:pt x="352235" y="425029"/>
                    <a:pt x="228539" y="336452"/>
                    <a:pt x="0" y="365125"/>
                  </a:cubicBezTo>
                  <a:lnTo>
                    <a:pt x="0" y="365125"/>
                  </a:lnTo>
                  <a:cubicBezTo>
                    <a:pt x="-39276" y="265253"/>
                    <a:pt x="19396" y="8375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17" name="Google Shape;56;p2">
              <a:extLst>
                <a:ext uri="{FF2B5EF4-FFF2-40B4-BE49-F238E27FC236}">
                  <a16:creationId xmlns:a16="http://schemas.microsoft.com/office/drawing/2014/main" id="{6A55ED0B-1966-C295-2706-82A8F4109EDE}"/>
                </a:ext>
              </a:extLst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09446" y="205467"/>
              <a:ext cx="1336425" cy="13706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Google Shape;90;p4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E46904A2-0612-6DD6-08F7-783A57C5B94C}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48313" y="1390765"/>
            <a:ext cx="8295369" cy="4206240"/>
          </a:xfrm>
          <a:prstGeom prst="rect">
            <a:avLst/>
          </a:prstGeom>
          <a:noFill/>
          <a:ln>
            <a:solidFill>
              <a:srgbClr val="2D3A47"/>
            </a:solidFill>
          </a:ln>
        </p:spPr>
      </p:pic>
      <p:sp>
        <p:nvSpPr>
          <p:cNvPr id="4" name="Google Shape;91;p4">
            <a:extLst>
              <a:ext uri="{FF2B5EF4-FFF2-40B4-BE49-F238E27FC236}">
                <a16:creationId xmlns:a16="http://schemas.microsoft.com/office/drawing/2014/main" id="{94B111C7-32CF-88A6-04D5-44967B7296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145928" y="5880255"/>
            <a:ext cx="590014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Biểu</a:t>
            </a:r>
            <a:r>
              <a:rPr lang="en-US" sz="14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đồ</a:t>
            </a:r>
            <a:r>
              <a:rPr lang="en-US" sz="14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sự</a:t>
            </a:r>
            <a:r>
              <a:rPr lang="en-US" sz="14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tăng</a:t>
            </a:r>
            <a:r>
              <a:rPr lang="en-US" sz="14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trưởng</a:t>
            </a:r>
            <a:r>
              <a:rPr lang="en-US" sz="14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của</a:t>
            </a:r>
            <a:r>
              <a:rPr lang="en-US" sz="14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hoạt</a:t>
            </a:r>
            <a:r>
              <a:rPr lang="en-US" sz="14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động</a:t>
            </a:r>
            <a:r>
              <a:rPr lang="en-US" sz="14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thương</a:t>
            </a:r>
            <a:r>
              <a:rPr lang="en-US" sz="14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mại</a:t>
            </a:r>
            <a:r>
              <a:rPr lang="en-US" sz="14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điện</a:t>
            </a:r>
            <a:r>
              <a:rPr lang="en-US" sz="14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tử</a:t>
            </a:r>
            <a:r>
              <a:rPr lang="en-US" sz="14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từ</a:t>
            </a:r>
            <a:r>
              <a:rPr lang="en-US" sz="14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2017-2023 [1]</a:t>
            </a:r>
            <a:endParaRPr sz="1400" b="0" i="1" u="none" strike="noStrike" cap="none" dirty="0">
              <a:solidFill>
                <a:srgbClr val="000000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91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ED3AC5F-2DE6-8695-7B01-5B20256EF10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8638" y="91440"/>
            <a:ext cx="6959862" cy="646331"/>
          </a:xfrm>
          <a:custGeom>
            <a:avLst/>
            <a:gdLst>
              <a:gd name="connsiteX0" fmla="*/ 0 w 6959862"/>
              <a:gd name="connsiteY0" fmla="*/ 0 h 646331"/>
              <a:gd name="connsiteX1" fmla="*/ 719186 w 6959862"/>
              <a:gd name="connsiteY1" fmla="*/ 0 h 646331"/>
              <a:gd name="connsiteX2" fmla="*/ 1438371 w 6959862"/>
              <a:gd name="connsiteY2" fmla="*/ 0 h 646331"/>
              <a:gd name="connsiteX3" fmla="*/ 2018360 w 6959862"/>
              <a:gd name="connsiteY3" fmla="*/ 0 h 646331"/>
              <a:gd name="connsiteX4" fmla="*/ 2667947 w 6959862"/>
              <a:gd name="connsiteY4" fmla="*/ 0 h 646331"/>
              <a:gd name="connsiteX5" fmla="*/ 3178337 w 6959862"/>
              <a:gd name="connsiteY5" fmla="*/ 0 h 646331"/>
              <a:gd name="connsiteX6" fmla="*/ 3758325 w 6959862"/>
              <a:gd name="connsiteY6" fmla="*/ 0 h 646331"/>
              <a:gd name="connsiteX7" fmla="*/ 4477511 w 6959862"/>
              <a:gd name="connsiteY7" fmla="*/ 0 h 646331"/>
              <a:gd name="connsiteX8" fmla="*/ 4918302 w 6959862"/>
              <a:gd name="connsiteY8" fmla="*/ 0 h 646331"/>
              <a:gd name="connsiteX9" fmla="*/ 5567890 w 6959862"/>
              <a:gd name="connsiteY9" fmla="*/ 0 h 646331"/>
              <a:gd name="connsiteX10" fmla="*/ 6008681 w 6959862"/>
              <a:gd name="connsiteY10" fmla="*/ 0 h 646331"/>
              <a:gd name="connsiteX11" fmla="*/ 6959862 w 6959862"/>
              <a:gd name="connsiteY11" fmla="*/ 0 h 646331"/>
              <a:gd name="connsiteX12" fmla="*/ 6959862 w 6959862"/>
              <a:gd name="connsiteY12" fmla="*/ 329629 h 646331"/>
              <a:gd name="connsiteX13" fmla="*/ 6959862 w 6959862"/>
              <a:gd name="connsiteY13" fmla="*/ 646331 h 646331"/>
              <a:gd name="connsiteX14" fmla="*/ 6240676 w 6959862"/>
              <a:gd name="connsiteY14" fmla="*/ 646331 h 646331"/>
              <a:gd name="connsiteX15" fmla="*/ 5660688 w 6959862"/>
              <a:gd name="connsiteY15" fmla="*/ 646331 h 646331"/>
              <a:gd name="connsiteX16" fmla="*/ 5080699 w 6959862"/>
              <a:gd name="connsiteY16" fmla="*/ 646331 h 646331"/>
              <a:gd name="connsiteX17" fmla="*/ 4500711 w 6959862"/>
              <a:gd name="connsiteY17" fmla="*/ 646331 h 646331"/>
              <a:gd name="connsiteX18" fmla="*/ 3920722 w 6959862"/>
              <a:gd name="connsiteY18" fmla="*/ 646331 h 646331"/>
              <a:gd name="connsiteX19" fmla="*/ 3410332 w 6959862"/>
              <a:gd name="connsiteY19" fmla="*/ 646331 h 646331"/>
              <a:gd name="connsiteX20" fmla="*/ 2760745 w 6959862"/>
              <a:gd name="connsiteY20" fmla="*/ 646331 h 646331"/>
              <a:gd name="connsiteX21" fmla="*/ 2180757 w 6959862"/>
              <a:gd name="connsiteY21" fmla="*/ 646331 h 646331"/>
              <a:gd name="connsiteX22" fmla="*/ 1461571 w 6959862"/>
              <a:gd name="connsiteY22" fmla="*/ 646331 h 646331"/>
              <a:gd name="connsiteX23" fmla="*/ 742385 w 6959862"/>
              <a:gd name="connsiteY23" fmla="*/ 646331 h 646331"/>
              <a:gd name="connsiteX24" fmla="*/ 0 w 6959862"/>
              <a:gd name="connsiteY24" fmla="*/ 646331 h 646331"/>
              <a:gd name="connsiteX25" fmla="*/ 0 w 6959862"/>
              <a:gd name="connsiteY25" fmla="*/ 316702 h 646331"/>
              <a:gd name="connsiteX26" fmla="*/ 0 w 6959862"/>
              <a:gd name="connsiteY26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959862" h="646331" fill="none" extrusionOk="0">
                <a:moveTo>
                  <a:pt x="0" y="0"/>
                </a:moveTo>
                <a:cubicBezTo>
                  <a:pt x="235753" y="-46202"/>
                  <a:pt x="484867" y="21821"/>
                  <a:pt x="719186" y="0"/>
                </a:cubicBezTo>
                <a:cubicBezTo>
                  <a:pt x="953505" y="-21821"/>
                  <a:pt x="1138956" y="45610"/>
                  <a:pt x="1438371" y="0"/>
                </a:cubicBezTo>
                <a:cubicBezTo>
                  <a:pt x="1737786" y="-45610"/>
                  <a:pt x="1896076" y="65011"/>
                  <a:pt x="2018360" y="0"/>
                </a:cubicBezTo>
                <a:cubicBezTo>
                  <a:pt x="2140644" y="-65011"/>
                  <a:pt x="2442552" y="70099"/>
                  <a:pt x="2667947" y="0"/>
                </a:cubicBezTo>
                <a:cubicBezTo>
                  <a:pt x="2893342" y="-70099"/>
                  <a:pt x="3043424" y="4394"/>
                  <a:pt x="3178337" y="0"/>
                </a:cubicBezTo>
                <a:cubicBezTo>
                  <a:pt x="3313250" y="-4394"/>
                  <a:pt x="3632763" y="55791"/>
                  <a:pt x="3758325" y="0"/>
                </a:cubicBezTo>
                <a:cubicBezTo>
                  <a:pt x="3883887" y="-55791"/>
                  <a:pt x="4120100" y="33714"/>
                  <a:pt x="4477511" y="0"/>
                </a:cubicBezTo>
                <a:cubicBezTo>
                  <a:pt x="4834922" y="-33714"/>
                  <a:pt x="4763024" y="19175"/>
                  <a:pt x="4918302" y="0"/>
                </a:cubicBezTo>
                <a:cubicBezTo>
                  <a:pt x="5073580" y="-19175"/>
                  <a:pt x="5372133" y="28970"/>
                  <a:pt x="5567890" y="0"/>
                </a:cubicBezTo>
                <a:cubicBezTo>
                  <a:pt x="5763647" y="-28970"/>
                  <a:pt x="5806302" y="43129"/>
                  <a:pt x="6008681" y="0"/>
                </a:cubicBezTo>
                <a:cubicBezTo>
                  <a:pt x="6211060" y="-43129"/>
                  <a:pt x="6557214" y="48290"/>
                  <a:pt x="6959862" y="0"/>
                </a:cubicBezTo>
                <a:cubicBezTo>
                  <a:pt x="6979572" y="103319"/>
                  <a:pt x="6930463" y="206769"/>
                  <a:pt x="6959862" y="329629"/>
                </a:cubicBezTo>
                <a:cubicBezTo>
                  <a:pt x="6989261" y="452489"/>
                  <a:pt x="6946281" y="506640"/>
                  <a:pt x="6959862" y="646331"/>
                </a:cubicBezTo>
                <a:cubicBezTo>
                  <a:pt x="6681792" y="670649"/>
                  <a:pt x="6569807" y="637949"/>
                  <a:pt x="6240676" y="646331"/>
                </a:cubicBezTo>
                <a:cubicBezTo>
                  <a:pt x="5911545" y="654713"/>
                  <a:pt x="5822727" y="626177"/>
                  <a:pt x="5660688" y="646331"/>
                </a:cubicBezTo>
                <a:cubicBezTo>
                  <a:pt x="5498649" y="666485"/>
                  <a:pt x="5279041" y="638718"/>
                  <a:pt x="5080699" y="646331"/>
                </a:cubicBezTo>
                <a:cubicBezTo>
                  <a:pt x="4882357" y="653944"/>
                  <a:pt x="4786840" y="587702"/>
                  <a:pt x="4500711" y="646331"/>
                </a:cubicBezTo>
                <a:cubicBezTo>
                  <a:pt x="4214582" y="704960"/>
                  <a:pt x="4138932" y="615507"/>
                  <a:pt x="3920722" y="646331"/>
                </a:cubicBezTo>
                <a:cubicBezTo>
                  <a:pt x="3702512" y="677155"/>
                  <a:pt x="3633348" y="602812"/>
                  <a:pt x="3410332" y="646331"/>
                </a:cubicBezTo>
                <a:cubicBezTo>
                  <a:pt x="3187316" y="689850"/>
                  <a:pt x="3002907" y="592157"/>
                  <a:pt x="2760745" y="646331"/>
                </a:cubicBezTo>
                <a:cubicBezTo>
                  <a:pt x="2518583" y="700505"/>
                  <a:pt x="2450337" y="593534"/>
                  <a:pt x="2180757" y="646331"/>
                </a:cubicBezTo>
                <a:cubicBezTo>
                  <a:pt x="1911177" y="699128"/>
                  <a:pt x="1762055" y="577552"/>
                  <a:pt x="1461571" y="646331"/>
                </a:cubicBezTo>
                <a:cubicBezTo>
                  <a:pt x="1161087" y="715110"/>
                  <a:pt x="987695" y="598803"/>
                  <a:pt x="742385" y="646331"/>
                </a:cubicBezTo>
                <a:cubicBezTo>
                  <a:pt x="497075" y="693859"/>
                  <a:pt x="230628" y="565238"/>
                  <a:pt x="0" y="646331"/>
                </a:cubicBezTo>
                <a:cubicBezTo>
                  <a:pt x="-2329" y="539676"/>
                  <a:pt x="38201" y="452930"/>
                  <a:pt x="0" y="316702"/>
                </a:cubicBezTo>
                <a:cubicBezTo>
                  <a:pt x="-38201" y="180474"/>
                  <a:pt x="17960" y="157165"/>
                  <a:pt x="0" y="0"/>
                </a:cubicBezTo>
                <a:close/>
              </a:path>
              <a:path w="6959862" h="646331" stroke="0" extrusionOk="0">
                <a:moveTo>
                  <a:pt x="0" y="0"/>
                </a:moveTo>
                <a:cubicBezTo>
                  <a:pt x="245259" y="-57293"/>
                  <a:pt x="297065" y="4095"/>
                  <a:pt x="510390" y="0"/>
                </a:cubicBezTo>
                <a:cubicBezTo>
                  <a:pt x="723715" y="-4095"/>
                  <a:pt x="770667" y="24747"/>
                  <a:pt x="881583" y="0"/>
                </a:cubicBezTo>
                <a:cubicBezTo>
                  <a:pt x="992499" y="-24747"/>
                  <a:pt x="1379965" y="4477"/>
                  <a:pt x="1600768" y="0"/>
                </a:cubicBezTo>
                <a:cubicBezTo>
                  <a:pt x="1821572" y="-4477"/>
                  <a:pt x="1904596" y="32870"/>
                  <a:pt x="2111158" y="0"/>
                </a:cubicBezTo>
                <a:cubicBezTo>
                  <a:pt x="2317720" y="-32870"/>
                  <a:pt x="2446813" y="6710"/>
                  <a:pt x="2621548" y="0"/>
                </a:cubicBezTo>
                <a:cubicBezTo>
                  <a:pt x="2796283" y="-6710"/>
                  <a:pt x="3033133" y="7892"/>
                  <a:pt x="3340734" y="0"/>
                </a:cubicBezTo>
                <a:cubicBezTo>
                  <a:pt x="3648335" y="-7892"/>
                  <a:pt x="3563601" y="21866"/>
                  <a:pt x="3781525" y="0"/>
                </a:cubicBezTo>
                <a:cubicBezTo>
                  <a:pt x="3999449" y="-21866"/>
                  <a:pt x="4335362" y="81931"/>
                  <a:pt x="4500711" y="0"/>
                </a:cubicBezTo>
                <a:cubicBezTo>
                  <a:pt x="4666060" y="-81931"/>
                  <a:pt x="4936639" y="80383"/>
                  <a:pt x="5219897" y="0"/>
                </a:cubicBezTo>
                <a:cubicBezTo>
                  <a:pt x="5503155" y="-80383"/>
                  <a:pt x="5571647" y="30000"/>
                  <a:pt x="5799885" y="0"/>
                </a:cubicBezTo>
                <a:cubicBezTo>
                  <a:pt x="6028123" y="-30000"/>
                  <a:pt x="6551219" y="136734"/>
                  <a:pt x="6959862" y="0"/>
                </a:cubicBezTo>
                <a:cubicBezTo>
                  <a:pt x="6995800" y="82963"/>
                  <a:pt x="6936924" y="180507"/>
                  <a:pt x="6959862" y="316702"/>
                </a:cubicBezTo>
                <a:cubicBezTo>
                  <a:pt x="6982800" y="452897"/>
                  <a:pt x="6920729" y="530388"/>
                  <a:pt x="6959862" y="646331"/>
                </a:cubicBezTo>
                <a:cubicBezTo>
                  <a:pt x="6725895" y="705724"/>
                  <a:pt x="6532677" y="618215"/>
                  <a:pt x="6379874" y="646331"/>
                </a:cubicBezTo>
                <a:cubicBezTo>
                  <a:pt x="6227071" y="674447"/>
                  <a:pt x="6119698" y="603472"/>
                  <a:pt x="5939082" y="646331"/>
                </a:cubicBezTo>
                <a:cubicBezTo>
                  <a:pt x="5758466" y="689190"/>
                  <a:pt x="5575566" y="605340"/>
                  <a:pt x="5359094" y="646331"/>
                </a:cubicBezTo>
                <a:cubicBezTo>
                  <a:pt x="5142622" y="687322"/>
                  <a:pt x="4833135" y="593974"/>
                  <a:pt x="4639908" y="646331"/>
                </a:cubicBezTo>
                <a:cubicBezTo>
                  <a:pt x="4446681" y="698688"/>
                  <a:pt x="4178347" y="584175"/>
                  <a:pt x="4059920" y="646331"/>
                </a:cubicBezTo>
                <a:cubicBezTo>
                  <a:pt x="3941493" y="708487"/>
                  <a:pt x="3776058" y="625986"/>
                  <a:pt x="3688727" y="646331"/>
                </a:cubicBezTo>
                <a:cubicBezTo>
                  <a:pt x="3601396" y="666676"/>
                  <a:pt x="3418439" y="616352"/>
                  <a:pt x="3247936" y="646331"/>
                </a:cubicBezTo>
                <a:cubicBezTo>
                  <a:pt x="3077433" y="676310"/>
                  <a:pt x="2790444" y="614276"/>
                  <a:pt x="2528750" y="646331"/>
                </a:cubicBezTo>
                <a:cubicBezTo>
                  <a:pt x="2267056" y="678386"/>
                  <a:pt x="2078772" y="597802"/>
                  <a:pt x="1948761" y="646331"/>
                </a:cubicBezTo>
                <a:cubicBezTo>
                  <a:pt x="1818750" y="694860"/>
                  <a:pt x="1700447" y="622461"/>
                  <a:pt x="1507970" y="646331"/>
                </a:cubicBezTo>
                <a:cubicBezTo>
                  <a:pt x="1315493" y="670201"/>
                  <a:pt x="1215402" y="597559"/>
                  <a:pt x="927982" y="646331"/>
                </a:cubicBezTo>
                <a:cubicBezTo>
                  <a:pt x="640562" y="695103"/>
                  <a:pt x="729506" y="608250"/>
                  <a:pt x="556789" y="646331"/>
                </a:cubicBezTo>
                <a:cubicBezTo>
                  <a:pt x="384072" y="684412"/>
                  <a:pt x="229989" y="645102"/>
                  <a:pt x="0" y="646331"/>
                </a:cubicBezTo>
                <a:cubicBezTo>
                  <a:pt x="-2830" y="507617"/>
                  <a:pt x="11697" y="402802"/>
                  <a:pt x="0" y="323166"/>
                </a:cubicBezTo>
                <a:cubicBezTo>
                  <a:pt x="-11697" y="243531"/>
                  <a:pt x="10060" y="113881"/>
                  <a:pt x="0" y="0"/>
                </a:cubicBezTo>
                <a:close/>
              </a:path>
            </a:pathLst>
          </a:custGeom>
          <a:solidFill>
            <a:srgbClr val="F53232"/>
          </a:solidFill>
          <a:ln w="12700">
            <a:solidFill>
              <a:srgbClr val="F5323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1.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Giới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thiệu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tổng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quan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Phương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pháp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B62F340-3165-F9BA-6668-D033CF11B6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EBA74B-B162-4AA0-9BC4-9AFB05127C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8FD680-B2E4-C031-8F03-05C447FA04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361116" y="91440"/>
            <a:ext cx="1738170" cy="469267"/>
            <a:chOff x="10361116" y="91440"/>
            <a:chExt cx="1738170" cy="469267"/>
          </a:xfrm>
        </p:grpSpPr>
        <p:sp>
          <p:nvSpPr>
            <p:cNvPr id="14" name="Rectangle: Diagonal Corners Rounded 13">
              <a:extLst>
                <a:ext uri="{FF2B5EF4-FFF2-40B4-BE49-F238E27FC236}">
                  <a16:creationId xmlns:a16="http://schemas.microsoft.com/office/drawing/2014/main" id="{CD0025EB-5198-FFA2-9EC1-C466091DE74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466200" y="195581"/>
              <a:ext cx="1633086" cy="365126"/>
            </a:xfrm>
            <a:custGeom>
              <a:avLst/>
              <a:gdLst>
                <a:gd name="connsiteX0" fmla="*/ 0 w 1633086"/>
                <a:gd name="connsiteY0" fmla="*/ 0 h 365126"/>
                <a:gd name="connsiteX1" fmla="*/ 577024 w 1633086"/>
                <a:gd name="connsiteY1" fmla="*/ 0 h 365126"/>
                <a:gd name="connsiteX2" fmla="*/ 1137717 w 1633086"/>
                <a:gd name="connsiteY2" fmla="*/ 0 h 365126"/>
                <a:gd name="connsiteX3" fmla="*/ 1633086 w 1633086"/>
                <a:gd name="connsiteY3" fmla="*/ 0 h 365126"/>
                <a:gd name="connsiteX4" fmla="*/ 1633086 w 1633086"/>
                <a:gd name="connsiteY4" fmla="*/ 0 h 365126"/>
                <a:gd name="connsiteX5" fmla="*/ 1633086 w 1633086"/>
                <a:gd name="connsiteY5" fmla="*/ 365126 h 365126"/>
                <a:gd name="connsiteX6" fmla="*/ 1633086 w 1633086"/>
                <a:gd name="connsiteY6" fmla="*/ 365126 h 365126"/>
                <a:gd name="connsiteX7" fmla="*/ 1121386 w 1633086"/>
                <a:gd name="connsiteY7" fmla="*/ 365126 h 365126"/>
                <a:gd name="connsiteX8" fmla="*/ 577024 w 1633086"/>
                <a:gd name="connsiteY8" fmla="*/ 365126 h 365126"/>
                <a:gd name="connsiteX9" fmla="*/ 0 w 1633086"/>
                <a:gd name="connsiteY9" fmla="*/ 365126 h 365126"/>
                <a:gd name="connsiteX10" fmla="*/ 0 w 1633086"/>
                <a:gd name="connsiteY10" fmla="*/ 365126 h 365126"/>
                <a:gd name="connsiteX11" fmla="*/ 0 w 1633086"/>
                <a:gd name="connsiteY11" fmla="*/ 0 h 365126"/>
                <a:gd name="connsiteX12" fmla="*/ 0 w 1633086"/>
                <a:gd name="connsiteY12" fmla="*/ 0 h 36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6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8792" y="120717"/>
                    <a:pt x="1610633" y="276424"/>
                    <a:pt x="1633086" y="365126"/>
                  </a:cubicBezTo>
                  <a:lnTo>
                    <a:pt x="1633086" y="365126"/>
                  </a:lnTo>
                  <a:cubicBezTo>
                    <a:pt x="1417345" y="404403"/>
                    <a:pt x="1226985" y="359518"/>
                    <a:pt x="1121386" y="365126"/>
                  </a:cubicBezTo>
                  <a:cubicBezTo>
                    <a:pt x="1015787" y="370734"/>
                    <a:pt x="841976" y="314446"/>
                    <a:pt x="577024" y="365126"/>
                  </a:cubicBezTo>
                  <a:cubicBezTo>
                    <a:pt x="312072" y="415806"/>
                    <a:pt x="146841" y="331949"/>
                    <a:pt x="0" y="365126"/>
                  </a:cubicBezTo>
                  <a:lnTo>
                    <a:pt x="0" y="365126"/>
                  </a:lnTo>
                  <a:cubicBezTo>
                    <a:pt x="-30379" y="252494"/>
                    <a:pt x="39656" y="117209"/>
                    <a:pt x="0" y="0"/>
                  </a:cubicBezTo>
                  <a:lnTo>
                    <a:pt x="0" y="0"/>
                  </a:lnTo>
                  <a:close/>
                </a:path>
                <a:path w="1633086" h="365126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62" y="140513"/>
                    <a:pt x="1629828" y="258400"/>
                    <a:pt x="1633086" y="365126"/>
                  </a:cubicBezTo>
                  <a:lnTo>
                    <a:pt x="1633086" y="365126"/>
                  </a:lnTo>
                  <a:cubicBezTo>
                    <a:pt x="1439352" y="367314"/>
                    <a:pt x="1276815" y="342211"/>
                    <a:pt x="1121386" y="365126"/>
                  </a:cubicBezTo>
                  <a:cubicBezTo>
                    <a:pt x="965957" y="388041"/>
                    <a:pt x="736489" y="305222"/>
                    <a:pt x="544362" y="365126"/>
                  </a:cubicBezTo>
                  <a:cubicBezTo>
                    <a:pt x="352235" y="425030"/>
                    <a:pt x="228539" y="336453"/>
                    <a:pt x="0" y="365126"/>
                  </a:cubicBezTo>
                  <a:lnTo>
                    <a:pt x="0" y="365126"/>
                  </a:lnTo>
                  <a:cubicBezTo>
                    <a:pt x="-42390" y="267509"/>
                    <a:pt x="10096" y="9062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3232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: Diagonal Corners Rounded 14">
              <a:extLst>
                <a:ext uri="{FF2B5EF4-FFF2-40B4-BE49-F238E27FC236}">
                  <a16:creationId xmlns:a16="http://schemas.microsoft.com/office/drawing/2014/main" id="{D274C32E-9707-F6AD-9E25-686E6D81F6B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361116" y="91440"/>
              <a:ext cx="1633086" cy="365125"/>
            </a:xfrm>
            <a:custGeom>
              <a:avLst/>
              <a:gdLst>
                <a:gd name="connsiteX0" fmla="*/ 0 w 1633086"/>
                <a:gd name="connsiteY0" fmla="*/ 0 h 365125"/>
                <a:gd name="connsiteX1" fmla="*/ 577024 w 1633086"/>
                <a:gd name="connsiteY1" fmla="*/ 0 h 365125"/>
                <a:gd name="connsiteX2" fmla="*/ 1137717 w 1633086"/>
                <a:gd name="connsiteY2" fmla="*/ 0 h 365125"/>
                <a:gd name="connsiteX3" fmla="*/ 1633086 w 1633086"/>
                <a:gd name="connsiteY3" fmla="*/ 0 h 365125"/>
                <a:gd name="connsiteX4" fmla="*/ 1633086 w 1633086"/>
                <a:gd name="connsiteY4" fmla="*/ 0 h 365125"/>
                <a:gd name="connsiteX5" fmla="*/ 1633086 w 1633086"/>
                <a:gd name="connsiteY5" fmla="*/ 365125 h 365125"/>
                <a:gd name="connsiteX6" fmla="*/ 1633086 w 1633086"/>
                <a:gd name="connsiteY6" fmla="*/ 365125 h 365125"/>
                <a:gd name="connsiteX7" fmla="*/ 1121386 w 1633086"/>
                <a:gd name="connsiteY7" fmla="*/ 365125 h 365125"/>
                <a:gd name="connsiteX8" fmla="*/ 577024 w 1633086"/>
                <a:gd name="connsiteY8" fmla="*/ 365125 h 365125"/>
                <a:gd name="connsiteX9" fmla="*/ 0 w 1633086"/>
                <a:gd name="connsiteY9" fmla="*/ 365125 h 365125"/>
                <a:gd name="connsiteX10" fmla="*/ 0 w 1633086"/>
                <a:gd name="connsiteY10" fmla="*/ 365125 h 365125"/>
                <a:gd name="connsiteX11" fmla="*/ 0 w 1633086"/>
                <a:gd name="connsiteY11" fmla="*/ 0 h 365125"/>
                <a:gd name="connsiteX12" fmla="*/ 0 w 1633086"/>
                <a:gd name="connsiteY12" fmla="*/ 0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5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1992" y="124054"/>
                    <a:pt x="1609045" y="287585"/>
                    <a:pt x="1633086" y="365125"/>
                  </a:cubicBezTo>
                  <a:lnTo>
                    <a:pt x="1633086" y="365125"/>
                  </a:lnTo>
                  <a:cubicBezTo>
                    <a:pt x="1417345" y="404402"/>
                    <a:pt x="1226985" y="359517"/>
                    <a:pt x="1121386" y="365125"/>
                  </a:cubicBezTo>
                  <a:cubicBezTo>
                    <a:pt x="1015787" y="370733"/>
                    <a:pt x="841976" y="314445"/>
                    <a:pt x="577024" y="365125"/>
                  </a:cubicBezTo>
                  <a:cubicBezTo>
                    <a:pt x="312072" y="415805"/>
                    <a:pt x="146841" y="331948"/>
                    <a:pt x="0" y="365125"/>
                  </a:cubicBezTo>
                  <a:lnTo>
                    <a:pt x="0" y="365125"/>
                  </a:lnTo>
                  <a:cubicBezTo>
                    <a:pt x="-27249" y="244742"/>
                    <a:pt x="40333" y="111141"/>
                    <a:pt x="0" y="0"/>
                  </a:cubicBezTo>
                  <a:lnTo>
                    <a:pt x="0" y="0"/>
                  </a:lnTo>
                  <a:close/>
                </a:path>
                <a:path w="1633086" h="365125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33" y="144445"/>
                    <a:pt x="1627031" y="264184"/>
                    <a:pt x="1633086" y="365125"/>
                  </a:cubicBezTo>
                  <a:lnTo>
                    <a:pt x="1633086" y="365125"/>
                  </a:lnTo>
                  <a:cubicBezTo>
                    <a:pt x="1439352" y="367313"/>
                    <a:pt x="1276815" y="342210"/>
                    <a:pt x="1121386" y="365125"/>
                  </a:cubicBezTo>
                  <a:cubicBezTo>
                    <a:pt x="965957" y="388040"/>
                    <a:pt x="736489" y="305221"/>
                    <a:pt x="544362" y="365125"/>
                  </a:cubicBezTo>
                  <a:cubicBezTo>
                    <a:pt x="352235" y="425029"/>
                    <a:pt x="228539" y="336452"/>
                    <a:pt x="0" y="365125"/>
                  </a:cubicBezTo>
                  <a:lnTo>
                    <a:pt x="0" y="365125"/>
                  </a:lnTo>
                  <a:cubicBezTo>
                    <a:pt x="-39276" y="265253"/>
                    <a:pt x="19396" y="8375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17" name="Google Shape;56;p2">
              <a:extLst>
                <a:ext uri="{FF2B5EF4-FFF2-40B4-BE49-F238E27FC236}">
                  <a16:creationId xmlns:a16="http://schemas.microsoft.com/office/drawing/2014/main" id="{6A55ED0B-1966-C295-2706-82A8F4109EDE}"/>
                </a:ext>
              </a:extLst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09446" y="205467"/>
              <a:ext cx="1336425" cy="1370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Google Shape;103;p5">
            <a:extLst>
              <a:ext uri="{FF2B5EF4-FFF2-40B4-BE49-F238E27FC236}">
                <a16:creationId xmlns:a16="http://schemas.microsoft.com/office/drawing/2014/main" id="{3DE5B1F4-8419-6BDD-F8DD-F901D586D71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9063" y="1376064"/>
            <a:ext cx="2487222" cy="461624"/>
          </a:xfrm>
          <a:prstGeom prst="rect">
            <a:avLst/>
          </a:prstGeom>
          <a:noFill/>
          <a:ln w="9525" cap="flat" cmpd="sng">
            <a:solidFill>
              <a:srgbClr val="2C2C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Xác định yêu cầu</a:t>
            </a:r>
            <a:endParaRPr sz="2400" b="0" i="0" u="none" strike="noStrike" cap="none">
              <a:solidFill>
                <a:srgbClr val="000000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5" name="Google Shape;104;p5">
            <a:extLst>
              <a:ext uri="{FF2B5EF4-FFF2-40B4-BE49-F238E27FC236}">
                <a16:creationId xmlns:a16="http://schemas.microsoft.com/office/drawing/2014/main" id="{DC8FFD7A-8D2D-6FA2-89B3-E351DAB2933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932674" y="2121800"/>
            <a:ext cx="2487222" cy="461624"/>
          </a:xfrm>
          <a:prstGeom prst="rect">
            <a:avLst/>
          </a:prstGeom>
          <a:noFill/>
          <a:ln w="9525" cap="flat" cmpd="sng">
            <a:solidFill>
              <a:srgbClr val="2C2C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Phân tích</a:t>
            </a:r>
            <a:endParaRPr sz="2400" b="0" i="0" u="none" strike="noStrike" cap="none">
              <a:solidFill>
                <a:srgbClr val="000000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6" name="Google Shape;105;p5">
            <a:extLst>
              <a:ext uri="{FF2B5EF4-FFF2-40B4-BE49-F238E27FC236}">
                <a16:creationId xmlns:a16="http://schemas.microsoft.com/office/drawing/2014/main" id="{90874CE8-2107-46F0-18C1-6366F53643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176285" y="2867536"/>
            <a:ext cx="2487222" cy="461624"/>
          </a:xfrm>
          <a:prstGeom prst="rect">
            <a:avLst/>
          </a:prstGeom>
          <a:noFill/>
          <a:ln w="9525" cap="flat" cmpd="sng">
            <a:solidFill>
              <a:srgbClr val="2C2C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Thiết kế</a:t>
            </a:r>
            <a:endParaRPr sz="2400" b="0" i="0" u="none" strike="noStrike" cap="none">
              <a:solidFill>
                <a:srgbClr val="000000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7" name="Google Shape;106;p5">
            <a:extLst>
              <a:ext uri="{FF2B5EF4-FFF2-40B4-BE49-F238E27FC236}">
                <a16:creationId xmlns:a16="http://schemas.microsoft.com/office/drawing/2014/main" id="{CF2E4C7D-9500-80F9-ACCD-78C5803F17C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419896" y="3613272"/>
            <a:ext cx="2487222" cy="461624"/>
          </a:xfrm>
          <a:prstGeom prst="rect">
            <a:avLst/>
          </a:prstGeom>
          <a:noFill/>
          <a:ln w="9525" cap="flat" cmpd="sng">
            <a:solidFill>
              <a:srgbClr val="2C2C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Cài đặt</a:t>
            </a:r>
            <a:endParaRPr sz="2400" b="0" i="0" u="none" strike="noStrike" cap="none">
              <a:solidFill>
                <a:srgbClr val="000000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7;p5">
            <a:extLst>
              <a:ext uri="{FF2B5EF4-FFF2-40B4-BE49-F238E27FC236}">
                <a16:creationId xmlns:a16="http://schemas.microsoft.com/office/drawing/2014/main" id="{25588A2E-3B0A-FA0B-032F-3B857CDDAD1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63507" y="4359008"/>
            <a:ext cx="2487222" cy="461624"/>
          </a:xfrm>
          <a:prstGeom prst="rect">
            <a:avLst/>
          </a:prstGeom>
          <a:noFill/>
          <a:ln w="9525" cap="flat" cmpd="sng">
            <a:solidFill>
              <a:srgbClr val="2C2C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Kiểm thử</a:t>
            </a:r>
            <a:endParaRPr sz="2400" b="0" i="0" u="none" strike="noStrike" cap="none">
              <a:solidFill>
                <a:srgbClr val="000000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8;p5">
            <a:extLst>
              <a:ext uri="{FF2B5EF4-FFF2-40B4-BE49-F238E27FC236}">
                <a16:creationId xmlns:a16="http://schemas.microsoft.com/office/drawing/2014/main" id="{3C489DDB-3439-EF45-BF81-89B789ADFB6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150729" y="5850480"/>
            <a:ext cx="2487222" cy="461624"/>
          </a:xfrm>
          <a:prstGeom prst="rect">
            <a:avLst/>
          </a:prstGeom>
          <a:noFill/>
          <a:ln w="9525" cap="flat" cmpd="sng">
            <a:solidFill>
              <a:srgbClr val="2C2C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Triển khai</a:t>
            </a:r>
            <a:endParaRPr sz="2400" b="0" i="0" u="none" strike="noStrike" cap="none">
              <a:solidFill>
                <a:srgbClr val="000000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09;p5">
            <a:extLst>
              <a:ext uri="{FF2B5EF4-FFF2-40B4-BE49-F238E27FC236}">
                <a16:creationId xmlns:a16="http://schemas.microsoft.com/office/drawing/2014/main" id="{2567FDDB-129B-2579-64E3-A7A7D963FE8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907118" y="5104744"/>
            <a:ext cx="2487222" cy="461624"/>
          </a:xfrm>
          <a:prstGeom prst="rect">
            <a:avLst/>
          </a:prstGeom>
          <a:noFill/>
          <a:ln w="9525" cap="flat" cmpd="sng">
            <a:solidFill>
              <a:srgbClr val="2C2C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Bảo trì </a:t>
            </a:r>
            <a:endParaRPr sz="2400">
              <a:latin typeface="Aptos" panose="020B0004020202020204" pitchFamily="34" charset="0"/>
            </a:endParaRP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D600E65-9046-0A08-FBE2-6CEDD3893678}"/>
              </a:ext>
            </a:extLst>
          </p:cNvPr>
          <p:cNvCxnSpPr>
            <a:cxnSpLocks noGrp="1" noRot="1" noMove="1" noResize="1" noEditPoints="1" noAdjustHandles="1" noChangeArrowheads="1" noChangeShapeType="1"/>
            <a:stCxn id="2" idx="3"/>
            <a:endCxn id="5" idx="3"/>
          </p:cNvCxnSpPr>
          <p:nvPr/>
        </p:nvCxnSpPr>
        <p:spPr>
          <a:xfrm>
            <a:off x="3176285" y="1606876"/>
            <a:ext cx="1243611" cy="745736"/>
          </a:xfrm>
          <a:prstGeom prst="curvedConnector3">
            <a:avLst>
              <a:gd name="adj1" fmla="val 118382"/>
            </a:avLst>
          </a:prstGeom>
          <a:ln>
            <a:solidFill>
              <a:srgbClr val="F532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60567CE1-FD36-126E-F1E4-67D0E1F5F74E}"/>
              </a:ext>
            </a:extLst>
          </p:cNvPr>
          <p:cNvCxnSpPr>
            <a:cxnSpLocks noGrp="1" noRot="1" noMove="1" noResize="1" noEditPoints="1" noAdjustHandles="1" noChangeArrowheads="1" noChangeShapeType="1"/>
            <a:stCxn id="5" idx="3"/>
            <a:endCxn id="6" idx="3"/>
          </p:cNvCxnSpPr>
          <p:nvPr/>
        </p:nvCxnSpPr>
        <p:spPr>
          <a:xfrm>
            <a:off x="4419896" y="2352612"/>
            <a:ext cx="1243611" cy="745736"/>
          </a:xfrm>
          <a:prstGeom prst="curvedConnector3">
            <a:avLst>
              <a:gd name="adj1" fmla="val 118382"/>
            </a:avLst>
          </a:prstGeom>
          <a:ln>
            <a:solidFill>
              <a:srgbClr val="F532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914B73-9819-F9B2-9577-24C6EC1F9109}"/>
              </a:ext>
            </a:extLst>
          </p:cNvPr>
          <p:cNvCxnSpPr>
            <a:cxnSpLocks noGrp="1" noRot="1" noMove="1" noResize="1" noEditPoints="1" noAdjustHandles="1" noChangeArrowheads="1" noChangeShapeType="1"/>
            <a:stCxn id="6" idx="3"/>
            <a:endCxn id="7" idx="3"/>
          </p:cNvCxnSpPr>
          <p:nvPr/>
        </p:nvCxnSpPr>
        <p:spPr>
          <a:xfrm>
            <a:off x="5663507" y="3098348"/>
            <a:ext cx="1243611" cy="745736"/>
          </a:xfrm>
          <a:prstGeom prst="curvedConnector3">
            <a:avLst>
              <a:gd name="adj1" fmla="val 118382"/>
            </a:avLst>
          </a:prstGeom>
          <a:ln>
            <a:solidFill>
              <a:srgbClr val="F532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296A7E77-5CAE-9A9C-F9B0-7EEB37087C90}"/>
              </a:ext>
            </a:extLst>
          </p:cNvPr>
          <p:cNvCxnSpPr>
            <a:cxnSpLocks noGrp="1" noRot="1" noMove="1" noResize="1" noEditPoints="1" noAdjustHandles="1" noChangeArrowheads="1" noChangeShapeType="1"/>
            <a:stCxn id="7" idx="3"/>
            <a:endCxn id="8" idx="3"/>
          </p:cNvCxnSpPr>
          <p:nvPr/>
        </p:nvCxnSpPr>
        <p:spPr>
          <a:xfrm>
            <a:off x="6907118" y="3844084"/>
            <a:ext cx="1243611" cy="745736"/>
          </a:xfrm>
          <a:prstGeom prst="curvedConnector3">
            <a:avLst>
              <a:gd name="adj1" fmla="val 118382"/>
            </a:avLst>
          </a:prstGeom>
          <a:ln>
            <a:solidFill>
              <a:srgbClr val="F532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B7B524E5-F68F-A1BE-7B4F-64F304AA016C}"/>
              </a:ext>
            </a:extLst>
          </p:cNvPr>
          <p:cNvCxnSpPr>
            <a:cxnSpLocks noGrp="1" noRot="1" noMove="1" noResize="1" noEditPoints="1" noAdjustHandles="1" noChangeArrowheads="1" noChangeShapeType="1"/>
            <a:stCxn id="8" idx="3"/>
            <a:endCxn id="11" idx="3"/>
          </p:cNvCxnSpPr>
          <p:nvPr/>
        </p:nvCxnSpPr>
        <p:spPr>
          <a:xfrm>
            <a:off x="8150729" y="4589820"/>
            <a:ext cx="1243611" cy="745736"/>
          </a:xfrm>
          <a:prstGeom prst="curvedConnector3">
            <a:avLst>
              <a:gd name="adj1" fmla="val 118382"/>
            </a:avLst>
          </a:prstGeom>
          <a:ln>
            <a:solidFill>
              <a:srgbClr val="F532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63239CBC-4CB3-90DE-AB36-86B7D7358232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3"/>
            <a:endCxn id="9" idx="3"/>
          </p:cNvCxnSpPr>
          <p:nvPr/>
        </p:nvCxnSpPr>
        <p:spPr>
          <a:xfrm>
            <a:off x="9394340" y="5335556"/>
            <a:ext cx="1243611" cy="745736"/>
          </a:xfrm>
          <a:prstGeom prst="curvedConnector3">
            <a:avLst>
              <a:gd name="adj1" fmla="val 118382"/>
            </a:avLst>
          </a:prstGeom>
          <a:ln>
            <a:solidFill>
              <a:srgbClr val="F532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8867DB4-7359-5AFE-BD9B-219D6D514FF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40744" y="1227604"/>
            <a:ext cx="50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8FD06F2-D2A6-92A1-6E34-26FA45DF09E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84355" y="2015950"/>
            <a:ext cx="50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FF25E8-19DD-C530-22F1-2DD494CB9E2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927966" y="2737376"/>
            <a:ext cx="50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6C6A2D-A789-A69E-E1B8-90FCCCF52C9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171577" y="3499286"/>
            <a:ext cx="50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5C273F-333E-8021-0D9D-35E3BECD3DE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415188" y="4248558"/>
            <a:ext cx="50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E44199-3FE0-A20A-1A07-AF471AE283E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658799" y="4982934"/>
            <a:ext cx="50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(6)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AD7EE0-46D1-7870-D644-E74649343F9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924053" y="5850480"/>
            <a:ext cx="50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307810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ED3AC5F-2DE6-8695-7B01-5B20256EF10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8637" y="91440"/>
            <a:ext cx="5460273" cy="646331"/>
          </a:xfrm>
          <a:custGeom>
            <a:avLst/>
            <a:gdLst>
              <a:gd name="connsiteX0" fmla="*/ 0 w 5460273"/>
              <a:gd name="connsiteY0" fmla="*/ 0 h 646331"/>
              <a:gd name="connsiteX1" fmla="*/ 382219 w 5460273"/>
              <a:gd name="connsiteY1" fmla="*/ 0 h 646331"/>
              <a:gd name="connsiteX2" fmla="*/ 1037452 w 5460273"/>
              <a:gd name="connsiteY2" fmla="*/ 0 h 646331"/>
              <a:gd name="connsiteX3" fmla="*/ 1638082 w 5460273"/>
              <a:gd name="connsiteY3" fmla="*/ 0 h 646331"/>
              <a:gd name="connsiteX4" fmla="*/ 2020301 w 5460273"/>
              <a:gd name="connsiteY4" fmla="*/ 0 h 646331"/>
              <a:gd name="connsiteX5" fmla="*/ 2511726 w 5460273"/>
              <a:gd name="connsiteY5" fmla="*/ 0 h 646331"/>
              <a:gd name="connsiteX6" fmla="*/ 3166958 w 5460273"/>
              <a:gd name="connsiteY6" fmla="*/ 0 h 646331"/>
              <a:gd name="connsiteX7" fmla="*/ 3712986 w 5460273"/>
              <a:gd name="connsiteY7" fmla="*/ 0 h 646331"/>
              <a:gd name="connsiteX8" fmla="*/ 4313616 w 5460273"/>
              <a:gd name="connsiteY8" fmla="*/ 0 h 646331"/>
              <a:gd name="connsiteX9" fmla="*/ 4805040 w 5460273"/>
              <a:gd name="connsiteY9" fmla="*/ 0 h 646331"/>
              <a:gd name="connsiteX10" fmla="*/ 5460273 w 5460273"/>
              <a:gd name="connsiteY10" fmla="*/ 0 h 646331"/>
              <a:gd name="connsiteX11" fmla="*/ 5460273 w 5460273"/>
              <a:gd name="connsiteY11" fmla="*/ 336092 h 646331"/>
              <a:gd name="connsiteX12" fmla="*/ 5460273 w 5460273"/>
              <a:gd name="connsiteY12" fmla="*/ 646331 h 646331"/>
              <a:gd name="connsiteX13" fmla="*/ 5078054 w 5460273"/>
              <a:gd name="connsiteY13" fmla="*/ 646331 h 646331"/>
              <a:gd name="connsiteX14" fmla="*/ 4695835 w 5460273"/>
              <a:gd name="connsiteY14" fmla="*/ 646331 h 646331"/>
              <a:gd name="connsiteX15" fmla="*/ 4095205 w 5460273"/>
              <a:gd name="connsiteY15" fmla="*/ 646331 h 646331"/>
              <a:gd name="connsiteX16" fmla="*/ 3712986 w 5460273"/>
              <a:gd name="connsiteY16" fmla="*/ 646331 h 646331"/>
              <a:gd name="connsiteX17" fmla="*/ 3166958 w 5460273"/>
              <a:gd name="connsiteY17" fmla="*/ 646331 h 646331"/>
              <a:gd name="connsiteX18" fmla="*/ 2730137 w 5460273"/>
              <a:gd name="connsiteY18" fmla="*/ 646331 h 646331"/>
              <a:gd name="connsiteX19" fmla="*/ 2184109 w 5460273"/>
              <a:gd name="connsiteY19" fmla="*/ 646331 h 646331"/>
              <a:gd name="connsiteX20" fmla="*/ 1638082 w 5460273"/>
              <a:gd name="connsiteY20" fmla="*/ 646331 h 646331"/>
              <a:gd name="connsiteX21" fmla="*/ 1092055 w 5460273"/>
              <a:gd name="connsiteY21" fmla="*/ 646331 h 646331"/>
              <a:gd name="connsiteX22" fmla="*/ 546027 w 5460273"/>
              <a:gd name="connsiteY22" fmla="*/ 646331 h 646331"/>
              <a:gd name="connsiteX23" fmla="*/ 0 w 5460273"/>
              <a:gd name="connsiteY23" fmla="*/ 646331 h 646331"/>
              <a:gd name="connsiteX24" fmla="*/ 0 w 5460273"/>
              <a:gd name="connsiteY24" fmla="*/ 316702 h 646331"/>
              <a:gd name="connsiteX25" fmla="*/ 0 w 5460273"/>
              <a:gd name="connsiteY25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460273" h="646331" fill="none" extrusionOk="0">
                <a:moveTo>
                  <a:pt x="0" y="0"/>
                </a:moveTo>
                <a:cubicBezTo>
                  <a:pt x="173235" y="-42974"/>
                  <a:pt x="256848" y="39714"/>
                  <a:pt x="382219" y="0"/>
                </a:cubicBezTo>
                <a:cubicBezTo>
                  <a:pt x="507590" y="-39714"/>
                  <a:pt x="751433" y="5975"/>
                  <a:pt x="1037452" y="0"/>
                </a:cubicBezTo>
                <a:cubicBezTo>
                  <a:pt x="1323471" y="-5975"/>
                  <a:pt x="1492046" y="32406"/>
                  <a:pt x="1638082" y="0"/>
                </a:cubicBezTo>
                <a:cubicBezTo>
                  <a:pt x="1784118" y="-32406"/>
                  <a:pt x="1922297" y="39696"/>
                  <a:pt x="2020301" y="0"/>
                </a:cubicBezTo>
                <a:cubicBezTo>
                  <a:pt x="2118305" y="-39696"/>
                  <a:pt x="2335673" y="22474"/>
                  <a:pt x="2511726" y="0"/>
                </a:cubicBezTo>
                <a:cubicBezTo>
                  <a:pt x="2687779" y="-22474"/>
                  <a:pt x="2849497" y="62985"/>
                  <a:pt x="3166958" y="0"/>
                </a:cubicBezTo>
                <a:cubicBezTo>
                  <a:pt x="3484419" y="-62985"/>
                  <a:pt x="3521416" y="37318"/>
                  <a:pt x="3712986" y="0"/>
                </a:cubicBezTo>
                <a:cubicBezTo>
                  <a:pt x="3904556" y="-37318"/>
                  <a:pt x="4163770" y="31185"/>
                  <a:pt x="4313616" y="0"/>
                </a:cubicBezTo>
                <a:cubicBezTo>
                  <a:pt x="4463462" y="-31185"/>
                  <a:pt x="4677909" y="44529"/>
                  <a:pt x="4805040" y="0"/>
                </a:cubicBezTo>
                <a:cubicBezTo>
                  <a:pt x="4932171" y="-44529"/>
                  <a:pt x="5310798" y="74305"/>
                  <a:pt x="5460273" y="0"/>
                </a:cubicBezTo>
                <a:cubicBezTo>
                  <a:pt x="5462264" y="147492"/>
                  <a:pt x="5443199" y="251355"/>
                  <a:pt x="5460273" y="336092"/>
                </a:cubicBezTo>
                <a:cubicBezTo>
                  <a:pt x="5477347" y="420829"/>
                  <a:pt x="5451989" y="550507"/>
                  <a:pt x="5460273" y="646331"/>
                </a:cubicBezTo>
                <a:cubicBezTo>
                  <a:pt x="5347884" y="654389"/>
                  <a:pt x="5253905" y="616404"/>
                  <a:pt x="5078054" y="646331"/>
                </a:cubicBezTo>
                <a:cubicBezTo>
                  <a:pt x="4902203" y="676258"/>
                  <a:pt x="4772450" y="603415"/>
                  <a:pt x="4695835" y="646331"/>
                </a:cubicBezTo>
                <a:cubicBezTo>
                  <a:pt x="4619220" y="689247"/>
                  <a:pt x="4335797" y="636999"/>
                  <a:pt x="4095205" y="646331"/>
                </a:cubicBezTo>
                <a:cubicBezTo>
                  <a:pt x="3854613" y="655663"/>
                  <a:pt x="3897337" y="633478"/>
                  <a:pt x="3712986" y="646331"/>
                </a:cubicBezTo>
                <a:cubicBezTo>
                  <a:pt x="3528635" y="659184"/>
                  <a:pt x="3361353" y="592336"/>
                  <a:pt x="3166958" y="646331"/>
                </a:cubicBezTo>
                <a:cubicBezTo>
                  <a:pt x="2972563" y="700326"/>
                  <a:pt x="2920402" y="614063"/>
                  <a:pt x="2730137" y="646331"/>
                </a:cubicBezTo>
                <a:cubicBezTo>
                  <a:pt x="2539872" y="678599"/>
                  <a:pt x="2401209" y="596762"/>
                  <a:pt x="2184109" y="646331"/>
                </a:cubicBezTo>
                <a:cubicBezTo>
                  <a:pt x="1967009" y="695900"/>
                  <a:pt x="1764078" y="610297"/>
                  <a:pt x="1638082" y="646331"/>
                </a:cubicBezTo>
                <a:cubicBezTo>
                  <a:pt x="1512086" y="682365"/>
                  <a:pt x="1202115" y="609063"/>
                  <a:pt x="1092055" y="646331"/>
                </a:cubicBezTo>
                <a:cubicBezTo>
                  <a:pt x="981995" y="683599"/>
                  <a:pt x="725724" y="613355"/>
                  <a:pt x="546027" y="646331"/>
                </a:cubicBezTo>
                <a:cubicBezTo>
                  <a:pt x="366330" y="679307"/>
                  <a:pt x="265593" y="593730"/>
                  <a:pt x="0" y="646331"/>
                </a:cubicBezTo>
                <a:cubicBezTo>
                  <a:pt x="-674" y="516024"/>
                  <a:pt x="9409" y="396027"/>
                  <a:pt x="0" y="316702"/>
                </a:cubicBezTo>
                <a:cubicBezTo>
                  <a:pt x="-9409" y="237377"/>
                  <a:pt x="9365" y="93116"/>
                  <a:pt x="0" y="0"/>
                </a:cubicBezTo>
                <a:close/>
              </a:path>
              <a:path w="5460273" h="646331" stroke="0" extrusionOk="0">
                <a:moveTo>
                  <a:pt x="0" y="0"/>
                </a:moveTo>
                <a:cubicBezTo>
                  <a:pt x="159535" y="-5551"/>
                  <a:pt x="269080" y="27974"/>
                  <a:pt x="491425" y="0"/>
                </a:cubicBezTo>
                <a:cubicBezTo>
                  <a:pt x="713770" y="-27974"/>
                  <a:pt x="739814" y="23414"/>
                  <a:pt x="873644" y="0"/>
                </a:cubicBezTo>
                <a:cubicBezTo>
                  <a:pt x="1007474" y="-23414"/>
                  <a:pt x="1221398" y="46173"/>
                  <a:pt x="1528876" y="0"/>
                </a:cubicBezTo>
                <a:cubicBezTo>
                  <a:pt x="1836354" y="-46173"/>
                  <a:pt x="1798857" y="16062"/>
                  <a:pt x="2020301" y="0"/>
                </a:cubicBezTo>
                <a:cubicBezTo>
                  <a:pt x="2241746" y="-16062"/>
                  <a:pt x="2406314" y="1282"/>
                  <a:pt x="2511726" y="0"/>
                </a:cubicBezTo>
                <a:cubicBezTo>
                  <a:pt x="2617138" y="-1282"/>
                  <a:pt x="2840814" y="4824"/>
                  <a:pt x="3166958" y="0"/>
                </a:cubicBezTo>
                <a:cubicBezTo>
                  <a:pt x="3493102" y="-4824"/>
                  <a:pt x="3413485" y="39048"/>
                  <a:pt x="3603780" y="0"/>
                </a:cubicBezTo>
                <a:cubicBezTo>
                  <a:pt x="3794075" y="-39048"/>
                  <a:pt x="3951158" y="8578"/>
                  <a:pt x="4259013" y="0"/>
                </a:cubicBezTo>
                <a:cubicBezTo>
                  <a:pt x="4566868" y="-8578"/>
                  <a:pt x="4679712" y="4844"/>
                  <a:pt x="4914246" y="0"/>
                </a:cubicBezTo>
                <a:cubicBezTo>
                  <a:pt x="5148780" y="-4844"/>
                  <a:pt x="5248711" y="5905"/>
                  <a:pt x="5460273" y="0"/>
                </a:cubicBezTo>
                <a:cubicBezTo>
                  <a:pt x="5478258" y="128922"/>
                  <a:pt x="5440065" y="168131"/>
                  <a:pt x="5460273" y="336092"/>
                </a:cubicBezTo>
                <a:cubicBezTo>
                  <a:pt x="5480481" y="504053"/>
                  <a:pt x="5434302" y="573465"/>
                  <a:pt x="5460273" y="646331"/>
                </a:cubicBezTo>
                <a:cubicBezTo>
                  <a:pt x="5272937" y="650052"/>
                  <a:pt x="5266544" y="636295"/>
                  <a:pt x="5078054" y="646331"/>
                </a:cubicBezTo>
                <a:cubicBezTo>
                  <a:pt x="4889564" y="656367"/>
                  <a:pt x="4705466" y="586159"/>
                  <a:pt x="4422821" y="646331"/>
                </a:cubicBezTo>
                <a:cubicBezTo>
                  <a:pt x="4140176" y="706503"/>
                  <a:pt x="4155113" y="619727"/>
                  <a:pt x="3985999" y="646331"/>
                </a:cubicBezTo>
                <a:cubicBezTo>
                  <a:pt x="3816885" y="672935"/>
                  <a:pt x="3583240" y="620530"/>
                  <a:pt x="3439972" y="646331"/>
                </a:cubicBezTo>
                <a:cubicBezTo>
                  <a:pt x="3296704" y="672132"/>
                  <a:pt x="3001637" y="639005"/>
                  <a:pt x="2784739" y="646331"/>
                </a:cubicBezTo>
                <a:cubicBezTo>
                  <a:pt x="2567841" y="653657"/>
                  <a:pt x="2509540" y="613463"/>
                  <a:pt x="2238712" y="646331"/>
                </a:cubicBezTo>
                <a:cubicBezTo>
                  <a:pt x="1967884" y="679199"/>
                  <a:pt x="1955945" y="619863"/>
                  <a:pt x="1856493" y="646331"/>
                </a:cubicBezTo>
                <a:cubicBezTo>
                  <a:pt x="1757041" y="672799"/>
                  <a:pt x="1510126" y="595017"/>
                  <a:pt x="1419671" y="646331"/>
                </a:cubicBezTo>
                <a:cubicBezTo>
                  <a:pt x="1329216" y="697645"/>
                  <a:pt x="1082446" y="573818"/>
                  <a:pt x="764438" y="646331"/>
                </a:cubicBezTo>
                <a:cubicBezTo>
                  <a:pt x="446430" y="718844"/>
                  <a:pt x="327722" y="607503"/>
                  <a:pt x="0" y="646331"/>
                </a:cubicBezTo>
                <a:cubicBezTo>
                  <a:pt x="-29415" y="530936"/>
                  <a:pt x="8631" y="422022"/>
                  <a:pt x="0" y="336092"/>
                </a:cubicBezTo>
                <a:cubicBezTo>
                  <a:pt x="-8631" y="250162"/>
                  <a:pt x="30560" y="84049"/>
                  <a:pt x="0" y="0"/>
                </a:cubicBezTo>
                <a:close/>
              </a:path>
            </a:pathLst>
          </a:custGeom>
          <a:solidFill>
            <a:srgbClr val="F53232"/>
          </a:solidFill>
          <a:ln w="12700">
            <a:solidFill>
              <a:srgbClr val="F5323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2.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Cơ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sở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lí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thuyết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(</a:t>
            </a: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Công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nghệ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B62F340-3165-F9BA-6668-D033CF11B6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EBA74B-B162-4AA0-9BC4-9AFB05127C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8FD680-B2E4-C031-8F03-05C447FA04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361116" y="91440"/>
            <a:ext cx="1738170" cy="469267"/>
            <a:chOff x="10361116" y="91440"/>
            <a:chExt cx="1738170" cy="469267"/>
          </a:xfrm>
        </p:grpSpPr>
        <p:sp>
          <p:nvSpPr>
            <p:cNvPr id="14" name="Rectangle: Diagonal Corners Rounded 13">
              <a:extLst>
                <a:ext uri="{FF2B5EF4-FFF2-40B4-BE49-F238E27FC236}">
                  <a16:creationId xmlns:a16="http://schemas.microsoft.com/office/drawing/2014/main" id="{CD0025EB-5198-FFA2-9EC1-C466091DE74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466200" y="195581"/>
              <a:ext cx="1633086" cy="365126"/>
            </a:xfrm>
            <a:custGeom>
              <a:avLst/>
              <a:gdLst>
                <a:gd name="connsiteX0" fmla="*/ 0 w 1633086"/>
                <a:gd name="connsiteY0" fmla="*/ 0 h 365126"/>
                <a:gd name="connsiteX1" fmla="*/ 577024 w 1633086"/>
                <a:gd name="connsiteY1" fmla="*/ 0 h 365126"/>
                <a:gd name="connsiteX2" fmla="*/ 1137717 w 1633086"/>
                <a:gd name="connsiteY2" fmla="*/ 0 h 365126"/>
                <a:gd name="connsiteX3" fmla="*/ 1633086 w 1633086"/>
                <a:gd name="connsiteY3" fmla="*/ 0 h 365126"/>
                <a:gd name="connsiteX4" fmla="*/ 1633086 w 1633086"/>
                <a:gd name="connsiteY4" fmla="*/ 0 h 365126"/>
                <a:gd name="connsiteX5" fmla="*/ 1633086 w 1633086"/>
                <a:gd name="connsiteY5" fmla="*/ 365126 h 365126"/>
                <a:gd name="connsiteX6" fmla="*/ 1633086 w 1633086"/>
                <a:gd name="connsiteY6" fmla="*/ 365126 h 365126"/>
                <a:gd name="connsiteX7" fmla="*/ 1121386 w 1633086"/>
                <a:gd name="connsiteY7" fmla="*/ 365126 h 365126"/>
                <a:gd name="connsiteX8" fmla="*/ 577024 w 1633086"/>
                <a:gd name="connsiteY8" fmla="*/ 365126 h 365126"/>
                <a:gd name="connsiteX9" fmla="*/ 0 w 1633086"/>
                <a:gd name="connsiteY9" fmla="*/ 365126 h 365126"/>
                <a:gd name="connsiteX10" fmla="*/ 0 w 1633086"/>
                <a:gd name="connsiteY10" fmla="*/ 365126 h 365126"/>
                <a:gd name="connsiteX11" fmla="*/ 0 w 1633086"/>
                <a:gd name="connsiteY11" fmla="*/ 0 h 365126"/>
                <a:gd name="connsiteX12" fmla="*/ 0 w 1633086"/>
                <a:gd name="connsiteY12" fmla="*/ 0 h 36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6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8792" y="120717"/>
                    <a:pt x="1610633" y="276424"/>
                    <a:pt x="1633086" y="365126"/>
                  </a:cubicBezTo>
                  <a:lnTo>
                    <a:pt x="1633086" y="365126"/>
                  </a:lnTo>
                  <a:cubicBezTo>
                    <a:pt x="1417345" y="404403"/>
                    <a:pt x="1226985" y="359518"/>
                    <a:pt x="1121386" y="365126"/>
                  </a:cubicBezTo>
                  <a:cubicBezTo>
                    <a:pt x="1015787" y="370734"/>
                    <a:pt x="841976" y="314446"/>
                    <a:pt x="577024" y="365126"/>
                  </a:cubicBezTo>
                  <a:cubicBezTo>
                    <a:pt x="312072" y="415806"/>
                    <a:pt x="146841" y="331949"/>
                    <a:pt x="0" y="365126"/>
                  </a:cubicBezTo>
                  <a:lnTo>
                    <a:pt x="0" y="365126"/>
                  </a:lnTo>
                  <a:cubicBezTo>
                    <a:pt x="-30379" y="252494"/>
                    <a:pt x="39656" y="117209"/>
                    <a:pt x="0" y="0"/>
                  </a:cubicBezTo>
                  <a:lnTo>
                    <a:pt x="0" y="0"/>
                  </a:lnTo>
                  <a:close/>
                </a:path>
                <a:path w="1633086" h="365126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62" y="140513"/>
                    <a:pt x="1629828" y="258400"/>
                    <a:pt x="1633086" y="365126"/>
                  </a:cubicBezTo>
                  <a:lnTo>
                    <a:pt x="1633086" y="365126"/>
                  </a:lnTo>
                  <a:cubicBezTo>
                    <a:pt x="1439352" y="367314"/>
                    <a:pt x="1276815" y="342211"/>
                    <a:pt x="1121386" y="365126"/>
                  </a:cubicBezTo>
                  <a:cubicBezTo>
                    <a:pt x="965957" y="388041"/>
                    <a:pt x="736489" y="305222"/>
                    <a:pt x="544362" y="365126"/>
                  </a:cubicBezTo>
                  <a:cubicBezTo>
                    <a:pt x="352235" y="425030"/>
                    <a:pt x="228539" y="336453"/>
                    <a:pt x="0" y="365126"/>
                  </a:cubicBezTo>
                  <a:lnTo>
                    <a:pt x="0" y="365126"/>
                  </a:lnTo>
                  <a:cubicBezTo>
                    <a:pt x="-42390" y="267509"/>
                    <a:pt x="10096" y="9062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3232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: Diagonal Corners Rounded 14">
              <a:extLst>
                <a:ext uri="{FF2B5EF4-FFF2-40B4-BE49-F238E27FC236}">
                  <a16:creationId xmlns:a16="http://schemas.microsoft.com/office/drawing/2014/main" id="{D274C32E-9707-F6AD-9E25-686E6D81F6B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361116" y="91440"/>
              <a:ext cx="1633086" cy="365125"/>
            </a:xfrm>
            <a:custGeom>
              <a:avLst/>
              <a:gdLst>
                <a:gd name="connsiteX0" fmla="*/ 0 w 1633086"/>
                <a:gd name="connsiteY0" fmla="*/ 0 h 365125"/>
                <a:gd name="connsiteX1" fmla="*/ 577024 w 1633086"/>
                <a:gd name="connsiteY1" fmla="*/ 0 h 365125"/>
                <a:gd name="connsiteX2" fmla="*/ 1137717 w 1633086"/>
                <a:gd name="connsiteY2" fmla="*/ 0 h 365125"/>
                <a:gd name="connsiteX3" fmla="*/ 1633086 w 1633086"/>
                <a:gd name="connsiteY3" fmla="*/ 0 h 365125"/>
                <a:gd name="connsiteX4" fmla="*/ 1633086 w 1633086"/>
                <a:gd name="connsiteY4" fmla="*/ 0 h 365125"/>
                <a:gd name="connsiteX5" fmla="*/ 1633086 w 1633086"/>
                <a:gd name="connsiteY5" fmla="*/ 365125 h 365125"/>
                <a:gd name="connsiteX6" fmla="*/ 1633086 w 1633086"/>
                <a:gd name="connsiteY6" fmla="*/ 365125 h 365125"/>
                <a:gd name="connsiteX7" fmla="*/ 1121386 w 1633086"/>
                <a:gd name="connsiteY7" fmla="*/ 365125 h 365125"/>
                <a:gd name="connsiteX8" fmla="*/ 577024 w 1633086"/>
                <a:gd name="connsiteY8" fmla="*/ 365125 h 365125"/>
                <a:gd name="connsiteX9" fmla="*/ 0 w 1633086"/>
                <a:gd name="connsiteY9" fmla="*/ 365125 h 365125"/>
                <a:gd name="connsiteX10" fmla="*/ 0 w 1633086"/>
                <a:gd name="connsiteY10" fmla="*/ 365125 h 365125"/>
                <a:gd name="connsiteX11" fmla="*/ 0 w 1633086"/>
                <a:gd name="connsiteY11" fmla="*/ 0 h 365125"/>
                <a:gd name="connsiteX12" fmla="*/ 0 w 1633086"/>
                <a:gd name="connsiteY12" fmla="*/ 0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5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1992" y="124054"/>
                    <a:pt x="1609045" y="287585"/>
                    <a:pt x="1633086" y="365125"/>
                  </a:cubicBezTo>
                  <a:lnTo>
                    <a:pt x="1633086" y="365125"/>
                  </a:lnTo>
                  <a:cubicBezTo>
                    <a:pt x="1417345" y="404402"/>
                    <a:pt x="1226985" y="359517"/>
                    <a:pt x="1121386" y="365125"/>
                  </a:cubicBezTo>
                  <a:cubicBezTo>
                    <a:pt x="1015787" y="370733"/>
                    <a:pt x="841976" y="314445"/>
                    <a:pt x="577024" y="365125"/>
                  </a:cubicBezTo>
                  <a:cubicBezTo>
                    <a:pt x="312072" y="415805"/>
                    <a:pt x="146841" y="331948"/>
                    <a:pt x="0" y="365125"/>
                  </a:cubicBezTo>
                  <a:lnTo>
                    <a:pt x="0" y="365125"/>
                  </a:lnTo>
                  <a:cubicBezTo>
                    <a:pt x="-27249" y="244742"/>
                    <a:pt x="40333" y="111141"/>
                    <a:pt x="0" y="0"/>
                  </a:cubicBezTo>
                  <a:lnTo>
                    <a:pt x="0" y="0"/>
                  </a:lnTo>
                  <a:close/>
                </a:path>
                <a:path w="1633086" h="365125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33" y="144445"/>
                    <a:pt x="1627031" y="264184"/>
                    <a:pt x="1633086" y="365125"/>
                  </a:cubicBezTo>
                  <a:lnTo>
                    <a:pt x="1633086" y="365125"/>
                  </a:lnTo>
                  <a:cubicBezTo>
                    <a:pt x="1439352" y="367313"/>
                    <a:pt x="1276815" y="342210"/>
                    <a:pt x="1121386" y="365125"/>
                  </a:cubicBezTo>
                  <a:cubicBezTo>
                    <a:pt x="965957" y="388040"/>
                    <a:pt x="736489" y="305221"/>
                    <a:pt x="544362" y="365125"/>
                  </a:cubicBezTo>
                  <a:cubicBezTo>
                    <a:pt x="352235" y="425029"/>
                    <a:pt x="228539" y="336452"/>
                    <a:pt x="0" y="365125"/>
                  </a:cubicBezTo>
                  <a:lnTo>
                    <a:pt x="0" y="365125"/>
                  </a:lnTo>
                  <a:cubicBezTo>
                    <a:pt x="-39276" y="265253"/>
                    <a:pt x="19396" y="8375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17" name="Google Shape;56;p2">
              <a:extLst>
                <a:ext uri="{FF2B5EF4-FFF2-40B4-BE49-F238E27FC236}">
                  <a16:creationId xmlns:a16="http://schemas.microsoft.com/office/drawing/2014/main" id="{6A55ED0B-1966-C295-2706-82A8F4109EDE}"/>
                </a:ext>
              </a:extLst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09446" y="205467"/>
              <a:ext cx="1336425" cy="13706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Google Shape;129;p6">
            <a:extLst>
              <a:ext uri="{FF2B5EF4-FFF2-40B4-BE49-F238E27FC236}">
                <a16:creationId xmlns:a16="http://schemas.microsoft.com/office/drawing/2014/main" id="{EDD6A877-D720-2FC4-0D69-2626E641E649}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721" y="2687320"/>
            <a:ext cx="1638606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30;p6" descr="Microsoft Teams – Wikipedia tiếng Việt">
            <a:extLst>
              <a:ext uri="{FF2B5EF4-FFF2-40B4-BE49-F238E27FC236}">
                <a16:creationId xmlns:a16="http://schemas.microsoft.com/office/drawing/2014/main" id="{2911109D-AC04-74E5-26A6-F1596CB75E2B}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04342" y="2687320"/>
            <a:ext cx="1573219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31;p6" descr="Version Control/Git - Wikiversity">
            <a:extLst>
              <a:ext uri="{FF2B5EF4-FFF2-40B4-BE49-F238E27FC236}">
                <a16:creationId xmlns:a16="http://schemas.microsoft.com/office/drawing/2014/main" id="{FC671A9A-EC6C-8788-A8A6-1D22D5FA1DB9}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49576" y="2687320"/>
            <a:ext cx="3503996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32;p6" descr="GitHub – Wikipedia tiếng Việt">
            <a:extLst>
              <a:ext uri="{FF2B5EF4-FFF2-40B4-BE49-F238E27FC236}">
                <a16:creationId xmlns:a16="http://schemas.microsoft.com/office/drawing/2014/main" id="{5457F5A9-5435-50E5-0C05-46DB9DC591CB}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025587" y="2687320"/>
            <a:ext cx="1463040" cy="14630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33;p6">
            <a:extLst>
              <a:ext uri="{FF2B5EF4-FFF2-40B4-BE49-F238E27FC236}">
                <a16:creationId xmlns:a16="http://schemas.microsoft.com/office/drawing/2014/main" id="{019DFD4A-7F7E-EC4E-9472-790A928886C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688360" y="4488151"/>
            <a:ext cx="481528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Các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phương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tiện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quản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lý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dự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án</a:t>
            </a:r>
            <a:endParaRPr sz="2000" b="0" i="1" u="none" strike="noStrike" cap="none" dirty="0">
              <a:solidFill>
                <a:srgbClr val="000000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158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ED3AC5F-2DE6-8695-7B01-5B20256EF10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8637" y="91440"/>
            <a:ext cx="5460273" cy="646331"/>
          </a:xfrm>
          <a:custGeom>
            <a:avLst/>
            <a:gdLst>
              <a:gd name="connsiteX0" fmla="*/ 0 w 5460273"/>
              <a:gd name="connsiteY0" fmla="*/ 0 h 646331"/>
              <a:gd name="connsiteX1" fmla="*/ 382219 w 5460273"/>
              <a:gd name="connsiteY1" fmla="*/ 0 h 646331"/>
              <a:gd name="connsiteX2" fmla="*/ 1037452 w 5460273"/>
              <a:gd name="connsiteY2" fmla="*/ 0 h 646331"/>
              <a:gd name="connsiteX3" fmla="*/ 1638082 w 5460273"/>
              <a:gd name="connsiteY3" fmla="*/ 0 h 646331"/>
              <a:gd name="connsiteX4" fmla="*/ 2020301 w 5460273"/>
              <a:gd name="connsiteY4" fmla="*/ 0 h 646331"/>
              <a:gd name="connsiteX5" fmla="*/ 2511726 w 5460273"/>
              <a:gd name="connsiteY5" fmla="*/ 0 h 646331"/>
              <a:gd name="connsiteX6" fmla="*/ 3166958 w 5460273"/>
              <a:gd name="connsiteY6" fmla="*/ 0 h 646331"/>
              <a:gd name="connsiteX7" fmla="*/ 3712986 w 5460273"/>
              <a:gd name="connsiteY7" fmla="*/ 0 h 646331"/>
              <a:gd name="connsiteX8" fmla="*/ 4313616 w 5460273"/>
              <a:gd name="connsiteY8" fmla="*/ 0 h 646331"/>
              <a:gd name="connsiteX9" fmla="*/ 4805040 w 5460273"/>
              <a:gd name="connsiteY9" fmla="*/ 0 h 646331"/>
              <a:gd name="connsiteX10" fmla="*/ 5460273 w 5460273"/>
              <a:gd name="connsiteY10" fmla="*/ 0 h 646331"/>
              <a:gd name="connsiteX11" fmla="*/ 5460273 w 5460273"/>
              <a:gd name="connsiteY11" fmla="*/ 336092 h 646331"/>
              <a:gd name="connsiteX12" fmla="*/ 5460273 w 5460273"/>
              <a:gd name="connsiteY12" fmla="*/ 646331 h 646331"/>
              <a:gd name="connsiteX13" fmla="*/ 5078054 w 5460273"/>
              <a:gd name="connsiteY13" fmla="*/ 646331 h 646331"/>
              <a:gd name="connsiteX14" fmla="*/ 4695835 w 5460273"/>
              <a:gd name="connsiteY14" fmla="*/ 646331 h 646331"/>
              <a:gd name="connsiteX15" fmla="*/ 4095205 w 5460273"/>
              <a:gd name="connsiteY15" fmla="*/ 646331 h 646331"/>
              <a:gd name="connsiteX16" fmla="*/ 3712986 w 5460273"/>
              <a:gd name="connsiteY16" fmla="*/ 646331 h 646331"/>
              <a:gd name="connsiteX17" fmla="*/ 3166958 w 5460273"/>
              <a:gd name="connsiteY17" fmla="*/ 646331 h 646331"/>
              <a:gd name="connsiteX18" fmla="*/ 2730137 w 5460273"/>
              <a:gd name="connsiteY18" fmla="*/ 646331 h 646331"/>
              <a:gd name="connsiteX19" fmla="*/ 2184109 w 5460273"/>
              <a:gd name="connsiteY19" fmla="*/ 646331 h 646331"/>
              <a:gd name="connsiteX20" fmla="*/ 1638082 w 5460273"/>
              <a:gd name="connsiteY20" fmla="*/ 646331 h 646331"/>
              <a:gd name="connsiteX21" fmla="*/ 1092055 w 5460273"/>
              <a:gd name="connsiteY21" fmla="*/ 646331 h 646331"/>
              <a:gd name="connsiteX22" fmla="*/ 546027 w 5460273"/>
              <a:gd name="connsiteY22" fmla="*/ 646331 h 646331"/>
              <a:gd name="connsiteX23" fmla="*/ 0 w 5460273"/>
              <a:gd name="connsiteY23" fmla="*/ 646331 h 646331"/>
              <a:gd name="connsiteX24" fmla="*/ 0 w 5460273"/>
              <a:gd name="connsiteY24" fmla="*/ 316702 h 646331"/>
              <a:gd name="connsiteX25" fmla="*/ 0 w 5460273"/>
              <a:gd name="connsiteY25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460273" h="646331" fill="none" extrusionOk="0">
                <a:moveTo>
                  <a:pt x="0" y="0"/>
                </a:moveTo>
                <a:cubicBezTo>
                  <a:pt x="173235" y="-42974"/>
                  <a:pt x="256848" y="39714"/>
                  <a:pt x="382219" y="0"/>
                </a:cubicBezTo>
                <a:cubicBezTo>
                  <a:pt x="507590" y="-39714"/>
                  <a:pt x="751433" y="5975"/>
                  <a:pt x="1037452" y="0"/>
                </a:cubicBezTo>
                <a:cubicBezTo>
                  <a:pt x="1323471" y="-5975"/>
                  <a:pt x="1492046" y="32406"/>
                  <a:pt x="1638082" y="0"/>
                </a:cubicBezTo>
                <a:cubicBezTo>
                  <a:pt x="1784118" y="-32406"/>
                  <a:pt x="1922297" y="39696"/>
                  <a:pt x="2020301" y="0"/>
                </a:cubicBezTo>
                <a:cubicBezTo>
                  <a:pt x="2118305" y="-39696"/>
                  <a:pt x="2335673" y="22474"/>
                  <a:pt x="2511726" y="0"/>
                </a:cubicBezTo>
                <a:cubicBezTo>
                  <a:pt x="2687779" y="-22474"/>
                  <a:pt x="2849497" y="62985"/>
                  <a:pt x="3166958" y="0"/>
                </a:cubicBezTo>
                <a:cubicBezTo>
                  <a:pt x="3484419" y="-62985"/>
                  <a:pt x="3521416" y="37318"/>
                  <a:pt x="3712986" y="0"/>
                </a:cubicBezTo>
                <a:cubicBezTo>
                  <a:pt x="3904556" y="-37318"/>
                  <a:pt x="4163770" y="31185"/>
                  <a:pt x="4313616" y="0"/>
                </a:cubicBezTo>
                <a:cubicBezTo>
                  <a:pt x="4463462" y="-31185"/>
                  <a:pt x="4677909" y="44529"/>
                  <a:pt x="4805040" y="0"/>
                </a:cubicBezTo>
                <a:cubicBezTo>
                  <a:pt x="4932171" y="-44529"/>
                  <a:pt x="5310798" y="74305"/>
                  <a:pt x="5460273" y="0"/>
                </a:cubicBezTo>
                <a:cubicBezTo>
                  <a:pt x="5462264" y="147492"/>
                  <a:pt x="5443199" y="251355"/>
                  <a:pt x="5460273" y="336092"/>
                </a:cubicBezTo>
                <a:cubicBezTo>
                  <a:pt x="5477347" y="420829"/>
                  <a:pt x="5451989" y="550507"/>
                  <a:pt x="5460273" y="646331"/>
                </a:cubicBezTo>
                <a:cubicBezTo>
                  <a:pt x="5347884" y="654389"/>
                  <a:pt x="5253905" y="616404"/>
                  <a:pt x="5078054" y="646331"/>
                </a:cubicBezTo>
                <a:cubicBezTo>
                  <a:pt x="4902203" y="676258"/>
                  <a:pt x="4772450" y="603415"/>
                  <a:pt x="4695835" y="646331"/>
                </a:cubicBezTo>
                <a:cubicBezTo>
                  <a:pt x="4619220" y="689247"/>
                  <a:pt x="4335797" y="636999"/>
                  <a:pt x="4095205" y="646331"/>
                </a:cubicBezTo>
                <a:cubicBezTo>
                  <a:pt x="3854613" y="655663"/>
                  <a:pt x="3897337" y="633478"/>
                  <a:pt x="3712986" y="646331"/>
                </a:cubicBezTo>
                <a:cubicBezTo>
                  <a:pt x="3528635" y="659184"/>
                  <a:pt x="3361353" y="592336"/>
                  <a:pt x="3166958" y="646331"/>
                </a:cubicBezTo>
                <a:cubicBezTo>
                  <a:pt x="2972563" y="700326"/>
                  <a:pt x="2920402" y="614063"/>
                  <a:pt x="2730137" y="646331"/>
                </a:cubicBezTo>
                <a:cubicBezTo>
                  <a:pt x="2539872" y="678599"/>
                  <a:pt x="2401209" y="596762"/>
                  <a:pt x="2184109" y="646331"/>
                </a:cubicBezTo>
                <a:cubicBezTo>
                  <a:pt x="1967009" y="695900"/>
                  <a:pt x="1764078" y="610297"/>
                  <a:pt x="1638082" y="646331"/>
                </a:cubicBezTo>
                <a:cubicBezTo>
                  <a:pt x="1512086" y="682365"/>
                  <a:pt x="1202115" y="609063"/>
                  <a:pt x="1092055" y="646331"/>
                </a:cubicBezTo>
                <a:cubicBezTo>
                  <a:pt x="981995" y="683599"/>
                  <a:pt x="725724" y="613355"/>
                  <a:pt x="546027" y="646331"/>
                </a:cubicBezTo>
                <a:cubicBezTo>
                  <a:pt x="366330" y="679307"/>
                  <a:pt x="265593" y="593730"/>
                  <a:pt x="0" y="646331"/>
                </a:cubicBezTo>
                <a:cubicBezTo>
                  <a:pt x="-674" y="516024"/>
                  <a:pt x="9409" y="396027"/>
                  <a:pt x="0" y="316702"/>
                </a:cubicBezTo>
                <a:cubicBezTo>
                  <a:pt x="-9409" y="237377"/>
                  <a:pt x="9365" y="93116"/>
                  <a:pt x="0" y="0"/>
                </a:cubicBezTo>
                <a:close/>
              </a:path>
              <a:path w="5460273" h="646331" stroke="0" extrusionOk="0">
                <a:moveTo>
                  <a:pt x="0" y="0"/>
                </a:moveTo>
                <a:cubicBezTo>
                  <a:pt x="159535" y="-5551"/>
                  <a:pt x="269080" y="27974"/>
                  <a:pt x="491425" y="0"/>
                </a:cubicBezTo>
                <a:cubicBezTo>
                  <a:pt x="713770" y="-27974"/>
                  <a:pt x="739814" y="23414"/>
                  <a:pt x="873644" y="0"/>
                </a:cubicBezTo>
                <a:cubicBezTo>
                  <a:pt x="1007474" y="-23414"/>
                  <a:pt x="1221398" y="46173"/>
                  <a:pt x="1528876" y="0"/>
                </a:cubicBezTo>
                <a:cubicBezTo>
                  <a:pt x="1836354" y="-46173"/>
                  <a:pt x="1798857" y="16062"/>
                  <a:pt x="2020301" y="0"/>
                </a:cubicBezTo>
                <a:cubicBezTo>
                  <a:pt x="2241746" y="-16062"/>
                  <a:pt x="2406314" y="1282"/>
                  <a:pt x="2511726" y="0"/>
                </a:cubicBezTo>
                <a:cubicBezTo>
                  <a:pt x="2617138" y="-1282"/>
                  <a:pt x="2840814" y="4824"/>
                  <a:pt x="3166958" y="0"/>
                </a:cubicBezTo>
                <a:cubicBezTo>
                  <a:pt x="3493102" y="-4824"/>
                  <a:pt x="3413485" y="39048"/>
                  <a:pt x="3603780" y="0"/>
                </a:cubicBezTo>
                <a:cubicBezTo>
                  <a:pt x="3794075" y="-39048"/>
                  <a:pt x="3951158" y="8578"/>
                  <a:pt x="4259013" y="0"/>
                </a:cubicBezTo>
                <a:cubicBezTo>
                  <a:pt x="4566868" y="-8578"/>
                  <a:pt x="4679712" y="4844"/>
                  <a:pt x="4914246" y="0"/>
                </a:cubicBezTo>
                <a:cubicBezTo>
                  <a:pt x="5148780" y="-4844"/>
                  <a:pt x="5248711" y="5905"/>
                  <a:pt x="5460273" y="0"/>
                </a:cubicBezTo>
                <a:cubicBezTo>
                  <a:pt x="5478258" y="128922"/>
                  <a:pt x="5440065" y="168131"/>
                  <a:pt x="5460273" y="336092"/>
                </a:cubicBezTo>
                <a:cubicBezTo>
                  <a:pt x="5480481" y="504053"/>
                  <a:pt x="5434302" y="573465"/>
                  <a:pt x="5460273" y="646331"/>
                </a:cubicBezTo>
                <a:cubicBezTo>
                  <a:pt x="5272937" y="650052"/>
                  <a:pt x="5266544" y="636295"/>
                  <a:pt x="5078054" y="646331"/>
                </a:cubicBezTo>
                <a:cubicBezTo>
                  <a:pt x="4889564" y="656367"/>
                  <a:pt x="4705466" y="586159"/>
                  <a:pt x="4422821" y="646331"/>
                </a:cubicBezTo>
                <a:cubicBezTo>
                  <a:pt x="4140176" y="706503"/>
                  <a:pt x="4155113" y="619727"/>
                  <a:pt x="3985999" y="646331"/>
                </a:cubicBezTo>
                <a:cubicBezTo>
                  <a:pt x="3816885" y="672935"/>
                  <a:pt x="3583240" y="620530"/>
                  <a:pt x="3439972" y="646331"/>
                </a:cubicBezTo>
                <a:cubicBezTo>
                  <a:pt x="3296704" y="672132"/>
                  <a:pt x="3001637" y="639005"/>
                  <a:pt x="2784739" y="646331"/>
                </a:cubicBezTo>
                <a:cubicBezTo>
                  <a:pt x="2567841" y="653657"/>
                  <a:pt x="2509540" y="613463"/>
                  <a:pt x="2238712" y="646331"/>
                </a:cubicBezTo>
                <a:cubicBezTo>
                  <a:pt x="1967884" y="679199"/>
                  <a:pt x="1955945" y="619863"/>
                  <a:pt x="1856493" y="646331"/>
                </a:cubicBezTo>
                <a:cubicBezTo>
                  <a:pt x="1757041" y="672799"/>
                  <a:pt x="1510126" y="595017"/>
                  <a:pt x="1419671" y="646331"/>
                </a:cubicBezTo>
                <a:cubicBezTo>
                  <a:pt x="1329216" y="697645"/>
                  <a:pt x="1082446" y="573818"/>
                  <a:pt x="764438" y="646331"/>
                </a:cubicBezTo>
                <a:cubicBezTo>
                  <a:pt x="446430" y="718844"/>
                  <a:pt x="327722" y="607503"/>
                  <a:pt x="0" y="646331"/>
                </a:cubicBezTo>
                <a:cubicBezTo>
                  <a:pt x="-29415" y="530936"/>
                  <a:pt x="8631" y="422022"/>
                  <a:pt x="0" y="336092"/>
                </a:cubicBezTo>
                <a:cubicBezTo>
                  <a:pt x="-8631" y="250162"/>
                  <a:pt x="30560" y="84049"/>
                  <a:pt x="0" y="0"/>
                </a:cubicBezTo>
                <a:close/>
              </a:path>
            </a:pathLst>
          </a:custGeom>
          <a:solidFill>
            <a:srgbClr val="F53232"/>
          </a:solidFill>
          <a:ln w="12700">
            <a:solidFill>
              <a:srgbClr val="F5323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2.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Cơ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sở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lí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thuyết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(</a:t>
            </a: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Công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nghệ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B62F340-3165-F9BA-6668-D033CF11B6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EBA74B-B162-4AA0-9BC4-9AFB05127C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8FD680-B2E4-C031-8F03-05C447FA04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361116" y="91440"/>
            <a:ext cx="1738170" cy="469267"/>
            <a:chOff x="10361116" y="91440"/>
            <a:chExt cx="1738170" cy="469267"/>
          </a:xfrm>
        </p:grpSpPr>
        <p:sp>
          <p:nvSpPr>
            <p:cNvPr id="14" name="Rectangle: Diagonal Corners Rounded 13">
              <a:extLst>
                <a:ext uri="{FF2B5EF4-FFF2-40B4-BE49-F238E27FC236}">
                  <a16:creationId xmlns:a16="http://schemas.microsoft.com/office/drawing/2014/main" id="{CD0025EB-5198-FFA2-9EC1-C466091DE74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466200" y="195581"/>
              <a:ext cx="1633086" cy="365126"/>
            </a:xfrm>
            <a:custGeom>
              <a:avLst/>
              <a:gdLst>
                <a:gd name="connsiteX0" fmla="*/ 0 w 1633086"/>
                <a:gd name="connsiteY0" fmla="*/ 0 h 365126"/>
                <a:gd name="connsiteX1" fmla="*/ 577024 w 1633086"/>
                <a:gd name="connsiteY1" fmla="*/ 0 h 365126"/>
                <a:gd name="connsiteX2" fmla="*/ 1137717 w 1633086"/>
                <a:gd name="connsiteY2" fmla="*/ 0 h 365126"/>
                <a:gd name="connsiteX3" fmla="*/ 1633086 w 1633086"/>
                <a:gd name="connsiteY3" fmla="*/ 0 h 365126"/>
                <a:gd name="connsiteX4" fmla="*/ 1633086 w 1633086"/>
                <a:gd name="connsiteY4" fmla="*/ 0 h 365126"/>
                <a:gd name="connsiteX5" fmla="*/ 1633086 w 1633086"/>
                <a:gd name="connsiteY5" fmla="*/ 365126 h 365126"/>
                <a:gd name="connsiteX6" fmla="*/ 1633086 w 1633086"/>
                <a:gd name="connsiteY6" fmla="*/ 365126 h 365126"/>
                <a:gd name="connsiteX7" fmla="*/ 1121386 w 1633086"/>
                <a:gd name="connsiteY7" fmla="*/ 365126 h 365126"/>
                <a:gd name="connsiteX8" fmla="*/ 577024 w 1633086"/>
                <a:gd name="connsiteY8" fmla="*/ 365126 h 365126"/>
                <a:gd name="connsiteX9" fmla="*/ 0 w 1633086"/>
                <a:gd name="connsiteY9" fmla="*/ 365126 h 365126"/>
                <a:gd name="connsiteX10" fmla="*/ 0 w 1633086"/>
                <a:gd name="connsiteY10" fmla="*/ 365126 h 365126"/>
                <a:gd name="connsiteX11" fmla="*/ 0 w 1633086"/>
                <a:gd name="connsiteY11" fmla="*/ 0 h 365126"/>
                <a:gd name="connsiteX12" fmla="*/ 0 w 1633086"/>
                <a:gd name="connsiteY12" fmla="*/ 0 h 36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6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8792" y="120717"/>
                    <a:pt x="1610633" y="276424"/>
                    <a:pt x="1633086" y="365126"/>
                  </a:cubicBezTo>
                  <a:lnTo>
                    <a:pt x="1633086" y="365126"/>
                  </a:lnTo>
                  <a:cubicBezTo>
                    <a:pt x="1417345" y="404403"/>
                    <a:pt x="1226985" y="359518"/>
                    <a:pt x="1121386" y="365126"/>
                  </a:cubicBezTo>
                  <a:cubicBezTo>
                    <a:pt x="1015787" y="370734"/>
                    <a:pt x="841976" y="314446"/>
                    <a:pt x="577024" y="365126"/>
                  </a:cubicBezTo>
                  <a:cubicBezTo>
                    <a:pt x="312072" y="415806"/>
                    <a:pt x="146841" y="331949"/>
                    <a:pt x="0" y="365126"/>
                  </a:cubicBezTo>
                  <a:lnTo>
                    <a:pt x="0" y="365126"/>
                  </a:lnTo>
                  <a:cubicBezTo>
                    <a:pt x="-30379" y="252494"/>
                    <a:pt x="39656" y="117209"/>
                    <a:pt x="0" y="0"/>
                  </a:cubicBezTo>
                  <a:lnTo>
                    <a:pt x="0" y="0"/>
                  </a:lnTo>
                  <a:close/>
                </a:path>
                <a:path w="1633086" h="365126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62" y="140513"/>
                    <a:pt x="1629828" y="258400"/>
                    <a:pt x="1633086" y="365126"/>
                  </a:cubicBezTo>
                  <a:lnTo>
                    <a:pt x="1633086" y="365126"/>
                  </a:lnTo>
                  <a:cubicBezTo>
                    <a:pt x="1439352" y="367314"/>
                    <a:pt x="1276815" y="342211"/>
                    <a:pt x="1121386" y="365126"/>
                  </a:cubicBezTo>
                  <a:cubicBezTo>
                    <a:pt x="965957" y="388041"/>
                    <a:pt x="736489" y="305222"/>
                    <a:pt x="544362" y="365126"/>
                  </a:cubicBezTo>
                  <a:cubicBezTo>
                    <a:pt x="352235" y="425030"/>
                    <a:pt x="228539" y="336453"/>
                    <a:pt x="0" y="365126"/>
                  </a:cubicBezTo>
                  <a:lnTo>
                    <a:pt x="0" y="365126"/>
                  </a:lnTo>
                  <a:cubicBezTo>
                    <a:pt x="-42390" y="267509"/>
                    <a:pt x="10096" y="9062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3232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: Diagonal Corners Rounded 14">
              <a:extLst>
                <a:ext uri="{FF2B5EF4-FFF2-40B4-BE49-F238E27FC236}">
                  <a16:creationId xmlns:a16="http://schemas.microsoft.com/office/drawing/2014/main" id="{D274C32E-9707-F6AD-9E25-686E6D81F6B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361116" y="91440"/>
              <a:ext cx="1633086" cy="365125"/>
            </a:xfrm>
            <a:custGeom>
              <a:avLst/>
              <a:gdLst>
                <a:gd name="connsiteX0" fmla="*/ 0 w 1633086"/>
                <a:gd name="connsiteY0" fmla="*/ 0 h 365125"/>
                <a:gd name="connsiteX1" fmla="*/ 577024 w 1633086"/>
                <a:gd name="connsiteY1" fmla="*/ 0 h 365125"/>
                <a:gd name="connsiteX2" fmla="*/ 1137717 w 1633086"/>
                <a:gd name="connsiteY2" fmla="*/ 0 h 365125"/>
                <a:gd name="connsiteX3" fmla="*/ 1633086 w 1633086"/>
                <a:gd name="connsiteY3" fmla="*/ 0 h 365125"/>
                <a:gd name="connsiteX4" fmla="*/ 1633086 w 1633086"/>
                <a:gd name="connsiteY4" fmla="*/ 0 h 365125"/>
                <a:gd name="connsiteX5" fmla="*/ 1633086 w 1633086"/>
                <a:gd name="connsiteY5" fmla="*/ 365125 h 365125"/>
                <a:gd name="connsiteX6" fmla="*/ 1633086 w 1633086"/>
                <a:gd name="connsiteY6" fmla="*/ 365125 h 365125"/>
                <a:gd name="connsiteX7" fmla="*/ 1121386 w 1633086"/>
                <a:gd name="connsiteY7" fmla="*/ 365125 h 365125"/>
                <a:gd name="connsiteX8" fmla="*/ 577024 w 1633086"/>
                <a:gd name="connsiteY8" fmla="*/ 365125 h 365125"/>
                <a:gd name="connsiteX9" fmla="*/ 0 w 1633086"/>
                <a:gd name="connsiteY9" fmla="*/ 365125 h 365125"/>
                <a:gd name="connsiteX10" fmla="*/ 0 w 1633086"/>
                <a:gd name="connsiteY10" fmla="*/ 365125 h 365125"/>
                <a:gd name="connsiteX11" fmla="*/ 0 w 1633086"/>
                <a:gd name="connsiteY11" fmla="*/ 0 h 365125"/>
                <a:gd name="connsiteX12" fmla="*/ 0 w 1633086"/>
                <a:gd name="connsiteY12" fmla="*/ 0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5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1992" y="124054"/>
                    <a:pt x="1609045" y="287585"/>
                    <a:pt x="1633086" y="365125"/>
                  </a:cubicBezTo>
                  <a:lnTo>
                    <a:pt x="1633086" y="365125"/>
                  </a:lnTo>
                  <a:cubicBezTo>
                    <a:pt x="1417345" y="404402"/>
                    <a:pt x="1226985" y="359517"/>
                    <a:pt x="1121386" y="365125"/>
                  </a:cubicBezTo>
                  <a:cubicBezTo>
                    <a:pt x="1015787" y="370733"/>
                    <a:pt x="841976" y="314445"/>
                    <a:pt x="577024" y="365125"/>
                  </a:cubicBezTo>
                  <a:cubicBezTo>
                    <a:pt x="312072" y="415805"/>
                    <a:pt x="146841" y="331948"/>
                    <a:pt x="0" y="365125"/>
                  </a:cubicBezTo>
                  <a:lnTo>
                    <a:pt x="0" y="365125"/>
                  </a:lnTo>
                  <a:cubicBezTo>
                    <a:pt x="-27249" y="244742"/>
                    <a:pt x="40333" y="111141"/>
                    <a:pt x="0" y="0"/>
                  </a:cubicBezTo>
                  <a:lnTo>
                    <a:pt x="0" y="0"/>
                  </a:lnTo>
                  <a:close/>
                </a:path>
                <a:path w="1633086" h="365125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33" y="144445"/>
                    <a:pt x="1627031" y="264184"/>
                    <a:pt x="1633086" y="365125"/>
                  </a:cubicBezTo>
                  <a:lnTo>
                    <a:pt x="1633086" y="365125"/>
                  </a:lnTo>
                  <a:cubicBezTo>
                    <a:pt x="1439352" y="367313"/>
                    <a:pt x="1276815" y="342210"/>
                    <a:pt x="1121386" y="365125"/>
                  </a:cubicBezTo>
                  <a:cubicBezTo>
                    <a:pt x="965957" y="388040"/>
                    <a:pt x="736489" y="305221"/>
                    <a:pt x="544362" y="365125"/>
                  </a:cubicBezTo>
                  <a:cubicBezTo>
                    <a:pt x="352235" y="425029"/>
                    <a:pt x="228539" y="336452"/>
                    <a:pt x="0" y="365125"/>
                  </a:cubicBezTo>
                  <a:lnTo>
                    <a:pt x="0" y="365125"/>
                  </a:lnTo>
                  <a:cubicBezTo>
                    <a:pt x="-39276" y="265253"/>
                    <a:pt x="19396" y="8375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17" name="Google Shape;56;p2">
              <a:extLst>
                <a:ext uri="{FF2B5EF4-FFF2-40B4-BE49-F238E27FC236}">
                  <a16:creationId xmlns:a16="http://schemas.microsoft.com/office/drawing/2014/main" id="{6A55ED0B-1966-C295-2706-82A8F4109EDE}"/>
                </a:ext>
              </a:extLst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09446" y="205467"/>
              <a:ext cx="1336425" cy="1370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Google Shape;146;p7">
            <a:extLst>
              <a:ext uri="{FF2B5EF4-FFF2-40B4-BE49-F238E27FC236}">
                <a16:creationId xmlns:a16="http://schemas.microsoft.com/office/drawing/2014/main" id="{9FBCE413-611B-6A66-03F7-DCB8D56101A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688360" y="4648577"/>
            <a:ext cx="481528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000" i="1" kern="0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Các</a:t>
            </a:r>
            <a:r>
              <a:rPr lang="en-US" sz="2000" i="1" kern="0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i="1" kern="0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công</a:t>
            </a:r>
            <a:r>
              <a:rPr lang="en-US" sz="2000" i="1" kern="0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i="1" kern="0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cụ</a:t>
            </a:r>
            <a:r>
              <a:rPr lang="en-US" sz="2000" i="1" kern="0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i="1" kern="0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thực</a:t>
            </a:r>
            <a:r>
              <a:rPr lang="en-US" sz="2000" i="1" kern="0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i="1" kern="0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hiện</a:t>
            </a:r>
            <a:r>
              <a:rPr lang="en-US" sz="2000" i="1" kern="0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i="1" kern="0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dự</a:t>
            </a:r>
            <a:r>
              <a:rPr lang="en-US" sz="2000" i="1" kern="0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i="1" kern="0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án</a:t>
            </a:r>
            <a:endParaRPr sz="2000" i="1" kern="0" dirty="0">
              <a:solidFill>
                <a:srgbClr val="000000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147;p7" descr="Visual Studio Code icon PNG and SVG Vector Free Download">
            <a:extLst>
              <a:ext uri="{FF2B5EF4-FFF2-40B4-BE49-F238E27FC236}">
                <a16:creationId xmlns:a16="http://schemas.microsoft.com/office/drawing/2014/main" id="{105C67ED-83AE-24C4-1A12-EAA4B43B1148}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3430" y="2804537"/>
            <a:ext cx="1468780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7">
            <a:extLst>
              <a:ext uri="{FF2B5EF4-FFF2-40B4-BE49-F238E27FC236}">
                <a16:creationId xmlns:a16="http://schemas.microsoft.com/office/drawing/2014/main" id="{6AE7FACF-BDF1-1076-443D-5D1C5E72F796}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>
            <a:alphaModFix/>
          </a:blip>
          <a:srcRect l="30390" t="20837" r="30562" b="20836"/>
          <a:stretch/>
        </p:blipFill>
        <p:spPr>
          <a:xfrm>
            <a:off x="1923657" y="2804537"/>
            <a:ext cx="979492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7">
            <a:extLst>
              <a:ext uri="{FF2B5EF4-FFF2-40B4-BE49-F238E27FC236}">
                <a16:creationId xmlns:a16="http://schemas.microsoft.com/office/drawing/2014/main" id="{F983D14F-AD7D-6238-75A3-30FA69BCEDCE}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6">
            <a:alphaModFix/>
          </a:blip>
          <a:srcRect l="15625" t="15352" r="15253" b="11807"/>
          <a:stretch/>
        </p:blipFill>
        <p:spPr>
          <a:xfrm>
            <a:off x="3984099" y="2804537"/>
            <a:ext cx="1388381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0;p7">
            <a:extLst>
              <a:ext uri="{FF2B5EF4-FFF2-40B4-BE49-F238E27FC236}">
                <a16:creationId xmlns:a16="http://schemas.microsoft.com/office/drawing/2014/main" id="{A020F601-8E99-1365-E8EE-6607C88DB763}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03160" y="2804537"/>
            <a:ext cx="1463040" cy="1463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199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ED3AC5F-2DE6-8695-7B01-5B20256EF10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8637" y="91440"/>
            <a:ext cx="5460273" cy="646331"/>
          </a:xfrm>
          <a:custGeom>
            <a:avLst/>
            <a:gdLst>
              <a:gd name="connsiteX0" fmla="*/ 0 w 5460273"/>
              <a:gd name="connsiteY0" fmla="*/ 0 h 646331"/>
              <a:gd name="connsiteX1" fmla="*/ 382219 w 5460273"/>
              <a:gd name="connsiteY1" fmla="*/ 0 h 646331"/>
              <a:gd name="connsiteX2" fmla="*/ 1037452 w 5460273"/>
              <a:gd name="connsiteY2" fmla="*/ 0 h 646331"/>
              <a:gd name="connsiteX3" fmla="*/ 1638082 w 5460273"/>
              <a:gd name="connsiteY3" fmla="*/ 0 h 646331"/>
              <a:gd name="connsiteX4" fmla="*/ 2020301 w 5460273"/>
              <a:gd name="connsiteY4" fmla="*/ 0 h 646331"/>
              <a:gd name="connsiteX5" fmla="*/ 2511726 w 5460273"/>
              <a:gd name="connsiteY5" fmla="*/ 0 h 646331"/>
              <a:gd name="connsiteX6" fmla="*/ 3166958 w 5460273"/>
              <a:gd name="connsiteY6" fmla="*/ 0 h 646331"/>
              <a:gd name="connsiteX7" fmla="*/ 3712986 w 5460273"/>
              <a:gd name="connsiteY7" fmla="*/ 0 h 646331"/>
              <a:gd name="connsiteX8" fmla="*/ 4313616 w 5460273"/>
              <a:gd name="connsiteY8" fmla="*/ 0 h 646331"/>
              <a:gd name="connsiteX9" fmla="*/ 4805040 w 5460273"/>
              <a:gd name="connsiteY9" fmla="*/ 0 h 646331"/>
              <a:gd name="connsiteX10" fmla="*/ 5460273 w 5460273"/>
              <a:gd name="connsiteY10" fmla="*/ 0 h 646331"/>
              <a:gd name="connsiteX11" fmla="*/ 5460273 w 5460273"/>
              <a:gd name="connsiteY11" fmla="*/ 336092 h 646331"/>
              <a:gd name="connsiteX12" fmla="*/ 5460273 w 5460273"/>
              <a:gd name="connsiteY12" fmla="*/ 646331 h 646331"/>
              <a:gd name="connsiteX13" fmla="*/ 5078054 w 5460273"/>
              <a:gd name="connsiteY13" fmla="*/ 646331 h 646331"/>
              <a:gd name="connsiteX14" fmla="*/ 4695835 w 5460273"/>
              <a:gd name="connsiteY14" fmla="*/ 646331 h 646331"/>
              <a:gd name="connsiteX15" fmla="*/ 4095205 w 5460273"/>
              <a:gd name="connsiteY15" fmla="*/ 646331 h 646331"/>
              <a:gd name="connsiteX16" fmla="*/ 3712986 w 5460273"/>
              <a:gd name="connsiteY16" fmla="*/ 646331 h 646331"/>
              <a:gd name="connsiteX17" fmla="*/ 3166958 w 5460273"/>
              <a:gd name="connsiteY17" fmla="*/ 646331 h 646331"/>
              <a:gd name="connsiteX18" fmla="*/ 2730137 w 5460273"/>
              <a:gd name="connsiteY18" fmla="*/ 646331 h 646331"/>
              <a:gd name="connsiteX19" fmla="*/ 2184109 w 5460273"/>
              <a:gd name="connsiteY19" fmla="*/ 646331 h 646331"/>
              <a:gd name="connsiteX20" fmla="*/ 1638082 w 5460273"/>
              <a:gd name="connsiteY20" fmla="*/ 646331 h 646331"/>
              <a:gd name="connsiteX21" fmla="*/ 1092055 w 5460273"/>
              <a:gd name="connsiteY21" fmla="*/ 646331 h 646331"/>
              <a:gd name="connsiteX22" fmla="*/ 546027 w 5460273"/>
              <a:gd name="connsiteY22" fmla="*/ 646331 h 646331"/>
              <a:gd name="connsiteX23" fmla="*/ 0 w 5460273"/>
              <a:gd name="connsiteY23" fmla="*/ 646331 h 646331"/>
              <a:gd name="connsiteX24" fmla="*/ 0 w 5460273"/>
              <a:gd name="connsiteY24" fmla="*/ 316702 h 646331"/>
              <a:gd name="connsiteX25" fmla="*/ 0 w 5460273"/>
              <a:gd name="connsiteY25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460273" h="646331" fill="none" extrusionOk="0">
                <a:moveTo>
                  <a:pt x="0" y="0"/>
                </a:moveTo>
                <a:cubicBezTo>
                  <a:pt x="173235" y="-42974"/>
                  <a:pt x="256848" y="39714"/>
                  <a:pt x="382219" y="0"/>
                </a:cubicBezTo>
                <a:cubicBezTo>
                  <a:pt x="507590" y="-39714"/>
                  <a:pt x="751433" y="5975"/>
                  <a:pt x="1037452" y="0"/>
                </a:cubicBezTo>
                <a:cubicBezTo>
                  <a:pt x="1323471" y="-5975"/>
                  <a:pt x="1492046" y="32406"/>
                  <a:pt x="1638082" y="0"/>
                </a:cubicBezTo>
                <a:cubicBezTo>
                  <a:pt x="1784118" y="-32406"/>
                  <a:pt x="1922297" y="39696"/>
                  <a:pt x="2020301" y="0"/>
                </a:cubicBezTo>
                <a:cubicBezTo>
                  <a:pt x="2118305" y="-39696"/>
                  <a:pt x="2335673" y="22474"/>
                  <a:pt x="2511726" y="0"/>
                </a:cubicBezTo>
                <a:cubicBezTo>
                  <a:pt x="2687779" y="-22474"/>
                  <a:pt x="2849497" y="62985"/>
                  <a:pt x="3166958" y="0"/>
                </a:cubicBezTo>
                <a:cubicBezTo>
                  <a:pt x="3484419" y="-62985"/>
                  <a:pt x="3521416" y="37318"/>
                  <a:pt x="3712986" y="0"/>
                </a:cubicBezTo>
                <a:cubicBezTo>
                  <a:pt x="3904556" y="-37318"/>
                  <a:pt x="4163770" y="31185"/>
                  <a:pt x="4313616" y="0"/>
                </a:cubicBezTo>
                <a:cubicBezTo>
                  <a:pt x="4463462" y="-31185"/>
                  <a:pt x="4677909" y="44529"/>
                  <a:pt x="4805040" y="0"/>
                </a:cubicBezTo>
                <a:cubicBezTo>
                  <a:pt x="4932171" y="-44529"/>
                  <a:pt x="5310798" y="74305"/>
                  <a:pt x="5460273" y="0"/>
                </a:cubicBezTo>
                <a:cubicBezTo>
                  <a:pt x="5462264" y="147492"/>
                  <a:pt x="5443199" y="251355"/>
                  <a:pt x="5460273" y="336092"/>
                </a:cubicBezTo>
                <a:cubicBezTo>
                  <a:pt x="5477347" y="420829"/>
                  <a:pt x="5451989" y="550507"/>
                  <a:pt x="5460273" y="646331"/>
                </a:cubicBezTo>
                <a:cubicBezTo>
                  <a:pt x="5347884" y="654389"/>
                  <a:pt x="5253905" y="616404"/>
                  <a:pt x="5078054" y="646331"/>
                </a:cubicBezTo>
                <a:cubicBezTo>
                  <a:pt x="4902203" y="676258"/>
                  <a:pt x="4772450" y="603415"/>
                  <a:pt x="4695835" y="646331"/>
                </a:cubicBezTo>
                <a:cubicBezTo>
                  <a:pt x="4619220" y="689247"/>
                  <a:pt x="4335797" y="636999"/>
                  <a:pt x="4095205" y="646331"/>
                </a:cubicBezTo>
                <a:cubicBezTo>
                  <a:pt x="3854613" y="655663"/>
                  <a:pt x="3897337" y="633478"/>
                  <a:pt x="3712986" y="646331"/>
                </a:cubicBezTo>
                <a:cubicBezTo>
                  <a:pt x="3528635" y="659184"/>
                  <a:pt x="3361353" y="592336"/>
                  <a:pt x="3166958" y="646331"/>
                </a:cubicBezTo>
                <a:cubicBezTo>
                  <a:pt x="2972563" y="700326"/>
                  <a:pt x="2920402" y="614063"/>
                  <a:pt x="2730137" y="646331"/>
                </a:cubicBezTo>
                <a:cubicBezTo>
                  <a:pt x="2539872" y="678599"/>
                  <a:pt x="2401209" y="596762"/>
                  <a:pt x="2184109" y="646331"/>
                </a:cubicBezTo>
                <a:cubicBezTo>
                  <a:pt x="1967009" y="695900"/>
                  <a:pt x="1764078" y="610297"/>
                  <a:pt x="1638082" y="646331"/>
                </a:cubicBezTo>
                <a:cubicBezTo>
                  <a:pt x="1512086" y="682365"/>
                  <a:pt x="1202115" y="609063"/>
                  <a:pt x="1092055" y="646331"/>
                </a:cubicBezTo>
                <a:cubicBezTo>
                  <a:pt x="981995" y="683599"/>
                  <a:pt x="725724" y="613355"/>
                  <a:pt x="546027" y="646331"/>
                </a:cubicBezTo>
                <a:cubicBezTo>
                  <a:pt x="366330" y="679307"/>
                  <a:pt x="265593" y="593730"/>
                  <a:pt x="0" y="646331"/>
                </a:cubicBezTo>
                <a:cubicBezTo>
                  <a:pt x="-674" y="516024"/>
                  <a:pt x="9409" y="396027"/>
                  <a:pt x="0" y="316702"/>
                </a:cubicBezTo>
                <a:cubicBezTo>
                  <a:pt x="-9409" y="237377"/>
                  <a:pt x="9365" y="93116"/>
                  <a:pt x="0" y="0"/>
                </a:cubicBezTo>
                <a:close/>
              </a:path>
              <a:path w="5460273" h="646331" stroke="0" extrusionOk="0">
                <a:moveTo>
                  <a:pt x="0" y="0"/>
                </a:moveTo>
                <a:cubicBezTo>
                  <a:pt x="159535" y="-5551"/>
                  <a:pt x="269080" y="27974"/>
                  <a:pt x="491425" y="0"/>
                </a:cubicBezTo>
                <a:cubicBezTo>
                  <a:pt x="713770" y="-27974"/>
                  <a:pt x="739814" y="23414"/>
                  <a:pt x="873644" y="0"/>
                </a:cubicBezTo>
                <a:cubicBezTo>
                  <a:pt x="1007474" y="-23414"/>
                  <a:pt x="1221398" y="46173"/>
                  <a:pt x="1528876" y="0"/>
                </a:cubicBezTo>
                <a:cubicBezTo>
                  <a:pt x="1836354" y="-46173"/>
                  <a:pt x="1798857" y="16062"/>
                  <a:pt x="2020301" y="0"/>
                </a:cubicBezTo>
                <a:cubicBezTo>
                  <a:pt x="2241746" y="-16062"/>
                  <a:pt x="2406314" y="1282"/>
                  <a:pt x="2511726" y="0"/>
                </a:cubicBezTo>
                <a:cubicBezTo>
                  <a:pt x="2617138" y="-1282"/>
                  <a:pt x="2840814" y="4824"/>
                  <a:pt x="3166958" y="0"/>
                </a:cubicBezTo>
                <a:cubicBezTo>
                  <a:pt x="3493102" y="-4824"/>
                  <a:pt x="3413485" y="39048"/>
                  <a:pt x="3603780" y="0"/>
                </a:cubicBezTo>
                <a:cubicBezTo>
                  <a:pt x="3794075" y="-39048"/>
                  <a:pt x="3951158" y="8578"/>
                  <a:pt x="4259013" y="0"/>
                </a:cubicBezTo>
                <a:cubicBezTo>
                  <a:pt x="4566868" y="-8578"/>
                  <a:pt x="4679712" y="4844"/>
                  <a:pt x="4914246" y="0"/>
                </a:cubicBezTo>
                <a:cubicBezTo>
                  <a:pt x="5148780" y="-4844"/>
                  <a:pt x="5248711" y="5905"/>
                  <a:pt x="5460273" y="0"/>
                </a:cubicBezTo>
                <a:cubicBezTo>
                  <a:pt x="5478258" y="128922"/>
                  <a:pt x="5440065" y="168131"/>
                  <a:pt x="5460273" y="336092"/>
                </a:cubicBezTo>
                <a:cubicBezTo>
                  <a:pt x="5480481" y="504053"/>
                  <a:pt x="5434302" y="573465"/>
                  <a:pt x="5460273" y="646331"/>
                </a:cubicBezTo>
                <a:cubicBezTo>
                  <a:pt x="5272937" y="650052"/>
                  <a:pt x="5266544" y="636295"/>
                  <a:pt x="5078054" y="646331"/>
                </a:cubicBezTo>
                <a:cubicBezTo>
                  <a:pt x="4889564" y="656367"/>
                  <a:pt x="4705466" y="586159"/>
                  <a:pt x="4422821" y="646331"/>
                </a:cubicBezTo>
                <a:cubicBezTo>
                  <a:pt x="4140176" y="706503"/>
                  <a:pt x="4155113" y="619727"/>
                  <a:pt x="3985999" y="646331"/>
                </a:cubicBezTo>
                <a:cubicBezTo>
                  <a:pt x="3816885" y="672935"/>
                  <a:pt x="3583240" y="620530"/>
                  <a:pt x="3439972" y="646331"/>
                </a:cubicBezTo>
                <a:cubicBezTo>
                  <a:pt x="3296704" y="672132"/>
                  <a:pt x="3001637" y="639005"/>
                  <a:pt x="2784739" y="646331"/>
                </a:cubicBezTo>
                <a:cubicBezTo>
                  <a:pt x="2567841" y="653657"/>
                  <a:pt x="2509540" y="613463"/>
                  <a:pt x="2238712" y="646331"/>
                </a:cubicBezTo>
                <a:cubicBezTo>
                  <a:pt x="1967884" y="679199"/>
                  <a:pt x="1955945" y="619863"/>
                  <a:pt x="1856493" y="646331"/>
                </a:cubicBezTo>
                <a:cubicBezTo>
                  <a:pt x="1757041" y="672799"/>
                  <a:pt x="1510126" y="595017"/>
                  <a:pt x="1419671" y="646331"/>
                </a:cubicBezTo>
                <a:cubicBezTo>
                  <a:pt x="1329216" y="697645"/>
                  <a:pt x="1082446" y="573818"/>
                  <a:pt x="764438" y="646331"/>
                </a:cubicBezTo>
                <a:cubicBezTo>
                  <a:pt x="446430" y="718844"/>
                  <a:pt x="327722" y="607503"/>
                  <a:pt x="0" y="646331"/>
                </a:cubicBezTo>
                <a:cubicBezTo>
                  <a:pt x="-29415" y="530936"/>
                  <a:pt x="8631" y="422022"/>
                  <a:pt x="0" y="336092"/>
                </a:cubicBezTo>
                <a:cubicBezTo>
                  <a:pt x="-8631" y="250162"/>
                  <a:pt x="30560" y="84049"/>
                  <a:pt x="0" y="0"/>
                </a:cubicBezTo>
                <a:close/>
              </a:path>
            </a:pathLst>
          </a:custGeom>
          <a:solidFill>
            <a:srgbClr val="F53232"/>
          </a:solidFill>
          <a:ln w="12700">
            <a:solidFill>
              <a:srgbClr val="F5323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2.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Cơ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sở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lí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thuyết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(</a:t>
            </a: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Công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nghệ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B62F340-3165-F9BA-6668-D033CF11B6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EBA74B-B162-4AA0-9BC4-9AFB05127C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8FD680-B2E4-C031-8F03-05C447FA04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361116" y="91440"/>
            <a:ext cx="1738170" cy="469267"/>
            <a:chOff x="10361116" y="91440"/>
            <a:chExt cx="1738170" cy="469267"/>
          </a:xfrm>
        </p:grpSpPr>
        <p:sp>
          <p:nvSpPr>
            <p:cNvPr id="14" name="Rectangle: Diagonal Corners Rounded 13">
              <a:extLst>
                <a:ext uri="{FF2B5EF4-FFF2-40B4-BE49-F238E27FC236}">
                  <a16:creationId xmlns:a16="http://schemas.microsoft.com/office/drawing/2014/main" id="{CD0025EB-5198-FFA2-9EC1-C466091DE74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466200" y="195581"/>
              <a:ext cx="1633086" cy="365126"/>
            </a:xfrm>
            <a:custGeom>
              <a:avLst/>
              <a:gdLst>
                <a:gd name="connsiteX0" fmla="*/ 0 w 1633086"/>
                <a:gd name="connsiteY0" fmla="*/ 0 h 365126"/>
                <a:gd name="connsiteX1" fmla="*/ 577024 w 1633086"/>
                <a:gd name="connsiteY1" fmla="*/ 0 h 365126"/>
                <a:gd name="connsiteX2" fmla="*/ 1137717 w 1633086"/>
                <a:gd name="connsiteY2" fmla="*/ 0 h 365126"/>
                <a:gd name="connsiteX3" fmla="*/ 1633086 w 1633086"/>
                <a:gd name="connsiteY3" fmla="*/ 0 h 365126"/>
                <a:gd name="connsiteX4" fmla="*/ 1633086 w 1633086"/>
                <a:gd name="connsiteY4" fmla="*/ 0 h 365126"/>
                <a:gd name="connsiteX5" fmla="*/ 1633086 w 1633086"/>
                <a:gd name="connsiteY5" fmla="*/ 365126 h 365126"/>
                <a:gd name="connsiteX6" fmla="*/ 1633086 w 1633086"/>
                <a:gd name="connsiteY6" fmla="*/ 365126 h 365126"/>
                <a:gd name="connsiteX7" fmla="*/ 1121386 w 1633086"/>
                <a:gd name="connsiteY7" fmla="*/ 365126 h 365126"/>
                <a:gd name="connsiteX8" fmla="*/ 577024 w 1633086"/>
                <a:gd name="connsiteY8" fmla="*/ 365126 h 365126"/>
                <a:gd name="connsiteX9" fmla="*/ 0 w 1633086"/>
                <a:gd name="connsiteY9" fmla="*/ 365126 h 365126"/>
                <a:gd name="connsiteX10" fmla="*/ 0 w 1633086"/>
                <a:gd name="connsiteY10" fmla="*/ 365126 h 365126"/>
                <a:gd name="connsiteX11" fmla="*/ 0 w 1633086"/>
                <a:gd name="connsiteY11" fmla="*/ 0 h 365126"/>
                <a:gd name="connsiteX12" fmla="*/ 0 w 1633086"/>
                <a:gd name="connsiteY12" fmla="*/ 0 h 36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6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8792" y="120717"/>
                    <a:pt x="1610633" y="276424"/>
                    <a:pt x="1633086" y="365126"/>
                  </a:cubicBezTo>
                  <a:lnTo>
                    <a:pt x="1633086" y="365126"/>
                  </a:lnTo>
                  <a:cubicBezTo>
                    <a:pt x="1417345" y="404403"/>
                    <a:pt x="1226985" y="359518"/>
                    <a:pt x="1121386" y="365126"/>
                  </a:cubicBezTo>
                  <a:cubicBezTo>
                    <a:pt x="1015787" y="370734"/>
                    <a:pt x="841976" y="314446"/>
                    <a:pt x="577024" y="365126"/>
                  </a:cubicBezTo>
                  <a:cubicBezTo>
                    <a:pt x="312072" y="415806"/>
                    <a:pt x="146841" y="331949"/>
                    <a:pt x="0" y="365126"/>
                  </a:cubicBezTo>
                  <a:lnTo>
                    <a:pt x="0" y="365126"/>
                  </a:lnTo>
                  <a:cubicBezTo>
                    <a:pt x="-30379" y="252494"/>
                    <a:pt x="39656" y="117209"/>
                    <a:pt x="0" y="0"/>
                  </a:cubicBezTo>
                  <a:lnTo>
                    <a:pt x="0" y="0"/>
                  </a:lnTo>
                  <a:close/>
                </a:path>
                <a:path w="1633086" h="365126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62" y="140513"/>
                    <a:pt x="1629828" y="258400"/>
                    <a:pt x="1633086" y="365126"/>
                  </a:cubicBezTo>
                  <a:lnTo>
                    <a:pt x="1633086" y="365126"/>
                  </a:lnTo>
                  <a:cubicBezTo>
                    <a:pt x="1439352" y="367314"/>
                    <a:pt x="1276815" y="342211"/>
                    <a:pt x="1121386" y="365126"/>
                  </a:cubicBezTo>
                  <a:cubicBezTo>
                    <a:pt x="965957" y="388041"/>
                    <a:pt x="736489" y="305222"/>
                    <a:pt x="544362" y="365126"/>
                  </a:cubicBezTo>
                  <a:cubicBezTo>
                    <a:pt x="352235" y="425030"/>
                    <a:pt x="228539" y="336453"/>
                    <a:pt x="0" y="365126"/>
                  </a:cubicBezTo>
                  <a:lnTo>
                    <a:pt x="0" y="365126"/>
                  </a:lnTo>
                  <a:cubicBezTo>
                    <a:pt x="-42390" y="267509"/>
                    <a:pt x="10096" y="9062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3232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: Diagonal Corners Rounded 14">
              <a:extLst>
                <a:ext uri="{FF2B5EF4-FFF2-40B4-BE49-F238E27FC236}">
                  <a16:creationId xmlns:a16="http://schemas.microsoft.com/office/drawing/2014/main" id="{D274C32E-9707-F6AD-9E25-686E6D81F6B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361116" y="91440"/>
              <a:ext cx="1633086" cy="365125"/>
            </a:xfrm>
            <a:custGeom>
              <a:avLst/>
              <a:gdLst>
                <a:gd name="connsiteX0" fmla="*/ 0 w 1633086"/>
                <a:gd name="connsiteY0" fmla="*/ 0 h 365125"/>
                <a:gd name="connsiteX1" fmla="*/ 577024 w 1633086"/>
                <a:gd name="connsiteY1" fmla="*/ 0 h 365125"/>
                <a:gd name="connsiteX2" fmla="*/ 1137717 w 1633086"/>
                <a:gd name="connsiteY2" fmla="*/ 0 h 365125"/>
                <a:gd name="connsiteX3" fmla="*/ 1633086 w 1633086"/>
                <a:gd name="connsiteY3" fmla="*/ 0 h 365125"/>
                <a:gd name="connsiteX4" fmla="*/ 1633086 w 1633086"/>
                <a:gd name="connsiteY4" fmla="*/ 0 h 365125"/>
                <a:gd name="connsiteX5" fmla="*/ 1633086 w 1633086"/>
                <a:gd name="connsiteY5" fmla="*/ 365125 h 365125"/>
                <a:gd name="connsiteX6" fmla="*/ 1633086 w 1633086"/>
                <a:gd name="connsiteY6" fmla="*/ 365125 h 365125"/>
                <a:gd name="connsiteX7" fmla="*/ 1121386 w 1633086"/>
                <a:gd name="connsiteY7" fmla="*/ 365125 h 365125"/>
                <a:gd name="connsiteX8" fmla="*/ 577024 w 1633086"/>
                <a:gd name="connsiteY8" fmla="*/ 365125 h 365125"/>
                <a:gd name="connsiteX9" fmla="*/ 0 w 1633086"/>
                <a:gd name="connsiteY9" fmla="*/ 365125 h 365125"/>
                <a:gd name="connsiteX10" fmla="*/ 0 w 1633086"/>
                <a:gd name="connsiteY10" fmla="*/ 365125 h 365125"/>
                <a:gd name="connsiteX11" fmla="*/ 0 w 1633086"/>
                <a:gd name="connsiteY11" fmla="*/ 0 h 365125"/>
                <a:gd name="connsiteX12" fmla="*/ 0 w 1633086"/>
                <a:gd name="connsiteY12" fmla="*/ 0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5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1992" y="124054"/>
                    <a:pt x="1609045" y="287585"/>
                    <a:pt x="1633086" y="365125"/>
                  </a:cubicBezTo>
                  <a:lnTo>
                    <a:pt x="1633086" y="365125"/>
                  </a:lnTo>
                  <a:cubicBezTo>
                    <a:pt x="1417345" y="404402"/>
                    <a:pt x="1226985" y="359517"/>
                    <a:pt x="1121386" y="365125"/>
                  </a:cubicBezTo>
                  <a:cubicBezTo>
                    <a:pt x="1015787" y="370733"/>
                    <a:pt x="841976" y="314445"/>
                    <a:pt x="577024" y="365125"/>
                  </a:cubicBezTo>
                  <a:cubicBezTo>
                    <a:pt x="312072" y="415805"/>
                    <a:pt x="146841" y="331948"/>
                    <a:pt x="0" y="365125"/>
                  </a:cubicBezTo>
                  <a:lnTo>
                    <a:pt x="0" y="365125"/>
                  </a:lnTo>
                  <a:cubicBezTo>
                    <a:pt x="-27249" y="244742"/>
                    <a:pt x="40333" y="111141"/>
                    <a:pt x="0" y="0"/>
                  </a:cubicBezTo>
                  <a:lnTo>
                    <a:pt x="0" y="0"/>
                  </a:lnTo>
                  <a:close/>
                </a:path>
                <a:path w="1633086" h="365125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33" y="144445"/>
                    <a:pt x="1627031" y="264184"/>
                    <a:pt x="1633086" y="365125"/>
                  </a:cubicBezTo>
                  <a:lnTo>
                    <a:pt x="1633086" y="365125"/>
                  </a:lnTo>
                  <a:cubicBezTo>
                    <a:pt x="1439352" y="367313"/>
                    <a:pt x="1276815" y="342210"/>
                    <a:pt x="1121386" y="365125"/>
                  </a:cubicBezTo>
                  <a:cubicBezTo>
                    <a:pt x="965957" y="388040"/>
                    <a:pt x="736489" y="305221"/>
                    <a:pt x="544362" y="365125"/>
                  </a:cubicBezTo>
                  <a:cubicBezTo>
                    <a:pt x="352235" y="425029"/>
                    <a:pt x="228539" y="336452"/>
                    <a:pt x="0" y="365125"/>
                  </a:cubicBezTo>
                  <a:lnTo>
                    <a:pt x="0" y="365125"/>
                  </a:lnTo>
                  <a:cubicBezTo>
                    <a:pt x="-39276" y="265253"/>
                    <a:pt x="19396" y="8375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17" name="Google Shape;56;p2">
              <a:extLst>
                <a:ext uri="{FF2B5EF4-FFF2-40B4-BE49-F238E27FC236}">
                  <a16:creationId xmlns:a16="http://schemas.microsoft.com/office/drawing/2014/main" id="{6A55ED0B-1966-C295-2706-82A8F4109EDE}"/>
                </a:ext>
              </a:extLst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09446" y="205467"/>
              <a:ext cx="1336425" cy="1370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Google Shape;163;p8">
            <a:extLst>
              <a:ext uri="{FF2B5EF4-FFF2-40B4-BE49-F238E27FC236}">
                <a16:creationId xmlns:a16="http://schemas.microsoft.com/office/drawing/2014/main" id="{9478F100-B175-77CA-9A79-76D011968B6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688360" y="5470306"/>
            <a:ext cx="481528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Các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công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nghệ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thực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hiện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dự</a:t>
            </a:r>
            <a:r>
              <a:rPr lang="en-US" sz="2000" b="0" i="1" u="none" strike="noStrike" cap="none" dirty="0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strike="noStrike" cap="none" dirty="0" err="1">
                <a:solidFill>
                  <a:srgbClr val="000000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rPr>
              <a:t>án</a:t>
            </a:r>
            <a:endParaRPr sz="2000" b="0" i="1" u="none" strike="noStrike" cap="none" dirty="0">
              <a:solidFill>
                <a:srgbClr val="000000"/>
              </a:solidFill>
              <a:latin typeface="Aptos" panose="020B0004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164;p8" descr="Node.js - Wikipedia">
            <a:extLst>
              <a:ext uri="{FF2B5EF4-FFF2-40B4-BE49-F238E27FC236}">
                <a16:creationId xmlns:a16="http://schemas.microsoft.com/office/drawing/2014/main" id="{6E777C81-7F69-D874-5D79-749F08245C06}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88672" y="1765996"/>
            <a:ext cx="2391889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5;p8">
            <a:extLst>
              <a:ext uri="{FF2B5EF4-FFF2-40B4-BE49-F238E27FC236}">
                <a16:creationId xmlns:a16="http://schemas.microsoft.com/office/drawing/2014/main" id="{BECCB5C6-FC42-6878-5350-72578EBF42B4}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61996" y="1765996"/>
            <a:ext cx="1463040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66;p8">
            <a:extLst>
              <a:ext uri="{FF2B5EF4-FFF2-40B4-BE49-F238E27FC236}">
                <a16:creationId xmlns:a16="http://schemas.microsoft.com/office/drawing/2014/main" id="{3847A3EF-9ABA-5074-E5A9-9B28F7157CAF}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2618" y="1765996"/>
            <a:ext cx="1387182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67;p8">
            <a:extLst>
              <a:ext uri="{FF2B5EF4-FFF2-40B4-BE49-F238E27FC236}">
                <a16:creationId xmlns:a16="http://schemas.microsoft.com/office/drawing/2014/main" id="{660E31DE-5A1C-2C3C-BE3D-BEF65198CEA1}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73436" y="1765996"/>
            <a:ext cx="4824924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68;p8">
            <a:extLst>
              <a:ext uri="{FF2B5EF4-FFF2-40B4-BE49-F238E27FC236}">
                <a16:creationId xmlns:a16="http://schemas.microsoft.com/office/drawing/2014/main" id="{97679A36-D571-4E59-EADC-751B7C4CF732}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38922" y="3429000"/>
            <a:ext cx="1463040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69;p8">
            <a:extLst>
              <a:ext uri="{FF2B5EF4-FFF2-40B4-BE49-F238E27FC236}">
                <a16:creationId xmlns:a16="http://schemas.microsoft.com/office/drawing/2014/main" id="{7F04AD39-3577-4CE4-E853-593912FAE18B}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64480" y="3429000"/>
            <a:ext cx="1463040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70;p8">
            <a:extLst>
              <a:ext uri="{FF2B5EF4-FFF2-40B4-BE49-F238E27FC236}">
                <a16:creationId xmlns:a16="http://schemas.microsoft.com/office/drawing/2014/main" id="{2429A4D9-4C62-8574-680C-ADCE2E10B2EE}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690038" y="3429000"/>
            <a:ext cx="2393216" cy="1463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709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ED3AC5F-2DE6-8695-7B01-5B20256EF10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8637" y="91440"/>
            <a:ext cx="6375658" cy="646331"/>
          </a:xfrm>
          <a:custGeom>
            <a:avLst/>
            <a:gdLst>
              <a:gd name="connsiteX0" fmla="*/ 0 w 6375658"/>
              <a:gd name="connsiteY0" fmla="*/ 0 h 646331"/>
              <a:gd name="connsiteX1" fmla="*/ 643362 w 6375658"/>
              <a:gd name="connsiteY1" fmla="*/ 0 h 646331"/>
              <a:gd name="connsiteX2" fmla="*/ 1031697 w 6375658"/>
              <a:gd name="connsiteY2" fmla="*/ 0 h 646331"/>
              <a:gd name="connsiteX3" fmla="*/ 1547546 w 6375658"/>
              <a:gd name="connsiteY3" fmla="*/ 0 h 646331"/>
              <a:gd name="connsiteX4" fmla="*/ 2254665 w 6375658"/>
              <a:gd name="connsiteY4" fmla="*/ 0 h 646331"/>
              <a:gd name="connsiteX5" fmla="*/ 2834270 w 6375658"/>
              <a:gd name="connsiteY5" fmla="*/ 0 h 646331"/>
              <a:gd name="connsiteX6" fmla="*/ 3477632 w 6375658"/>
              <a:gd name="connsiteY6" fmla="*/ 0 h 646331"/>
              <a:gd name="connsiteX7" fmla="*/ 3993480 w 6375658"/>
              <a:gd name="connsiteY7" fmla="*/ 0 h 646331"/>
              <a:gd name="connsiteX8" fmla="*/ 4573086 w 6375658"/>
              <a:gd name="connsiteY8" fmla="*/ 0 h 646331"/>
              <a:gd name="connsiteX9" fmla="*/ 5280204 w 6375658"/>
              <a:gd name="connsiteY9" fmla="*/ 0 h 646331"/>
              <a:gd name="connsiteX10" fmla="*/ 5732296 w 6375658"/>
              <a:gd name="connsiteY10" fmla="*/ 0 h 646331"/>
              <a:gd name="connsiteX11" fmla="*/ 6375658 w 6375658"/>
              <a:gd name="connsiteY11" fmla="*/ 0 h 646331"/>
              <a:gd name="connsiteX12" fmla="*/ 6375658 w 6375658"/>
              <a:gd name="connsiteY12" fmla="*/ 310239 h 646331"/>
              <a:gd name="connsiteX13" fmla="*/ 6375658 w 6375658"/>
              <a:gd name="connsiteY13" fmla="*/ 646331 h 646331"/>
              <a:gd name="connsiteX14" fmla="*/ 5796053 w 6375658"/>
              <a:gd name="connsiteY14" fmla="*/ 646331 h 646331"/>
              <a:gd name="connsiteX15" fmla="*/ 5216447 w 6375658"/>
              <a:gd name="connsiteY15" fmla="*/ 646331 h 646331"/>
              <a:gd name="connsiteX16" fmla="*/ 4764355 w 6375658"/>
              <a:gd name="connsiteY16" fmla="*/ 646331 h 646331"/>
              <a:gd name="connsiteX17" fmla="*/ 4184750 w 6375658"/>
              <a:gd name="connsiteY17" fmla="*/ 646331 h 646331"/>
              <a:gd name="connsiteX18" fmla="*/ 3605145 w 6375658"/>
              <a:gd name="connsiteY18" fmla="*/ 646331 h 646331"/>
              <a:gd name="connsiteX19" fmla="*/ 3025540 w 6375658"/>
              <a:gd name="connsiteY19" fmla="*/ 646331 h 646331"/>
              <a:gd name="connsiteX20" fmla="*/ 2445934 w 6375658"/>
              <a:gd name="connsiteY20" fmla="*/ 646331 h 646331"/>
              <a:gd name="connsiteX21" fmla="*/ 1930086 w 6375658"/>
              <a:gd name="connsiteY21" fmla="*/ 646331 h 646331"/>
              <a:gd name="connsiteX22" fmla="*/ 1286724 w 6375658"/>
              <a:gd name="connsiteY22" fmla="*/ 646331 h 646331"/>
              <a:gd name="connsiteX23" fmla="*/ 707118 w 6375658"/>
              <a:gd name="connsiteY23" fmla="*/ 646331 h 646331"/>
              <a:gd name="connsiteX24" fmla="*/ 0 w 6375658"/>
              <a:gd name="connsiteY24" fmla="*/ 646331 h 646331"/>
              <a:gd name="connsiteX25" fmla="*/ 0 w 6375658"/>
              <a:gd name="connsiteY25" fmla="*/ 310239 h 646331"/>
              <a:gd name="connsiteX26" fmla="*/ 0 w 6375658"/>
              <a:gd name="connsiteY26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375658" h="646331" fill="none" extrusionOk="0">
                <a:moveTo>
                  <a:pt x="0" y="0"/>
                </a:moveTo>
                <a:cubicBezTo>
                  <a:pt x="196125" y="-5257"/>
                  <a:pt x="514254" y="49494"/>
                  <a:pt x="643362" y="0"/>
                </a:cubicBezTo>
                <a:cubicBezTo>
                  <a:pt x="772470" y="-49494"/>
                  <a:pt x="869312" y="34065"/>
                  <a:pt x="1031697" y="0"/>
                </a:cubicBezTo>
                <a:cubicBezTo>
                  <a:pt x="1194083" y="-34065"/>
                  <a:pt x="1328100" y="3854"/>
                  <a:pt x="1547546" y="0"/>
                </a:cubicBezTo>
                <a:cubicBezTo>
                  <a:pt x="1766992" y="-3854"/>
                  <a:pt x="2027614" y="20488"/>
                  <a:pt x="2254665" y="0"/>
                </a:cubicBezTo>
                <a:cubicBezTo>
                  <a:pt x="2481716" y="-20488"/>
                  <a:pt x="2712276" y="5967"/>
                  <a:pt x="2834270" y="0"/>
                </a:cubicBezTo>
                <a:cubicBezTo>
                  <a:pt x="2956265" y="-5967"/>
                  <a:pt x="3271982" y="14710"/>
                  <a:pt x="3477632" y="0"/>
                </a:cubicBezTo>
                <a:cubicBezTo>
                  <a:pt x="3683282" y="-14710"/>
                  <a:pt x="3850073" y="59588"/>
                  <a:pt x="3993480" y="0"/>
                </a:cubicBezTo>
                <a:cubicBezTo>
                  <a:pt x="4136887" y="-59588"/>
                  <a:pt x="4435049" y="5772"/>
                  <a:pt x="4573086" y="0"/>
                </a:cubicBezTo>
                <a:cubicBezTo>
                  <a:pt x="4711123" y="-5772"/>
                  <a:pt x="5008854" y="67414"/>
                  <a:pt x="5280204" y="0"/>
                </a:cubicBezTo>
                <a:cubicBezTo>
                  <a:pt x="5551554" y="-67414"/>
                  <a:pt x="5520472" y="15124"/>
                  <a:pt x="5732296" y="0"/>
                </a:cubicBezTo>
                <a:cubicBezTo>
                  <a:pt x="5944120" y="-15124"/>
                  <a:pt x="6151726" y="19140"/>
                  <a:pt x="6375658" y="0"/>
                </a:cubicBezTo>
                <a:cubicBezTo>
                  <a:pt x="6395304" y="62260"/>
                  <a:pt x="6374532" y="192504"/>
                  <a:pt x="6375658" y="310239"/>
                </a:cubicBezTo>
                <a:cubicBezTo>
                  <a:pt x="6376784" y="427974"/>
                  <a:pt x="6364155" y="521001"/>
                  <a:pt x="6375658" y="646331"/>
                </a:cubicBezTo>
                <a:cubicBezTo>
                  <a:pt x="6094645" y="708777"/>
                  <a:pt x="6048070" y="601301"/>
                  <a:pt x="5796053" y="646331"/>
                </a:cubicBezTo>
                <a:cubicBezTo>
                  <a:pt x="5544036" y="691361"/>
                  <a:pt x="5505258" y="613473"/>
                  <a:pt x="5216447" y="646331"/>
                </a:cubicBezTo>
                <a:cubicBezTo>
                  <a:pt x="4927636" y="679189"/>
                  <a:pt x="4942342" y="613533"/>
                  <a:pt x="4764355" y="646331"/>
                </a:cubicBezTo>
                <a:cubicBezTo>
                  <a:pt x="4586368" y="679129"/>
                  <a:pt x="4313202" y="586298"/>
                  <a:pt x="4184750" y="646331"/>
                </a:cubicBezTo>
                <a:cubicBezTo>
                  <a:pt x="4056299" y="706364"/>
                  <a:pt x="3804398" y="580737"/>
                  <a:pt x="3605145" y="646331"/>
                </a:cubicBezTo>
                <a:cubicBezTo>
                  <a:pt x="3405893" y="711925"/>
                  <a:pt x="3268320" y="618030"/>
                  <a:pt x="3025540" y="646331"/>
                </a:cubicBezTo>
                <a:cubicBezTo>
                  <a:pt x="2782761" y="674632"/>
                  <a:pt x="2628345" y="578874"/>
                  <a:pt x="2445934" y="646331"/>
                </a:cubicBezTo>
                <a:cubicBezTo>
                  <a:pt x="2263523" y="713788"/>
                  <a:pt x="2152413" y="635431"/>
                  <a:pt x="1930086" y="646331"/>
                </a:cubicBezTo>
                <a:cubicBezTo>
                  <a:pt x="1707759" y="657231"/>
                  <a:pt x="1451527" y="590314"/>
                  <a:pt x="1286724" y="646331"/>
                </a:cubicBezTo>
                <a:cubicBezTo>
                  <a:pt x="1121921" y="702348"/>
                  <a:pt x="908309" y="596208"/>
                  <a:pt x="707118" y="646331"/>
                </a:cubicBezTo>
                <a:cubicBezTo>
                  <a:pt x="505927" y="696454"/>
                  <a:pt x="333000" y="601989"/>
                  <a:pt x="0" y="646331"/>
                </a:cubicBezTo>
                <a:cubicBezTo>
                  <a:pt x="-22796" y="525993"/>
                  <a:pt x="21796" y="426386"/>
                  <a:pt x="0" y="310239"/>
                </a:cubicBezTo>
                <a:cubicBezTo>
                  <a:pt x="-21796" y="194092"/>
                  <a:pt x="30313" y="62169"/>
                  <a:pt x="0" y="0"/>
                </a:cubicBezTo>
                <a:close/>
              </a:path>
              <a:path w="6375658" h="646331" stroke="0" extrusionOk="0">
                <a:moveTo>
                  <a:pt x="0" y="0"/>
                </a:moveTo>
                <a:cubicBezTo>
                  <a:pt x="211361" y="-28628"/>
                  <a:pt x="323582" y="16713"/>
                  <a:pt x="515849" y="0"/>
                </a:cubicBezTo>
                <a:cubicBezTo>
                  <a:pt x="708116" y="-16713"/>
                  <a:pt x="811349" y="29977"/>
                  <a:pt x="904184" y="0"/>
                </a:cubicBezTo>
                <a:cubicBezTo>
                  <a:pt x="997020" y="-29977"/>
                  <a:pt x="1406853" y="25532"/>
                  <a:pt x="1611303" y="0"/>
                </a:cubicBezTo>
                <a:cubicBezTo>
                  <a:pt x="1815753" y="-25532"/>
                  <a:pt x="1886382" y="42710"/>
                  <a:pt x="2127151" y="0"/>
                </a:cubicBezTo>
                <a:cubicBezTo>
                  <a:pt x="2367920" y="-42710"/>
                  <a:pt x="2529731" y="11805"/>
                  <a:pt x="2643000" y="0"/>
                </a:cubicBezTo>
                <a:cubicBezTo>
                  <a:pt x="2756269" y="-11805"/>
                  <a:pt x="3023852" y="1817"/>
                  <a:pt x="3350118" y="0"/>
                </a:cubicBezTo>
                <a:cubicBezTo>
                  <a:pt x="3676384" y="-1817"/>
                  <a:pt x="3654704" y="11893"/>
                  <a:pt x="3802211" y="0"/>
                </a:cubicBezTo>
                <a:cubicBezTo>
                  <a:pt x="3949718" y="-11893"/>
                  <a:pt x="4176899" y="27255"/>
                  <a:pt x="4509329" y="0"/>
                </a:cubicBezTo>
                <a:cubicBezTo>
                  <a:pt x="4841759" y="-27255"/>
                  <a:pt x="4950617" y="63153"/>
                  <a:pt x="5216447" y="0"/>
                </a:cubicBezTo>
                <a:cubicBezTo>
                  <a:pt x="5482277" y="-63153"/>
                  <a:pt x="5653988" y="40892"/>
                  <a:pt x="5796053" y="0"/>
                </a:cubicBezTo>
                <a:cubicBezTo>
                  <a:pt x="5938118" y="-40892"/>
                  <a:pt x="6209134" y="20968"/>
                  <a:pt x="6375658" y="0"/>
                </a:cubicBezTo>
                <a:cubicBezTo>
                  <a:pt x="6411596" y="82963"/>
                  <a:pt x="6352720" y="180507"/>
                  <a:pt x="6375658" y="316702"/>
                </a:cubicBezTo>
                <a:cubicBezTo>
                  <a:pt x="6398596" y="452897"/>
                  <a:pt x="6336525" y="530388"/>
                  <a:pt x="6375658" y="646331"/>
                </a:cubicBezTo>
                <a:cubicBezTo>
                  <a:pt x="6206651" y="665949"/>
                  <a:pt x="6039827" y="583131"/>
                  <a:pt x="5796053" y="646331"/>
                </a:cubicBezTo>
                <a:cubicBezTo>
                  <a:pt x="5552280" y="709531"/>
                  <a:pt x="5459197" y="598674"/>
                  <a:pt x="5343961" y="646331"/>
                </a:cubicBezTo>
                <a:cubicBezTo>
                  <a:pt x="5228725" y="693988"/>
                  <a:pt x="4974818" y="613401"/>
                  <a:pt x="4764355" y="646331"/>
                </a:cubicBezTo>
                <a:cubicBezTo>
                  <a:pt x="4553892" y="679261"/>
                  <a:pt x="4212972" y="619325"/>
                  <a:pt x="4057237" y="646331"/>
                </a:cubicBezTo>
                <a:cubicBezTo>
                  <a:pt x="3901502" y="673337"/>
                  <a:pt x="3596370" y="628371"/>
                  <a:pt x="3477632" y="646331"/>
                </a:cubicBezTo>
                <a:cubicBezTo>
                  <a:pt x="3358894" y="664291"/>
                  <a:pt x="3191466" y="614822"/>
                  <a:pt x="3089296" y="646331"/>
                </a:cubicBezTo>
                <a:cubicBezTo>
                  <a:pt x="2987126" y="677840"/>
                  <a:pt x="2841198" y="640569"/>
                  <a:pt x="2637204" y="646331"/>
                </a:cubicBezTo>
                <a:cubicBezTo>
                  <a:pt x="2433210" y="652093"/>
                  <a:pt x="2211702" y="567775"/>
                  <a:pt x="1930086" y="646331"/>
                </a:cubicBezTo>
                <a:cubicBezTo>
                  <a:pt x="1648470" y="724887"/>
                  <a:pt x="1498722" y="602275"/>
                  <a:pt x="1350480" y="646331"/>
                </a:cubicBezTo>
                <a:cubicBezTo>
                  <a:pt x="1202238" y="690387"/>
                  <a:pt x="1074538" y="593437"/>
                  <a:pt x="898388" y="646331"/>
                </a:cubicBezTo>
                <a:cubicBezTo>
                  <a:pt x="722238" y="699225"/>
                  <a:pt x="293805" y="585889"/>
                  <a:pt x="0" y="646331"/>
                </a:cubicBezTo>
                <a:cubicBezTo>
                  <a:pt x="-10891" y="578005"/>
                  <a:pt x="13391" y="448872"/>
                  <a:pt x="0" y="342555"/>
                </a:cubicBezTo>
                <a:cubicBezTo>
                  <a:pt x="-13391" y="236238"/>
                  <a:pt x="2374" y="70449"/>
                  <a:pt x="0" y="0"/>
                </a:cubicBezTo>
                <a:close/>
              </a:path>
            </a:pathLst>
          </a:custGeom>
          <a:solidFill>
            <a:srgbClr val="F53232"/>
          </a:solidFill>
          <a:ln w="12700">
            <a:solidFill>
              <a:srgbClr val="F5323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2.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Cơ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sở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lí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Aptos" panose="02110004020202020204"/>
              </a:rPr>
              <a:t>thuyết</a:t>
            </a:r>
            <a:r>
              <a:rPr lang="en-US" sz="36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(Website </a:t>
            </a: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tương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sz="2400" b="1" dirty="0" err="1">
                <a:solidFill>
                  <a:prstClr val="white"/>
                </a:solidFill>
                <a:latin typeface="Aptos" panose="02110004020202020204"/>
              </a:rPr>
              <a:t>tự</a:t>
            </a:r>
            <a:r>
              <a:rPr lang="en-US" sz="2400" b="1" dirty="0">
                <a:solidFill>
                  <a:prstClr val="white"/>
                </a:solidFill>
                <a:latin typeface="Aptos" panose="02110004020202020204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B62F340-3165-F9BA-6668-D033CF11B6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EBA74B-B162-4AA0-9BC4-9AFB05127C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8FD680-B2E4-C031-8F03-05C447FA04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361116" y="91440"/>
            <a:ext cx="1738170" cy="469267"/>
            <a:chOff x="10361116" y="91440"/>
            <a:chExt cx="1738170" cy="469267"/>
          </a:xfrm>
        </p:grpSpPr>
        <p:sp>
          <p:nvSpPr>
            <p:cNvPr id="14" name="Rectangle: Diagonal Corners Rounded 13">
              <a:extLst>
                <a:ext uri="{FF2B5EF4-FFF2-40B4-BE49-F238E27FC236}">
                  <a16:creationId xmlns:a16="http://schemas.microsoft.com/office/drawing/2014/main" id="{CD0025EB-5198-FFA2-9EC1-C466091DE74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466200" y="195581"/>
              <a:ext cx="1633086" cy="365126"/>
            </a:xfrm>
            <a:custGeom>
              <a:avLst/>
              <a:gdLst>
                <a:gd name="connsiteX0" fmla="*/ 0 w 1633086"/>
                <a:gd name="connsiteY0" fmla="*/ 0 h 365126"/>
                <a:gd name="connsiteX1" fmla="*/ 577024 w 1633086"/>
                <a:gd name="connsiteY1" fmla="*/ 0 h 365126"/>
                <a:gd name="connsiteX2" fmla="*/ 1137717 w 1633086"/>
                <a:gd name="connsiteY2" fmla="*/ 0 h 365126"/>
                <a:gd name="connsiteX3" fmla="*/ 1633086 w 1633086"/>
                <a:gd name="connsiteY3" fmla="*/ 0 h 365126"/>
                <a:gd name="connsiteX4" fmla="*/ 1633086 w 1633086"/>
                <a:gd name="connsiteY4" fmla="*/ 0 h 365126"/>
                <a:gd name="connsiteX5" fmla="*/ 1633086 w 1633086"/>
                <a:gd name="connsiteY5" fmla="*/ 365126 h 365126"/>
                <a:gd name="connsiteX6" fmla="*/ 1633086 w 1633086"/>
                <a:gd name="connsiteY6" fmla="*/ 365126 h 365126"/>
                <a:gd name="connsiteX7" fmla="*/ 1121386 w 1633086"/>
                <a:gd name="connsiteY7" fmla="*/ 365126 h 365126"/>
                <a:gd name="connsiteX8" fmla="*/ 577024 w 1633086"/>
                <a:gd name="connsiteY8" fmla="*/ 365126 h 365126"/>
                <a:gd name="connsiteX9" fmla="*/ 0 w 1633086"/>
                <a:gd name="connsiteY9" fmla="*/ 365126 h 365126"/>
                <a:gd name="connsiteX10" fmla="*/ 0 w 1633086"/>
                <a:gd name="connsiteY10" fmla="*/ 365126 h 365126"/>
                <a:gd name="connsiteX11" fmla="*/ 0 w 1633086"/>
                <a:gd name="connsiteY11" fmla="*/ 0 h 365126"/>
                <a:gd name="connsiteX12" fmla="*/ 0 w 1633086"/>
                <a:gd name="connsiteY12" fmla="*/ 0 h 36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6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8792" y="120717"/>
                    <a:pt x="1610633" y="276424"/>
                    <a:pt x="1633086" y="365126"/>
                  </a:cubicBezTo>
                  <a:lnTo>
                    <a:pt x="1633086" y="365126"/>
                  </a:lnTo>
                  <a:cubicBezTo>
                    <a:pt x="1417345" y="404403"/>
                    <a:pt x="1226985" y="359518"/>
                    <a:pt x="1121386" y="365126"/>
                  </a:cubicBezTo>
                  <a:cubicBezTo>
                    <a:pt x="1015787" y="370734"/>
                    <a:pt x="841976" y="314446"/>
                    <a:pt x="577024" y="365126"/>
                  </a:cubicBezTo>
                  <a:cubicBezTo>
                    <a:pt x="312072" y="415806"/>
                    <a:pt x="146841" y="331949"/>
                    <a:pt x="0" y="365126"/>
                  </a:cubicBezTo>
                  <a:lnTo>
                    <a:pt x="0" y="365126"/>
                  </a:lnTo>
                  <a:cubicBezTo>
                    <a:pt x="-30379" y="252494"/>
                    <a:pt x="39656" y="117209"/>
                    <a:pt x="0" y="0"/>
                  </a:cubicBezTo>
                  <a:lnTo>
                    <a:pt x="0" y="0"/>
                  </a:lnTo>
                  <a:close/>
                </a:path>
                <a:path w="1633086" h="365126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62" y="140513"/>
                    <a:pt x="1629828" y="258400"/>
                    <a:pt x="1633086" y="365126"/>
                  </a:cubicBezTo>
                  <a:lnTo>
                    <a:pt x="1633086" y="365126"/>
                  </a:lnTo>
                  <a:cubicBezTo>
                    <a:pt x="1439352" y="367314"/>
                    <a:pt x="1276815" y="342211"/>
                    <a:pt x="1121386" y="365126"/>
                  </a:cubicBezTo>
                  <a:cubicBezTo>
                    <a:pt x="965957" y="388041"/>
                    <a:pt x="736489" y="305222"/>
                    <a:pt x="544362" y="365126"/>
                  </a:cubicBezTo>
                  <a:cubicBezTo>
                    <a:pt x="352235" y="425030"/>
                    <a:pt x="228539" y="336453"/>
                    <a:pt x="0" y="365126"/>
                  </a:cubicBezTo>
                  <a:lnTo>
                    <a:pt x="0" y="365126"/>
                  </a:lnTo>
                  <a:cubicBezTo>
                    <a:pt x="-42390" y="267509"/>
                    <a:pt x="10096" y="9062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3232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: Diagonal Corners Rounded 14">
              <a:extLst>
                <a:ext uri="{FF2B5EF4-FFF2-40B4-BE49-F238E27FC236}">
                  <a16:creationId xmlns:a16="http://schemas.microsoft.com/office/drawing/2014/main" id="{D274C32E-9707-F6AD-9E25-686E6D81F6B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361116" y="91440"/>
              <a:ext cx="1633086" cy="365125"/>
            </a:xfrm>
            <a:custGeom>
              <a:avLst/>
              <a:gdLst>
                <a:gd name="connsiteX0" fmla="*/ 0 w 1633086"/>
                <a:gd name="connsiteY0" fmla="*/ 0 h 365125"/>
                <a:gd name="connsiteX1" fmla="*/ 577024 w 1633086"/>
                <a:gd name="connsiteY1" fmla="*/ 0 h 365125"/>
                <a:gd name="connsiteX2" fmla="*/ 1137717 w 1633086"/>
                <a:gd name="connsiteY2" fmla="*/ 0 h 365125"/>
                <a:gd name="connsiteX3" fmla="*/ 1633086 w 1633086"/>
                <a:gd name="connsiteY3" fmla="*/ 0 h 365125"/>
                <a:gd name="connsiteX4" fmla="*/ 1633086 w 1633086"/>
                <a:gd name="connsiteY4" fmla="*/ 0 h 365125"/>
                <a:gd name="connsiteX5" fmla="*/ 1633086 w 1633086"/>
                <a:gd name="connsiteY5" fmla="*/ 365125 h 365125"/>
                <a:gd name="connsiteX6" fmla="*/ 1633086 w 1633086"/>
                <a:gd name="connsiteY6" fmla="*/ 365125 h 365125"/>
                <a:gd name="connsiteX7" fmla="*/ 1121386 w 1633086"/>
                <a:gd name="connsiteY7" fmla="*/ 365125 h 365125"/>
                <a:gd name="connsiteX8" fmla="*/ 577024 w 1633086"/>
                <a:gd name="connsiteY8" fmla="*/ 365125 h 365125"/>
                <a:gd name="connsiteX9" fmla="*/ 0 w 1633086"/>
                <a:gd name="connsiteY9" fmla="*/ 365125 h 365125"/>
                <a:gd name="connsiteX10" fmla="*/ 0 w 1633086"/>
                <a:gd name="connsiteY10" fmla="*/ 365125 h 365125"/>
                <a:gd name="connsiteX11" fmla="*/ 0 w 1633086"/>
                <a:gd name="connsiteY11" fmla="*/ 0 h 365125"/>
                <a:gd name="connsiteX12" fmla="*/ 0 w 1633086"/>
                <a:gd name="connsiteY12" fmla="*/ 0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86" h="365125" fill="none" extrusionOk="0">
                  <a:moveTo>
                    <a:pt x="0" y="0"/>
                  </a:moveTo>
                  <a:cubicBezTo>
                    <a:pt x="249953" y="-20926"/>
                    <a:pt x="294779" y="25116"/>
                    <a:pt x="577024" y="0"/>
                  </a:cubicBezTo>
                  <a:cubicBezTo>
                    <a:pt x="859269" y="-25116"/>
                    <a:pt x="860222" y="53322"/>
                    <a:pt x="1137717" y="0"/>
                  </a:cubicBezTo>
                  <a:cubicBezTo>
                    <a:pt x="1415212" y="-53322"/>
                    <a:pt x="1441113" y="39778"/>
                    <a:pt x="1633086" y="0"/>
                  </a:cubicBezTo>
                  <a:lnTo>
                    <a:pt x="1633086" y="0"/>
                  </a:lnTo>
                  <a:cubicBezTo>
                    <a:pt x="1661992" y="124054"/>
                    <a:pt x="1609045" y="287585"/>
                    <a:pt x="1633086" y="365125"/>
                  </a:cubicBezTo>
                  <a:lnTo>
                    <a:pt x="1633086" y="365125"/>
                  </a:lnTo>
                  <a:cubicBezTo>
                    <a:pt x="1417345" y="404402"/>
                    <a:pt x="1226985" y="359517"/>
                    <a:pt x="1121386" y="365125"/>
                  </a:cubicBezTo>
                  <a:cubicBezTo>
                    <a:pt x="1015787" y="370733"/>
                    <a:pt x="841976" y="314445"/>
                    <a:pt x="577024" y="365125"/>
                  </a:cubicBezTo>
                  <a:cubicBezTo>
                    <a:pt x="312072" y="415805"/>
                    <a:pt x="146841" y="331948"/>
                    <a:pt x="0" y="365125"/>
                  </a:cubicBezTo>
                  <a:lnTo>
                    <a:pt x="0" y="365125"/>
                  </a:lnTo>
                  <a:cubicBezTo>
                    <a:pt x="-27249" y="244742"/>
                    <a:pt x="40333" y="111141"/>
                    <a:pt x="0" y="0"/>
                  </a:cubicBezTo>
                  <a:lnTo>
                    <a:pt x="0" y="0"/>
                  </a:lnTo>
                  <a:close/>
                </a:path>
                <a:path w="1633086" h="365125" stroke="0" extrusionOk="0">
                  <a:moveTo>
                    <a:pt x="0" y="0"/>
                  </a:moveTo>
                  <a:cubicBezTo>
                    <a:pt x="214728" y="-40038"/>
                    <a:pt x="290403" y="21260"/>
                    <a:pt x="528031" y="0"/>
                  </a:cubicBezTo>
                  <a:cubicBezTo>
                    <a:pt x="765659" y="-21260"/>
                    <a:pt x="834003" y="6666"/>
                    <a:pt x="1023401" y="0"/>
                  </a:cubicBezTo>
                  <a:cubicBezTo>
                    <a:pt x="1212799" y="-6666"/>
                    <a:pt x="1482052" y="14854"/>
                    <a:pt x="1633086" y="0"/>
                  </a:cubicBezTo>
                  <a:lnTo>
                    <a:pt x="1633086" y="0"/>
                  </a:lnTo>
                  <a:cubicBezTo>
                    <a:pt x="1634133" y="144445"/>
                    <a:pt x="1627031" y="264184"/>
                    <a:pt x="1633086" y="365125"/>
                  </a:cubicBezTo>
                  <a:lnTo>
                    <a:pt x="1633086" y="365125"/>
                  </a:lnTo>
                  <a:cubicBezTo>
                    <a:pt x="1439352" y="367313"/>
                    <a:pt x="1276815" y="342210"/>
                    <a:pt x="1121386" y="365125"/>
                  </a:cubicBezTo>
                  <a:cubicBezTo>
                    <a:pt x="965957" y="388040"/>
                    <a:pt x="736489" y="305221"/>
                    <a:pt x="544362" y="365125"/>
                  </a:cubicBezTo>
                  <a:cubicBezTo>
                    <a:pt x="352235" y="425029"/>
                    <a:pt x="228539" y="336452"/>
                    <a:pt x="0" y="365125"/>
                  </a:cubicBezTo>
                  <a:lnTo>
                    <a:pt x="0" y="365125"/>
                  </a:lnTo>
                  <a:cubicBezTo>
                    <a:pt x="-39276" y="265253"/>
                    <a:pt x="19396" y="8375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2D3A47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2DiagRect">
                      <a:avLst>
                        <a:gd name="adj1" fmla="val 0"/>
                        <a:gd name="adj2" fmla="val 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17" name="Google Shape;56;p2">
              <a:extLst>
                <a:ext uri="{FF2B5EF4-FFF2-40B4-BE49-F238E27FC236}">
                  <a16:creationId xmlns:a16="http://schemas.microsoft.com/office/drawing/2014/main" id="{6A55ED0B-1966-C295-2706-82A8F4109EDE}"/>
                </a:ext>
              </a:extLst>
            </p:cNvPr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09446" y="205467"/>
              <a:ext cx="1336425" cy="13706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Google Shape;183;p9">
            <a:extLst>
              <a:ext uri="{FF2B5EF4-FFF2-40B4-BE49-F238E27FC236}">
                <a16:creationId xmlns:a16="http://schemas.microsoft.com/office/drawing/2014/main" id="{5B6499FF-B9CD-5A83-5AC5-B4EC78808DE2}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alphaModFix/>
          </a:blip>
          <a:srcRect t="27353" b="26495"/>
          <a:stretch/>
        </p:blipFill>
        <p:spPr>
          <a:xfrm>
            <a:off x="1780776" y="2823210"/>
            <a:ext cx="3804180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84;p9">
            <a:extLst>
              <a:ext uri="{FF2B5EF4-FFF2-40B4-BE49-F238E27FC236}">
                <a16:creationId xmlns:a16="http://schemas.microsoft.com/office/drawing/2014/main" id="{720E954A-7827-397D-370F-3447309E2D98}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>
            <a:alphaModFix/>
          </a:blip>
          <a:srcRect t="39560" b="38714"/>
          <a:stretch/>
        </p:blipFill>
        <p:spPr>
          <a:xfrm>
            <a:off x="6302988" y="2880360"/>
            <a:ext cx="5050812" cy="1097280"/>
          </a:xfrm>
          <a:prstGeom prst="rect">
            <a:avLst/>
          </a:prstGeom>
          <a:solidFill>
            <a:srgbClr val="825F00"/>
          </a:solidFill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79FA36-60F0-A4C6-BE7D-45B9AF04CA2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892800" y="1727200"/>
            <a:ext cx="0" cy="3289300"/>
          </a:xfrm>
          <a:prstGeom prst="line">
            <a:avLst/>
          </a:prstGeom>
          <a:ln w="34925">
            <a:solidFill>
              <a:srgbClr val="F532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3043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915</Words>
  <Application>Microsoft Office PowerPoint</Application>
  <PresentationFormat>Widescreen</PresentationFormat>
  <Paragraphs>149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ĐẠT NGUYỄN TẤN</dc:creator>
  <cp:lastModifiedBy>ĐẠT NGUYỄN TẤN</cp:lastModifiedBy>
  <cp:revision>17</cp:revision>
  <dcterms:created xsi:type="dcterms:W3CDTF">2024-07-19T02:30:02Z</dcterms:created>
  <dcterms:modified xsi:type="dcterms:W3CDTF">2024-07-20T05:35:02Z</dcterms:modified>
</cp:coreProperties>
</file>