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87" r:id="rId1"/>
  </p:sldMasterIdLst>
  <p:notesMasterIdLst>
    <p:notesMasterId r:id="rId7"/>
  </p:notesMasterIdLst>
  <p:sldIdLst>
    <p:sldId id="363" r:id="rId2"/>
    <p:sldId id="365" r:id="rId3"/>
    <p:sldId id="368" r:id="rId4"/>
    <p:sldId id="366" r:id="rId5"/>
    <p:sldId id="36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31"/>
    <a:srgbClr val="FFC000"/>
    <a:srgbClr val="B1B1B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45D55-697E-470E-812B-10AB9DE328BA}">
  <a:tblStyle styleId="{75845D55-697E-470E-812B-10AB9DE32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BLANK_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0000" y="1273211"/>
            <a:ext cx="77037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tamaran Thin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10600" y="491502"/>
            <a:ext cx="6322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90" name="Google Shape;90;p1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4C500-D75A-48FD-A3BF-BCC5D97E4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C917C-7524-45E4-A451-91AECD069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-28575" y="-95250"/>
            <a:ext cx="4648200" cy="533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8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67" name="Google Shape;367;p3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718D0-B3FB-4900-8FD9-55ABA3560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10658-807B-45FD-B3CB-CD49FF796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-66675" y="2495550"/>
            <a:ext cx="9334500" cy="26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39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74" name="Google Shape;374;p3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95568-0443-48FF-9485-ED598BDA5A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33746-7413-4EB4-95A2-F317A75B9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21F1E-D852-48B4-9DA3-6E2ADFA62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AE9E-37B3-4437-8172-EC79969E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4" r:id="rId2"/>
    <p:sldLayoutId id="214748368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ADA081-A05B-46C7-6A46-3B0E3615F626}"/>
              </a:ext>
            </a:extLst>
          </p:cNvPr>
          <p:cNvSpPr txBox="1"/>
          <p:nvPr/>
        </p:nvSpPr>
        <p:spPr>
          <a:xfrm>
            <a:off x="1009564" y="69431"/>
            <a:ext cx="42804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TR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ỜNG ĐẠI HỌC CÔNG NGHỆ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 HỌC VÀ KĨ THUẬT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MÔN HỌC THIẾT KẾ GIAO DIỆN NG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ỜI DÙNG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97B1C6-27C7-1AE6-2158-6D0AD7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" y="69432"/>
            <a:ext cx="914753" cy="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D4B1737-8D68-753E-F931-A5A4C4CD8110}"/>
              </a:ext>
            </a:extLst>
          </p:cNvPr>
          <p:cNvSpPr/>
          <p:nvPr/>
        </p:nvSpPr>
        <p:spPr>
          <a:xfrm>
            <a:off x="91439" y="91440"/>
            <a:ext cx="848361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EE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2000" dirty="0">
                <a:solidFill>
                  <a:srgbClr val="FFFFFF"/>
                </a:solidFill>
              </a:rPr>
              <a:t>01. </a:t>
            </a:r>
          </a:p>
        </p:txBody>
      </p:sp>
    </p:spTree>
    <p:extLst>
      <p:ext uri="{BB962C8B-B14F-4D97-AF65-F5344CB8AC3E}">
        <p14:creationId xmlns:p14="http://schemas.microsoft.com/office/powerpoint/2010/main" val="22202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D4B1737-8D68-753E-F931-A5A4C4CD8110}"/>
              </a:ext>
            </a:extLst>
          </p:cNvPr>
          <p:cNvSpPr/>
          <p:nvPr/>
        </p:nvSpPr>
        <p:spPr>
          <a:xfrm>
            <a:off x="91439" y="91440"/>
            <a:ext cx="848361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EE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2000" dirty="0">
                <a:solidFill>
                  <a:srgbClr val="FFFFFF"/>
                </a:solidFill>
              </a:rPr>
              <a:t>02. </a:t>
            </a:r>
          </a:p>
        </p:txBody>
      </p:sp>
    </p:spTree>
    <p:extLst>
      <p:ext uri="{BB962C8B-B14F-4D97-AF65-F5344CB8AC3E}">
        <p14:creationId xmlns:p14="http://schemas.microsoft.com/office/powerpoint/2010/main" val="7380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B0987FE5-A91B-66A8-A61D-7E15EA1EA4F5}"/>
              </a:ext>
            </a:extLst>
          </p:cNvPr>
          <p:cNvSpPr txBox="1"/>
          <p:nvPr/>
        </p:nvSpPr>
        <p:spPr>
          <a:xfrm>
            <a:off x="2746571" y="1848475"/>
            <a:ext cx="3650857" cy="1446550"/>
          </a:xfrm>
          <a:prstGeom prst="rect">
            <a:avLst/>
          </a:prstGeom>
          <a:solidFill>
            <a:srgbClr val="EE313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88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215CE-5C52-4722-8E8A-EBFC68867AB2}"/>
              </a:ext>
            </a:extLst>
          </p:cNvPr>
          <p:cNvSpPr/>
          <p:nvPr/>
        </p:nvSpPr>
        <p:spPr>
          <a:xfrm>
            <a:off x="6215331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B25F8-4A0D-E804-D7CF-663C8688A703}"/>
              </a:ext>
            </a:extLst>
          </p:cNvPr>
          <p:cNvSpPr/>
          <p:nvPr/>
        </p:nvSpPr>
        <p:spPr>
          <a:xfrm>
            <a:off x="2869522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B0B98-E895-5101-BDD0-5D269A3199FC}"/>
              </a:ext>
            </a:extLst>
          </p:cNvPr>
          <p:cNvSpPr/>
          <p:nvPr/>
        </p:nvSpPr>
        <p:spPr>
          <a:xfrm>
            <a:off x="6215331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59F962-D6D8-5F23-922E-E9F0AF76B61E}"/>
              </a:ext>
            </a:extLst>
          </p:cNvPr>
          <p:cNvSpPr/>
          <p:nvPr/>
        </p:nvSpPr>
        <p:spPr>
          <a:xfrm>
            <a:off x="2869522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9" name="Hộp Văn bản 16">
            <a:extLst>
              <a:ext uri="{FF2B5EF4-FFF2-40B4-BE49-F238E27FC236}">
                <a16:creationId xmlns:a16="http://schemas.microsoft.com/office/drawing/2014/main" id="{9459F260-147C-F1E2-F31F-BF852B684A04}"/>
              </a:ext>
            </a:extLst>
          </p:cNvPr>
          <p:cNvSpPr txBox="1"/>
          <p:nvPr/>
        </p:nvSpPr>
        <p:spPr>
          <a:xfrm>
            <a:off x="2746571" y="1738831"/>
            <a:ext cx="3650857" cy="1554480"/>
          </a:xfrm>
          <a:prstGeom prst="rect">
            <a:avLst/>
          </a:prstGeom>
          <a:solidFill>
            <a:srgbClr val="EE3131"/>
          </a:solidFill>
        </p:spPr>
        <p:txBody>
          <a:bodyPr wrap="square" anchor="ctr" anchorCtr="0">
            <a:spAutoFit/>
          </a:bodyPr>
          <a:lstStyle/>
          <a:p>
            <a:pPr lvl="1" algn="ctr"/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6E32F-0CA3-922F-701B-19392C7CCC00}"/>
              </a:ext>
            </a:extLst>
          </p:cNvPr>
          <p:cNvSpPr/>
          <p:nvPr/>
        </p:nvSpPr>
        <p:spPr>
          <a:xfrm>
            <a:off x="6198553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C70197-90B9-CD0C-0853-3B4D743549B4}"/>
              </a:ext>
            </a:extLst>
          </p:cNvPr>
          <p:cNvSpPr/>
          <p:nvPr/>
        </p:nvSpPr>
        <p:spPr>
          <a:xfrm>
            <a:off x="2852744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B7608-E066-1543-0621-72F7EADF1429}"/>
              </a:ext>
            </a:extLst>
          </p:cNvPr>
          <p:cNvSpPr/>
          <p:nvPr/>
        </p:nvSpPr>
        <p:spPr>
          <a:xfrm>
            <a:off x="6198553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2A7B7-3607-E7BE-F6E8-F93027C23411}"/>
              </a:ext>
            </a:extLst>
          </p:cNvPr>
          <p:cNvSpPr/>
          <p:nvPr/>
        </p:nvSpPr>
        <p:spPr>
          <a:xfrm>
            <a:off x="2852744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9616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sign Project Proposal XL by Slidesgo">
  <a:themeElements>
    <a:clrScheme name="Custom 13">
      <a:dk1>
        <a:srgbClr val="EFEFEF"/>
      </a:dk1>
      <a:lt1>
        <a:srgbClr val="595959"/>
      </a:lt1>
      <a:dk2>
        <a:srgbClr val="FABE12"/>
      </a:dk2>
      <a:lt2>
        <a:srgbClr val="FFD966"/>
      </a:lt2>
      <a:accent1>
        <a:srgbClr val="EFEFEF"/>
      </a:accent1>
      <a:accent2>
        <a:srgbClr val="FABE12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41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Anaheim</vt:lpstr>
      <vt:lpstr>Anton</vt:lpstr>
      <vt:lpstr>Arial</vt:lpstr>
      <vt:lpstr>Catamaran Thin</vt:lpstr>
      <vt:lpstr>Muli</vt:lpstr>
      <vt:lpstr>Graphic Design Project Proposal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ĐẠT NGUYỄN TẤN</cp:lastModifiedBy>
  <cp:revision>32</cp:revision>
  <dcterms:modified xsi:type="dcterms:W3CDTF">2024-04-24T13:27:03Z</dcterms:modified>
</cp:coreProperties>
</file>