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A4766B4-90BF-41DC-82F2-7BFB30F1919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 Covid Project Visualization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A9BCA1E-8577-493C-A522-94FD0229FA3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2023-07-03 8:53:35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25241772-1729-4C0B-8AA7-440CF4407A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6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2023-07-04T00:53:35Z</dcterms:created>
  <dcterms:modified xsi:type="dcterms:W3CDTF">2023-07-04T00:53:35Z</dcterms:modified>
</cp:coreProperties>
</file>