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0454CE9-9D31-4892-8FF7-1BE15D0D8D1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Covid Project Visualization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C171FDA-3DA0-4617-AA72-E09D2921088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2023-07-02 8:31:32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C4D891E-19EC-4563-AB14-A178CEFB7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2023-07-03T00:31:33Z</dcterms:created>
  <dcterms:modified xsi:type="dcterms:W3CDTF">2023-07-03T00:31:33Z</dcterms:modified>
</cp:coreProperties>
</file>