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2023-07-02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C4D891E-19EC-4563-AB14-A178CEFB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Leek</cp:lastModifiedBy>
  <cp:revision>1</cp:revision>
  <dcterms:created xsi:type="dcterms:W3CDTF">2023-07-03T00:31:33Z</dcterms:created>
  <dcterms:modified xsi:type="dcterms:W3CDTF">2023-07-03T00:34:07Z</dcterms:modified>
</cp:coreProperties>
</file>