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7" r:id="rId4"/>
    <p:sldId id="258" r:id="rId5"/>
    <p:sldId id="267" r:id="rId6"/>
    <p:sldId id="264" r:id="rId7"/>
    <p:sldId id="265" r:id="rId8"/>
    <p:sldId id="266" r:id="rId9"/>
    <p:sldId id="259" r:id="rId10"/>
    <p:sldId id="262" r:id="rId11"/>
    <p:sldId id="260" r:id="rId12"/>
    <p:sldId id="263" r:id="rId13"/>
    <p:sldId id="261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8" autoAdjust="0"/>
    <p:restoredTop sz="94618" autoAdjust="0"/>
  </p:normalViewPr>
  <p:slideViewPr>
    <p:cSldViewPr>
      <p:cViewPr varScale="1">
        <p:scale>
          <a:sx n="113" d="100"/>
          <a:sy n="113" d="100"/>
        </p:scale>
        <p:origin x="20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37BC717D-6DFC-C34A-BF4B-79F7689528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VN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82A62F1E-5170-8E43-A53B-D5B613932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VN"/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D13D573D-79E8-654E-BD86-25CCC1F90B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804D9D0A-A245-364F-9E0E-DB91F853FC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text styles</a:t>
            </a:r>
          </a:p>
          <a:p>
            <a:pPr lvl="1"/>
            <a:r>
              <a:rPr lang="en-US" altLang="en-VN"/>
              <a:t>Second level</a:t>
            </a:r>
          </a:p>
          <a:p>
            <a:pPr lvl="2"/>
            <a:r>
              <a:rPr lang="en-US" altLang="en-VN"/>
              <a:t>Third level</a:t>
            </a:r>
          </a:p>
          <a:p>
            <a:pPr lvl="3"/>
            <a:r>
              <a:rPr lang="en-US" altLang="en-VN"/>
              <a:t>Fourth level</a:t>
            </a:r>
          </a:p>
          <a:p>
            <a:pPr lvl="4"/>
            <a:r>
              <a:rPr lang="en-US" altLang="en-VN"/>
              <a:t>Fifth level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8152EB55-DF47-B24C-BAEA-1C8AE2F429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VN"/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8AB77DF5-AE87-5A47-BE30-75D718D73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B96A17-C1BE-0444-B194-5E553DA4094E}" type="slidenum">
              <a:rPr lang="en-US" altLang="en-VN"/>
              <a:pPr/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DA875-0338-F340-93C0-9FFC015F3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5BDDB-1CE7-0D45-A995-78B5588D8F56}" type="slidenum">
              <a:rPr lang="en-US" altLang="en-VN"/>
              <a:pPr/>
              <a:t>1</a:t>
            </a:fld>
            <a:endParaRPr lang="en-US" altLang="en-VN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6466326C-232C-2449-95BC-99717837C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C976C01E-F41C-FF48-BB28-50A3981C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94530A-3DD6-CF46-9659-7FB0E2390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71549-E677-0A4A-93B8-06FB6322A45B}" type="slidenum">
              <a:rPr lang="en-US" altLang="en-VN"/>
              <a:pPr/>
              <a:t>3</a:t>
            </a:fld>
            <a:endParaRPr lang="en-US" altLang="en-V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933BF59F-FBD7-C84C-88C4-D0EB59D42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8C539F18-FF47-7144-AF82-D4D405EEF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041CA1-F9CA-C443-A374-92ADD8A8F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AFF66-24B7-1B44-BEAE-1D35583837A1}" type="slidenum">
              <a:rPr lang="en-US" altLang="en-VN"/>
              <a:pPr/>
              <a:t>4</a:t>
            </a:fld>
            <a:endParaRPr lang="en-US" altLang="en-VN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98E590C7-9A9A-5C42-AADD-B89CF63047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B5658208-1538-8347-B082-594991873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7C8A49-9D0F-F24F-B9D0-91DEFB526C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4437063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altLang="en-VN" noProof="0"/>
              <a:t>Click to edit Master title style</a:t>
            </a:r>
            <a:endParaRPr lang="ru-RU" altLang="en-VN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572779A-976D-F444-A5A0-346E5C7152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5157788"/>
            <a:ext cx="6048375" cy="503237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altLang="en-VN" noProof="0"/>
              <a:t>Click to edit Master subtitle style</a:t>
            </a:r>
            <a:endParaRPr lang="ru-RU" altLang="en-V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AEAF-85B9-9447-8885-E3782CB2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5D49A-4B0B-2446-8433-25C8A6A94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45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1BA55-1696-2949-AC9F-E576CEF55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1613" y="333375"/>
            <a:ext cx="1908175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A52D7-12E2-1C4C-A8F8-91357B52A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27088" y="333375"/>
            <a:ext cx="5572125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894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B353-F781-654F-90DF-943F0DBC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B457-06D8-9D45-810C-DAD3FB2A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848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6522-B65E-1F40-8E22-16E29AFC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8E33-6E42-8F43-A9DF-6ABDB3B1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524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6E65-D520-8045-B9CB-8937102F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0185-E9CC-B74C-BC67-99F56BD39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088" y="1268413"/>
            <a:ext cx="3667125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9B430-D15A-5345-AF6B-05A93FC1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668712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24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685D-A0C2-004F-811A-84BEBDA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B5F7-51CF-5841-80CE-5435867E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2306-21FA-924E-BC31-B3CA10D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AEEB9-2A0A-D643-A51F-EDA93FB5E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A8685-6641-8048-9C4B-C6FD0BE49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583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F382-BA6F-044C-8A6D-78CBCE3E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88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90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AFAC-40EF-A848-B464-EB3862B0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2017-E24C-2142-957B-47B1FE05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5E826-F215-B747-8A51-1181AB2A7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84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C226-804A-0D4D-861B-59E177A6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674D0-6363-EB4B-9285-085196F50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2B50E-C14C-174C-9564-F4F7766EF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6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721276-579A-A74E-AC84-6CA46279E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333375"/>
            <a:ext cx="76327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title style</a:t>
            </a:r>
            <a:endParaRPr lang="ru-RU" altLang="en-V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BD87B0D-9A76-D54E-9649-EB05982B2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68413"/>
            <a:ext cx="7488237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text styles</a:t>
            </a:r>
          </a:p>
          <a:p>
            <a:pPr lvl="1"/>
            <a:r>
              <a:rPr lang="en-US" altLang="en-VN"/>
              <a:t>Second level</a:t>
            </a:r>
          </a:p>
          <a:p>
            <a:pPr lvl="2"/>
            <a:r>
              <a:rPr lang="en-US" altLang="en-VN"/>
              <a:t>Third level</a:t>
            </a:r>
          </a:p>
          <a:p>
            <a:pPr lvl="3"/>
            <a:r>
              <a:rPr lang="en-US" altLang="en-VN"/>
              <a:t>Fourth level</a:t>
            </a:r>
          </a:p>
          <a:p>
            <a:pPr lvl="4"/>
            <a:r>
              <a:rPr lang="en-US" altLang="en-VN"/>
              <a:t>Fifth level</a:t>
            </a:r>
            <a:endParaRPr lang="ru-RU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02915BC-B36D-A84C-9BB1-63F2FB3E8B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3573016"/>
            <a:ext cx="5545137" cy="1584175"/>
          </a:xfrm>
          <a:noFill/>
        </p:spPr>
        <p:txBody>
          <a:bodyPr/>
          <a:lstStyle/>
          <a:p>
            <a:r>
              <a:rPr lang="en-US" altLang="en-VN" sz="3600" dirty="0">
                <a:latin typeface="Tahoma" panose="020B0604030504040204" pitchFamily="34" charset="0"/>
              </a:rPr>
              <a:t>Recommendation Algorithm Results and Some Issues</a:t>
            </a:r>
            <a:endParaRPr lang="uk-UA" altLang="en-VN" sz="3600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F0426E6-7C26-294E-9B50-98E5741204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2938" y="5373216"/>
            <a:ext cx="4752776" cy="504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VN" sz="3200" dirty="0"/>
              <a:t>Sun* ft Asian Frontier</a:t>
            </a:r>
            <a:endParaRPr lang="uk-UA" altLang="en-VN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F2498-77D6-1140-818D-D6912BF917B7}"/>
              </a:ext>
            </a:extLst>
          </p:cNvPr>
          <p:cNvSpPr txBox="1"/>
          <p:nvPr/>
        </p:nvSpPr>
        <p:spPr>
          <a:xfrm>
            <a:off x="424382" y="6093297"/>
            <a:ext cx="594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bg1"/>
                </a:solidFill>
              </a:rPr>
              <a:t>Presenter &amp; Author: Nguyen Van Dat – AI Engineer Sun*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64C-A6E7-934E-9836-AC40A00C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Some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53A9-97A6-7143-8BAC-DD2EB04F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sz="1800" dirty="0"/>
              <a:t>Missing values statistic table</a:t>
            </a:r>
          </a:p>
          <a:p>
            <a:endParaRPr lang="en-V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4AF17-0F00-9C44-B4A5-75C723D6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72816"/>
            <a:ext cx="3383732" cy="438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1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254-965D-4842-9984-851CCD9C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The Advantages of the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1616-ED6B-AD48-A596-C3901ABF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sz="1800" dirty="0"/>
              <a:t>Time response is very very fast</a:t>
            </a:r>
          </a:p>
          <a:p>
            <a:r>
              <a:rPr lang="en-VN" sz="1800" dirty="0"/>
              <a:t>Time spend for training model is also tiny</a:t>
            </a:r>
          </a:p>
          <a:p>
            <a:r>
              <a:rPr lang="en-VN" sz="1800" dirty="0"/>
              <a:t>The recommend results is very prospect, potential</a:t>
            </a:r>
          </a:p>
          <a:p>
            <a:pPr marL="0" indent="0">
              <a:buNone/>
            </a:pPr>
            <a:r>
              <a:rPr lang="en-VN" sz="1800" dirty="0"/>
              <a:t>=&gt; From my perspective, It is strong and robust for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1638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6A42-BFD9-D742-8880-8DD9E54E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D0D5-055D-9F4B-AC20-38394814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sz="1800" dirty="0"/>
              <a:t>As all arguments are mentioned above, In conclution I overwhelmingly believe the current algorithm is very prospective</a:t>
            </a:r>
          </a:p>
        </p:txBody>
      </p:sp>
    </p:spTree>
    <p:extLst>
      <p:ext uri="{BB962C8B-B14F-4D97-AF65-F5344CB8AC3E}">
        <p14:creationId xmlns:p14="http://schemas.microsoft.com/office/powerpoint/2010/main" val="337369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A49F-8EA4-A647-BB95-6EC28696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7291-A0A2-364B-AA9D-A16A3FE4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VN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40916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27B6-038D-9D42-91DC-E4AE992A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Presentation 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0AEC-90E4-7644-B0D7-C7A7AA34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sz="1800" dirty="0"/>
              <a:t>Introduction</a:t>
            </a:r>
          </a:p>
          <a:p>
            <a:r>
              <a:rPr lang="en-VN" sz="1800" dirty="0"/>
              <a:t>Recommendation Results</a:t>
            </a:r>
          </a:p>
          <a:p>
            <a:r>
              <a:rPr lang="en-VN" sz="1800" dirty="0"/>
              <a:t>Result comparison</a:t>
            </a:r>
          </a:p>
          <a:p>
            <a:r>
              <a:rPr lang="en-VN" sz="1800" dirty="0"/>
              <a:t>Some issues</a:t>
            </a:r>
          </a:p>
          <a:p>
            <a:r>
              <a:rPr lang="en-VN" sz="1800" dirty="0"/>
              <a:t>The advantages</a:t>
            </a:r>
          </a:p>
          <a:p>
            <a:r>
              <a:rPr lang="en-VN" sz="1800" dirty="0"/>
              <a:t>Conclusion</a:t>
            </a:r>
          </a:p>
          <a:p>
            <a:endParaRPr lang="en-VN" sz="1800" dirty="0"/>
          </a:p>
        </p:txBody>
      </p:sp>
    </p:spTree>
    <p:extLst>
      <p:ext uri="{BB962C8B-B14F-4D97-AF65-F5344CB8AC3E}">
        <p14:creationId xmlns:p14="http://schemas.microsoft.com/office/powerpoint/2010/main" val="15329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C6C599C-38A7-0E4D-A562-207469824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3241675" cy="649287"/>
          </a:xfrm>
        </p:spPr>
        <p:txBody>
          <a:bodyPr/>
          <a:lstStyle/>
          <a:p>
            <a:r>
              <a:rPr lang="en-US" altLang="en-VN" sz="3600" b="1" dirty="0">
                <a:latin typeface="Tahoma" panose="020B0604030504040204" pitchFamily="34" charset="0"/>
              </a:rPr>
              <a:t>Introduction</a:t>
            </a:r>
            <a:endParaRPr lang="uk-UA" altLang="en-VN" sz="3600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F125D19-63F6-D74F-8247-E86C6A935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338" y="1125538"/>
            <a:ext cx="6119812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VN" sz="2000" dirty="0"/>
              <a:t>This presentation is aim at showing off the results of my recommendation algorithm and listing some issues that need to be discussed to handle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9210682C-B6E6-E14E-B484-4BFD6FC4C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altLang="en-VN" b="1" dirty="0">
                <a:solidFill>
                  <a:schemeClr val="tx1"/>
                </a:solidFill>
              </a:rPr>
              <a:t>Recommendation results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8320530-B723-5446-96C6-B541419B5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en-VN" sz="1800" dirty="0">
                <a:solidFill>
                  <a:schemeClr val="bg2"/>
                </a:solidFill>
              </a:rPr>
              <a:t>Currently, through a check for a while, results returned from my algorithm I approximate a 60 - 65% similarity to the </a:t>
            </a:r>
            <a:r>
              <a:rPr lang="en-US" altLang="en-VN" sz="1800" i="1" dirty="0" err="1">
                <a:solidFill>
                  <a:schemeClr val="bg2"/>
                </a:solidFill>
              </a:rPr>
              <a:t>sakenowa</a:t>
            </a:r>
            <a:r>
              <a:rPr lang="en-US" altLang="en-VN" sz="1800" dirty="0">
                <a:solidFill>
                  <a:schemeClr val="bg2"/>
                </a:solidFill>
              </a:rPr>
              <a:t> website.</a:t>
            </a:r>
          </a:p>
          <a:p>
            <a:pPr>
              <a:buFontTx/>
              <a:buChar char="-"/>
            </a:pPr>
            <a:r>
              <a:rPr lang="en-US" altLang="en-VN" sz="1800" dirty="0">
                <a:solidFill>
                  <a:schemeClr val="bg2"/>
                </a:solidFill>
              </a:rPr>
              <a:t>This evaluation is based on the </a:t>
            </a:r>
            <a:r>
              <a:rPr lang="en-US" altLang="en-VN" sz="1800" i="1" dirty="0" err="1">
                <a:solidFill>
                  <a:schemeClr val="bg2"/>
                </a:solidFill>
              </a:rPr>
              <a:t>sakenowa</a:t>
            </a:r>
            <a:r>
              <a:rPr lang="en-US" altLang="en-VN" sz="1800" dirty="0">
                <a:solidFill>
                  <a:schemeClr val="bg2"/>
                </a:solidFill>
              </a:rPr>
              <a:t> search</a:t>
            </a:r>
          </a:p>
          <a:p>
            <a:pPr>
              <a:buFontTx/>
              <a:buChar char="-"/>
            </a:pPr>
            <a:r>
              <a:rPr lang="en-US" altLang="en-VN" sz="1800" dirty="0">
                <a:solidFill>
                  <a:schemeClr val="bg2"/>
                </a:solidFill>
              </a:rPr>
              <a:t>The rest of my results, I strongly believe that is better than the others from the </a:t>
            </a:r>
            <a:r>
              <a:rPr lang="en-US" altLang="en-VN" sz="1800" i="1" dirty="0" err="1">
                <a:solidFill>
                  <a:schemeClr val="bg2"/>
                </a:solidFill>
              </a:rPr>
              <a:t>sakenowa</a:t>
            </a:r>
            <a:r>
              <a:rPr lang="en-US" altLang="en-VN" sz="1800" dirty="0">
                <a:solidFill>
                  <a:schemeClr val="bg2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en-VN" sz="1800" dirty="0">
                <a:solidFill>
                  <a:schemeClr val="bg2"/>
                </a:solidFill>
              </a:rPr>
              <a:t>Here is some examples:</a:t>
            </a:r>
          </a:p>
          <a:p>
            <a:pPr>
              <a:buFontTx/>
              <a:buChar char="-"/>
            </a:pPr>
            <a:endParaRPr lang="en-US" altLang="en-VN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8F3B-77DC-4048-A1E1-2F674EFD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Result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581D-4192-974B-A983-A67E1D53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sz="1800" dirty="0"/>
              <a:t>To determine the results of my algolrithm with results from the sakenowa</a:t>
            </a:r>
          </a:p>
          <a:p>
            <a:r>
              <a:rPr lang="en-VN" sz="1800" dirty="0"/>
              <a:t>I have build a statistic table as decribed below</a:t>
            </a:r>
          </a:p>
          <a:p>
            <a:pPr marL="0" indent="0">
              <a:buNone/>
            </a:pPr>
            <a:r>
              <a:rPr lang="en-VN" sz="1800" dirty="0"/>
              <a:t>	- Left column is my result</a:t>
            </a:r>
          </a:p>
          <a:p>
            <a:pPr marL="0" indent="0">
              <a:buNone/>
            </a:pPr>
            <a:r>
              <a:rPr lang="en-VN" sz="1800" dirty="0"/>
              <a:t>	- Right column is results from the sakenowa</a:t>
            </a:r>
          </a:p>
          <a:p>
            <a:r>
              <a:rPr lang="en-VN" sz="1800" dirty="0"/>
              <a:t>Please take a look:</a:t>
            </a:r>
          </a:p>
        </p:txBody>
      </p:sp>
    </p:spTree>
    <p:extLst>
      <p:ext uri="{BB962C8B-B14F-4D97-AF65-F5344CB8AC3E}">
        <p14:creationId xmlns:p14="http://schemas.microsoft.com/office/powerpoint/2010/main" val="31577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E77A-9499-A141-AE5A-2612D1BC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Result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F01F6-953E-1D4C-A111-23F1DFD79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7" y="1196752"/>
            <a:ext cx="3600897" cy="25202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FD0353-91D6-B54C-9D7B-3B110054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96752"/>
            <a:ext cx="3743772" cy="2520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62D85-D72D-9A44-BDA3-3D8A3CF25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6" y="3933057"/>
            <a:ext cx="3600897" cy="2802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E12CF-04CB-3E45-9E0A-782A51BC6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5" y="3933055"/>
            <a:ext cx="3743772" cy="28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B0DA-A132-7D46-9F80-28227EE0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Result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F1B62-A8F3-F844-A3D5-1447FC19B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1052736"/>
            <a:ext cx="3744912" cy="27363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EE4E0-4A3F-D949-BF91-2D012E4D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052736"/>
            <a:ext cx="3744912" cy="2736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2694D-334F-0E4A-AD22-E99C21B1A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8" y="3861049"/>
            <a:ext cx="3744912" cy="2736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09D70D-4781-A844-B0ED-B00E5189C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3861049"/>
            <a:ext cx="3744912" cy="27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A26-96D8-8748-B25D-FFFB2BAD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Result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6122C-72C2-BD4E-8938-4EE12CED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92" y="1124744"/>
            <a:ext cx="3743708" cy="28083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06B0D-CE52-B94E-8F3E-DFA83C6D6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24744"/>
            <a:ext cx="3960440" cy="2808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FAB08-ADCA-E845-8BC1-8DC431289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8" y="4005064"/>
            <a:ext cx="3743708" cy="2664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A3C395-3B7D-7942-AE9A-14DE39292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4005064"/>
            <a:ext cx="396044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BD76-2668-A74E-9975-59FF91A2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Some issues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04FA-FA20-1A43-9F56-30CAEACE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sz="1800" dirty="0"/>
              <a:t>The similar products of one item in the sakenowa search is not the s</a:t>
            </a:r>
            <a:r>
              <a:rPr lang="en-US" sz="1800" dirty="0"/>
              <a:t>am</a:t>
            </a:r>
            <a:r>
              <a:rPr lang="en-VN" sz="1800" dirty="0"/>
              <a:t>e with data crawled from sakenowa API</a:t>
            </a:r>
          </a:p>
          <a:p>
            <a:pPr marL="0" indent="0">
              <a:buNone/>
            </a:pPr>
            <a:r>
              <a:rPr lang="en-VN" sz="1800" dirty="0"/>
              <a:t>	=&gt; What source is better for evaluation</a:t>
            </a:r>
          </a:p>
          <a:p>
            <a:r>
              <a:rPr lang="en-VN" sz="1800" dirty="0"/>
              <a:t>Many similar products crawled from sakenowa those does not exist</a:t>
            </a:r>
          </a:p>
          <a:p>
            <a:r>
              <a:rPr lang="en-VN" sz="1800" dirty="0"/>
              <a:t>And many items returned from the sakenowa search does not exist</a:t>
            </a:r>
          </a:p>
          <a:p>
            <a:r>
              <a:rPr lang="en-VN" sz="1800" dirty="0"/>
              <a:t>If the similar products returned from sakenowa search is more relizable; then, It will hit so much time all products can be tested hand-by-hands </a:t>
            </a:r>
          </a:p>
          <a:p>
            <a:r>
              <a:rPr lang="en-VN" sz="1800" dirty="0"/>
              <a:t>Many items have blank flavour taste indices or flavour tags, that will be ignored or need to be handled by which method ?</a:t>
            </a:r>
          </a:p>
          <a:p>
            <a:r>
              <a:rPr lang="en-VN" sz="1800" dirty="0"/>
              <a:t>Many items duplicate ?</a:t>
            </a:r>
          </a:p>
        </p:txBody>
      </p:sp>
    </p:spTree>
    <p:extLst>
      <p:ext uri="{BB962C8B-B14F-4D97-AF65-F5344CB8AC3E}">
        <p14:creationId xmlns:p14="http://schemas.microsoft.com/office/powerpoint/2010/main" val="3470380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1925</TotalTime>
  <Words>356</Words>
  <Application>Microsoft Macintosh PowerPoint</Application>
  <PresentationFormat>On-screen Show (4:3)</PresentationFormat>
  <Paragraphs>47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Tahoma</vt:lpstr>
      <vt:lpstr>template</vt:lpstr>
      <vt:lpstr>Recommendation Algorithm Results and Some Issues</vt:lpstr>
      <vt:lpstr>Presentation content </vt:lpstr>
      <vt:lpstr>Introduction</vt:lpstr>
      <vt:lpstr>Recommendation results</vt:lpstr>
      <vt:lpstr>Result Comparison</vt:lpstr>
      <vt:lpstr>Result Comparison</vt:lpstr>
      <vt:lpstr>Result Comparison</vt:lpstr>
      <vt:lpstr>Result Comparison</vt:lpstr>
      <vt:lpstr>Some issues </vt:lpstr>
      <vt:lpstr>Some issues</vt:lpstr>
      <vt:lpstr>The Advantages of the algorithm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Algorithm Results and Some Issues</dc:title>
  <dc:creator>Microsoft Office User</dc:creator>
  <cp:lastModifiedBy>Microsoft Office User</cp:lastModifiedBy>
  <cp:revision>48</cp:revision>
  <dcterms:created xsi:type="dcterms:W3CDTF">2020-03-19T01:12:10Z</dcterms:created>
  <dcterms:modified xsi:type="dcterms:W3CDTF">2020-03-23T03:45:13Z</dcterms:modified>
</cp:coreProperties>
</file>