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-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8BEB73-7601-46AB-82B3-93BBE882C7B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784744-CCBC-4E8A-B4FC-923B43784E33}">
      <dgm:prSet phldrT="[Text]"/>
      <dgm:spPr/>
      <dgm:t>
        <a:bodyPr/>
        <a:lstStyle/>
        <a:p>
          <a:r>
            <a:rPr lang="en-US" dirty="0" smtClean="0"/>
            <a:t>Requirement</a:t>
          </a:r>
          <a:endParaRPr lang="en-US" dirty="0"/>
        </a:p>
      </dgm:t>
    </dgm:pt>
    <dgm:pt modelId="{64351A8A-AA29-4128-A3E2-92E357648321}" type="parTrans" cxnId="{4CC10A08-4DF0-40E4-8521-B8424DCD440E}">
      <dgm:prSet/>
      <dgm:spPr/>
      <dgm:t>
        <a:bodyPr/>
        <a:lstStyle/>
        <a:p>
          <a:endParaRPr lang="en-US"/>
        </a:p>
      </dgm:t>
    </dgm:pt>
    <dgm:pt modelId="{52731E61-0F87-4488-8C12-0A83A37774EA}" type="sibTrans" cxnId="{4CC10A08-4DF0-40E4-8521-B8424DCD440E}">
      <dgm:prSet/>
      <dgm:spPr/>
      <dgm:t>
        <a:bodyPr/>
        <a:lstStyle/>
        <a:p>
          <a:endParaRPr lang="en-US"/>
        </a:p>
      </dgm:t>
    </dgm:pt>
    <dgm:pt modelId="{829D05CB-4760-4B15-AF57-779C86842485}">
      <dgm:prSet phldrT="[Text]"/>
      <dgm:spPr/>
      <dgm:t>
        <a:bodyPr/>
        <a:lstStyle/>
        <a:p>
          <a:r>
            <a:rPr lang="en-US" dirty="0" smtClean="0"/>
            <a:t>Diagram</a:t>
          </a:r>
          <a:endParaRPr lang="en-US" dirty="0"/>
        </a:p>
      </dgm:t>
    </dgm:pt>
    <dgm:pt modelId="{33ADC64C-FD30-43F7-97F6-9C3E6A83F7B4}" type="parTrans" cxnId="{2F5EB15D-7139-4220-AF49-636F6D74240F}">
      <dgm:prSet/>
      <dgm:spPr/>
      <dgm:t>
        <a:bodyPr/>
        <a:lstStyle/>
        <a:p>
          <a:endParaRPr lang="en-US"/>
        </a:p>
      </dgm:t>
    </dgm:pt>
    <dgm:pt modelId="{9FB25F2A-43D1-4FD9-923D-E9B95C2E85AE}" type="sibTrans" cxnId="{2F5EB15D-7139-4220-AF49-636F6D74240F}">
      <dgm:prSet/>
      <dgm:spPr/>
      <dgm:t>
        <a:bodyPr/>
        <a:lstStyle/>
        <a:p>
          <a:endParaRPr lang="en-US"/>
        </a:p>
      </dgm:t>
    </dgm:pt>
    <dgm:pt modelId="{288C9117-705C-451C-AA25-D5ABE8769E4E}">
      <dgm:prSet phldrT="[Text]"/>
      <dgm:spPr/>
      <dgm:t>
        <a:bodyPr/>
        <a:lstStyle/>
        <a:p>
          <a:r>
            <a:rPr lang="en-US" dirty="0" smtClean="0"/>
            <a:t>Demo</a:t>
          </a:r>
          <a:endParaRPr lang="en-US" dirty="0"/>
        </a:p>
      </dgm:t>
    </dgm:pt>
    <dgm:pt modelId="{AA4B502B-5356-4923-8E2E-CD21CA6EA899}" type="parTrans" cxnId="{169397E4-56FB-4C44-BD94-363D3312C3D8}">
      <dgm:prSet/>
      <dgm:spPr/>
      <dgm:t>
        <a:bodyPr/>
        <a:lstStyle/>
        <a:p>
          <a:endParaRPr lang="en-US"/>
        </a:p>
      </dgm:t>
    </dgm:pt>
    <dgm:pt modelId="{F94FA600-1BB4-4C7B-83EC-4EBEC540C204}" type="sibTrans" cxnId="{169397E4-56FB-4C44-BD94-363D3312C3D8}">
      <dgm:prSet/>
      <dgm:spPr/>
      <dgm:t>
        <a:bodyPr/>
        <a:lstStyle/>
        <a:p>
          <a:endParaRPr lang="en-US"/>
        </a:p>
      </dgm:t>
    </dgm:pt>
    <dgm:pt modelId="{761E2780-60E9-42AA-861E-3350FC91362E}" type="pres">
      <dgm:prSet presAssocID="{788BEB73-7601-46AB-82B3-93BBE882C7B8}" presName="Name0" presStyleCnt="0">
        <dgm:presLayoutVars>
          <dgm:chMax val="7"/>
          <dgm:chPref val="7"/>
          <dgm:dir/>
        </dgm:presLayoutVars>
      </dgm:prSet>
      <dgm:spPr/>
    </dgm:pt>
    <dgm:pt modelId="{044F9C31-BD8C-4629-AB7C-1DCF1A9D48CD}" type="pres">
      <dgm:prSet presAssocID="{788BEB73-7601-46AB-82B3-93BBE882C7B8}" presName="Name1" presStyleCnt="0"/>
      <dgm:spPr/>
    </dgm:pt>
    <dgm:pt modelId="{8323950D-A747-4812-87DB-1E1446478A92}" type="pres">
      <dgm:prSet presAssocID="{788BEB73-7601-46AB-82B3-93BBE882C7B8}" presName="cycle" presStyleCnt="0"/>
      <dgm:spPr/>
    </dgm:pt>
    <dgm:pt modelId="{71D71497-110E-4515-801B-0F92BF5C2D37}" type="pres">
      <dgm:prSet presAssocID="{788BEB73-7601-46AB-82B3-93BBE882C7B8}" presName="srcNode" presStyleLbl="node1" presStyleIdx="0" presStyleCnt="3"/>
      <dgm:spPr/>
    </dgm:pt>
    <dgm:pt modelId="{C7CE70D4-7B0E-402A-8F11-FC111F281784}" type="pres">
      <dgm:prSet presAssocID="{788BEB73-7601-46AB-82B3-93BBE882C7B8}" presName="conn" presStyleLbl="parChTrans1D2" presStyleIdx="0" presStyleCnt="1"/>
      <dgm:spPr/>
    </dgm:pt>
    <dgm:pt modelId="{54151899-6314-4EDD-9C29-C935E44068C6}" type="pres">
      <dgm:prSet presAssocID="{788BEB73-7601-46AB-82B3-93BBE882C7B8}" presName="extraNode" presStyleLbl="node1" presStyleIdx="0" presStyleCnt="3"/>
      <dgm:spPr/>
    </dgm:pt>
    <dgm:pt modelId="{1C1BA96C-177E-4FE8-9626-2C8D6331CCB1}" type="pres">
      <dgm:prSet presAssocID="{788BEB73-7601-46AB-82B3-93BBE882C7B8}" presName="dstNode" presStyleLbl="node1" presStyleIdx="0" presStyleCnt="3"/>
      <dgm:spPr/>
    </dgm:pt>
    <dgm:pt modelId="{73209DD2-3DE9-4EF8-8D90-A2BEA1C286F9}" type="pres">
      <dgm:prSet presAssocID="{94784744-CCBC-4E8A-B4FC-923B43784E33}" presName="text_1" presStyleLbl="node1" presStyleIdx="0" presStyleCnt="3" custLinFactNeighborX="5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A05060-C97B-424D-98E7-EF3B6DE26B28}" type="pres">
      <dgm:prSet presAssocID="{94784744-CCBC-4E8A-B4FC-923B43784E33}" presName="accent_1" presStyleCnt="0"/>
      <dgm:spPr/>
    </dgm:pt>
    <dgm:pt modelId="{8B26703C-3829-4B38-91E0-9B6D0A38406A}" type="pres">
      <dgm:prSet presAssocID="{94784744-CCBC-4E8A-B4FC-923B43784E33}" presName="accentRepeatNode" presStyleLbl="solidFgAcc1" presStyleIdx="0" presStyleCnt="3"/>
      <dgm:spPr/>
    </dgm:pt>
    <dgm:pt modelId="{3A9E51BD-AFA4-459B-A5CF-19E4BCEC1A40}" type="pres">
      <dgm:prSet presAssocID="{829D05CB-4760-4B15-AF57-779C8684248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E26DEC-92BA-4AFF-ACC2-B3138422E87B}" type="pres">
      <dgm:prSet presAssocID="{829D05CB-4760-4B15-AF57-779C86842485}" presName="accent_2" presStyleCnt="0"/>
      <dgm:spPr/>
    </dgm:pt>
    <dgm:pt modelId="{B42BBCE5-12BB-41FF-A504-D85DB68776F9}" type="pres">
      <dgm:prSet presAssocID="{829D05CB-4760-4B15-AF57-779C86842485}" presName="accentRepeatNode" presStyleLbl="solidFgAcc1" presStyleIdx="1" presStyleCnt="3"/>
      <dgm:spPr/>
    </dgm:pt>
    <dgm:pt modelId="{51F2DB4D-453B-40E1-BD2C-CD312D8FDEBC}" type="pres">
      <dgm:prSet presAssocID="{288C9117-705C-451C-AA25-D5ABE8769E4E}" presName="text_3" presStyleLbl="node1" presStyleIdx="2" presStyleCnt="3">
        <dgm:presLayoutVars>
          <dgm:bulletEnabled val="1"/>
        </dgm:presLayoutVars>
      </dgm:prSet>
      <dgm:spPr/>
    </dgm:pt>
    <dgm:pt modelId="{3E705ABB-F75A-4B70-B25F-9F6E7B4215D1}" type="pres">
      <dgm:prSet presAssocID="{288C9117-705C-451C-AA25-D5ABE8769E4E}" presName="accent_3" presStyleCnt="0"/>
      <dgm:spPr/>
    </dgm:pt>
    <dgm:pt modelId="{E5B44FF8-1E85-433D-914C-1547413D4EF7}" type="pres">
      <dgm:prSet presAssocID="{288C9117-705C-451C-AA25-D5ABE8769E4E}" presName="accentRepeatNode" presStyleLbl="solidFgAcc1" presStyleIdx="2" presStyleCnt="3"/>
      <dgm:spPr/>
    </dgm:pt>
  </dgm:ptLst>
  <dgm:cxnLst>
    <dgm:cxn modelId="{679AFCAA-0460-4784-8216-3ADBA511F23B}" type="presOf" srcId="{94784744-CCBC-4E8A-B4FC-923B43784E33}" destId="{73209DD2-3DE9-4EF8-8D90-A2BEA1C286F9}" srcOrd="0" destOrd="0" presId="urn:microsoft.com/office/officeart/2008/layout/VerticalCurvedList"/>
    <dgm:cxn modelId="{4CC10A08-4DF0-40E4-8521-B8424DCD440E}" srcId="{788BEB73-7601-46AB-82B3-93BBE882C7B8}" destId="{94784744-CCBC-4E8A-B4FC-923B43784E33}" srcOrd="0" destOrd="0" parTransId="{64351A8A-AA29-4128-A3E2-92E357648321}" sibTransId="{52731E61-0F87-4488-8C12-0A83A37774EA}"/>
    <dgm:cxn modelId="{3CB5988A-17D0-4C56-BC52-DA070B22F7E6}" type="presOf" srcId="{288C9117-705C-451C-AA25-D5ABE8769E4E}" destId="{51F2DB4D-453B-40E1-BD2C-CD312D8FDEBC}" srcOrd="0" destOrd="0" presId="urn:microsoft.com/office/officeart/2008/layout/VerticalCurvedList"/>
    <dgm:cxn modelId="{7E3AF7F5-AF61-46FA-A311-A8742D54BC23}" type="presOf" srcId="{788BEB73-7601-46AB-82B3-93BBE882C7B8}" destId="{761E2780-60E9-42AA-861E-3350FC91362E}" srcOrd="0" destOrd="0" presId="urn:microsoft.com/office/officeart/2008/layout/VerticalCurvedList"/>
    <dgm:cxn modelId="{BBB4C928-AEF9-4DCB-8B60-A9AB9CBD3945}" type="presOf" srcId="{52731E61-0F87-4488-8C12-0A83A37774EA}" destId="{C7CE70D4-7B0E-402A-8F11-FC111F281784}" srcOrd="0" destOrd="0" presId="urn:microsoft.com/office/officeart/2008/layout/VerticalCurvedList"/>
    <dgm:cxn modelId="{64DD8461-701E-47B0-97BB-6CC8C36087FF}" type="presOf" srcId="{829D05CB-4760-4B15-AF57-779C86842485}" destId="{3A9E51BD-AFA4-459B-A5CF-19E4BCEC1A40}" srcOrd="0" destOrd="0" presId="urn:microsoft.com/office/officeart/2008/layout/VerticalCurvedList"/>
    <dgm:cxn modelId="{169397E4-56FB-4C44-BD94-363D3312C3D8}" srcId="{788BEB73-7601-46AB-82B3-93BBE882C7B8}" destId="{288C9117-705C-451C-AA25-D5ABE8769E4E}" srcOrd="2" destOrd="0" parTransId="{AA4B502B-5356-4923-8E2E-CD21CA6EA899}" sibTransId="{F94FA600-1BB4-4C7B-83EC-4EBEC540C204}"/>
    <dgm:cxn modelId="{2F5EB15D-7139-4220-AF49-636F6D74240F}" srcId="{788BEB73-7601-46AB-82B3-93BBE882C7B8}" destId="{829D05CB-4760-4B15-AF57-779C86842485}" srcOrd="1" destOrd="0" parTransId="{33ADC64C-FD30-43F7-97F6-9C3E6A83F7B4}" sibTransId="{9FB25F2A-43D1-4FD9-923D-E9B95C2E85AE}"/>
    <dgm:cxn modelId="{BC063BA5-4103-41D9-A796-825BC77C2318}" type="presParOf" srcId="{761E2780-60E9-42AA-861E-3350FC91362E}" destId="{044F9C31-BD8C-4629-AB7C-1DCF1A9D48CD}" srcOrd="0" destOrd="0" presId="urn:microsoft.com/office/officeart/2008/layout/VerticalCurvedList"/>
    <dgm:cxn modelId="{43A95183-05F6-4E1E-9D00-2C986DD09191}" type="presParOf" srcId="{044F9C31-BD8C-4629-AB7C-1DCF1A9D48CD}" destId="{8323950D-A747-4812-87DB-1E1446478A92}" srcOrd="0" destOrd="0" presId="urn:microsoft.com/office/officeart/2008/layout/VerticalCurvedList"/>
    <dgm:cxn modelId="{51684A78-117E-49C1-9368-BE9D19668FCE}" type="presParOf" srcId="{8323950D-A747-4812-87DB-1E1446478A92}" destId="{71D71497-110E-4515-801B-0F92BF5C2D37}" srcOrd="0" destOrd="0" presId="urn:microsoft.com/office/officeart/2008/layout/VerticalCurvedList"/>
    <dgm:cxn modelId="{D10E7D7B-2AD0-4FD2-8A75-14A9AECCB42F}" type="presParOf" srcId="{8323950D-A747-4812-87DB-1E1446478A92}" destId="{C7CE70D4-7B0E-402A-8F11-FC111F281784}" srcOrd="1" destOrd="0" presId="urn:microsoft.com/office/officeart/2008/layout/VerticalCurvedList"/>
    <dgm:cxn modelId="{982A1D69-7D01-40F9-A398-E1961157DC81}" type="presParOf" srcId="{8323950D-A747-4812-87DB-1E1446478A92}" destId="{54151899-6314-4EDD-9C29-C935E44068C6}" srcOrd="2" destOrd="0" presId="urn:microsoft.com/office/officeart/2008/layout/VerticalCurvedList"/>
    <dgm:cxn modelId="{6B59A276-956C-4D77-9845-9966F242293D}" type="presParOf" srcId="{8323950D-A747-4812-87DB-1E1446478A92}" destId="{1C1BA96C-177E-4FE8-9626-2C8D6331CCB1}" srcOrd="3" destOrd="0" presId="urn:microsoft.com/office/officeart/2008/layout/VerticalCurvedList"/>
    <dgm:cxn modelId="{1EDFC80D-8252-497A-848A-C291C4F4FD94}" type="presParOf" srcId="{044F9C31-BD8C-4629-AB7C-1DCF1A9D48CD}" destId="{73209DD2-3DE9-4EF8-8D90-A2BEA1C286F9}" srcOrd="1" destOrd="0" presId="urn:microsoft.com/office/officeart/2008/layout/VerticalCurvedList"/>
    <dgm:cxn modelId="{C3C0C2EE-B52E-48D6-9180-DFDD41D4AD85}" type="presParOf" srcId="{044F9C31-BD8C-4629-AB7C-1DCF1A9D48CD}" destId="{83A05060-C97B-424D-98E7-EF3B6DE26B28}" srcOrd="2" destOrd="0" presId="urn:microsoft.com/office/officeart/2008/layout/VerticalCurvedList"/>
    <dgm:cxn modelId="{F76CF0C6-B17D-43DD-A606-33952B279DD3}" type="presParOf" srcId="{83A05060-C97B-424D-98E7-EF3B6DE26B28}" destId="{8B26703C-3829-4B38-91E0-9B6D0A38406A}" srcOrd="0" destOrd="0" presId="urn:microsoft.com/office/officeart/2008/layout/VerticalCurvedList"/>
    <dgm:cxn modelId="{46007E87-5CAC-4389-9C76-68328ABBF4DD}" type="presParOf" srcId="{044F9C31-BD8C-4629-AB7C-1DCF1A9D48CD}" destId="{3A9E51BD-AFA4-459B-A5CF-19E4BCEC1A40}" srcOrd="3" destOrd="0" presId="urn:microsoft.com/office/officeart/2008/layout/VerticalCurvedList"/>
    <dgm:cxn modelId="{DBE7F1DE-86FF-46CB-B0C1-57273A413F91}" type="presParOf" srcId="{044F9C31-BD8C-4629-AB7C-1DCF1A9D48CD}" destId="{23E26DEC-92BA-4AFF-ACC2-B3138422E87B}" srcOrd="4" destOrd="0" presId="urn:microsoft.com/office/officeart/2008/layout/VerticalCurvedList"/>
    <dgm:cxn modelId="{0AC2FFF3-163A-4B16-872B-DCED688E2083}" type="presParOf" srcId="{23E26DEC-92BA-4AFF-ACC2-B3138422E87B}" destId="{B42BBCE5-12BB-41FF-A504-D85DB68776F9}" srcOrd="0" destOrd="0" presId="urn:microsoft.com/office/officeart/2008/layout/VerticalCurvedList"/>
    <dgm:cxn modelId="{8EC9D261-EB99-4A8B-9DFA-9B66CE199FD1}" type="presParOf" srcId="{044F9C31-BD8C-4629-AB7C-1DCF1A9D48CD}" destId="{51F2DB4D-453B-40E1-BD2C-CD312D8FDEBC}" srcOrd="5" destOrd="0" presId="urn:microsoft.com/office/officeart/2008/layout/VerticalCurvedList"/>
    <dgm:cxn modelId="{F6000626-88B3-4722-8C5A-CB9D179603A2}" type="presParOf" srcId="{044F9C31-BD8C-4629-AB7C-1DCF1A9D48CD}" destId="{3E705ABB-F75A-4B70-B25F-9F6E7B4215D1}" srcOrd="6" destOrd="0" presId="urn:microsoft.com/office/officeart/2008/layout/VerticalCurvedList"/>
    <dgm:cxn modelId="{82E2DCFE-6DDF-4532-82E7-88BFA099749B}" type="presParOf" srcId="{3E705ABB-F75A-4B70-B25F-9F6E7B4215D1}" destId="{E5B44FF8-1E85-433D-914C-1547413D4EF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CE70D4-7B0E-402A-8F11-FC111F281784}">
      <dsp:nvSpPr>
        <dsp:cNvPr id="0" name=""/>
        <dsp:cNvSpPr/>
      </dsp:nvSpPr>
      <dsp:spPr>
        <a:xfrm>
          <a:off x="-3861539" y="-593003"/>
          <a:ext cx="4602307" cy="4602307"/>
        </a:xfrm>
        <a:prstGeom prst="blockArc">
          <a:avLst>
            <a:gd name="adj1" fmla="val 18900000"/>
            <a:gd name="adj2" fmla="val 2700000"/>
            <a:gd name="adj3" fmla="val 46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09DD2-3DE9-4EF8-8D90-A2BEA1C286F9}">
      <dsp:nvSpPr>
        <dsp:cNvPr id="0" name=""/>
        <dsp:cNvSpPr/>
      </dsp:nvSpPr>
      <dsp:spPr>
        <a:xfrm>
          <a:off x="520619" y="341630"/>
          <a:ext cx="8240085" cy="683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2338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Requirement</a:t>
          </a:r>
          <a:endParaRPr lang="en-US" sz="3500" kern="1200" dirty="0"/>
        </a:p>
      </dsp:txBody>
      <dsp:txXfrm>
        <a:off x="520619" y="341630"/>
        <a:ext cx="8240085" cy="683260"/>
      </dsp:txXfrm>
    </dsp:sp>
    <dsp:sp modelId="{8B26703C-3829-4B38-91E0-9B6D0A38406A}">
      <dsp:nvSpPr>
        <dsp:cNvPr id="0" name=""/>
        <dsp:cNvSpPr/>
      </dsp:nvSpPr>
      <dsp:spPr>
        <a:xfrm>
          <a:off x="49333" y="256222"/>
          <a:ext cx="854075" cy="8540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9E51BD-AFA4-459B-A5CF-19E4BCEC1A40}">
      <dsp:nvSpPr>
        <dsp:cNvPr id="0" name=""/>
        <dsp:cNvSpPr/>
      </dsp:nvSpPr>
      <dsp:spPr>
        <a:xfrm>
          <a:off x="724735" y="1366520"/>
          <a:ext cx="7991720" cy="683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2338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Diagram</a:t>
          </a:r>
          <a:endParaRPr lang="en-US" sz="3500" kern="1200" dirty="0"/>
        </a:p>
      </dsp:txBody>
      <dsp:txXfrm>
        <a:off x="724735" y="1366520"/>
        <a:ext cx="7991720" cy="683260"/>
      </dsp:txXfrm>
    </dsp:sp>
    <dsp:sp modelId="{B42BBCE5-12BB-41FF-A504-D85DB68776F9}">
      <dsp:nvSpPr>
        <dsp:cNvPr id="0" name=""/>
        <dsp:cNvSpPr/>
      </dsp:nvSpPr>
      <dsp:spPr>
        <a:xfrm>
          <a:off x="297698" y="1281112"/>
          <a:ext cx="854075" cy="8540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2DB4D-453B-40E1-BD2C-CD312D8FDEBC}">
      <dsp:nvSpPr>
        <dsp:cNvPr id="0" name=""/>
        <dsp:cNvSpPr/>
      </dsp:nvSpPr>
      <dsp:spPr>
        <a:xfrm>
          <a:off x="476370" y="2391410"/>
          <a:ext cx="8240085" cy="683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2338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Demo</a:t>
          </a:r>
          <a:endParaRPr lang="en-US" sz="3500" kern="1200" dirty="0"/>
        </a:p>
      </dsp:txBody>
      <dsp:txXfrm>
        <a:off x="476370" y="2391410"/>
        <a:ext cx="8240085" cy="683260"/>
      </dsp:txXfrm>
    </dsp:sp>
    <dsp:sp modelId="{E5B44FF8-1E85-433D-914C-1547413D4EF7}">
      <dsp:nvSpPr>
        <dsp:cNvPr id="0" name=""/>
        <dsp:cNvSpPr/>
      </dsp:nvSpPr>
      <dsp:spPr>
        <a:xfrm>
          <a:off x="49333" y="2306002"/>
          <a:ext cx="854075" cy="8540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EDBE1-55A0-40CD-8DA0-3294473CB747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8F6FD-210C-4D9F-A711-3441D250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27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8F6FD-210C-4D9F-A711-3441D250EA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F69A72F-7847-4456-BDFA-C51D9AA8362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B8B82164-C757-4311-ACB0-AF9BF976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8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A72F-7847-4456-BDFA-C51D9AA8362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2164-C757-4311-ACB0-AF9BF976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A72F-7847-4456-BDFA-C51D9AA8362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2164-C757-4311-ACB0-AF9BF976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38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A72F-7847-4456-BDFA-C51D9AA8362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2164-C757-4311-ACB0-AF9BF976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83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A72F-7847-4456-BDFA-C51D9AA8362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2164-C757-4311-ACB0-AF9BF976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93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A72F-7847-4456-BDFA-C51D9AA8362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2164-C757-4311-ACB0-AF9BF976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38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A72F-7847-4456-BDFA-C51D9AA8362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2164-C757-4311-ACB0-AF9BF976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3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A72F-7847-4456-BDFA-C51D9AA8362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2164-C757-4311-ACB0-AF9BF976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91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A72F-7847-4456-BDFA-C51D9AA8362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2164-C757-4311-ACB0-AF9BF976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2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A72F-7847-4456-BDFA-C51D9AA8362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2164-C757-4311-ACB0-AF9BF976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91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A72F-7847-4456-BDFA-C51D9AA8362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2164-C757-4311-ACB0-AF9BF976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A72F-7847-4456-BDFA-C51D9AA8362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2164-C757-4311-ACB0-AF9BF976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A72F-7847-4456-BDFA-C51D9AA8362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2164-C757-4311-ACB0-AF9BF976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3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A72F-7847-4456-BDFA-C51D9AA8362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2164-C757-4311-ACB0-AF9BF976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3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A72F-7847-4456-BDFA-C51D9AA8362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2164-C757-4311-ACB0-AF9BF976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8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A72F-7847-4456-BDFA-C51D9AA8362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2164-C757-4311-ACB0-AF9BF976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6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A72F-7847-4456-BDFA-C51D9AA8362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2164-C757-4311-ACB0-AF9BF976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F69A72F-7847-4456-BDFA-C51D9AA8362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8B82164-C757-4311-ACB0-AF9BF976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1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1567" y="1080830"/>
            <a:ext cx="6009744" cy="977178"/>
          </a:xfrm>
        </p:spPr>
        <p:txBody>
          <a:bodyPr/>
          <a:lstStyle/>
          <a:p>
            <a:pPr algn="ctr"/>
            <a:r>
              <a:rPr lang="en-US" dirty="0" err="1" smtClean="0"/>
              <a:t>iCook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97" y="2707639"/>
            <a:ext cx="3603210" cy="2489201"/>
          </a:xfrm>
        </p:spPr>
        <p:txBody>
          <a:bodyPr>
            <a:normAutofit/>
          </a:bodyPr>
          <a:lstStyle/>
          <a:p>
            <a:r>
              <a:rPr lang="en-US" b="1" dirty="0" smtClean="0"/>
              <a:t>Team members:</a:t>
            </a:r>
          </a:p>
          <a:p>
            <a:r>
              <a:rPr lang="en-US" b="1" dirty="0" smtClean="0"/>
              <a:t>Vo </a:t>
            </a:r>
            <a:r>
              <a:rPr lang="en-US" b="1" dirty="0" err="1" smtClean="0"/>
              <a:t>hong</a:t>
            </a:r>
            <a:r>
              <a:rPr lang="en-US" b="1" dirty="0" smtClean="0"/>
              <a:t> </a:t>
            </a:r>
            <a:r>
              <a:rPr lang="en-US" b="1" dirty="0" err="1" smtClean="0"/>
              <a:t>linh</a:t>
            </a:r>
            <a:endParaRPr lang="en-US" b="1" dirty="0" smtClean="0"/>
          </a:p>
          <a:p>
            <a:r>
              <a:rPr lang="en-US" b="1" dirty="0" smtClean="0"/>
              <a:t>Le </a:t>
            </a:r>
            <a:r>
              <a:rPr lang="en-US" b="1" dirty="0" err="1" smtClean="0"/>
              <a:t>ngoc</a:t>
            </a:r>
            <a:r>
              <a:rPr lang="en-US" b="1" dirty="0" smtClean="0"/>
              <a:t> </a:t>
            </a:r>
            <a:r>
              <a:rPr lang="en-US" b="1" dirty="0" err="1" smtClean="0"/>
              <a:t>hien</a:t>
            </a:r>
            <a:endParaRPr lang="en-US" b="1" dirty="0" smtClean="0"/>
          </a:p>
          <a:p>
            <a:r>
              <a:rPr lang="en-US" b="1" dirty="0" smtClean="0"/>
              <a:t>Tran </a:t>
            </a:r>
            <a:r>
              <a:rPr lang="en-US" b="1" dirty="0" err="1" smtClean="0"/>
              <a:t>quang</a:t>
            </a:r>
            <a:r>
              <a:rPr lang="en-US" b="1" dirty="0" smtClean="0"/>
              <a:t> </a:t>
            </a:r>
            <a:r>
              <a:rPr lang="en-US" b="1" dirty="0" err="1" smtClean="0"/>
              <a:t>tung</a:t>
            </a:r>
            <a:endParaRPr lang="en-US" b="1" dirty="0" smtClean="0"/>
          </a:p>
          <a:p>
            <a:r>
              <a:rPr lang="en-US" b="1" dirty="0" err="1" smtClean="0"/>
              <a:t>Luu</a:t>
            </a:r>
            <a:r>
              <a:rPr lang="en-US" b="1" dirty="0" smtClean="0"/>
              <a:t> </a:t>
            </a:r>
            <a:r>
              <a:rPr lang="en-US" b="1" dirty="0" err="1" smtClean="0"/>
              <a:t>tuan</a:t>
            </a:r>
            <a:r>
              <a:rPr lang="en-US" b="1" dirty="0" smtClean="0"/>
              <a:t> </a:t>
            </a:r>
            <a:r>
              <a:rPr lang="en-US" b="1" dirty="0" err="1" smtClean="0"/>
              <a:t>anh</a:t>
            </a:r>
            <a:endParaRPr lang="en-US" b="1" dirty="0" smtClean="0"/>
          </a:p>
          <a:p>
            <a:r>
              <a:rPr lang="en-US" b="1" dirty="0" smtClean="0"/>
              <a:t>Huynh </a:t>
            </a:r>
            <a:r>
              <a:rPr lang="en-US" b="1" dirty="0" err="1" smtClean="0"/>
              <a:t>thanh</a:t>
            </a:r>
            <a:r>
              <a:rPr lang="en-US" b="1" dirty="0" smtClean="0"/>
              <a:t> </a:t>
            </a:r>
            <a:r>
              <a:rPr lang="en-US" b="1" dirty="0" err="1" smtClean="0"/>
              <a:t>dat</a:t>
            </a:r>
            <a:endParaRPr lang="en-US" b="1" dirty="0"/>
          </a:p>
        </p:txBody>
      </p:sp>
      <p:pic>
        <p:nvPicPr>
          <p:cNvPr id="1026" name="Picture 2" descr="CM4-Mama-with-Pizza-and-Cone.png (3579×2551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227" y="1699260"/>
            <a:ext cx="4267313" cy="41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088" y="2874117"/>
            <a:ext cx="4419782" cy="220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0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diagram: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50" y="1955800"/>
            <a:ext cx="9643290" cy="4913518"/>
          </a:xfrm>
        </p:spPr>
      </p:pic>
    </p:spTree>
    <p:extLst>
      <p:ext uri="{BB962C8B-B14F-4D97-AF65-F5344CB8AC3E}">
        <p14:creationId xmlns:p14="http://schemas.microsoft.com/office/powerpoint/2010/main" val="1311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7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 for listening</a:t>
            </a:r>
            <a:br>
              <a:rPr lang="en-US" dirty="0" smtClean="0"/>
            </a:br>
            <a:r>
              <a:rPr lang="en-US" dirty="0" smtClean="0"/>
              <a:t>---The End---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5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209793"/>
              </p:ext>
            </p:extLst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773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and develop a system to </a:t>
            </a:r>
            <a:r>
              <a:rPr lang="en-US" dirty="0"/>
              <a:t>guide everybody to </a:t>
            </a:r>
            <a:r>
              <a:rPr lang="en-US" dirty="0" smtClean="0"/>
              <a:t>cook by some input material.</a:t>
            </a:r>
          </a:p>
          <a:p>
            <a:r>
              <a:rPr lang="en-US" dirty="0" smtClean="0"/>
              <a:t>System can run on Web and mobile. (Android)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79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diagram: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756" y="2087228"/>
            <a:ext cx="8432884" cy="4770772"/>
          </a:xfrm>
        </p:spPr>
      </p:pic>
    </p:spTree>
    <p:extLst>
      <p:ext uri="{BB962C8B-B14F-4D97-AF65-F5344CB8AC3E}">
        <p14:creationId xmlns:p14="http://schemas.microsoft.com/office/powerpoint/2010/main" val="405628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863" y="2176780"/>
            <a:ext cx="8517707" cy="4681220"/>
          </a:xfrm>
        </p:spPr>
      </p:pic>
    </p:spTree>
    <p:extLst>
      <p:ext uri="{BB962C8B-B14F-4D97-AF65-F5344CB8AC3E}">
        <p14:creationId xmlns:p14="http://schemas.microsoft.com/office/powerpoint/2010/main" val="229961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diagram: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61" y="1800462"/>
            <a:ext cx="7741920" cy="5110878"/>
          </a:xfrm>
        </p:spPr>
      </p:pic>
    </p:spTree>
    <p:extLst>
      <p:ext uri="{BB962C8B-B14F-4D97-AF65-F5344CB8AC3E}">
        <p14:creationId xmlns:p14="http://schemas.microsoft.com/office/powerpoint/2010/main" val="303380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292" y="1937274"/>
            <a:ext cx="4638735" cy="4920726"/>
          </a:xfrm>
        </p:spPr>
      </p:pic>
    </p:spTree>
    <p:extLst>
      <p:ext uri="{BB962C8B-B14F-4D97-AF65-F5344CB8AC3E}">
        <p14:creationId xmlns:p14="http://schemas.microsoft.com/office/powerpoint/2010/main" val="125950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36" y="1894839"/>
            <a:ext cx="4102188" cy="4902201"/>
          </a:xfrm>
        </p:spPr>
      </p:pic>
    </p:spTree>
    <p:extLst>
      <p:ext uri="{BB962C8B-B14F-4D97-AF65-F5344CB8AC3E}">
        <p14:creationId xmlns:p14="http://schemas.microsoft.com/office/powerpoint/2010/main" val="30519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</TotalTime>
  <Words>71</Words>
  <Application>Microsoft Office PowerPoint</Application>
  <PresentationFormat>Widescreen</PresentationFormat>
  <Paragraphs>22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 Boardroom</vt:lpstr>
      <vt:lpstr>iCook Project</vt:lpstr>
      <vt:lpstr>Outline:</vt:lpstr>
      <vt:lpstr>Requirement:</vt:lpstr>
      <vt:lpstr>Diagrams:</vt:lpstr>
      <vt:lpstr>Component diagram:</vt:lpstr>
      <vt:lpstr>ERD</vt:lpstr>
      <vt:lpstr>Usecase diagram:</vt:lpstr>
      <vt:lpstr>PowerPoint Presentation</vt:lpstr>
      <vt:lpstr>PowerPoint Presentation</vt:lpstr>
      <vt:lpstr>Deployment diagram:</vt:lpstr>
      <vt:lpstr>Demo:</vt:lpstr>
      <vt:lpstr>Thanks for listening ---The End---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iCook Project</dc:title>
  <dc:creator>Gunner</dc:creator>
  <cp:lastModifiedBy>Gunner</cp:lastModifiedBy>
  <cp:revision>2</cp:revision>
  <dcterms:created xsi:type="dcterms:W3CDTF">2015-12-11T03:28:37Z</dcterms:created>
  <dcterms:modified xsi:type="dcterms:W3CDTF">2015-12-11T03:46:35Z</dcterms:modified>
</cp:coreProperties>
</file>