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7.xml" ContentType="application/vnd.openxmlformats-officedocument.them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9601200" cy="7315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Click to move the slide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&lt;header&gt;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dt" idx="1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ftr" idx="1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 type="sldNum" idx="1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B124967E-5AF3-447E-94A0-F0AE472E6B32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2606760" y="914400"/>
            <a:ext cx="4387320" cy="2468160"/>
          </a:xfrm>
          <a:prstGeom prst="rect">
            <a:avLst/>
          </a:prstGeom>
          <a:ln w="0">
            <a:noFill/>
          </a:ln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960120" y="3520440"/>
            <a:ext cx="7680600" cy="2880000"/>
          </a:xfrm>
          <a:prstGeom prst="rect">
            <a:avLst/>
          </a:prstGeom>
          <a:noFill/>
          <a:ln w="0">
            <a:noFill/>
          </a:ln>
        </p:spPr>
        <p:txBody>
          <a:bodyPr lIns="96840" rIns="96840" tIns="48240" bIns="48240" anchor="t">
            <a:norm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sldNum" idx="16"/>
          </p:nvPr>
        </p:nvSpPr>
        <p:spPr>
          <a:xfrm>
            <a:off x="5438520" y="6948000"/>
            <a:ext cx="4160160" cy="366840"/>
          </a:xfrm>
          <a:prstGeom prst="rect">
            <a:avLst/>
          </a:prstGeom>
          <a:noFill/>
          <a:ln w="0">
            <a:noFill/>
          </a:ln>
        </p:spPr>
        <p:txBody>
          <a:bodyPr lIns="96840" rIns="96840" tIns="48240" bIns="48240" anchor="b">
            <a:noAutofit/>
          </a:bodyPr>
          <a:p>
            <a:pPr indent="0">
              <a:buNone/>
            </a:pPr>
            <a:endParaRPr b="0" lang="en-US" sz="1300" strike="noStrike" u="none">
              <a:solidFill>
                <a:schemeClr val="dk1"/>
              </a:solidFill>
              <a:effectLst/>
              <a:uFillTx/>
              <a:latin typeface="+mn-lt"/>
              <a:ea typeface="+mn-ea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2606760" y="914400"/>
            <a:ext cx="4387320" cy="2468160"/>
          </a:xfrm>
          <a:prstGeom prst="rect">
            <a:avLst/>
          </a:prstGeom>
          <a:ln w="0">
            <a:noFill/>
          </a:ln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960120" y="3520440"/>
            <a:ext cx="7680600" cy="2880000"/>
          </a:xfrm>
          <a:prstGeom prst="rect">
            <a:avLst/>
          </a:prstGeom>
          <a:noFill/>
          <a:ln w="0">
            <a:noFill/>
          </a:ln>
        </p:spPr>
        <p:txBody>
          <a:bodyPr lIns="96840" rIns="96840" tIns="48240" bIns="48240" anchor="t">
            <a:norm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ldNum" idx="17"/>
          </p:nvPr>
        </p:nvSpPr>
        <p:spPr>
          <a:xfrm>
            <a:off x="5438520" y="6948000"/>
            <a:ext cx="4160160" cy="366840"/>
          </a:xfrm>
          <a:prstGeom prst="rect">
            <a:avLst/>
          </a:prstGeom>
          <a:noFill/>
          <a:ln w="0">
            <a:noFill/>
          </a:ln>
        </p:spPr>
        <p:txBody>
          <a:bodyPr lIns="96840" rIns="96840" tIns="48240" bIns="48240" anchor="b">
            <a:noAutofit/>
          </a:bodyPr>
          <a:p>
            <a:pPr indent="0">
              <a:buNone/>
            </a:pPr>
            <a:endParaRPr b="0" lang="en-US" sz="1300" strike="noStrike" u="none">
              <a:solidFill>
                <a:schemeClr val="dk1"/>
              </a:solidFill>
              <a:effectLst/>
              <a:uFillTx/>
              <a:latin typeface="+mn-lt"/>
              <a:ea typeface="+mn-ea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2606760" y="914400"/>
            <a:ext cx="4387320" cy="2468160"/>
          </a:xfrm>
          <a:prstGeom prst="rect">
            <a:avLst/>
          </a:prstGeom>
          <a:ln w="0">
            <a:noFill/>
          </a:ln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960120" y="3520440"/>
            <a:ext cx="7680600" cy="2880000"/>
          </a:xfrm>
          <a:prstGeom prst="rect">
            <a:avLst/>
          </a:prstGeom>
          <a:noFill/>
          <a:ln w="0">
            <a:noFill/>
          </a:ln>
        </p:spPr>
        <p:txBody>
          <a:bodyPr lIns="96840" rIns="96840" tIns="48240" bIns="48240" anchor="t">
            <a:norm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sldNum" idx="18"/>
          </p:nvPr>
        </p:nvSpPr>
        <p:spPr>
          <a:xfrm>
            <a:off x="5438520" y="6948000"/>
            <a:ext cx="4160160" cy="366840"/>
          </a:xfrm>
          <a:prstGeom prst="rect">
            <a:avLst/>
          </a:prstGeom>
          <a:noFill/>
          <a:ln w="0">
            <a:noFill/>
          </a:ln>
        </p:spPr>
        <p:txBody>
          <a:bodyPr lIns="96840" rIns="96840" tIns="48240" bIns="48240" anchor="b">
            <a:noAutofit/>
          </a:bodyPr>
          <a:p>
            <a:pPr indent="0">
              <a:buNone/>
            </a:pPr>
            <a:endParaRPr b="0" lang="en-US" sz="1300" strike="noStrike" u="none">
              <a:solidFill>
                <a:schemeClr val="dk1"/>
              </a:solidFill>
              <a:effectLst/>
              <a:uFillTx/>
              <a:latin typeface="+mn-lt"/>
              <a:ea typeface="+mn-ea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2606760" y="914400"/>
            <a:ext cx="4387320" cy="2468160"/>
          </a:xfrm>
          <a:prstGeom prst="rect">
            <a:avLst/>
          </a:prstGeom>
          <a:ln w="0">
            <a:noFill/>
          </a:ln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960120" y="3520440"/>
            <a:ext cx="7680600" cy="2880000"/>
          </a:xfrm>
          <a:prstGeom prst="rect">
            <a:avLst/>
          </a:prstGeom>
          <a:noFill/>
          <a:ln w="0">
            <a:noFill/>
          </a:ln>
        </p:spPr>
        <p:txBody>
          <a:bodyPr lIns="96840" rIns="96840" tIns="48240" bIns="48240" anchor="t">
            <a:norm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sldNum" idx="19"/>
          </p:nvPr>
        </p:nvSpPr>
        <p:spPr>
          <a:xfrm>
            <a:off x="5438520" y="6948000"/>
            <a:ext cx="4160160" cy="366840"/>
          </a:xfrm>
          <a:prstGeom prst="rect">
            <a:avLst/>
          </a:prstGeom>
          <a:noFill/>
          <a:ln w="0">
            <a:noFill/>
          </a:ln>
        </p:spPr>
        <p:txBody>
          <a:bodyPr lIns="96840" rIns="96840" tIns="48240" bIns="48240" anchor="b">
            <a:noAutofit/>
          </a:bodyPr>
          <a:p>
            <a:pPr indent="0">
              <a:buNone/>
            </a:pPr>
            <a:endParaRPr b="0" lang="en-US" sz="1300" strike="noStrike" u="none">
              <a:solidFill>
                <a:schemeClr val="dk1"/>
              </a:solidFill>
              <a:effectLst/>
              <a:uFillTx/>
              <a:latin typeface="+mn-lt"/>
              <a:ea typeface="+mn-ea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2606760" y="914400"/>
            <a:ext cx="4387320" cy="2468160"/>
          </a:xfrm>
          <a:prstGeom prst="rect">
            <a:avLst/>
          </a:prstGeom>
          <a:ln w="0">
            <a:noFill/>
          </a:ln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960120" y="3520440"/>
            <a:ext cx="7680600" cy="2880000"/>
          </a:xfrm>
          <a:prstGeom prst="rect">
            <a:avLst/>
          </a:prstGeom>
          <a:noFill/>
          <a:ln w="0">
            <a:noFill/>
          </a:ln>
        </p:spPr>
        <p:txBody>
          <a:bodyPr lIns="96840" rIns="96840" tIns="48240" bIns="48240" anchor="t">
            <a:norm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sldNum" idx="20"/>
          </p:nvPr>
        </p:nvSpPr>
        <p:spPr>
          <a:xfrm>
            <a:off x="5438520" y="6948000"/>
            <a:ext cx="4160160" cy="366840"/>
          </a:xfrm>
          <a:prstGeom prst="rect">
            <a:avLst/>
          </a:prstGeom>
          <a:noFill/>
          <a:ln w="0">
            <a:noFill/>
          </a:ln>
        </p:spPr>
        <p:txBody>
          <a:bodyPr lIns="96840" rIns="96840" tIns="48240" bIns="48240" anchor="b">
            <a:noAutofit/>
          </a:bodyPr>
          <a:p>
            <a:pPr indent="0">
              <a:buNone/>
            </a:pPr>
            <a:endParaRPr b="0" lang="en-US" sz="1300" strike="noStrike" u="none">
              <a:solidFill>
                <a:schemeClr val="dk1"/>
              </a:solidFill>
              <a:effectLst/>
              <a:uFillTx/>
              <a:latin typeface="+mn-lt"/>
              <a:ea typeface="+mn-ea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2606760" y="914400"/>
            <a:ext cx="4387320" cy="2468160"/>
          </a:xfrm>
          <a:prstGeom prst="rect">
            <a:avLst/>
          </a:prstGeom>
          <a:ln w="0">
            <a:noFill/>
          </a:ln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960120" y="3520440"/>
            <a:ext cx="7680600" cy="2880000"/>
          </a:xfrm>
          <a:prstGeom prst="rect">
            <a:avLst/>
          </a:prstGeom>
          <a:noFill/>
          <a:ln w="0">
            <a:noFill/>
          </a:ln>
        </p:spPr>
        <p:txBody>
          <a:bodyPr lIns="96840" rIns="96840" tIns="48240" bIns="48240" anchor="t">
            <a:norm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sldNum" idx="21"/>
          </p:nvPr>
        </p:nvSpPr>
        <p:spPr>
          <a:xfrm>
            <a:off x="5438520" y="6948000"/>
            <a:ext cx="4160160" cy="366840"/>
          </a:xfrm>
          <a:prstGeom prst="rect">
            <a:avLst/>
          </a:prstGeom>
          <a:noFill/>
          <a:ln w="0">
            <a:noFill/>
          </a:ln>
        </p:spPr>
        <p:txBody>
          <a:bodyPr lIns="96840" rIns="96840" tIns="48240" bIns="48240" anchor="b">
            <a:noAutofit/>
          </a:bodyPr>
          <a:p>
            <a:pPr indent="0">
              <a:buNone/>
            </a:pPr>
            <a:endParaRPr b="0" lang="en-US" sz="1300" strike="noStrike" u="none">
              <a:solidFill>
                <a:schemeClr val="dk1"/>
              </a:solidFill>
              <a:effectLst/>
              <a:uFillTx/>
              <a:latin typeface="+mn-lt"/>
              <a:ea typeface="+mn-ea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Img"/>
          </p:nvPr>
        </p:nvSpPr>
        <p:spPr>
          <a:xfrm>
            <a:off x="2606760" y="914400"/>
            <a:ext cx="4387320" cy="2468160"/>
          </a:xfrm>
          <a:prstGeom prst="rect">
            <a:avLst/>
          </a:prstGeom>
          <a:ln w="0">
            <a:noFill/>
          </a:ln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960120" y="3520440"/>
            <a:ext cx="7680600" cy="2880000"/>
          </a:xfrm>
          <a:prstGeom prst="rect">
            <a:avLst/>
          </a:prstGeom>
          <a:noFill/>
          <a:ln w="0">
            <a:noFill/>
          </a:ln>
        </p:spPr>
        <p:txBody>
          <a:bodyPr lIns="96840" rIns="96840" tIns="48240" bIns="48240" anchor="t">
            <a:norm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sldNum" idx="22"/>
          </p:nvPr>
        </p:nvSpPr>
        <p:spPr>
          <a:xfrm>
            <a:off x="5438520" y="6948000"/>
            <a:ext cx="4160160" cy="366840"/>
          </a:xfrm>
          <a:prstGeom prst="rect">
            <a:avLst/>
          </a:prstGeom>
          <a:noFill/>
          <a:ln w="0">
            <a:noFill/>
          </a:ln>
        </p:spPr>
        <p:txBody>
          <a:bodyPr lIns="96840" rIns="96840" tIns="48240" bIns="48240" anchor="b">
            <a:noAutofit/>
          </a:bodyPr>
          <a:p>
            <a:pPr indent="0">
              <a:buNone/>
            </a:pPr>
            <a:endParaRPr b="0" lang="en-US" sz="1300" strike="noStrike" u="none">
              <a:solidFill>
                <a:schemeClr val="dk1"/>
              </a:solidFill>
              <a:effectLst/>
              <a:uFillTx/>
              <a:latin typeface="+mn-lt"/>
              <a:ea typeface="+mn-ea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1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625680"/>
                <a:gd name="textAreaBottom" fmla="*/ 626040 h 62568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>
                <a:gd name="textAreaLeft" fmla="*/ 0 w 646200"/>
                <a:gd name="textAreaRight" fmla="*/ 646560 w 646200"/>
                <a:gd name="textAreaTop" fmla="*/ 0 h 2322000"/>
                <a:gd name="textAreaBottom" fmla="*/ 2322360 h 232200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>
                <a:gd name="textAreaLeft" fmla="*/ 0 w 609120"/>
                <a:gd name="textAreaRight" fmla="*/ 609480 w 609120"/>
                <a:gd name="textAreaTop" fmla="*/ 0 h 1419840"/>
                <a:gd name="textAreaBottom" fmla="*/ 1420200 h 141984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363240"/>
                <a:gd name="textAreaBottom" fmla="*/ 363600 h 36324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>
                <a:gd name="textAreaLeft" fmla="*/ 0 w 821520"/>
                <a:gd name="textAreaRight" fmla="*/ 821880 w 821520"/>
                <a:gd name="textAreaTop" fmla="*/ 0 h 3328200"/>
                <a:gd name="textAreaBottom" fmla="*/ 3328560 h 332820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2927520"/>
                <a:gd name="textAreaBottom" fmla="*/ 2927880 h 292752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0 h 493560"/>
                <a:gd name="textAreaBottom" fmla="*/ 493920 h 49356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>
                <a:gd name="textAreaLeft" fmla="*/ 0 w 189720"/>
                <a:gd name="textAreaRight" fmla="*/ 190080 w 189720"/>
                <a:gd name="textAreaTop" fmla="*/ 0 h 1024560"/>
                <a:gd name="textAreaBottom" fmla="*/ 1024920 h 102456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>
                <a:gd name="textAreaLeft" fmla="*/ 0 w 2075760"/>
                <a:gd name="textAreaRight" fmla="*/ 2076120 w 2075760"/>
                <a:gd name="textAreaTop" fmla="*/ 0 h 4047840"/>
                <a:gd name="textAreaBottom" fmla="*/ 4048200 h 404784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0 h 336960"/>
                <a:gd name="textAreaBottom" fmla="*/ 337320 h 33696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>
                <a:gd name="textAreaLeft" fmla="*/ 0 w 37080"/>
                <a:gd name="textAreaRight" fmla="*/ 37440 w 37080"/>
                <a:gd name="textAreaTop" fmla="*/ 0 h 221400"/>
                <a:gd name="textAreaBottom" fmla="*/ 221760 h 22140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>
                <a:gd name="textAreaLeft" fmla="*/ 0 w 238320"/>
                <a:gd name="textAreaRight" fmla="*/ 238680 w 238320"/>
                <a:gd name="textAreaTop" fmla="*/ 0 h 622080"/>
                <a:gd name="textAreaBottom" fmla="*/ 622440 h 62208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3" name="Group 9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14" name="Freeform 27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>
                <a:gd name="textAreaLeft" fmla="*/ 0 w 493920"/>
                <a:gd name="textAreaRight" fmla="*/ 494280 w 493920"/>
                <a:gd name="textAreaTop" fmla="*/ 0 h 4400640"/>
                <a:gd name="textAreaBottom" fmla="*/ 4401000 h 440064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>
                <a:gd name="textAreaLeft" fmla="*/ 0 w 423000"/>
                <a:gd name="textAreaRight" fmla="*/ 423360 w 423000"/>
                <a:gd name="textAreaTop" fmla="*/ 0 h 1580400"/>
                <a:gd name="textAreaBottom" fmla="*/ 1580760 h 158040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>
                <a:gd name="textAreaLeft" fmla="*/ 0 w 430560"/>
                <a:gd name="textAreaRight" fmla="*/ 430920 w 430560"/>
                <a:gd name="textAreaTop" fmla="*/ 0 h 990360"/>
                <a:gd name="textAreaBottom" fmla="*/ 990720 h 99036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>
                <a:gd name="textAreaLeft" fmla="*/ 0 w 551520"/>
                <a:gd name="textAreaRight" fmla="*/ 551880 w 551520"/>
                <a:gd name="textAreaTop" fmla="*/ 0 h 2235600"/>
                <a:gd name="textAreaBottom" fmla="*/ 2235960 h 223560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>
                <a:gd name="textAreaLeft" fmla="*/ 0 w 173880"/>
                <a:gd name="textAreaRight" fmla="*/ 174240 w 173880"/>
                <a:gd name="textAreaTop" fmla="*/ 0 h 3026880"/>
                <a:gd name="textAreaBottom" fmla="*/ 3027240 h 302688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>
                <a:gd name="textAreaLeft" fmla="*/ 0 w 133920"/>
                <a:gd name="textAreaRight" fmla="*/ 134280 w 133920"/>
                <a:gd name="textAreaTop" fmla="*/ 0 h 281160"/>
                <a:gd name="textAreaBottom" fmla="*/ 281520 h 28116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511200"/>
                <a:gd name="textAreaBottom" fmla="*/ 511560 h 511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>
                <a:gd name="textAreaLeft" fmla="*/ 0 w 1409760"/>
                <a:gd name="textAreaRight" fmla="*/ 1410120 w 1409760"/>
                <a:gd name="textAreaTop" fmla="*/ 0 h 2716560"/>
                <a:gd name="textAreaBottom" fmla="*/ 2716920 h 271656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>
                <a:gd name="textAreaLeft" fmla="*/ 0 w 120240"/>
                <a:gd name="textAreaRight" fmla="*/ 120600 w 120240"/>
                <a:gd name="textAreaTop" fmla="*/ 0 h 252720"/>
                <a:gd name="textAreaBottom" fmla="*/ 253080 h 25272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>
                <a:gd name="textAreaLeft" fmla="*/ 0 w 137520"/>
                <a:gd name="textAreaRight" fmla="*/ 137880 w 137520"/>
                <a:gd name="textAreaTop" fmla="*/ 0 h 673920"/>
                <a:gd name="textAreaBottom" fmla="*/ 674280 h 67392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227520"/>
                <a:gd name="textAreaBottom" fmla="*/ 227880 h 22752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>
                <a:gd name="textAreaLeft" fmla="*/ 0 w 210240"/>
                <a:gd name="textAreaRight" fmla="*/ 210600 w 210240"/>
                <a:gd name="textAreaTop" fmla="*/ 0 h 530280"/>
                <a:gd name="textAreaBottom" fmla="*/ 530640 h 53028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6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5400" strike="noStrike" u="none">
                <a:solidFill>
                  <a:srgbClr val="1b5ad7"/>
                </a:solidFill>
                <a:effectLst/>
                <a:uFillTx/>
                <a:latin typeface="Century Gothic"/>
              </a:rPr>
              <a:t>Click to edit Master title style</a:t>
            </a:r>
            <a:endParaRPr b="0" lang="en-US" sz="54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dt" idx="1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ftr" idx="2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Click to edit the outline text format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Second Outline Level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Third Outline Level</a:t>
            </a:r>
            <a:endParaRPr b="0" lang="en-US" sz="1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Fourth Outline Level</a:t>
            </a:r>
            <a:endParaRPr b="0" lang="en-US" sz="1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Fifth Outline Level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Sixth Outline Level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Seventh Outline Level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32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625680"/>
                <a:gd name="textAreaBottom" fmla="*/ 626040 h 62568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>
                <a:gd name="textAreaLeft" fmla="*/ 0 w 646200"/>
                <a:gd name="textAreaRight" fmla="*/ 646560 w 646200"/>
                <a:gd name="textAreaTop" fmla="*/ 0 h 2322000"/>
                <a:gd name="textAreaBottom" fmla="*/ 2322360 h 232200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>
                <a:gd name="textAreaLeft" fmla="*/ 0 w 609120"/>
                <a:gd name="textAreaRight" fmla="*/ 609480 w 609120"/>
                <a:gd name="textAreaTop" fmla="*/ 0 h 1419840"/>
                <a:gd name="textAreaBottom" fmla="*/ 1420200 h 141984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363240"/>
                <a:gd name="textAreaBottom" fmla="*/ 363600 h 36324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>
                <a:gd name="textAreaLeft" fmla="*/ 0 w 821520"/>
                <a:gd name="textAreaRight" fmla="*/ 821880 w 821520"/>
                <a:gd name="textAreaTop" fmla="*/ 0 h 3328200"/>
                <a:gd name="textAreaBottom" fmla="*/ 3328560 h 332820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2927520"/>
                <a:gd name="textAreaBottom" fmla="*/ 2927880 h 292752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0 h 493560"/>
                <a:gd name="textAreaBottom" fmla="*/ 493920 h 49356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>
                <a:gd name="textAreaLeft" fmla="*/ 0 w 189720"/>
                <a:gd name="textAreaRight" fmla="*/ 190080 w 189720"/>
                <a:gd name="textAreaTop" fmla="*/ 0 h 1024560"/>
                <a:gd name="textAreaBottom" fmla="*/ 1024920 h 102456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>
                <a:gd name="textAreaLeft" fmla="*/ 0 w 2075760"/>
                <a:gd name="textAreaRight" fmla="*/ 2076120 w 2075760"/>
                <a:gd name="textAreaTop" fmla="*/ 0 h 4047840"/>
                <a:gd name="textAreaBottom" fmla="*/ 4048200 h 404784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0 h 336960"/>
                <a:gd name="textAreaBottom" fmla="*/ 337320 h 33696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>
                <a:gd name="textAreaLeft" fmla="*/ 0 w 37080"/>
                <a:gd name="textAreaRight" fmla="*/ 37440 w 37080"/>
                <a:gd name="textAreaTop" fmla="*/ 0 h 221400"/>
                <a:gd name="textAreaBottom" fmla="*/ 221760 h 22140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>
                <a:gd name="textAreaLeft" fmla="*/ 0 w 238320"/>
                <a:gd name="textAreaRight" fmla="*/ 238680 w 238320"/>
                <a:gd name="textAreaTop" fmla="*/ 0 h 622080"/>
                <a:gd name="textAreaBottom" fmla="*/ 622440 h 62208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4" name="Group 9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45" name="Freeform 27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>
                <a:gd name="textAreaLeft" fmla="*/ 0 w 493920"/>
                <a:gd name="textAreaRight" fmla="*/ 494280 w 493920"/>
                <a:gd name="textAreaTop" fmla="*/ 0 h 4400640"/>
                <a:gd name="textAreaBottom" fmla="*/ 4401000 h 440064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>
                <a:gd name="textAreaLeft" fmla="*/ 0 w 423000"/>
                <a:gd name="textAreaRight" fmla="*/ 423360 w 423000"/>
                <a:gd name="textAreaTop" fmla="*/ 0 h 1580400"/>
                <a:gd name="textAreaBottom" fmla="*/ 1580760 h 158040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>
                <a:gd name="textAreaLeft" fmla="*/ 0 w 430560"/>
                <a:gd name="textAreaRight" fmla="*/ 430920 w 430560"/>
                <a:gd name="textAreaTop" fmla="*/ 0 h 990360"/>
                <a:gd name="textAreaBottom" fmla="*/ 990720 h 99036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>
                <a:gd name="textAreaLeft" fmla="*/ 0 w 551520"/>
                <a:gd name="textAreaRight" fmla="*/ 551880 w 551520"/>
                <a:gd name="textAreaTop" fmla="*/ 0 h 2235600"/>
                <a:gd name="textAreaBottom" fmla="*/ 2235960 h 223560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>
                <a:gd name="textAreaLeft" fmla="*/ 0 w 173880"/>
                <a:gd name="textAreaRight" fmla="*/ 174240 w 173880"/>
                <a:gd name="textAreaTop" fmla="*/ 0 h 3026880"/>
                <a:gd name="textAreaBottom" fmla="*/ 3027240 h 302688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>
                <a:gd name="textAreaLeft" fmla="*/ 0 w 133920"/>
                <a:gd name="textAreaRight" fmla="*/ 134280 w 133920"/>
                <a:gd name="textAreaTop" fmla="*/ 0 h 281160"/>
                <a:gd name="textAreaBottom" fmla="*/ 281520 h 28116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511200"/>
                <a:gd name="textAreaBottom" fmla="*/ 511560 h 511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>
                <a:gd name="textAreaLeft" fmla="*/ 0 w 1409760"/>
                <a:gd name="textAreaRight" fmla="*/ 1410120 w 1409760"/>
                <a:gd name="textAreaTop" fmla="*/ 0 h 2716560"/>
                <a:gd name="textAreaBottom" fmla="*/ 2716920 h 271656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>
                <a:gd name="textAreaLeft" fmla="*/ 0 w 120240"/>
                <a:gd name="textAreaRight" fmla="*/ 120600 w 120240"/>
                <a:gd name="textAreaTop" fmla="*/ 0 h 252720"/>
                <a:gd name="textAreaBottom" fmla="*/ 253080 h 25272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>
                <a:gd name="textAreaLeft" fmla="*/ 0 w 137520"/>
                <a:gd name="textAreaRight" fmla="*/ 137880 w 137520"/>
                <a:gd name="textAreaTop" fmla="*/ 0 h 673920"/>
                <a:gd name="textAreaBottom" fmla="*/ 674280 h 67392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227520"/>
                <a:gd name="textAreaBottom" fmla="*/ 227880 h 22752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>
                <a:gd name="textAreaLeft" fmla="*/ 0 w 210240"/>
                <a:gd name="textAreaRight" fmla="*/ 210600 w 210240"/>
                <a:gd name="textAreaTop" fmla="*/ 0 h 530280"/>
                <a:gd name="textAreaBottom" fmla="*/ 530640 h 53028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7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trike="noStrike" u="none">
                <a:solidFill>
                  <a:srgbClr val="1b5ad7"/>
                </a:solidFill>
                <a:effectLst/>
                <a:uFillTx/>
                <a:latin typeface="Century Gothic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Edit Master text styles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Second level</a:t>
            </a:r>
            <a:endParaRPr b="0" lang="en-US" sz="1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Third level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Fourth level</a:t>
            </a:r>
            <a:endParaRPr b="0" lang="en-US" sz="1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Fifth level</a:t>
            </a:r>
            <a:endParaRPr b="0" lang="en-US" sz="1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dt" idx="3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ftr" idx="4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63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625680"/>
                <a:gd name="textAreaBottom" fmla="*/ 626040 h 62568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>
                <a:gd name="textAreaLeft" fmla="*/ 0 w 646200"/>
                <a:gd name="textAreaRight" fmla="*/ 646560 w 646200"/>
                <a:gd name="textAreaTop" fmla="*/ 0 h 2322000"/>
                <a:gd name="textAreaBottom" fmla="*/ 2322360 h 232200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>
                <a:gd name="textAreaLeft" fmla="*/ 0 w 609120"/>
                <a:gd name="textAreaRight" fmla="*/ 609480 w 609120"/>
                <a:gd name="textAreaTop" fmla="*/ 0 h 1419840"/>
                <a:gd name="textAreaBottom" fmla="*/ 1420200 h 141984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363240"/>
                <a:gd name="textAreaBottom" fmla="*/ 363600 h 36324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>
                <a:gd name="textAreaLeft" fmla="*/ 0 w 821520"/>
                <a:gd name="textAreaRight" fmla="*/ 821880 w 821520"/>
                <a:gd name="textAreaTop" fmla="*/ 0 h 3328200"/>
                <a:gd name="textAreaBottom" fmla="*/ 3328560 h 332820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2927520"/>
                <a:gd name="textAreaBottom" fmla="*/ 2927880 h 292752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0 h 493560"/>
                <a:gd name="textAreaBottom" fmla="*/ 493920 h 49356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>
                <a:gd name="textAreaLeft" fmla="*/ 0 w 189720"/>
                <a:gd name="textAreaRight" fmla="*/ 190080 w 189720"/>
                <a:gd name="textAreaTop" fmla="*/ 0 h 1024560"/>
                <a:gd name="textAreaBottom" fmla="*/ 1024920 h 102456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>
                <a:gd name="textAreaLeft" fmla="*/ 0 w 2075760"/>
                <a:gd name="textAreaRight" fmla="*/ 2076120 w 2075760"/>
                <a:gd name="textAreaTop" fmla="*/ 0 h 4047840"/>
                <a:gd name="textAreaBottom" fmla="*/ 4048200 h 404784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0 h 336960"/>
                <a:gd name="textAreaBottom" fmla="*/ 337320 h 33696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>
                <a:gd name="textAreaLeft" fmla="*/ 0 w 37080"/>
                <a:gd name="textAreaRight" fmla="*/ 37440 w 37080"/>
                <a:gd name="textAreaTop" fmla="*/ 0 h 221400"/>
                <a:gd name="textAreaBottom" fmla="*/ 221760 h 22140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>
                <a:gd name="textAreaLeft" fmla="*/ 0 w 238320"/>
                <a:gd name="textAreaRight" fmla="*/ 238680 w 238320"/>
                <a:gd name="textAreaTop" fmla="*/ 0 h 622080"/>
                <a:gd name="textAreaBottom" fmla="*/ 622440 h 62208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75" name="Group 9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76" name="Freeform 27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>
                <a:gd name="textAreaLeft" fmla="*/ 0 w 493920"/>
                <a:gd name="textAreaRight" fmla="*/ 494280 w 493920"/>
                <a:gd name="textAreaTop" fmla="*/ 0 h 4400640"/>
                <a:gd name="textAreaBottom" fmla="*/ 4401000 h 440064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>
                <a:gd name="textAreaLeft" fmla="*/ 0 w 423000"/>
                <a:gd name="textAreaRight" fmla="*/ 423360 w 423000"/>
                <a:gd name="textAreaTop" fmla="*/ 0 h 1580400"/>
                <a:gd name="textAreaBottom" fmla="*/ 1580760 h 158040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>
                <a:gd name="textAreaLeft" fmla="*/ 0 w 430560"/>
                <a:gd name="textAreaRight" fmla="*/ 430920 w 430560"/>
                <a:gd name="textAreaTop" fmla="*/ 0 h 990360"/>
                <a:gd name="textAreaBottom" fmla="*/ 990720 h 99036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>
                <a:gd name="textAreaLeft" fmla="*/ 0 w 551520"/>
                <a:gd name="textAreaRight" fmla="*/ 551880 w 551520"/>
                <a:gd name="textAreaTop" fmla="*/ 0 h 2235600"/>
                <a:gd name="textAreaBottom" fmla="*/ 2235960 h 223560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>
                <a:gd name="textAreaLeft" fmla="*/ 0 w 173880"/>
                <a:gd name="textAreaRight" fmla="*/ 174240 w 173880"/>
                <a:gd name="textAreaTop" fmla="*/ 0 h 3026880"/>
                <a:gd name="textAreaBottom" fmla="*/ 3027240 h 302688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>
                <a:gd name="textAreaLeft" fmla="*/ 0 w 133920"/>
                <a:gd name="textAreaRight" fmla="*/ 134280 w 133920"/>
                <a:gd name="textAreaTop" fmla="*/ 0 h 281160"/>
                <a:gd name="textAreaBottom" fmla="*/ 281520 h 28116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511200"/>
                <a:gd name="textAreaBottom" fmla="*/ 511560 h 511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>
                <a:gd name="textAreaLeft" fmla="*/ 0 w 1409760"/>
                <a:gd name="textAreaRight" fmla="*/ 1410120 w 1409760"/>
                <a:gd name="textAreaTop" fmla="*/ 0 h 2716560"/>
                <a:gd name="textAreaBottom" fmla="*/ 2716920 h 271656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>
                <a:gd name="textAreaLeft" fmla="*/ 0 w 120240"/>
                <a:gd name="textAreaRight" fmla="*/ 120600 w 120240"/>
                <a:gd name="textAreaTop" fmla="*/ 0 h 252720"/>
                <a:gd name="textAreaBottom" fmla="*/ 253080 h 25272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>
                <a:gd name="textAreaLeft" fmla="*/ 0 w 137520"/>
                <a:gd name="textAreaRight" fmla="*/ 137880 w 137520"/>
                <a:gd name="textAreaTop" fmla="*/ 0 h 673920"/>
                <a:gd name="textAreaBottom" fmla="*/ 674280 h 67392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227520"/>
                <a:gd name="textAreaBottom" fmla="*/ 227880 h 22752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>
                <a:gd name="textAreaLeft" fmla="*/ 0 w 210240"/>
                <a:gd name="textAreaRight" fmla="*/ 210600 w 210240"/>
                <a:gd name="textAreaTop" fmla="*/ 0 h 530280"/>
                <a:gd name="textAreaBottom" fmla="*/ 530640 h 53028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88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4000" strike="noStrike" u="none">
                <a:solidFill>
                  <a:srgbClr val="1b5ad7"/>
                </a:solidFill>
                <a:effectLst/>
                <a:uFillTx/>
                <a:latin typeface="Century Gothic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2589120" y="3530160"/>
            <a:ext cx="8915040" cy="86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lumMod val="65000"/>
                    <a:lumOff val="35000"/>
                  </a:schemeClr>
                </a:solidFill>
                <a:effectLst/>
                <a:uFillTx/>
                <a:latin typeface="Century Gothic"/>
              </a:rPr>
              <a:t>Edit Master text styles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dt" idx="5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ftr" idx="6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94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625680"/>
                <a:gd name="textAreaBottom" fmla="*/ 626040 h 62568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>
                <a:gd name="textAreaLeft" fmla="*/ 0 w 646200"/>
                <a:gd name="textAreaRight" fmla="*/ 646560 w 646200"/>
                <a:gd name="textAreaTop" fmla="*/ 0 h 2322000"/>
                <a:gd name="textAreaBottom" fmla="*/ 2322360 h 232200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>
                <a:gd name="textAreaLeft" fmla="*/ 0 w 609120"/>
                <a:gd name="textAreaRight" fmla="*/ 609480 w 609120"/>
                <a:gd name="textAreaTop" fmla="*/ 0 h 1419840"/>
                <a:gd name="textAreaBottom" fmla="*/ 1420200 h 141984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363240"/>
                <a:gd name="textAreaBottom" fmla="*/ 363600 h 36324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>
                <a:gd name="textAreaLeft" fmla="*/ 0 w 821520"/>
                <a:gd name="textAreaRight" fmla="*/ 821880 w 821520"/>
                <a:gd name="textAreaTop" fmla="*/ 0 h 3328200"/>
                <a:gd name="textAreaBottom" fmla="*/ 3328560 h 332820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2927520"/>
                <a:gd name="textAreaBottom" fmla="*/ 2927880 h 292752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0 h 493560"/>
                <a:gd name="textAreaBottom" fmla="*/ 493920 h 49356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>
                <a:gd name="textAreaLeft" fmla="*/ 0 w 189720"/>
                <a:gd name="textAreaRight" fmla="*/ 190080 w 189720"/>
                <a:gd name="textAreaTop" fmla="*/ 0 h 1024560"/>
                <a:gd name="textAreaBottom" fmla="*/ 1024920 h 102456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>
                <a:gd name="textAreaLeft" fmla="*/ 0 w 2075760"/>
                <a:gd name="textAreaRight" fmla="*/ 2076120 w 2075760"/>
                <a:gd name="textAreaTop" fmla="*/ 0 h 4047840"/>
                <a:gd name="textAreaBottom" fmla="*/ 4048200 h 404784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0 h 336960"/>
                <a:gd name="textAreaBottom" fmla="*/ 337320 h 33696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>
                <a:gd name="textAreaLeft" fmla="*/ 0 w 37080"/>
                <a:gd name="textAreaRight" fmla="*/ 37440 w 37080"/>
                <a:gd name="textAreaTop" fmla="*/ 0 h 221400"/>
                <a:gd name="textAreaBottom" fmla="*/ 221760 h 22140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>
                <a:gd name="textAreaLeft" fmla="*/ 0 w 238320"/>
                <a:gd name="textAreaRight" fmla="*/ 238680 w 238320"/>
                <a:gd name="textAreaTop" fmla="*/ 0 h 622080"/>
                <a:gd name="textAreaBottom" fmla="*/ 622440 h 62208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06" name="Group 9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107" name="Freeform 27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>
                <a:gd name="textAreaLeft" fmla="*/ 0 w 493920"/>
                <a:gd name="textAreaRight" fmla="*/ 494280 w 493920"/>
                <a:gd name="textAreaTop" fmla="*/ 0 h 4400640"/>
                <a:gd name="textAreaBottom" fmla="*/ 4401000 h 440064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>
                <a:gd name="textAreaLeft" fmla="*/ 0 w 423000"/>
                <a:gd name="textAreaRight" fmla="*/ 423360 w 423000"/>
                <a:gd name="textAreaTop" fmla="*/ 0 h 1580400"/>
                <a:gd name="textAreaBottom" fmla="*/ 1580760 h 158040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>
                <a:gd name="textAreaLeft" fmla="*/ 0 w 430560"/>
                <a:gd name="textAreaRight" fmla="*/ 430920 w 430560"/>
                <a:gd name="textAreaTop" fmla="*/ 0 h 990360"/>
                <a:gd name="textAreaBottom" fmla="*/ 990720 h 99036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>
                <a:gd name="textAreaLeft" fmla="*/ 0 w 551520"/>
                <a:gd name="textAreaRight" fmla="*/ 551880 w 551520"/>
                <a:gd name="textAreaTop" fmla="*/ 0 h 2235600"/>
                <a:gd name="textAreaBottom" fmla="*/ 2235960 h 223560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>
                <a:gd name="textAreaLeft" fmla="*/ 0 w 173880"/>
                <a:gd name="textAreaRight" fmla="*/ 174240 w 173880"/>
                <a:gd name="textAreaTop" fmla="*/ 0 h 3026880"/>
                <a:gd name="textAreaBottom" fmla="*/ 3027240 h 302688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>
                <a:gd name="textAreaLeft" fmla="*/ 0 w 133920"/>
                <a:gd name="textAreaRight" fmla="*/ 134280 w 133920"/>
                <a:gd name="textAreaTop" fmla="*/ 0 h 281160"/>
                <a:gd name="textAreaBottom" fmla="*/ 281520 h 28116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511200"/>
                <a:gd name="textAreaBottom" fmla="*/ 511560 h 511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>
                <a:gd name="textAreaLeft" fmla="*/ 0 w 1409760"/>
                <a:gd name="textAreaRight" fmla="*/ 1410120 w 1409760"/>
                <a:gd name="textAreaTop" fmla="*/ 0 h 2716560"/>
                <a:gd name="textAreaBottom" fmla="*/ 2716920 h 271656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>
                <a:gd name="textAreaLeft" fmla="*/ 0 w 120240"/>
                <a:gd name="textAreaRight" fmla="*/ 120600 w 120240"/>
                <a:gd name="textAreaTop" fmla="*/ 0 h 252720"/>
                <a:gd name="textAreaBottom" fmla="*/ 253080 h 25272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>
                <a:gd name="textAreaLeft" fmla="*/ 0 w 137520"/>
                <a:gd name="textAreaRight" fmla="*/ 137880 w 137520"/>
                <a:gd name="textAreaTop" fmla="*/ 0 h 673920"/>
                <a:gd name="textAreaBottom" fmla="*/ 674280 h 67392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227520"/>
                <a:gd name="textAreaBottom" fmla="*/ 227880 h 22752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>
                <a:gd name="textAreaLeft" fmla="*/ 0 w 210240"/>
                <a:gd name="textAreaRight" fmla="*/ 210600 w 210240"/>
                <a:gd name="textAreaTop" fmla="*/ 0 h 530280"/>
                <a:gd name="textAreaBottom" fmla="*/ 530640 h 53028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19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trike="noStrike" u="none">
                <a:solidFill>
                  <a:srgbClr val="1b5ad7"/>
                </a:solidFill>
                <a:effectLst/>
                <a:uFillTx/>
                <a:latin typeface="Century Gothic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13520" cy="377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Edit Master text styles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Second level</a:t>
            </a:r>
            <a:endParaRPr b="0" lang="en-US" sz="1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Third level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Fourth level</a:t>
            </a:r>
            <a:endParaRPr b="0" lang="en-US" sz="1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Fifth level</a:t>
            </a:r>
            <a:endParaRPr b="0" lang="en-US" sz="1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7190640" y="2126160"/>
            <a:ext cx="4313520" cy="377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Edit Master text styles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Second level</a:t>
            </a:r>
            <a:endParaRPr b="0" lang="en-US" sz="1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Third level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Fourth level</a:t>
            </a:r>
            <a:endParaRPr b="0" lang="en-US" sz="1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Fifth level</a:t>
            </a:r>
            <a:endParaRPr b="0" lang="en-US" sz="1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dt" idx="7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ftr" idx="8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126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625680"/>
                <a:gd name="textAreaBottom" fmla="*/ 626040 h 62568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>
                <a:gd name="textAreaLeft" fmla="*/ 0 w 646200"/>
                <a:gd name="textAreaRight" fmla="*/ 646560 w 646200"/>
                <a:gd name="textAreaTop" fmla="*/ 0 h 2322000"/>
                <a:gd name="textAreaBottom" fmla="*/ 2322360 h 232200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>
                <a:gd name="textAreaLeft" fmla="*/ 0 w 609120"/>
                <a:gd name="textAreaRight" fmla="*/ 609480 w 609120"/>
                <a:gd name="textAreaTop" fmla="*/ 0 h 1419840"/>
                <a:gd name="textAreaBottom" fmla="*/ 1420200 h 141984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363240"/>
                <a:gd name="textAreaBottom" fmla="*/ 363600 h 36324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>
                <a:gd name="textAreaLeft" fmla="*/ 0 w 821520"/>
                <a:gd name="textAreaRight" fmla="*/ 821880 w 821520"/>
                <a:gd name="textAreaTop" fmla="*/ 0 h 3328200"/>
                <a:gd name="textAreaBottom" fmla="*/ 3328560 h 332820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2927520"/>
                <a:gd name="textAreaBottom" fmla="*/ 2927880 h 292752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0 h 493560"/>
                <a:gd name="textAreaBottom" fmla="*/ 493920 h 49356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>
                <a:gd name="textAreaLeft" fmla="*/ 0 w 189720"/>
                <a:gd name="textAreaRight" fmla="*/ 190080 w 189720"/>
                <a:gd name="textAreaTop" fmla="*/ 0 h 1024560"/>
                <a:gd name="textAreaBottom" fmla="*/ 1024920 h 102456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>
                <a:gd name="textAreaLeft" fmla="*/ 0 w 2075760"/>
                <a:gd name="textAreaRight" fmla="*/ 2076120 w 2075760"/>
                <a:gd name="textAreaTop" fmla="*/ 0 h 4047840"/>
                <a:gd name="textAreaBottom" fmla="*/ 4048200 h 404784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0 h 336960"/>
                <a:gd name="textAreaBottom" fmla="*/ 337320 h 33696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>
                <a:gd name="textAreaLeft" fmla="*/ 0 w 37080"/>
                <a:gd name="textAreaRight" fmla="*/ 37440 w 37080"/>
                <a:gd name="textAreaTop" fmla="*/ 0 h 221400"/>
                <a:gd name="textAreaBottom" fmla="*/ 221760 h 22140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>
                <a:gd name="textAreaLeft" fmla="*/ 0 w 238320"/>
                <a:gd name="textAreaRight" fmla="*/ 238680 w 238320"/>
                <a:gd name="textAreaTop" fmla="*/ 0 h 622080"/>
                <a:gd name="textAreaBottom" fmla="*/ 622440 h 62208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38" name="Group 9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139" name="Freeform 27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>
                <a:gd name="textAreaLeft" fmla="*/ 0 w 493920"/>
                <a:gd name="textAreaRight" fmla="*/ 494280 w 493920"/>
                <a:gd name="textAreaTop" fmla="*/ 0 h 4400640"/>
                <a:gd name="textAreaBottom" fmla="*/ 4401000 h 440064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>
                <a:gd name="textAreaLeft" fmla="*/ 0 w 423000"/>
                <a:gd name="textAreaRight" fmla="*/ 423360 w 423000"/>
                <a:gd name="textAreaTop" fmla="*/ 0 h 1580400"/>
                <a:gd name="textAreaBottom" fmla="*/ 1580760 h 158040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>
                <a:gd name="textAreaLeft" fmla="*/ 0 w 430560"/>
                <a:gd name="textAreaRight" fmla="*/ 430920 w 430560"/>
                <a:gd name="textAreaTop" fmla="*/ 0 h 990360"/>
                <a:gd name="textAreaBottom" fmla="*/ 990720 h 99036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>
                <a:gd name="textAreaLeft" fmla="*/ 0 w 551520"/>
                <a:gd name="textAreaRight" fmla="*/ 551880 w 551520"/>
                <a:gd name="textAreaTop" fmla="*/ 0 h 2235600"/>
                <a:gd name="textAreaBottom" fmla="*/ 2235960 h 223560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>
                <a:gd name="textAreaLeft" fmla="*/ 0 w 173880"/>
                <a:gd name="textAreaRight" fmla="*/ 174240 w 173880"/>
                <a:gd name="textAreaTop" fmla="*/ 0 h 3026880"/>
                <a:gd name="textAreaBottom" fmla="*/ 3027240 h 302688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>
                <a:gd name="textAreaLeft" fmla="*/ 0 w 133920"/>
                <a:gd name="textAreaRight" fmla="*/ 134280 w 133920"/>
                <a:gd name="textAreaTop" fmla="*/ 0 h 281160"/>
                <a:gd name="textAreaBottom" fmla="*/ 281520 h 28116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511200"/>
                <a:gd name="textAreaBottom" fmla="*/ 511560 h 511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>
                <a:gd name="textAreaLeft" fmla="*/ 0 w 1409760"/>
                <a:gd name="textAreaRight" fmla="*/ 1410120 w 1409760"/>
                <a:gd name="textAreaTop" fmla="*/ 0 h 2716560"/>
                <a:gd name="textAreaBottom" fmla="*/ 2716920 h 271656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>
                <a:gd name="textAreaLeft" fmla="*/ 0 w 120240"/>
                <a:gd name="textAreaRight" fmla="*/ 120600 w 120240"/>
                <a:gd name="textAreaTop" fmla="*/ 0 h 252720"/>
                <a:gd name="textAreaBottom" fmla="*/ 253080 h 25272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>
                <a:gd name="textAreaLeft" fmla="*/ 0 w 137520"/>
                <a:gd name="textAreaRight" fmla="*/ 137880 w 137520"/>
                <a:gd name="textAreaTop" fmla="*/ 0 h 673920"/>
                <a:gd name="textAreaBottom" fmla="*/ 674280 h 67392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227520"/>
                <a:gd name="textAreaBottom" fmla="*/ 227880 h 22752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>
                <a:gd name="textAreaLeft" fmla="*/ 0 w 210240"/>
                <a:gd name="textAreaRight" fmla="*/ 210600 w 210240"/>
                <a:gd name="textAreaTop" fmla="*/ 0 h 530280"/>
                <a:gd name="textAreaBottom" fmla="*/ 530640 h 53028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51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trike="noStrike" u="none">
                <a:solidFill>
                  <a:srgbClr val="1b5ad7"/>
                </a:solidFill>
                <a:effectLst/>
                <a:uFillTx/>
                <a:latin typeface="Century Gothic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2939400" y="1972800"/>
            <a:ext cx="399240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Edit Master text styles</a:t>
            </a:r>
            <a:endParaRPr b="0" lang="en-US" sz="2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2589120" y="2548800"/>
            <a:ext cx="4342680" cy="335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Edit Master text styles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Second level</a:t>
            </a:r>
            <a:endParaRPr b="0" lang="en-US" sz="1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Third level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Fourth level</a:t>
            </a:r>
            <a:endParaRPr b="0" lang="en-US" sz="1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Fifth level</a:t>
            </a:r>
            <a:endParaRPr b="0" lang="en-US" sz="1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7506720" y="1969560"/>
            <a:ext cx="399852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Edit Master text styles</a:t>
            </a:r>
            <a:endParaRPr b="0" lang="en-US" sz="2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7166880" y="2545560"/>
            <a:ext cx="4338360" cy="335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Edit Master text styles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Second level</a:t>
            </a:r>
            <a:endParaRPr b="0" lang="en-US" sz="1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Third level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Fourth level</a:t>
            </a:r>
            <a:endParaRPr b="0" lang="en-US" sz="1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Fifth level</a:t>
            </a:r>
            <a:endParaRPr b="0" lang="en-US" sz="1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dt" idx="9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ftr" idx="10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160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625680"/>
                <a:gd name="textAreaBottom" fmla="*/ 626040 h 62568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>
                <a:gd name="textAreaLeft" fmla="*/ 0 w 646200"/>
                <a:gd name="textAreaRight" fmla="*/ 646560 w 646200"/>
                <a:gd name="textAreaTop" fmla="*/ 0 h 2322000"/>
                <a:gd name="textAreaBottom" fmla="*/ 2322360 h 232200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>
                <a:gd name="textAreaLeft" fmla="*/ 0 w 609120"/>
                <a:gd name="textAreaRight" fmla="*/ 609480 w 609120"/>
                <a:gd name="textAreaTop" fmla="*/ 0 h 1419840"/>
                <a:gd name="textAreaBottom" fmla="*/ 1420200 h 141984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363240"/>
                <a:gd name="textAreaBottom" fmla="*/ 363600 h 36324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>
                <a:gd name="textAreaLeft" fmla="*/ 0 w 821520"/>
                <a:gd name="textAreaRight" fmla="*/ 821880 w 821520"/>
                <a:gd name="textAreaTop" fmla="*/ 0 h 3328200"/>
                <a:gd name="textAreaBottom" fmla="*/ 3328560 h 332820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2927520"/>
                <a:gd name="textAreaBottom" fmla="*/ 2927880 h 292752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0 h 493560"/>
                <a:gd name="textAreaBottom" fmla="*/ 493920 h 49356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>
                <a:gd name="textAreaLeft" fmla="*/ 0 w 189720"/>
                <a:gd name="textAreaRight" fmla="*/ 190080 w 189720"/>
                <a:gd name="textAreaTop" fmla="*/ 0 h 1024560"/>
                <a:gd name="textAreaBottom" fmla="*/ 1024920 h 102456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>
                <a:gd name="textAreaLeft" fmla="*/ 0 w 2075760"/>
                <a:gd name="textAreaRight" fmla="*/ 2076120 w 2075760"/>
                <a:gd name="textAreaTop" fmla="*/ 0 h 4047840"/>
                <a:gd name="textAreaBottom" fmla="*/ 4048200 h 404784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0 h 336960"/>
                <a:gd name="textAreaBottom" fmla="*/ 337320 h 33696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>
                <a:gd name="textAreaLeft" fmla="*/ 0 w 37080"/>
                <a:gd name="textAreaRight" fmla="*/ 37440 w 37080"/>
                <a:gd name="textAreaTop" fmla="*/ 0 h 221400"/>
                <a:gd name="textAreaBottom" fmla="*/ 221760 h 22140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>
                <a:gd name="textAreaLeft" fmla="*/ 0 w 238320"/>
                <a:gd name="textAreaRight" fmla="*/ 238680 w 238320"/>
                <a:gd name="textAreaTop" fmla="*/ 0 h 622080"/>
                <a:gd name="textAreaBottom" fmla="*/ 622440 h 62208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72" name="Group 9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173" name="Freeform 27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>
                <a:gd name="textAreaLeft" fmla="*/ 0 w 493920"/>
                <a:gd name="textAreaRight" fmla="*/ 494280 w 493920"/>
                <a:gd name="textAreaTop" fmla="*/ 0 h 4400640"/>
                <a:gd name="textAreaBottom" fmla="*/ 4401000 h 440064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>
                <a:gd name="textAreaLeft" fmla="*/ 0 w 423000"/>
                <a:gd name="textAreaRight" fmla="*/ 423360 w 423000"/>
                <a:gd name="textAreaTop" fmla="*/ 0 h 1580400"/>
                <a:gd name="textAreaBottom" fmla="*/ 1580760 h 158040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>
                <a:gd name="textAreaLeft" fmla="*/ 0 w 430560"/>
                <a:gd name="textAreaRight" fmla="*/ 430920 w 430560"/>
                <a:gd name="textAreaTop" fmla="*/ 0 h 990360"/>
                <a:gd name="textAreaBottom" fmla="*/ 990720 h 99036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>
                <a:gd name="textAreaLeft" fmla="*/ 0 w 551520"/>
                <a:gd name="textAreaRight" fmla="*/ 551880 w 551520"/>
                <a:gd name="textAreaTop" fmla="*/ 0 h 2235600"/>
                <a:gd name="textAreaBottom" fmla="*/ 2235960 h 223560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>
                <a:gd name="textAreaLeft" fmla="*/ 0 w 173880"/>
                <a:gd name="textAreaRight" fmla="*/ 174240 w 173880"/>
                <a:gd name="textAreaTop" fmla="*/ 0 h 3026880"/>
                <a:gd name="textAreaBottom" fmla="*/ 3027240 h 302688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>
                <a:gd name="textAreaLeft" fmla="*/ 0 w 133920"/>
                <a:gd name="textAreaRight" fmla="*/ 134280 w 133920"/>
                <a:gd name="textAreaTop" fmla="*/ 0 h 281160"/>
                <a:gd name="textAreaBottom" fmla="*/ 281520 h 28116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511200"/>
                <a:gd name="textAreaBottom" fmla="*/ 511560 h 511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>
                <a:gd name="textAreaLeft" fmla="*/ 0 w 1409760"/>
                <a:gd name="textAreaRight" fmla="*/ 1410120 w 1409760"/>
                <a:gd name="textAreaTop" fmla="*/ 0 h 2716560"/>
                <a:gd name="textAreaBottom" fmla="*/ 2716920 h 271656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1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>
                <a:gd name="textAreaLeft" fmla="*/ 0 w 120240"/>
                <a:gd name="textAreaRight" fmla="*/ 120600 w 120240"/>
                <a:gd name="textAreaTop" fmla="*/ 0 h 252720"/>
                <a:gd name="textAreaBottom" fmla="*/ 253080 h 25272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2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>
                <a:gd name="textAreaLeft" fmla="*/ 0 w 137520"/>
                <a:gd name="textAreaRight" fmla="*/ 137880 w 137520"/>
                <a:gd name="textAreaTop" fmla="*/ 0 h 673920"/>
                <a:gd name="textAreaBottom" fmla="*/ 674280 h 67392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3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227520"/>
                <a:gd name="textAreaBottom" fmla="*/ 227880 h 22752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4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>
                <a:gd name="textAreaLeft" fmla="*/ 0 w 210240"/>
                <a:gd name="textAreaRight" fmla="*/ 210600 w 210240"/>
                <a:gd name="textAreaTop" fmla="*/ 0 h 530280"/>
                <a:gd name="textAreaBottom" fmla="*/ 530640 h 53028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85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trike="noStrike" u="none">
                <a:solidFill>
                  <a:srgbClr val="1b5ad7"/>
                </a:solidFill>
                <a:effectLst/>
                <a:uFillTx/>
                <a:latin typeface="Century Gothic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dt" idx="11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ftr" idx="12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file:///D:/!FPTU/!Teaching/DBI202/!2025_Fall/!Slides_ThaoNTT_Fall25/A%20Relational%20Model%20of%20Data%20for%20Large%20Shared%20Data%20Banks_Edgar%20F.%20Codd.pdf" TargetMode="External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177080" y="138600"/>
            <a:ext cx="7848720" cy="170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5400" strike="noStrike" u="none">
                <a:solidFill>
                  <a:srgbClr val="0000ff"/>
                </a:solidFill>
                <a:effectLst/>
                <a:uFillTx/>
                <a:latin typeface="comic"/>
              </a:rPr>
              <a:t>Chapter 1</a:t>
            </a:r>
            <a:endParaRPr b="0" lang="en-US" sz="54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196" name="Rectangle 4"/>
          <p:cNvSpPr/>
          <p:nvPr/>
        </p:nvSpPr>
        <p:spPr>
          <a:xfrm>
            <a:off x="4070880" y="74160"/>
            <a:ext cx="8028720" cy="6676560"/>
          </a:xfrm>
          <a:prstGeom prst="rect">
            <a:avLst/>
          </a:prstGeom>
          <a:noFill/>
          <a:ln cap="rnd" w="66675">
            <a:solidFill>
              <a:srgbClr val="31b4e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197" name="Rectangle 2"/>
          <p:cNvSpPr/>
          <p:nvPr/>
        </p:nvSpPr>
        <p:spPr>
          <a:xfrm>
            <a:off x="4177080" y="2344320"/>
            <a:ext cx="7923240" cy="341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en-US" sz="7200" spc="51" strike="noStrike" u="none"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comic"/>
              </a:rPr>
              <a:t>The Worlds of Database Systems</a:t>
            </a:r>
            <a:endParaRPr b="0" lang="en-US" sz="7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98" name="Picture 7" descr="images"/>
          <p:cNvPicPr/>
          <p:nvPr/>
        </p:nvPicPr>
        <p:blipFill>
          <a:blip r:embed="rId1">
            <a:alphaModFix amt="60000"/>
          </a:blip>
          <a:stretch/>
        </p:blipFill>
        <p:spPr>
          <a:xfrm>
            <a:off x="216000" y="4312800"/>
            <a:ext cx="3756960" cy="2437920"/>
          </a:xfrm>
          <a:prstGeom prst="rect">
            <a:avLst/>
          </a:prstGeom>
          <a:noFill/>
          <a:ln w="0">
            <a:noFill/>
          </a:ln>
        </p:spPr>
      </p:pic>
    </p:spTree>
  </p:cSld>
  <p:transition spd="slow">
    <p:wedg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/>
          </p:nvPr>
        </p:nvSpPr>
        <p:spPr>
          <a:xfrm>
            <a:off x="1675800" y="1181880"/>
            <a:ext cx="8184240" cy="479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1" lang="en-US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Book relation example </a:t>
            </a:r>
            <a:endParaRPr b="0" lang="en-US" sz="2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pic>
        <p:nvPicPr>
          <p:cNvPr id="252" name="Picture 3" descr=""/>
          <p:cNvPicPr/>
          <p:nvPr/>
        </p:nvPicPr>
        <p:blipFill>
          <a:blip r:embed="rId1"/>
          <a:stretch/>
        </p:blipFill>
        <p:spPr>
          <a:xfrm>
            <a:off x="686520" y="1651680"/>
            <a:ext cx="10758960" cy="52059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3" name="PlaceHolder 2"/>
          <p:cNvSpPr>
            <a:spLocks noGrp="1"/>
          </p:cNvSpPr>
          <p:nvPr>
            <p:ph type="title"/>
          </p:nvPr>
        </p:nvSpPr>
        <p:spPr>
          <a:xfrm>
            <a:off x="419760" y="120600"/>
            <a:ext cx="11555280" cy="106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780" strike="noStrike" u="none">
                <a:solidFill>
                  <a:srgbClr val="002060"/>
                </a:solidFill>
                <a:effectLst/>
                <a:uFillTx/>
                <a:latin typeface="comic"/>
              </a:rPr>
              <a:t>1.1 The Evolution of Database Systems</a:t>
            </a:r>
            <a:endParaRPr b="0" lang="en-US" sz="378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The Worlds of Database Systems</a:t>
            </a:r>
          </a:p>
        </p:txBody>
      </p:sp>
    </p:spTree>
  </p:cSld>
  <p:transition spd="slow"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Picture 3" descr=""/>
          <p:cNvPicPr/>
          <p:nvPr/>
        </p:nvPicPr>
        <p:blipFill>
          <a:blip r:embed="rId1"/>
          <a:stretch/>
        </p:blipFill>
        <p:spPr>
          <a:xfrm>
            <a:off x="990000" y="718920"/>
            <a:ext cx="10219320" cy="4891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5" name="Content Placeholder 2"/>
          <p:cNvSpPr/>
          <p:nvPr/>
        </p:nvSpPr>
        <p:spPr>
          <a:xfrm>
            <a:off x="2008440" y="5831280"/>
            <a:ext cx="8457840" cy="92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t">
            <a:norm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4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Wingdings"/>
              </a:rPr>
              <a:t></a:t>
            </a:r>
            <a:r>
              <a:rPr b="0" lang="en-US" sz="4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 2000s-now: NoSQL , newSQL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205920" y="294120"/>
            <a:ext cx="11463120" cy="88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4800" strike="noStrike" u="none">
                <a:solidFill>
                  <a:srgbClr val="002060"/>
                </a:solidFill>
                <a:effectLst/>
                <a:uFillTx/>
                <a:latin typeface="comic"/>
              </a:rPr>
              <a:t>1.1 The Evolution of Database Systems</a:t>
            </a:r>
            <a:endParaRPr b="0" lang="en-US" sz="48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</p:spTree>
  </p:cSld>
  <mc:AlternateContent>
    <mc:Choice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/>
          </p:nvPr>
        </p:nvSpPr>
        <p:spPr>
          <a:xfrm>
            <a:off x="1230120" y="1041480"/>
            <a:ext cx="10274040" cy="377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1" lang="en-US" sz="36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Smaller and Smaller Systems</a:t>
            </a:r>
            <a:endParaRPr b="0" lang="en-US" sz="3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b="0" lang="en-US" sz="32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Originally, DBMS’s were large, expensive software running on large computers</a:t>
            </a:r>
            <a:endParaRPr b="0" lang="en-US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b="0" lang="en-US" sz="32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Today, DBMS can run on PC, Mobile, …</a:t>
            </a:r>
            <a:endParaRPr b="0" lang="en-US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743040" indent="-28584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ff0000"/>
                </a:solidFill>
                <a:effectLst/>
                <a:uFillTx/>
                <a:latin typeface="Symbol"/>
              </a:rPr>
              <a:t></a:t>
            </a:r>
            <a:r>
              <a:rPr b="0" lang="en-US" sz="3200" strike="noStrike" u="none">
                <a:solidFill>
                  <a:srgbClr val="ff0000"/>
                </a:solidFill>
                <a:effectLst/>
                <a:uFillTx/>
                <a:latin typeface="Century Gothic"/>
              </a:rPr>
              <a:t>DB systems based on the </a:t>
            </a:r>
            <a:r>
              <a:rPr b="1" lang="en-US" sz="3200" strike="noStrike" u="none">
                <a:solidFill>
                  <a:srgbClr val="ff0000"/>
                </a:solidFill>
                <a:effectLst/>
                <a:uFillTx/>
                <a:latin typeface="Century Gothic"/>
              </a:rPr>
              <a:t>relational model</a:t>
            </a:r>
            <a:r>
              <a:rPr b="0" lang="en-US" sz="3200" strike="noStrike" u="none">
                <a:solidFill>
                  <a:srgbClr val="ff0000"/>
                </a:solidFill>
                <a:effectLst/>
                <a:uFillTx/>
                <a:latin typeface="Century Gothic"/>
              </a:rPr>
              <a:t> are available for even very small machines</a:t>
            </a:r>
            <a:endParaRPr b="0" lang="en-US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1" lang="en-US" sz="36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Bigger and Bigger Systems</a:t>
            </a:r>
            <a:endParaRPr b="0" lang="en-US" sz="3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32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Size of data has been increasingly continuously</a:t>
            </a:r>
            <a:endParaRPr b="0" lang="en-US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32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Many databases store petabytes and serve it all to users</a:t>
            </a:r>
            <a:endParaRPr b="0" lang="en-US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sp>
        <p:nvSpPr>
          <p:cNvPr id="258" name="Title 4"/>
          <p:cNvSpPr/>
          <p:nvPr/>
        </p:nvSpPr>
        <p:spPr>
          <a:xfrm>
            <a:off x="205920" y="294120"/>
            <a:ext cx="1146312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algn="ctr" defTabSz="457200">
              <a:lnSpc>
                <a:spcPct val="100000"/>
              </a:lnSpc>
            </a:pPr>
            <a:r>
              <a:rPr b="1" lang="en-US" sz="4800" strike="noStrike" u="none">
                <a:solidFill>
                  <a:srgbClr val="002060"/>
                </a:solidFill>
                <a:effectLst/>
                <a:uFillTx/>
                <a:latin typeface="comic"/>
              </a:rPr>
              <a:t>1.1 The Evolution of Database Systems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The Worlds of Database Systems</a:t>
            </a:r>
          </a:p>
        </p:txBody>
      </p:sp>
    </p:spTree>
  </p:cSld>
  <p:transition spd="slow">
    <p:wipe dir="l"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/>
          </p:nvPr>
        </p:nvSpPr>
        <p:spPr>
          <a:xfrm>
            <a:off x="521280" y="1447920"/>
            <a:ext cx="11505960" cy="497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1" lang="en-US" sz="32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Information Integration</a:t>
            </a:r>
            <a:endParaRPr b="0" lang="en-US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Join the information contained in many related databases into a whole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Example: a large company has many divisions, each division have built its own database of products and employees on different DBMS’s and different structures</a:t>
            </a:r>
            <a:endParaRPr b="0" lang="en-US" sz="2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How we join these databases without any matters</a:t>
            </a:r>
            <a:endParaRPr b="0" lang="en-US" sz="2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Need to build structures on top of existing databases, with the goal of integrating the information distributed among them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title"/>
          </p:nvPr>
        </p:nvSpPr>
        <p:spPr>
          <a:xfrm>
            <a:off x="205920" y="294120"/>
            <a:ext cx="11463120" cy="88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4800" strike="noStrike" u="none">
                <a:solidFill>
                  <a:srgbClr val="002060"/>
                </a:solidFill>
                <a:effectLst/>
                <a:uFillTx/>
                <a:latin typeface="comic"/>
              </a:rPr>
              <a:t>1.1 The Evolution of Database Systems</a:t>
            </a:r>
            <a:endParaRPr b="0" lang="en-US" sz="48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</p:spTree>
  </p:cSld>
  <mc:AlternateContent>
    <mc:Choice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/>
          </p:nvPr>
        </p:nvSpPr>
        <p:spPr>
          <a:xfrm>
            <a:off x="963360" y="1460520"/>
            <a:ext cx="10629720" cy="377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1" lang="en-US" sz="36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Information Integration (con’t.)</a:t>
            </a:r>
            <a:endParaRPr b="0" lang="en-US" sz="3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32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Two popular approaches</a:t>
            </a:r>
            <a:endParaRPr b="0" lang="en-US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Creation of </a:t>
            </a:r>
            <a:r>
              <a:rPr b="1" lang="en-US" sz="2800" strike="noStrike" u="none">
                <a:solidFill>
                  <a:srgbClr val="ff0000"/>
                </a:solidFill>
                <a:effectLst/>
                <a:uFillTx/>
                <a:latin typeface="Century Gothic"/>
              </a:rPr>
              <a:t>data warehouses</a:t>
            </a: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, where information from many databases is copied periodically, with the appropriate translation, to a central database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Implementation of a middleware (mediator) that support an integrated model of the data of the various databases, while translating between this model and the actual models used by each database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title"/>
          </p:nvPr>
        </p:nvSpPr>
        <p:spPr>
          <a:xfrm>
            <a:off x="205920" y="294120"/>
            <a:ext cx="11463120" cy="88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4800" strike="noStrike" u="none">
                <a:solidFill>
                  <a:srgbClr val="002060"/>
                </a:solidFill>
                <a:effectLst/>
                <a:uFillTx/>
                <a:latin typeface="comic"/>
              </a:rPr>
              <a:t>1.1 The Evolution of Database Systems</a:t>
            </a:r>
            <a:endParaRPr b="0" lang="en-US" sz="48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</p:spTree>
  </p:cSld>
  <p:transition spd="slow">
    <p:fade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/>
          </p:nvPr>
        </p:nvSpPr>
        <p:spPr>
          <a:xfrm>
            <a:off x="1065600" y="1770480"/>
            <a:ext cx="10603440" cy="377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1" lang="en-US" sz="44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Database Management System</a:t>
            </a:r>
            <a:endParaRPr b="0" lang="en-US" sz="4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b="0" lang="en-US" sz="40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DBMS components</a:t>
            </a:r>
            <a:endParaRPr b="0" lang="en-US" sz="4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b="0" lang="en-US" sz="40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Database Users</a:t>
            </a:r>
            <a:endParaRPr b="0" lang="en-US" sz="4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b="0" lang="en-US" sz="40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Database language</a:t>
            </a:r>
            <a:endParaRPr b="0" lang="en-US" sz="4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b="0" lang="en-US" sz="40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Relational databases</a:t>
            </a:r>
            <a:endParaRPr b="0" lang="en-US" sz="4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sp>
        <p:nvSpPr>
          <p:cNvPr id="264" name="Title 5"/>
          <p:cNvSpPr/>
          <p:nvPr/>
        </p:nvSpPr>
        <p:spPr>
          <a:xfrm>
            <a:off x="205920" y="294120"/>
            <a:ext cx="1146312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algn="ctr" defTabSz="457200">
              <a:lnSpc>
                <a:spcPct val="100000"/>
              </a:lnSpc>
            </a:pPr>
            <a:r>
              <a:rPr b="1" lang="en-US" sz="4800" strike="noStrike" u="none">
                <a:solidFill>
                  <a:srgbClr val="002060"/>
                </a:solidFill>
                <a:effectLst/>
                <a:uFillTx/>
                <a:latin typeface="comic"/>
              </a:rPr>
              <a:t>1.2 overview of DBMS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The Worlds of Database Systems</a:t>
            </a:r>
          </a:p>
        </p:txBody>
      </p:sp>
    </p:spTree>
  </p:cSld>
  <mc:AlternateContent>
    <mc:Choice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/>
          </p:nvPr>
        </p:nvSpPr>
        <p:spPr>
          <a:xfrm>
            <a:off x="205920" y="1318320"/>
            <a:ext cx="6423480" cy="508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1" lang="en-US" sz="36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DBMS components</a:t>
            </a:r>
            <a:endParaRPr b="0" lang="en-US" sz="3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b="1" lang="en-US" sz="32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Single box</a:t>
            </a:r>
            <a:r>
              <a:rPr b="0" lang="en-US" sz="32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: system component</a:t>
            </a:r>
            <a:endParaRPr b="0" lang="en-US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b="1" lang="en-US" sz="32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Double box</a:t>
            </a:r>
            <a:r>
              <a:rPr b="0" lang="en-US" sz="32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: memory data structure</a:t>
            </a:r>
            <a:endParaRPr b="0" lang="en-US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b="1" lang="en-US" sz="32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Solid line</a:t>
            </a:r>
            <a:r>
              <a:rPr b="0" lang="en-US" sz="32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: control &amp; data flow</a:t>
            </a:r>
            <a:endParaRPr b="0" lang="en-US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b="1" lang="en-US" sz="32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Dashed line</a:t>
            </a:r>
            <a:r>
              <a:rPr b="0" lang="en-US" sz="32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: data flow only</a:t>
            </a:r>
            <a:endParaRPr b="0" lang="en-US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pic>
        <p:nvPicPr>
          <p:cNvPr id="266" name="Picture 4" descr=""/>
          <p:cNvPicPr/>
          <p:nvPr/>
        </p:nvPicPr>
        <p:blipFill>
          <a:blip r:embed="rId1"/>
          <a:stretch/>
        </p:blipFill>
        <p:spPr>
          <a:xfrm>
            <a:off x="6656760" y="1143000"/>
            <a:ext cx="5230440" cy="4766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7" name="Title 5"/>
          <p:cNvSpPr/>
          <p:nvPr/>
        </p:nvSpPr>
        <p:spPr>
          <a:xfrm>
            <a:off x="228600" y="27000"/>
            <a:ext cx="1146312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algn="ctr" defTabSz="457200">
              <a:lnSpc>
                <a:spcPct val="100000"/>
              </a:lnSpc>
            </a:pPr>
            <a:r>
              <a:rPr b="1" lang="en-US" sz="4800" strike="noStrike" u="none">
                <a:solidFill>
                  <a:srgbClr val="c9211e"/>
                </a:solidFill>
                <a:effectLst/>
                <a:uFillTx/>
                <a:latin typeface="comic"/>
              </a:rPr>
              <a:t>Overview of DBMS</a:t>
            </a:r>
            <a:endParaRPr b="0" lang="en-US" sz="4800" strike="noStrike" u="none">
              <a:solidFill>
                <a:srgbClr val="c9211e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The Worlds of Database Systems</a:t>
            </a:r>
          </a:p>
        </p:txBody>
      </p:sp>
    </p:spTree>
  </p:cSld>
  <mc:AlternateContent>
    <mc:Choice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/>
          </p:nvPr>
        </p:nvSpPr>
        <p:spPr>
          <a:xfrm>
            <a:off x="1208520" y="1101240"/>
            <a:ext cx="10729800" cy="497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just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1" lang="en-US" sz="3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Database Users</a:t>
            </a:r>
            <a:endParaRPr b="0" lang="en-US" sz="3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743040" indent="-285840" algn="just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b="1" lang="en-US" sz="3200" strike="noStrike" u="none">
                <a:solidFill>
                  <a:srgbClr val="ff0000"/>
                </a:solidFill>
                <a:effectLst/>
                <a:uFillTx/>
                <a:latin typeface="Century Gothic"/>
              </a:rPr>
              <a:t>Database Administrators</a:t>
            </a:r>
            <a:r>
              <a:rPr b="0" lang="en-US" sz="3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, </a:t>
            </a:r>
            <a:r>
              <a:rPr b="0" lang="en-US" sz="32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authorize access to database, coordinate, monitor its use, acquiring software, and hardware resources, …</a:t>
            </a:r>
            <a:endParaRPr b="0" lang="en-US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743040" indent="-285840" algn="just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b="1" lang="en-US" sz="3200" strike="noStrike" u="none">
                <a:solidFill>
                  <a:srgbClr val="ff0000"/>
                </a:solidFill>
                <a:effectLst/>
                <a:uFillTx/>
                <a:latin typeface="Century Gothic"/>
              </a:rPr>
              <a:t>Database Designers</a:t>
            </a:r>
            <a:r>
              <a:rPr b="0" lang="en-US" sz="3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,</a:t>
            </a:r>
            <a:r>
              <a:rPr b="0" lang="en-US" sz="32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 define the content, the structure, the constraints, and functions or transactions against the database</a:t>
            </a:r>
            <a:endParaRPr b="0" lang="en-US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743040" indent="-285840" algn="just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b="1" lang="en-US" sz="3200" strike="noStrike" u="none">
                <a:solidFill>
                  <a:srgbClr val="ff0000"/>
                </a:solidFill>
                <a:effectLst/>
                <a:uFillTx/>
                <a:latin typeface="Century Gothic"/>
              </a:rPr>
              <a:t>Database End users</a:t>
            </a:r>
            <a:r>
              <a:rPr b="0" lang="en-US" sz="3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,</a:t>
            </a:r>
            <a:r>
              <a:rPr b="0" lang="en-US" sz="32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 use data for queries, reports and some of them actually update the database content.</a:t>
            </a:r>
            <a:endParaRPr b="0" lang="en-US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</p:spTree>
  </p:cSld>
  <mc:AlternateContent>
    <mc:Choice Requires="p14">
      <p:transition spd="slow" p14:dur="1500">
        <p:split dir="in" orient="vert"/>
      </p:transition>
    </mc:Choice>
    <mc:Fallback>
      <p:transition spd="slow">
        <p:split dir="in" orient="vert"/>
      </p:transition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/>
          </p:nvPr>
        </p:nvSpPr>
        <p:spPr>
          <a:xfrm>
            <a:off x="519480" y="1447920"/>
            <a:ext cx="11149560" cy="377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1" lang="en-US" sz="3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DDL - Data Definition Language Commands</a:t>
            </a:r>
            <a:endParaRPr b="0" lang="en-US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743040" indent="-285840" algn="just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DBA needs special authority to execute schema-altering commands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743040" indent="-285840" algn="just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Schema-altering commands are known as DDL commands, and used for defining data structure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743040" indent="-285840" algn="just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These commands are parsed by a DDL compiler and passed to the execution engine, then goes through the index/file/record manager to alter the metadata (schema information for the database)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743040" indent="-285840" algn="just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Examples: </a:t>
            </a:r>
            <a:r>
              <a:rPr b="1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CREATE, ALTER, DROP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sp>
        <p:nvSpPr>
          <p:cNvPr id="270" name="Title 5"/>
          <p:cNvSpPr/>
          <p:nvPr/>
        </p:nvSpPr>
        <p:spPr>
          <a:xfrm>
            <a:off x="205920" y="294120"/>
            <a:ext cx="1146312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algn="ctr" defTabSz="457200">
              <a:lnSpc>
                <a:spcPct val="100000"/>
              </a:lnSpc>
            </a:pPr>
            <a:r>
              <a:rPr b="1" lang="en-US" sz="4800" strike="noStrike" u="none">
                <a:solidFill>
                  <a:srgbClr val="002060"/>
                </a:solidFill>
                <a:effectLst/>
                <a:uFillTx/>
                <a:latin typeface="comic"/>
              </a:rPr>
              <a:t>1.2 Overview of DBMS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/>
          </p:nvPr>
        </p:nvSpPr>
        <p:spPr>
          <a:xfrm>
            <a:off x="853560" y="1349280"/>
            <a:ext cx="10815480" cy="492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1" lang="en-US" sz="3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DML - Data Manipulation Language Commands</a:t>
            </a:r>
            <a:endParaRPr b="0" lang="en-US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b="0" lang="en-US" sz="32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Are used by computer programs or DB users to </a:t>
            </a:r>
            <a:r>
              <a:rPr b="1" lang="en-US" sz="32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retrieve, insert, delete,</a:t>
            </a:r>
            <a:r>
              <a:rPr b="0" lang="en-US" sz="32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 and </a:t>
            </a:r>
            <a:r>
              <a:rPr b="1" lang="en-US" sz="32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update data</a:t>
            </a:r>
            <a:endParaRPr b="0" lang="en-US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b="0" lang="en-US" sz="32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Not affect the schema of the database, but </a:t>
            </a:r>
            <a:r>
              <a:rPr b="1" lang="en-US" sz="32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affect the content </a:t>
            </a:r>
            <a:r>
              <a:rPr b="0" lang="en-US" sz="32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of the database or</a:t>
            </a:r>
            <a:r>
              <a:rPr b="1" lang="en-US" sz="32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 extract data </a:t>
            </a:r>
            <a:r>
              <a:rPr b="0" lang="en-US" sz="32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from database</a:t>
            </a:r>
            <a:endParaRPr b="0" lang="en-US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b="0" lang="en-US" sz="32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DML has two separate subsystems</a:t>
            </a:r>
            <a:endParaRPr b="0" lang="en-US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Answering the query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Transaction processing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sp>
        <p:nvSpPr>
          <p:cNvPr id="272" name="Title 5"/>
          <p:cNvSpPr/>
          <p:nvPr/>
        </p:nvSpPr>
        <p:spPr>
          <a:xfrm>
            <a:off x="205920" y="294120"/>
            <a:ext cx="1146312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algn="ctr" defTabSz="457200">
              <a:lnSpc>
                <a:spcPct val="100000"/>
              </a:lnSpc>
            </a:pPr>
            <a:r>
              <a:rPr b="1" lang="en-US" sz="4800" strike="noStrike" u="none">
                <a:solidFill>
                  <a:srgbClr val="002060"/>
                </a:solidFill>
                <a:effectLst/>
                <a:uFillTx/>
                <a:latin typeface="comic"/>
              </a:rPr>
              <a:t>1.2 Overview of DBMS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transition spd="slow">
    <p:randomBar dir="vert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2"/>
          <p:cNvSpPr/>
          <p:nvPr/>
        </p:nvSpPr>
        <p:spPr>
          <a:xfrm>
            <a:off x="170280" y="0"/>
            <a:ext cx="12021480" cy="11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en-US" sz="7200" spc="51" strike="noStrike" u="none"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comic"/>
              </a:rPr>
              <a:t>OBJECTIVES</a:t>
            </a:r>
            <a:endParaRPr b="0" lang="en-US" sz="7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0" name="Content Placeholder 2"/>
          <p:cNvSpPr/>
          <p:nvPr/>
        </p:nvSpPr>
        <p:spPr>
          <a:xfrm>
            <a:off x="1355040" y="1658520"/>
            <a:ext cx="9496800" cy="6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457200"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trike="noStrike" u="none">
                <a:solidFill>
                  <a:srgbClr val="7b32b2"/>
                </a:solidFill>
                <a:effectLst/>
                <a:uFillTx/>
                <a:latin typeface="Times New Roman"/>
              </a:rPr>
              <a:t>Understand concepts of: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1" name="Rectangle 1"/>
          <p:cNvSpPr/>
          <p:nvPr/>
        </p:nvSpPr>
        <p:spPr>
          <a:xfrm>
            <a:off x="1355040" y="2569320"/>
            <a:ext cx="10546200" cy="30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lvl="1" indent="-457200" defTabSz="457200">
              <a:lnSpc>
                <a:spcPct val="200000"/>
              </a:lnSpc>
              <a:buClr>
                <a:srgbClr val="002060"/>
              </a:buClr>
              <a:buFont typeface="Wingdings" charset="2"/>
              <a:buChar char=""/>
            </a:pPr>
            <a:r>
              <a:rPr b="1" lang="en-US" sz="3200" strike="noStrike" u="none">
                <a:solidFill>
                  <a:srgbClr val="002060"/>
                </a:solidFill>
                <a:effectLst/>
                <a:uFillTx/>
                <a:latin typeface="Times New Roman"/>
              </a:rPr>
              <a:t>Information, Data, Database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indent="-457200" defTabSz="457200">
              <a:lnSpc>
                <a:spcPct val="200000"/>
              </a:lnSpc>
              <a:buClr>
                <a:srgbClr val="002060"/>
              </a:buClr>
              <a:buFont typeface="Wingdings" charset="2"/>
              <a:buChar char=""/>
            </a:pPr>
            <a:r>
              <a:rPr b="1" lang="en-US" sz="3200" strike="noStrike" u="none">
                <a:solidFill>
                  <a:srgbClr val="002060"/>
                </a:solidFill>
                <a:effectLst/>
                <a:uFillTx/>
                <a:latin typeface="Times New Roman"/>
              </a:rPr>
              <a:t>Database Management System (DBMS)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indent="-457200" defTabSz="457200">
              <a:lnSpc>
                <a:spcPct val="200000"/>
              </a:lnSpc>
              <a:buClr>
                <a:srgbClr val="002060"/>
              </a:buClr>
              <a:buFont typeface="Wingdings" charset="2"/>
              <a:buChar char=""/>
            </a:pPr>
            <a:r>
              <a:rPr b="1" lang="en-US" sz="3200" strike="noStrike" u="none">
                <a:solidFill>
                  <a:srgbClr val="002060"/>
                </a:solidFill>
                <a:effectLst/>
                <a:uFillTx/>
                <a:latin typeface="Times New Roman"/>
              </a:rPr>
              <a:t>Database System 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transition spd="slow">
    <p:wedge/>
  </p:transition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/>
          </p:nvPr>
        </p:nvSpPr>
        <p:spPr>
          <a:xfrm>
            <a:off x="1031400" y="1349280"/>
            <a:ext cx="10638360" cy="492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3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1. Answering the query</a:t>
            </a:r>
            <a:endParaRPr b="0" lang="en-US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Query is parsed and optimized by the </a:t>
            </a:r>
            <a:r>
              <a:rPr b="0" i="1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query compiler</a:t>
            </a: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 which the result is </a:t>
            </a:r>
            <a:r>
              <a:rPr b="0" i="1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query plan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i="1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Query plan</a:t>
            </a: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 is passed to execution engine to execute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3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2. Transaction processing (</a:t>
            </a:r>
            <a:r>
              <a:rPr b="1" lang="en-US" sz="3200" strike="noStrike" u="none">
                <a:solidFill>
                  <a:srgbClr val="ff0000"/>
                </a:solidFill>
                <a:effectLst/>
                <a:uFillTx/>
                <a:latin typeface="Century Gothic"/>
              </a:rPr>
              <a:t>will be discussed in the next chapters</a:t>
            </a:r>
            <a:r>
              <a:rPr b="1" lang="en-US" sz="3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)</a:t>
            </a:r>
            <a:endParaRPr b="0" lang="en-US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Transaction is a group of some database operations.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Transaction is processed by </a:t>
            </a:r>
            <a:r>
              <a:rPr b="0" i="1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transaction manager</a:t>
            </a: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.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sp>
        <p:nvSpPr>
          <p:cNvPr id="274" name="Title 5"/>
          <p:cNvSpPr/>
          <p:nvPr/>
        </p:nvSpPr>
        <p:spPr>
          <a:xfrm>
            <a:off x="205920" y="294120"/>
            <a:ext cx="1146312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algn="ctr" defTabSz="457200">
              <a:lnSpc>
                <a:spcPct val="100000"/>
              </a:lnSpc>
            </a:pPr>
            <a:r>
              <a:rPr b="1" lang="en-US" sz="4800" strike="noStrike" u="none">
                <a:solidFill>
                  <a:srgbClr val="002060"/>
                </a:solidFill>
                <a:effectLst/>
                <a:uFillTx/>
                <a:latin typeface="comic"/>
              </a:rPr>
              <a:t>1.2 Overview of DBMS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86080" y="624240"/>
            <a:ext cx="10917720" cy="12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4800" strike="noStrike" u="none">
                <a:solidFill>
                  <a:srgbClr val="002060"/>
                </a:solidFill>
                <a:effectLst/>
                <a:uFillTx/>
                <a:latin typeface="comic"/>
              </a:rPr>
              <a:t>The trends of DB design and DBMS</a:t>
            </a:r>
            <a:endParaRPr b="0" lang="en-US" sz="48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1395720" y="2133720"/>
            <a:ext cx="10108080" cy="377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b="0" lang="en-US" sz="36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 Non relational databases (NoSQL)</a:t>
            </a:r>
            <a:endParaRPr b="0" lang="en-US" sz="3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MongoDB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Redis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b="0" lang="en-US" sz="36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 Multi-model databases</a:t>
            </a:r>
            <a:endParaRPr b="0" lang="en-US" sz="3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Oracle database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Arango DB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</p:spTree>
  </p:cSld>
  <p:transition spd="slow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80720" y="0"/>
            <a:ext cx="12011040" cy="92484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5400" strike="noStrike" u="none">
                <a:solidFill>
                  <a:schemeClr val="lt1"/>
                </a:solidFill>
                <a:effectLst/>
                <a:uFillTx/>
                <a:latin typeface="comic"/>
              </a:rPr>
              <a:t>CONTENT</a:t>
            </a:r>
            <a:endParaRPr b="0" lang="en-US" sz="54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203" name="Rectangle 1"/>
          <p:cNvSpPr/>
          <p:nvPr/>
        </p:nvSpPr>
        <p:spPr>
          <a:xfrm>
            <a:off x="1355040" y="2058120"/>
            <a:ext cx="9855000" cy="20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lvl="1" indent="-457200" defTabSz="457200">
              <a:lnSpc>
                <a:spcPct val="200000"/>
              </a:lnSpc>
              <a:buClr>
                <a:srgbClr val="1b5ad7"/>
              </a:buClr>
              <a:buFont typeface="Wingdings" charset="2"/>
              <a:buChar char=""/>
            </a:pPr>
            <a:r>
              <a:rPr b="1" lang="en-US" sz="3200" strike="noStrike" u="none">
                <a:solidFill>
                  <a:srgbClr val="1b5ad7"/>
                </a:solidFill>
                <a:effectLst/>
                <a:uFillTx/>
                <a:latin typeface="Century Gothic"/>
              </a:rPr>
              <a:t>The evolution of Database Systems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indent="-457200" defTabSz="457200">
              <a:lnSpc>
                <a:spcPct val="200000"/>
              </a:lnSpc>
              <a:buClr>
                <a:srgbClr val="1b5ad7"/>
              </a:buClr>
              <a:buFont typeface="Wingdings" charset="2"/>
              <a:buChar char=""/>
            </a:pPr>
            <a:r>
              <a:rPr b="1" lang="en-US" sz="3200" strike="noStrike" u="none">
                <a:solidFill>
                  <a:srgbClr val="1b5ad7"/>
                </a:solidFill>
                <a:effectLst/>
                <a:uFillTx/>
                <a:latin typeface="Century Gothic"/>
              </a:rPr>
              <a:t>Overview of database management systems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81080" y="124560"/>
            <a:ext cx="11928600" cy="110844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4800" strike="noStrike" u="none">
                <a:solidFill>
                  <a:schemeClr val="lt1"/>
                </a:solidFill>
                <a:effectLst/>
                <a:uFillTx/>
                <a:latin typeface="comic"/>
              </a:rPr>
              <a:t>The evolution of Database Systems</a:t>
            </a:r>
            <a:endParaRPr b="0" lang="en-US" sz="48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205" name="Content Placeholder 2"/>
          <p:cNvSpPr/>
          <p:nvPr/>
        </p:nvSpPr>
        <p:spPr>
          <a:xfrm>
            <a:off x="425520" y="1233000"/>
            <a:ext cx="11461320" cy="56246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b="0" lang="en-US" sz="40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 </a:t>
            </a:r>
            <a:r>
              <a:rPr b="0" lang="en-US" sz="4000" strike="noStrike" u="none">
                <a:solidFill>
                  <a:srgbClr val="002060"/>
                </a:solidFill>
                <a:effectLst/>
                <a:uFillTx/>
                <a:latin typeface="Times New Roman"/>
              </a:rPr>
              <a:t>Data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b="0" lang="en-US" sz="4000" strike="noStrike" u="none">
                <a:solidFill>
                  <a:srgbClr val="002060"/>
                </a:solidFill>
                <a:effectLst/>
                <a:uFillTx/>
                <a:latin typeface="Times New Roman"/>
              </a:rPr>
              <a:t> Information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b="0" lang="en-US" sz="4000" strike="noStrike" u="none">
                <a:solidFill>
                  <a:srgbClr val="002060"/>
                </a:solidFill>
                <a:effectLst/>
                <a:uFillTx/>
                <a:latin typeface="Times New Roman"/>
              </a:rPr>
              <a:t> What are the differences between data and information?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06" name="Content Placeholder 6" descr="Chart, funnel chart&#10;&#10;Description automatically generated"/>
          <p:cNvPicPr/>
          <p:nvPr/>
        </p:nvPicPr>
        <p:blipFill>
          <a:blip r:embed="rId1"/>
          <a:stretch/>
        </p:blipFill>
        <p:spPr>
          <a:xfrm>
            <a:off x="3158640" y="3823200"/>
            <a:ext cx="5008680" cy="2504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228600" y="91080"/>
            <a:ext cx="11463120" cy="12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4800" strike="noStrike" u="none">
                <a:solidFill>
                  <a:srgbClr val="002060"/>
                </a:solidFill>
                <a:effectLst/>
                <a:uFillTx/>
                <a:latin typeface="comic"/>
              </a:rPr>
              <a:t>1.1 The Evolution of Database Systems</a:t>
            </a:r>
            <a:endParaRPr b="0" lang="en-US" sz="48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17760" y="1014120"/>
            <a:ext cx="5432040" cy="498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</a:t>
            </a:r>
            <a:r>
              <a:rPr b="1" lang="en-US" sz="2000" strike="noStrike" u="none">
                <a:solidFill>
                  <a:srgbClr val="ff0000"/>
                </a:solidFill>
                <a:effectLst/>
                <a:uFillTx/>
                <a:latin typeface="Century Gothic"/>
              </a:rPr>
              <a:t>Database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743040" indent="-285840" defTabSz="457200">
              <a:lnSpc>
                <a:spcPct val="12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b="1" lang="en-US" sz="20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A collection of information that exists over a long period of time.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743040" indent="-285840" defTabSz="457200">
              <a:lnSpc>
                <a:spcPct val="12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b="1" lang="en-US" sz="20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A collection of related data.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743040" indent="-285840" defTabSz="457200">
              <a:lnSpc>
                <a:spcPct val="12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b="1" lang="en-US" sz="20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managed by a DBMS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1" lang="en-US" sz="2000" strike="noStrike" u="none">
                <a:solidFill>
                  <a:srgbClr val="ff0000"/>
                </a:solidFill>
                <a:effectLst/>
                <a:uFillTx/>
                <a:latin typeface="Century Gothic"/>
              </a:rPr>
              <a:t>Database Management System (DBMS)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743040" indent="-285840" defTabSz="457200">
              <a:lnSpc>
                <a:spcPct val="12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b="1" lang="en-US" sz="20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A software package/system to facilitate the creation and maintenance of a computerized database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1" lang="en-US" sz="2000" strike="noStrike" u="none">
                <a:solidFill>
                  <a:srgbClr val="ff0000"/>
                </a:solidFill>
                <a:effectLst/>
                <a:uFillTx/>
                <a:latin typeface="Century Gothic"/>
              </a:rPr>
              <a:t>Database System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743040" indent="-285840" defTabSz="457200">
              <a:lnSpc>
                <a:spcPct val="12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b="1" lang="en-US" sz="20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The DBMS software together with the data itself. Sometimes, the applications are also included.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pic>
        <p:nvPicPr>
          <p:cNvPr id="209" name="Picture 2" descr=""/>
          <p:cNvPicPr/>
          <p:nvPr/>
        </p:nvPicPr>
        <p:blipFill>
          <a:blip r:embed="rId1"/>
          <a:stretch/>
        </p:blipFill>
        <p:spPr>
          <a:xfrm>
            <a:off x="6264360" y="1014120"/>
            <a:ext cx="5109480" cy="589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The Worlds of Database Systems</a:t>
            </a:r>
          </a:p>
        </p:txBody>
      </p:sp>
    </p:spTree>
  </p:cSld>
  <p:transition spd="slow"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205920" y="294120"/>
            <a:ext cx="11463120" cy="12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4800" strike="noStrike" u="none">
                <a:solidFill>
                  <a:srgbClr val="002060"/>
                </a:solidFill>
                <a:effectLst/>
                <a:uFillTx/>
                <a:latin typeface="comic"/>
              </a:rPr>
              <a:t>1.1 The Evolution of Database Systems</a:t>
            </a:r>
            <a:endParaRPr b="0" lang="en-US" sz="48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876240" y="1329840"/>
            <a:ext cx="5460120" cy="508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Century Gothic"/>
              </a:rPr>
              <a:t>The DBMS is expected to</a:t>
            </a:r>
            <a:endParaRPr b="0" lang="en-US" sz="2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678960" indent="-5144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Century Gothic"/>
              <a:buAutoNum type="arabicParenR"/>
            </a:pP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Allow users to create new databases and specify their schemas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678960" indent="-5144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Century Gothic"/>
              <a:buAutoNum type="arabicParenR"/>
            </a:pP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Give users the ability to query the data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678960" indent="-5144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Century Gothic"/>
              <a:buAutoNum type="arabicParenR"/>
            </a:pP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Support the storage of very large amounts of data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678960" indent="-5144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Century Gothic"/>
              <a:buAutoNum type="arabicParenR"/>
            </a:pP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Enable durability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678960" indent="-5144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Century Gothic"/>
              <a:buAutoNum type="arabicParenR"/>
            </a:pP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Control access to data from many users at once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sp>
        <p:nvSpPr>
          <p:cNvPr id="212" name="Content Placeholder 2"/>
          <p:cNvSpPr/>
          <p:nvPr/>
        </p:nvSpPr>
        <p:spPr>
          <a:xfrm>
            <a:off x="6336720" y="1152360"/>
            <a:ext cx="5332320" cy="50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90000" tIns="91440" bIns="45000" anchor="t">
            <a:normAutofit/>
          </a:bodyPr>
          <a:p>
            <a:pPr marL="438840" indent="-320040" defTabSz="457200">
              <a:lnSpc>
                <a:spcPct val="150000"/>
              </a:lnSpc>
              <a:buClr>
                <a:srgbClr val="353535"/>
              </a:buClr>
              <a:buSzPct val="80000"/>
              <a:buFont typeface="Wingdings 2" charset="2"/>
              <a:buChar char=""/>
            </a:pPr>
            <a:r>
              <a:rPr b="0" lang="en-US" sz="2400" strike="noStrike" u="none">
                <a:solidFill>
                  <a:srgbClr val="0070c0"/>
                </a:solidFill>
                <a:effectLst/>
                <a:uFillTx/>
                <a:latin typeface="Arial"/>
              </a:rPr>
              <a:t>Early DBMS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71640" indent="-514440" defTabSz="457200">
              <a:lnSpc>
                <a:spcPct val="150000"/>
              </a:lnSpc>
              <a:spcBef>
                <a:spcPts val="400"/>
              </a:spcBef>
              <a:buClr>
                <a:srgbClr val="31b4e6"/>
              </a:buClr>
              <a:buSzPct val="90000"/>
              <a:buFont typeface="Arial"/>
              <a:buChar char="•"/>
            </a:pPr>
            <a:r>
              <a:rPr b="0" lang="en-US" sz="2000" strike="noStrike" u="none">
                <a:solidFill>
                  <a:srgbClr val="0070c0"/>
                </a:solidFill>
                <a:effectLst/>
                <a:uFillTx/>
                <a:latin typeface="Arial"/>
              </a:rPr>
              <a:t>1960s, the first DBMS based on file system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213" name="Table 10"/>
          <p:cNvGraphicFramePr/>
          <p:nvPr/>
        </p:nvGraphicFramePr>
        <p:xfrm>
          <a:off x="6964560" y="3008160"/>
          <a:ext cx="4076280" cy="3127680"/>
        </p:xfrm>
        <a:graphic>
          <a:graphicData uri="http://schemas.openxmlformats.org/drawingml/2006/table">
            <a:tbl>
              <a:tblPr/>
              <a:tblGrid>
                <a:gridCol w="2038320"/>
                <a:gridCol w="2038320"/>
              </a:tblGrid>
              <a:tr h="419400">
                <a:tc>
                  <a:txBody>
                    <a:bodyPr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1" lang="en-US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Responsibility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1" lang="en-US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Yes/No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419400">
                <a:tc>
                  <a:txBody>
                    <a:bodyPr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(1)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Limited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724320">
                <a:tc>
                  <a:txBody>
                    <a:bodyPr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(2)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Not directly supported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19400">
                <a:tc>
                  <a:txBody>
                    <a:bodyPr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(3)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Yes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724320">
                <a:tc>
                  <a:txBody>
                    <a:bodyPr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(4)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Not always supported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19400">
                <a:tc>
                  <a:txBody>
                    <a:bodyPr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(5)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No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The Worlds of Database Systems</a:t>
            </a:r>
          </a:p>
        </p:txBody>
      </p:sp>
    </p:spTree>
  </p:cSld>
  <p:transition spd="slow">
    <p:wipe dir="l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205920" y="294120"/>
            <a:ext cx="11463120" cy="12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4800" strike="noStrike" u="none">
                <a:solidFill>
                  <a:srgbClr val="002060"/>
                </a:solidFill>
                <a:effectLst/>
                <a:uFillTx/>
                <a:latin typeface="comic"/>
              </a:rPr>
              <a:t>1.1 The Evolution of Database Systems</a:t>
            </a:r>
            <a:endParaRPr b="0" lang="en-US" sz="48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688320" y="1349280"/>
            <a:ext cx="9358920" cy="472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1" lang="en-US" sz="3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Hierarchical data model (tree-based model)</a:t>
            </a:r>
            <a:endParaRPr b="0" lang="en-US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Was used in early mainframe DBMS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The IBM Information Management System (IMS) is example of a hierarchical database system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grpSp>
        <p:nvGrpSpPr>
          <p:cNvPr id="216" name="Group 3"/>
          <p:cNvGrpSpPr/>
          <p:nvPr/>
        </p:nvGrpSpPr>
        <p:grpSpPr>
          <a:xfrm>
            <a:off x="2221920" y="3951360"/>
            <a:ext cx="1520640" cy="2451960"/>
            <a:chOff x="2221920" y="3951360"/>
            <a:chExt cx="1520640" cy="2451960"/>
          </a:xfrm>
        </p:grpSpPr>
        <p:sp>
          <p:nvSpPr>
            <p:cNvPr id="217" name="Text Box 4"/>
            <p:cNvSpPr/>
            <p:nvPr/>
          </p:nvSpPr>
          <p:spPr>
            <a:xfrm>
              <a:off x="2339280" y="3951360"/>
              <a:ext cx="1199880" cy="4611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</a:pPr>
              <a:r>
                <a:rPr b="1" lang="en-US" sz="2400" strike="noStrike" u="none">
                  <a:solidFill>
                    <a:srgbClr val="0070c0"/>
                  </a:solidFill>
                  <a:effectLst/>
                  <a:uFillTx/>
                  <a:latin typeface="Times New Roman"/>
                </a:rPr>
                <a:t>Student</a:t>
              </a:r>
              <a:endPara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8" name="Text Box 5"/>
            <p:cNvSpPr/>
            <p:nvPr/>
          </p:nvSpPr>
          <p:spPr>
            <a:xfrm>
              <a:off x="2298240" y="4911840"/>
              <a:ext cx="1114200" cy="4611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</a:pPr>
              <a:r>
                <a:rPr b="1" lang="en-US" sz="2400" strike="noStrike" u="none">
                  <a:solidFill>
                    <a:srgbClr val="0070c0"/>
                  </a:solidFill>
                  <a:effectLst/>
                  <a:uFillTx/>
                  <a:latin typeface="Times New Roman"/>
                </a:rPr>
                <a:t>Course</a:t>
              </a:r>
              <a:endPara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9" name="Text Box 6"/>
            <p:cNvSpPr/>
            <p:nvPr/>
          </p:nvSpPr>
          <p:spPr>
            <a:xfrm>
              <a:off x="2221920" y="5942160"/>
              <a:ext cx="1520640" cy="4611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</a:pPr>
              <a:r>
                <a:rPr b="1" lang="en-US" sz="2400" strike="noStrike" u="none">
                  <a:solidFill>
                    <a:srgbClr val="0070c0"/>
                  </a:solidFill>
                  <a:effectLst/>
                  <a:uFillTx/>
                  <a:latin typeface="Times New Roman"/>
                </a:rPr>
                <a:t>Instructor</a:t>
              </a:r>
              <a:endPara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0" name="Line 7"/>
            <p:cNvSpPr/>
            <p:nvPr/>
          </p:nvSpPr>
          <p:spPr>
            <a:xfrm>
              <a:off x="2812320" y="4420440"/>
              <a:ext cx="360" cy="5151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1" lang="en-US" sz="1800" strike="noStrike" u="none">
                <a:solidFill>
                  <a:srgbClr val="0070c0"/>
                </a:solidFill>
                <a:effectLst/>
                <a:uFillTx/>
                <a:latin typeface="Century Gothic"/>
              </a:endParaRPr>
            </a:p>
          </p:txBody>
        </p:sp>
        <p:sp>
          <p:nvSpPr>
            <p:cNvPr id="221" name="Line 8"/>
            <p:cNvSpPr/>
            <p:nvPr/>
          </p:nvSpPr>
          <p:spPr>
            <a:xfrm>
              <a:off x="2828160" y="5397120"/>
              <a:ext cx="360" cy="5151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1" lang="en-US" sz="1800" strike="noStrike" u="none">
                <a:solidFill>
                  <a:srgbClr val="0070c0"/>
                </a:solidFill>
                <a:effectLst/>
                <a:uFillTx/>
                <a:latin typeface="Century Gothic"/>
              </a:endParaRPr>
            </a:p>
          </p:txBody>
        </p:sp>
      </p:grpSp>
      <p:grpSp>
        <p:nvGrpSpPr>
          <p:cNvPr id="222" name="Group 9"/>
          <p:cNvGrpSpPr/>
          <p:nvPr/>
        </p:nvGrpSpPr>
        <p:grpSpPr>
          <a:xfrm>
            <a:off x="4127040" y="3909960"/>
            <a:ext cx="5675400" cy="2438640"/>
            <a:chOff x="4127040" y="3909960"/>
            <a:chExt cx="5675400" cy="2438640"/>
          </a:xfrm>
        </p:grpSpPr>
        <p:sp>
          <p:nvSpPr>
            <p:cNvPr id="223" name="Line 10"/>
            <p:cNvSpPr/>
            <p:nvPr/>
          </p:nvSpPr>
          <p:spPr>
            <a:xfrm>
              <a:off x="8297640" y="4465080"/>
              <a:ext cx="360" cy="5083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1" lang="en-US" sz="1800" strike="noStrike" u="none">
                <a:solidFill>
                  <a:srgbClr val="0070c0"/>
                </a:solidFill>
                <a:effectLst/>
                <a:uFillTx/>
                <a:latin typeface="Century Gothic"/>
              </a:endParaRPr>
            </a:p>
          </p:txBody>
        </p:sp>
        <p:grpSp>
          <p:nvGrpSpPr>
            <p:cNvPr id="224" name="Group 11"/>
            <p:cNvGrpSpPr/>
            <p:nvPr/>
          </p:nvGrpSpPr>
          <p:grpSpPr>
            <a:xfrm>
              <a:off x="4127040" y="3909960"/>
              <a:ext cx="5675400" cy="2438640"/>
              <a:chOff x="4127040" y="3909960"/>
              <a:chExt cx="5675400" cy="2438640"/>
            </a:xfrm>
          </p:grpSpPr>
          <p:sp>
            <p:nvSpPr>
              <p:cNvPr id="225" name="Text Box 12"/>
              <p:cNvSpPr/>
              <p:nvPr/>
            </p:nvSpPr>
            <p:spPr>
              <a:xfrm>
                <a:off x="4911480" y="3909960"/>
                <a:ext cx="504000" cy="45936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457200">
                  <a:lnSpc>
                    <a:spcPct val="100000"/>
                  </a:lnSpc>
                </a:pPr>
                <a:r>
                  <a:rPr b="1" lang="en-US" sz="2400" strike="noStrike" u="none">
                    <a:solidFill>
                      <a:srgbClr val="0070c0"/>
                    </a:solidFill>
                    <a:effectLst/>
                    <a:uFillTx/>
                    <a:latin typeface="Times New Roman"/>
                  </a:rPr>
                  <a:t>S1</a:t>
                </a:r>
                <a:endParaRPr b="0" lang="en-US" sz="2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26" name="Text Box 13"/>
              <p:cNvSpPr/>
              <p:nvPr/>
            </p:nvSpPr>
            <p:spPr>
              <a:xfrm>
                <a:off x="4127040" y="4871880"/>
                <a:ext cx="555480" cy="45936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457200">
                  <a:lnSpc>
                    <a:spcPct val="100000"/>
                  </a:lnSpc>
                </a:pPr>
                <a:r>
                  <a:rPr b="1" lang="en-US" sz="2400" strike="noStrike" u="none">
                    <a:solidFill>
                      <a:srgbClr val="0070c0"/>
                    </a:solidFill>
                    <a:effectLst/>
                    <a:uFillTx/>
                    <a:latin typeface="Times New Roman"/>
                  </a:rPr>
                  <a:t>C1</a:t>
                </a:r>
                <a:endParaRPr b="0" lang="en-US" sz="2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27" name="Text Box 14"/>
              <p:cNvSpPr/>
              <p:nvPr/>
            </p:nvSpPr>
            <p:spPr>
              <a:xfrm>
                <a:off x="5527080" y="4871880"/>
                <a:ext cx="555480" cy="45936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457200">
                  <a:lnSpc>
                    <a:spcPct val="100000"/>
                  </a:lnSpc>
                </a:pPr>
                <a:r>
                  <a:rPr b="1" lang="en-US" sz="2400" strike="noStrike" u="none">
                    <a:solidFill>
                      <a:srgbClr val="0070c0"/>
                    </a:solidFill>
                    <a:effectLst/>
                    <a:uFillTx/>
                    <a:latin typeface="Times New Roman"/>
                  </a:rPr>
                  <a:t>C2</a:t>
                </a:r>
                <a:endParaRPr b="0" lang="en-US" sz="2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28" name="Text Box 15"/>
              <p:cNvSpPr/>
              <p:nvPr/>
            </p:nvSpPr>
            <p:spPr>
              <a:xfrm>
                <a:off x="4193280" y="5889240"/>
                <a:ext cx="452880" cy="45936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457200">
                  <a:lnSpc>
                    <a:spcPct val="100000"/>
                  </a:lnSpc>
                </a:pPr>
                <a:r>
                  <a:rPr b="1" lang="en-US" sz="2400" strike="noStrike" u="none">
                    <a:solidFill>
                      <a:srgbClr val="0070c0"/>
                    </a:solidFill>
                    <a:effectLst/>
                    <a:uFillTx/>
                    <a:latin typeface="Times New Roman"/>
                  </a:rPr>
                  <a:t>I1</a:t>
                </a:r>
                <a:endParaRPr b="0" lang="en-US" sz="2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29" name="Text Box 16"/>
              <p:cNvSpPr/>
              <p:nvPr/>
            </p:nvSpPr>
            <p:spPr>
              <a:xfrm>
                <a:off x="5663880" y="5889240"/>
                <a:ext cx="452880" cy="45936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457200">
                  <a:lnSpc>
                    <a:spcPct val="100000"/>
                  </a:lnSpc>
                </a:pPr>
                <a:r>
                  <a:rPr b="1" lang="en-US" sz="2400" strike="noStrike" u="none">
                    <a:solidFill>
                      <a:srgbClr val="0070c0"/>
                    </a:solidFill>
                    <a:effectLst/>
                    <a:uFillTx/>
                    <a:latin typeface="Times New Roman"/>
                  </a:rPr>
                  <a:t>I2</a:t>
                </a:r>
                <a:endParaRPr b="0" lang="en-US" sz="2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30" name="Text Box 17"/>
              <p:cNvSpPr/>
              <p:nvPr/>
            </p:nvSpPr>
            <p:spPr>
              <a:xfrm>
                <a:off x="7923600" y="3909960"/>
                <a:ext cx="504000" cy="45936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457200">
                  <a:lnSpc>
                    <a:spcPct val="100000"/>
                  </a:lnSpc>
                </a:pPr>
                <a:r>
                  <a:rPr b="1" lang="en-US" sz="2400" strike="noStrike" u="none">
                    <a:solidFill>
                      <a:srgbClr val="0070c0"/>
                    </a:solidFill>
                    <a:effectLst/>
                    <a:uFillTx/>
                    <a:latin typeface="Times New Roman"/>
                  </a:rPr>
                  <a:t>S2</a:t>
                </a:r>
                <a:endParaRPr b="0" lang="en-US" sz="2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31" name="Text Box 18"/>
              <p:cNvSpPr/>
              <p:nvPr/>
            </p:nvSpPr>
            <p:spPr>
              <a:xfrm>
                <a:off x="6786360" y="4871880"/>
                <a:ext cx="555480" cy="45936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457200">
                  <a:lnSpc>
                    <a:spcPct val="100000"/>
                  </a:lnSpc>
                </a:pPr>
                <a:r>
                  <a:rPr b="1" lang="en-US" sz="2400" strike="noStrike" u="none">
                    <a:solidFill>
                      <a:srgbClr val="0070c0"/>
                    </a:solidFill>
                    <a:effectLst/>
                    <a:uFillTx/>
                    <a:latin typeface="Times New Roman"/>
                  </a:rPr>
                  <a:t>C2</a:t>
                </a:r>
                <a:endParaRPr b="0" lang="en-US" sz="2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32" name="Text Box 19"/>
              <p:cNvSpPr/>
              <p:nvPr/>
            </p:nvSpPr>
            <p:spPr>
              <a:xfrm>
                <a:off x="7989840" y="4871880"/>
                <a:ext cx="555480" cy="45936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457200">
                  <a:lnSpc>
                    <a:spcPct val="100000"/>
                  </a:lnSpc>
                </a:pPr>
                <a:r>
                  <a:rPr b="1" lang="en-US" sz="2400" strike="noStrike" u="none">
                    <a:solidFill>
                      <a:srgbClr val="0070c0"/>
                    </a:solidFill>
                    <a:effectLst/>
                    <a:uFillTx/>
                    <a:latin typeface="Times New Roman"/>
                  </a:rPr>
                  <a:t>C3</a:t>
                </a:r>
                <a:endParaRPr b="0" lang="en-US" sz="2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33" name="Text Box 20"/>
              <p:cNvSpPr/>
              <p:nvPr/>
            </p:nvSpPr>
            <p:spPr>
              <a:xfrm>
                <a:off x="6852600" y="5889240"/>
                <a:ext cx="452880" cy="45936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457200">
                  <a:lnSpc>
                    <a:spcPct val="100000"/>
                  </a:lnSpc>
                </a:pPr>
                <a:r>
                  <a:rPr b="1" lang="en-US" sz="2400" strike="noStrike" u="none">
                    <a:solidFill>
                      <a:srgbClr val="0070c0"/>
                    </a:solidFill>
                    <a:effectLst/>
                    <a:uFillTx/>
                    <a:latin typeface="Times New Roman"/>
                  </a:rPr>
                  <a:t>I2</a:t>
                </a:r>
                <a:endParaRPr b="0" lang="en-US" sz="2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34" name="Text Box 21"/>
              <p:cNvSpPr/>
              <p:nvPr/>
            </p:nvSpPr>
            <p:spPr>
              <a:xfrm>
                <a:off x="8126640" y="5889240"/>
                <a:ext cx="452880" cy="45936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457200">
                  <a:lnSpc>
                    <a:spcPct val="100000"/>
                  </a:lnSpc>
                </a:pPr>
                <a:r>
                  <a:rPr b="1" lang="en-US" sz="2400" strike="noStrike" u="none">
                    <a:solidFill>
                      <a:srgbClr val="0070c0"/>
                    </a:solidFill>
                    <a:effectLst/>
                    <a:uFillTx/>
                    <a:latin typeface="Times New Roman"/>
                  </a:rPr>
                  <a:t>I3</a:t>
                </a:r>
                <a:endParaRPr b="0" lang="en-US" sz="2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35" name="Text Box 22"/>
              <p:cNvSpPr/>
              <p:nvPr/>
            </p:nvSpPr>
            <p:spPr>
              <a:xfrm>
                <a:off x="9212760" y="4871880"/>
                <a:ext cx="555480" cy="45936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457200">
                  <a:lnSpc>
                    <a:spcPct val="100000"/>
                  </a:lnSpc>
                </a:pPr>
                <a:r>
                  <a:rPr b="1" lang="en-US" sz="2400" strike="noStrike" u="none">
                    <a:solidFill>
                      <a:srgbClr val="0070c0"/>
                    </a:solidFill>
                    <a:effectLst/>
                    <a:uFillTx/>
                    <a:latin typeface="Times New Roman"/>
                  </a:rPr>
                  <a:t>C4</a:t>
                </a:r>
                <a:endParaRPr b="0" lang="en-US" sz="2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36" name="Text Box 23"/>
              <p:cNvSpPr/>
              <p:nvPr/>
            </p:nvSpPr>
            <p:spPr>
              <a:xfrm>
                <a:off x="9349560" y="5889240"/>
                <a:ext cx="452880" cy="45936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457200">
                  <a:lnSpc>
                    <a:spcPct val="100000"/>
                  </a:lnSpc>
                </a:pPr>
                <a:r>
                  <a:rPr b="1" lang="en-US" sz="2400" strike="noStrike" u="none">
                    <a:solidFill>
                      <a:srgbClr val="0070c0"/>
                    </a:solidFill>
                    <a:effectLst/>
                    <a:uFillTx/>
                    <a:latin typeface="Times New Roman"/>
                  </a:rPr>
                  <a:t>I1</a:t>
                </a:r>
                <a:endParaRPr b="0" lang="en-US" sz="2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37" name="Line 24"/>
              <p:cNvSpPr/>
              <p:nvPr/>
            </p:nvSpPr>
            <p:spPr>
              <a:xfrm flipH="1">
                <a:off x="4603320" y="4465080"/>
                <a:ext cx="513360" cy="50832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1" lang="en-US" sz="1800" strike="noStrike" u="none">
                  <a:solidFill>
                    <a:srgbClr val="0070c0"/>
                  </a:solidFill>
                  <a:effectLst/>
                  <a:uFillTx/>
                  <a:latin typeface="Century Gothic"/>
                </a:endParaRPr>
              </a:p>
            </p:txBody>
          </p:sp>
          <p:sp>
            <p:nvSpPr>
              <p:cNvPr id="238" name="Line 25"/>
              <p:cNvSpPr/>
              <p:nvPr/>
            </p:nvSpPr>
            <p:spPr>
              <a:xfrm flipH="1">
                <a:off x="7374240" y="4465080"/>
                <a:ext cx="513000" cy="50832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1" lang="en-US" sz="1800" strike="noStrike" u="none">
                  <a:solidFill>
                    <a:srgbClr val="0070c0"/>
                  </a:solidFill>
                  <a:effectLst/>
                  <a:uFillTx/>
                  <a:latin typeface="Century Gothic"/>
                </a:endParaRPr>
              </a:p>
            </p:txBody>
          </p:sp>
          <p:sp>
            <p:nvSpPr>
              <p:cNvPr id="239" name="Line 26"/>
              <p:cNvSpPr/>
              <p:nvPr/>
            </p:nvSpPr>
            <p:spPr>
              <a:xfrm>
                <a:off x="8708040" y="4465080"/>
                <a:ext cx="513000" cy="50832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1" lang="en-US" sz="1800" strike="noStrike" u="none">
                  <a:solidFill>
                    <a:srgbClr val="0070c0"/>
                  </a:solidFill>
                  <a:effectLst/>
                  <a:uFillTx/>
                  <a:latin typeface="Century Gothic"/>
                </a:endParaRPr>
              </a:p>
            </p:txBody>
          </p:sp>
          <p:sp>
            <p:nvSpPr>
              <p:cNvPr id="240" name="Line 27"/>
              <p:cNvSpPr/>
              <p:nvPr/>
            </p:nvSpPr>
            <p:spPr>
              <a:xfrm>
                <a:off x="5321880" y="4465080"/>
                <a:ext cx="513000" cy="50832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1" lang="en-US" sz="1800" strike="noStrike" u="none">
                  <a:solidFill>
                    <a:srgbClr val="0070c0"/>
                  </a:solidFill>
                  <a:effectLst/>
                  <a:uFillTx/>
                  <a:latin typeface="Century Gothic"/>
                </a:endParaRPr>
              </a:p>
            </p:txBody>
          </p:sp>
          <p:sp>
            <p:nvSpPr>
              <p:cNvPr id="241" name="Line 28"/>
              <p:cNvSpPr/>
              <p:nvPr/>
            </p:nvSpPr>
            <p:spPr>
              <a:xfrm>
                <a:off x="4398120" y="5482080"/>
                <a:ext cx="360" cy="5086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1" lang="en-US" sz="1800" strike="noStrike" u="none">
                  <a:solidFill>
                    <a:srgbClr val="0070c0"/>
                  </a:solidFill>
                  <a:effectLst/>
                  <a:uFillTx/>
                  <a:latin typeface="Century Gothic"/>
                </a:endParaRPr>
              </a:p>
            </p:txBody>
          </p:sp>
          <p:sp>
            <p:nvSpPr>
              <p:cNvPr id="242" name="Line 29"/>
              <p:cNvSpPr/>
              <p:nvPr/>
            </p:nvSpPr>
            <p:spPr>
              <a:xfrm>
                <a:off x="5937480" y="5482080"/>
                <a:ext cx="360" cy="5086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1" lang="en-US" sz="1800" strike="noStrike" u="none">
                  <a:solidFill>
                    <a:srgbClr val="0070c0"/>
                  </a:solidFill>
                  <a:effectLst/>
                  <a:uFillTx/>
                  <a:latin typeface="Century Gothic"/>
                </a:endParaRPr>
              </a:p>
            </p:txBody>
          </p:sp>
          <p:sp>
            <p:nvSpPr>
              <p:cNvPr id="243" name="Line 30"/>
              <p:cNvSpPr/>
              <p:nvPr/>
            </p:nvSpPr>
            <p:spPr>
              <a:xfrm>
                <a:off x="7168680" y="5482080"/>
                <a:ext cx="360" cy="5086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1" lang="en-US" sz="1800" strike="noStrike" u="none">
                  <a:solidFill>
                    <a:srgbClr val="0070c0"/>
                  </a:solidFill>
                  <a:effectLst/>
                  <a:uFillTx/>
                  <a:latin typeface="Century Gothic"/>
                </a:endParaRPr>
              </a:p>
            </p:txBody>
          </p:sp>
          <p:sp>
            <p:nvSpPr>
              <p:cNvPr id="244" name="Line 31"/>
              <p:cNvSpPr/>
              <p:nvPr/>
            </p:nvSpPr>
            <p:spPr>
              <a:xfrm>
                <a:off x="8297640" y="5482080"/>
                <a:ext cx="360" cy="5086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1" lang="en-US" sz="1800" strike="noStrike" u="none">
                  <a:solidFill>
                    <a:srgbClr val="0070c0"/>
                  </a:solidFill>
                  <a:effectLst/>
                  <a:uFillTx/>
                  <a:latin typeface="Century Gothic"/>
                </a:endParaRPr>
              </a:p>
            </p:txBody>
          </p:sp>
          <p:sp>
            <p:nvSpPr>
              <p:cNvPr id="245" name="Line 32"/>
              <p:cNvSpPr/>
              <p:nvPr/>
            </p:nvSpPr>
            <p:spPr>
              <a:xfrm>
                <a:off x="9529200" y="5482080"/>
                <a:ext cx="360" cy="5086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1" lang="en-US" sz="1800" strike="noStrike" u="none">
                  <a:solidFill>
                    <a:srgbClr val="0070c0"/>
                  </a:solidFill>
                  <a:effectLst/>
                  <a:uFillTx/>
                  <a:latin typeface="Century Gothic"/>
                </a:endParaRPr>
              </a:p>
            </p:txBody>
          </p:sp>
        </p:grpSp>
      </p:grpSp>
    </p:spTree>
  </p:cSld>
  <p:transition spd="slow">
    <p:wedg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205920" y="294120"/>
            <a:ext cx="11463120" cy="12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4800" strike="noStrike" u="none">
                <a:solidFill>
                  <a:srgbClr val="002060"/>
                </a:solidFill>
                <a:effectLst/>
                <a:uFillTx/>
                <a:latin typeface="comic"/>
              </a:rPr>
              <a:t>1.1 The Evolution of Database Systems</a:t>
            </a:r>
            <a:endParaRPr b="0" lang="en-US" sz="48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864720" y="1350000"/>
            <a:ext cx="6903360" cy="530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1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Network data model (graph-based model)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Charles Bachman invented in the late 1960s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standard specification published in 1969 by the Conference on Data Systems Languages (CODASYL) Consortium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The network model allows each record to have multiple parent and child records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800" strike="noStrike" u="none">
                <a:solidFill>
                  <a:srgbClr val="ff0000"/>
                </a:solidFill>
                <a:effectLst/>
                <a:uFillTx/>
                <a:latin typeface="Wingdings"/>
              </a:rPr>
              <a:t></a:t>
            </a:r>
            <a:r>
              <a:rPr b="0" lang="en-US" sz="2800" strike="noStrike" u="none">
                <a:solidFill>
                  <a:srgbClr val="ff0000"/>
                </a:solidFill>
                <a:effectLst/>
                <a:uFillTx/>
                <a:latin typeface="Century Gothic"/>
              </a:rPr>
              <a:t> Not support high-level query language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pic>
        <p:nvPicPr>
          <p:cNvPr id="248" name="Picture 4" descr="http://creately.com/blog/wp-content/uploads/2012/06/database-design-network-model.png"/>
          <p:cNvPicPr/>
          <p:nvPr/>
        </p:nvPicPr>
        <p:blipFill>
          <a:blip r:embed="rId1"/>
          <a:stretch/>
        </p:blipFill>
        <p:spPr>
          <a:xfrm>
            <a:off x="7870320" y="1464480"/>
            <a:ext cx="3798720" cy="3671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205920" y="294120"/>
            <a:ext cx="11463120" cy="12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4800" strike="noStrike" u="none">
                <a:solidFill>
                  <a:srgbClr val="002060"/>
                </a:solidFill>
                <a:effectLst/>
                <a:uFillTx/>
                <a:latin typeface="comic"/>
              </a:rPr>
              <a:t>1.1 The Evolution of Database Systems</a:t>
            </a:r>
            <a:endParaRPr b="0" lang="en-US" sz="48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1560240" y="1245960"/>
            <a:ext cx="9689760" cy="5115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1" lang="en-US" sz="32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Relational Database Systems</a:t>
            </a:r>
            <a:endParaRPr b="0" lang="en-US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1970s, Edgar Frank "Ted" Codd defined relational model based on relations (</a:t>
            </a:r>
            <a:r>
              <a:rPr b="0" lang="en-US" sz="2800" strike="noStrike" u="sng">
                <a:solidFill>
                  <a:srgbClr val="2da0f1"/>
                </a:solidFill>
                <a:effectLst/>
                <a:uFillTx/>
                <a:latin typeface="Century Gothic"/>
                <a:hlinkClick r:id="rId1"/>
              </a:rPr>
              <a:t>*</a:t>
            </a: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)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Revolutionary idea of DBMS activity</a:t>
            </a:r>
            <a:endParaRPr b="0" lang="en-US" sz="2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at IBM (System R, DB2)</a:t>
            </a:r>
            <a:endParaRPr b="0" lang="en-US" sz="2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at Universities like Berkeley (Ingres)</a:t>
            </a:r>
            <a:endParaRPr b="0" lang="en-US" sz="2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SQL, the most important query language, was developed by IBM in 1974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1979, Oracle v.2, the first commercial RDBMS product using SQL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</p:spTree>
  </p:cSld>
  <mc:AlternateContent>
    <mc:Choice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itchFamily="0" charset="1"/>
        <a:ea typeface=""/>
        <a:cs typeface=""/>
      </a:majorFont>
      <a:minorFont>
        <a:latin typeface="Century Gothic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222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</TotalTime>
  <Application>LibreOffice/25.2.5.2$Windows_X86_64 LibreOffice_project/03d19516eb2e1dd5d4ccd751a0d6f35f35e08022</Application>
  <AppVersion>15.0000</AppVersion>
  <Words>5579</Words>
  <Paragraphs>240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2024-04-12T03:43:00Z</dcterms:created>
  <dc:creator>MY_PC</dc:creator>
  <dc:description/>
  <dc:language>en-US</dc:language>
  <cp:lastModifiedBy/>
  <cp:lastPrinted>2024-04-16T11:57:00Z</cp:lastPrinted>
  <dcterms:modified xsi:type="dcterms:W3CDTF">2025-09-07T11:01:10Z</dcterms:modified>
  <cp:revision>188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EAEC8A0A639A4DCDBC3EBB6A8C824B38_13</vt:lpwstr>
  </property>
  <property fmtid="{D5CDD505-2E9C-101B-9397-08002B2CF9AE}" pid="3" name="KSOProductBuildVer">
    <vt:lpwstr>1033-12.2.0.18165</vt:lpwstr>
  </property>
  <property fmtid="{D5CDD505-2E9C-101B-9397-08002B2CF9AE}" pid="4" name="PresentationFormat">
    <vt:lpwstr>Widescreen</vt:lpwstr>
  </property>
  <property fmtid="{D5CDD505-2E9C-101B-9397-08002B2CF9AE}" pid="5" name="Slides">
    <vt:i4>22</vt:i4>
  </property>
</Properties>
</file>