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8.xml" ContentType="application/vnd.openxmlformats-officedocument.theme+xml"/>
  <Override PartName="/ppt/notesSlides/notesSlide5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7.xml" ContentType="application/vnd.openxmlformats-officedocument.presentationml.notesSlide+xml"/>
  <Override PartName="/ppt/notesSlides/_rels/notesSlide10.xml.rels" ContentType="application/vnd.openxmlformats-package.relationships+xml"/>
  <Override PartName="/ppt/notesSlides/_rels/notesSlide54.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7.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slides/_rels/slide56.xml.rels" ContentType="application/vnd.openxmlformats-package.relationships+xml"/>
  <Override PartName="/ppt/slides/_rels/slide57.xml.rels" ContentType="application/vnd.openxmlformats-package.relationships+xml"/>
  <Override PartName="/ppt/slides/_rels/slide58.xml.rels" ContentType="application/vnd.openxmlformats-package.relationships+xml"/>
  <Override PartName="/ppt/slides/_rels/slide59.xml.rels" ContentType="application/vnd.openxmlformats-package.relationships+xml"/>
  <Override PartName="/ppt/slides/_rels/slide60.xml.rels" ContentType="application/vnd.openxmlformats-package.relationships+xml"/>
  <Override PartName="/ppt/media/image1.jpeg" ContentType="image/jpeg"/>
  <Override PartName="/ppt/media/image2.wmf" ContentType="image/x-wmf"/>
  <Override PartName="/ppt/media/image3.wmf" ContentType="image/x-wmf"/>
  <Override PartName="/ppt/media/image4.wmf" ContentType="image/x-wmf"/>
  <Override PartName="/ppt/media/image5.wmf" ContentType="image/x-wmf"/>
  <Override PartName="/ppt/media/image6.wmf" ContentType="image/x-wmf"/>
  <Override PartName="/ppt/media/image7.wmf" ContentType="image/x-wmf"/>
  <Override PartName="/ppt/media/image8.wmf" ContentType="image/x-wmf"/>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wmf" ContentType="image/x-wmf"/>
  <Override PartName="/ppt/media/image20.png" ContentType="image/png"/>
  <Override PartName="/ppt/media/image21.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Lst>
  <p:sldSz cx="12192000" cy="6858000"/>
  <p:notesSz cx="9601200" cy="73152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effectLst/>
                <a:uFillTx/>
                <a:latin typeface="Century Gothic"/>
              </a:rPr>
              <a:t>Click to move the slide</a:t>
            </a:r>
            <a:endParaRPr b="0" lang="en-US" sz="1800" strike="noStrike" u="none">
              <a:solidFill>
                <a:schemeClr val="dk1"/>
              </a:solidFill>
              <a:effectLst/>
              <a:uFillTx/>
              <a:latin typeface="Century Gothic"/>
            </a:endParaRPr>
          </a:p>
        </p:txBody>
      </p:sp>
      <p:sp>
        <p:nvSpPr>
          <p:cNvPr id="22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22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225" name="PlaceHolder 4"/>
          <p:cNvSpPr>
            <a:spLocks noGrp="1"/>
          </p:cNvSpPr>
          <p:nvPr>
            <p:ph type="dt" idx="16"/>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26" name="PlaceHolder 5"/>
          <p:cNvSpPr>
            <a:spLocks noGrp="1"/>
          </p:cNvSpPr>
          <p:nvPr>
            <p:ph type="ftr" idx="17"/>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27" name="PlaceHolder 6"/>
          <p:cNvSpPr>
            <a:spLocks noGrp="1"/>
          </p:cNvSpPr>
          <p:nvPr>
            <p:ph type="sldNum" idx="18"/>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95A12105-D178-4DAC-8252-869C16ECF732}"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8" name="PlaceHolder 1"/>
          <p:cNvSpPr>
            <a:spLocks noGrp="1"/>
          </p:cNvSpPr>
          <p:nvPr>
            <p:ph type="sldImg"/>
          </p:nvPr>
        </p:nvSpPr>
        <p:spPr>
          <a:xfrm>
            <a:off x="2606760" y="914400"/>
            <a:ext cx="4387320" cy="2468160"/>
          </a:xfrm>
          <a:prstGeom prst="rect">
            <a:avLst/>
          </a:prstGeom>
          <a:ln w="0">
            <a:noFill/>
          </a:ln>
        </p:spPr>
      </p:sp>
      <p:sp>
        <p:nvSpPr>
          <p:cNvPr id="729"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30" name="PlaceHolder 3"/>
          <p:cNvSpPr>
            <a:spLocks noGrp="1"/>
          </p:cNvSpPr>
          <p:nvPr>
            <p:ph type="sldNum" idx="22"/>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1" name="PlaceHolder 1"/>
          <p:cNvSpPr>
            <a:spLocks noGrp="1"/>
          </p:cNvSpPr>
          <p:nvPr>
            <p:ph type="sldImg"/>
          </p:nvPr>
        </p:nvSpPr>
        <p:spPr>
          <a:xfrm>
            <a:off x="2606760" y="914400"/>
            <a:ext cx="4387320" cy="2468160"/>
          </a:xfrm>
          <a:prstGeom prst="rect">
            <a:avLst/>
          </a:prstGeom>
          <a:ln w="0">
            <a:noFill/>
          </a:ln>
        </p:spPr>
      </p:sp>
      <p:sp>
        <p:nvSpPr>
          <p:cNvPr id="732"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33" name="PlaceHolder 3"/>
          <p:cNvSpPr>
            <a:spLocks noGrp="1"/>
          </p:cNvSpPr>
          <p:nvPr>
            <p:ph type="sldNum" idx="23"/>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4" name="PlaceHolder 1"/>
          <p:cNvSpPr>
            <a:spLocks noGrp="1"/>
          </p:cNvSpPr>
          <p:nvPr>
            <p:ph type="sldImg"/>
          </p:nvPr>
        </p:nvSpPr>
        <p:spPr>
          <a:xfrm>
            <a:off x="2606760" y="914400"/>
            <a:ext cx="4387320" cy="2468160"/>
          </a:xfrm>
          <a:prstGeom prst="rect">
            <a:avLst/>
          </a:prstGeom>
          <a:ln w="0">
            <a:noFill/>
          </a:ln>
        </p:spPr>
      </p:sp>
      <p:sp>
        <p:nvSpPr>
          <p:cNvPr id="735"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36" name="PlaceHolder 3"/>
          <p:cNvSpPr>
            <a:spLocks noGrp="1"/>
          </p:cNvSpPr>
          <p:nvPr>
            <p:ph type="sldNum" idx="24"/>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7" name="PlaceHolder 1"/>
          <p:cNvSpPr>
            <a:spLocks noGrp="1"/>
          </p:cNvSpPr>
          <p:nvPr>
            <p:ph type="sldImg"/>
          </p:nvPr>
        </p:nvSpPr>
        <p:spPr>
          <a:xfrm>
            <a:off x="2606760" y="914400"/>
            <a:ext cx="4387320" cy="2468160"/>
          </a:xfrm>
          <a:prstGeom prst="rect">
            <a:avLst/>
          </a:prstGeom>
          <a:ln w="0">
            <a:noFill/>
          </a:ln>
        </p:spPr>
      </p:sp>
      <p:sp>
        <p:nvSpPr>
          <p:cNvPr id="738"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39" name="PlaceHolder 3"/>
          <p:cNvSpPr>
            <a:spLocks noGrp="1"/>
          </p:cNvSpPr>
          <p:nvPr>
            <p:ph type="sldNum" idx="25"/>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0" name="PlaceHolder 1"/>
          <p:cNvSpPr>
            <a:spLocks noGrp="1"/>
          </p:cNvSpPr>
          <p:nvPr>
            <p:ph type="sldImg"/>
          </p:nvPr>
        </p:nvSpPr>
        <p:spPr>
          <a:xfrm>
            <a:off x="2606760" y="914400"/>
            <a:ext cx="4387320" cy="2468160"/>
          </a:xfrm>
          <a:prstGeom prst="rect">
            <a:avLst/>
          </a:prstGeom>
          <a:ln w="0">
            <a:noFill/>
          </a:ln>
        </p:spPr>
      </p:sp>
      <p:sp>
        <p:nvSpPr>
          <p:cNvPr id="741"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42" name="PlaceHolder 3"/>
          <p:cNvSpPr>
            <a:spLocks noGrp="1"/>
          </p:cNvSpPr>
          <p:nvPr>
            <p:ph type="sldNum" idx="26"/>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3" name="PlaceHolder 1"/>
          <p:cNvSpPr>
            <a:spLocks noGrp="1"/>
          </p:cNvSpPr>
          <p:nvPr>
            <p:ph type="sldImg"/>
          </p:nvPr>
        </p:nvSpPr>
        <p:spPr>
          <a:xfrm>
            <a:off x="2606760" y="914400"/>
            <a:ext cx="4387320" cy="2468160"/>
          </a:xfrm>
          <a:prstGeom prst="rect">
            <a:avLst/>
          </a:prstGeom>
          <a:ln w="0">
            <a:noFill/>
          </a:ln>
        </p:spPr>
      </p:sp>
      <p:sp>
        <p:nvSpPr>
          <p:cNvPr id="744"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45" name="PlaceHolder 3"/>
          <p:cNvSpPr>
            <a:spLocks noGrp="1"/>
          </p:cNvSpPr>
          <p:nvPr>
            <p:ph type="sldNum" idx="27"/>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PlaceHolder 1"/>
          <p:cNvSpPr>
            <a:spLocks noGrp="1"/>
          </p:cNvSpPr>
          <p:nvPr>
            <p:ph type="sldImg"/>
          </p:nvPr>
        </p:nvSpPr>
        <p:spPr>
          <a:xfrm>
            <a:off x="2606760" y="914400"/>
            <a:ext cx="4387320" cy="2468160"/>
          </a:xfrm>
          <a:prstGeom prst="rect">
            <a:avLst/>
          </a:prstGeom>
          <a:ln w="0">
            <a:noFill/>
          </a:ln>
        </p:spPr>
      </p:sp>
      <p:sp>
        <p:nvSpPr>
          <p:cNvPr id="747"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lnSpc>
                <a:spcPct val="100000"/>
              </a:lnSpc>
              <a:buNone/>
            </a:pPr>
            <a:r>
              <a:rPr b="0" lang="en-US" sz="2000" strike="noStrike" u="none">
                <a:solidFill>
                  <a:srgbClr val="000000"/>
                </a:solidFill>
                <a:effectLst/>
                <a:uFillTx/>
                <a:latin typeface="Arial"/>
              </a:rPr>
              <a:t>             atomic values:</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             =one value for an attribute</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             = no repeating groups</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             = no multivalued attributes</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             = no composite attributes</a:t>
            </a:r>
            <a:endParaRPr b="0" lang="en-US" sz="2000" strike="noStrike" u="none">
              <a:solidFill>
                <a:srgbClr val="000000"/>
              </a:solidFill>
              <a:effectLst/>
              <a:uFillTx/>
              <a:latin typeface="Arial"/>
            </a:endParaRPr>
          </a:p>
        </p:txBody>
      </p:sp>
      <p:sp>
        <p:nvSpPr>
          <p:cNvPr id="748" name="PlaceHolder 3"/>
          <p:cNvSpPr>
            <a:spLocks noGrp="1"/>
          </p:cNvSpPr>
          <p:nvPr>
            <p:ph type="sldNum" idx="28"/>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9" name="PlaceHolder 1"/>
          <p:cNvSpPr>
            <a:spLocks noGrp="1"/>
          </p:cNvSpPr>
          <p:nvPr>
            <p:ph type="sldImg"/>
          </p:nvPr>
        </p:nvSpPr>
        <p:spPr>
          <a:xfrm>
            <a:off x="2606760" y="914400"/>
            <a:ext cx="4387320" cy="2468160"/>
          </a:xfrm>
          <a:prstGeom prst="rect">
            <a:avLst/>
          </a:prstGeom>
          <a:ln w="0">
            <a:noFill/>
          </a:ln>
        </p:spPr>
      </p:sp>
      <p:sp>
        <p:nvSpPr>
          <p:cNvPr id="720"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21" name="PlaceHolder 3"/>
          <p:cNvSpPr>
            <a:spLocks noGrp="1"/>
          </p:cNvSpPr>
          <p:nvPr>
            <p:ph type="sldNum" idx="19"/>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2" name="PlaceHolder 1"/>
          <p:cNvSpPr>
            <a:spLocks noGrp="1"/>
          </p:cNvSpPr>
          <p:nvPr>
            <p:ph type="sldImg"/>
          </p:nvPr>
        </p:nvSpPr>
        <p:spPr>
          <a:xfrm>
            <a:off x="2606760" y="914400"/>
            <a:ext cx="4387320" cy="2468160"/>
          </a:xfrm>
          <a:prstGeom prst="rect">
            <a:avLst/>
          </a:prstGeom>
          <a:ln w="0">
            <a:noFill/>
          </a:ln>
        </p:spPr>
      </p:sp>
      <p:sp>
        <p:nvSpPr>
          <p:cNvPr id="723"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24" name="PlaceHolder 3"/>
          <p:cNvSpPr>
            <a:spLocks noGrp="1"/>
          </p:cNvSpPr>
          <p:nvPr>
            <p:ph type="sldNum" idx="20"/>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5" name="PlaceHolder 1"/>
          <p:cNvSpPr>
            <a:spLocks noGrp="1"/>
          </p:cNvSpPr>
          <p:nvPr>
            <p:ph type="sldImg"/>
          </p:nvPr>
        </p:nvSpPr>
        <p:spPr>
          <a:xfrm>
            <a:off x="2606760" y="914400"/>
            <a:ext cx="4387320" cy="2468160"/>
          </a:xfrm>
          <a:prstGeom prst="rect">
            <a:avLst/>
          </a:prstGeom>
          <a:ln w="0">
            <a:noFill/>
          </a:ln>
        </p:spPr>
      </p:sp>
      <p:sp>
        <p:nvSpPr>
          <p:cNvPr id="726"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buNone/>
            </a:pPr>
            <a:endParaRPr b="0" lang="en-US" sz="1800" strike="noStrike" u="none">
              <a:solidFill>
                <a:srgbClr val="000000"/>
              </a:solidFill>
              <a:effectLst/>
              <a:uFillTx/>
              <a:latin typeface="Arial"/>
            </a:endParaRPr>
          </a:p>
        </p:txBody>
      </p:sp>
      <p:sp>
        <p:nvSpPr>
          <p:cNvPr id="727" name="PlaceHolder 3"/>
          <p:cNvSpPr>
            <a:spLocks noGrp="1"/>
          </p:cNvSpPr>
          <p:nvPr>
            <p:ph type="sldNum" idx="21"/>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PlaceHolder 1"/>
          <p:cNvSpPr>
            <a:spLocks noGrp="1"/>
          </p:cNvSpPr>
          <p:nvPr>
            <p:ph type="sldImg"/>
          </p:nvPr>
        </p:nvSpPr>
        <p:spPr>
          <a:xfrm>
            <a:off x="2606760" y="914400"/>
            <a:ext cx="4387320" cy="2468160"/>
          </a:xfrm>
          <a:prstGeom prst="rect">
            <a:avLst/>
          </a:prstGeom>
          <a:ln w="0">
            <a:noFill/>
          </a:ln>
        </p:spPr>
      </p:sp>
      <p:sp>
        <p:nvSpPr>
          <p:cNvPr id="750" name="PlaceHolder 2"/>
          <p:cNvSpPr>
            <a:spLocks noGrp="1"/>
          </p:cNvSpPr>
          <p:nvPr>
            <p:ph type="body"/>
          </p:nvPr>
        </p:nvSpPr>
        <p:spPr>
          <a:xfrm>
            <a:off x="960120" y="3520440"/>
            <a:ext cx="7680600" cy="2880000"/>
          </a:xfrm>
          <a:prstGeom prst="rect">
            <a:avLst/>
          </a:prstGeom>
          <a:noFill/>
          <a:ln w="0">
            <a:noFill/>
          </a:ln>
        </p:spPr>
        <p:txBody>
          <a:bodyPr lIns="96840" rIns="96840" tIns="48240" bIns="48240" anchor="t">
            <a:noAutofit/>
          </a:bodyPr>
          <a:p>
            <a:pPr indent="0">
              <a:lnSpc>
                <a:spcPct val="100000"/>
              </a:lnSpc>
              <a:buNone/>
            </a:pPr>
            <a:r>
              <a:rPr b="0" lang="en-US" sz="2000" strike="noStrike" u="none">
                <a:solidFill>
                  <a:srgbClr val="000000"/>
                </a:solidFill>
                <a:effectLst/>
                <a:uFillTx/>
                <a:latin typeface="Arial"/>
              </a:rPr>
              <a:t>Non-trivial FD: phu thuoc tam thuong</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Boyce-Codd Normal Form is violated if:</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Third Normal Form is violated</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If there exists a partial key which is functionally dependent on a non-key field(s).</a:t>
            </a:r>
            <a:endParaRPr b="0" lang="en-US" sz="2000" strike="noStrike" u="none">
              <a:solidFill>
                <a:srgbClr val="000000"/>
              </a:solidFill>
              <a:effectLst/>
              <a:uFillTx/>
              <a:latin typeface="Arial"/>
            </a:endParaRPr>
          </a:p>
          <a:p>
            <a:pPr indent="0">
              <a:lnSpc>
                <a:spcPct val="100000"/>
              </a:lnSpc>
              <a:buNone/>
            </a:pP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	</a:t>
            </a:r>
            <a:r>
              <a:rPr b="0" lang="en-US" sz="2000" strike="noStrike" u="none">
                <a:solidFill>
                  <a:srgbClr val="000000"/>
                </a:solidFill>
                <a:effectLst/>
                <a:uFillTx/>
                <a:latin typeface="Arial"/>
              </a:rPr>
              <a:t>non-key </a:t>
            </a:r>
            <a:r>
              <a:rPr b="0" lang="en-US" sz="2000" strike="noStrike" u="none">
                <a:solidFill>
                  <a:srgbClr val="000000"/>
                </a:solidFill>
                <a:effectLst/>
                <a:uFillTx/>
                <a:latin typeface="Wingdings"/>
              </a:rPr>
              <a:t></a:t>
            </a:r>
            <a:r>
              <a:rPr b="0" lang="en-US" sz="2000" strike="noStrike" u="none">
                <a:solidFill>
                  <a:srgbClr val="000000"/>
                </a:solidFill>
                <a:effectLst/>
                <a:uFillTx/>
                <a:latin typeface="Arial"/>
              </a:rPr>
              <a:t>  partial-key</a:t>
            </a:r>
            <a:endParaRPr b="0" lang="en-US" sz="2000" strike="noStrike" u="none">
              <a:solidFill>
                <a:srgbClr val="000000"/>
              </a:solidFill>
              <a:effectLst/>
              <a:uFillTx/>
              <a:latin typeface="Arial"/>
            </a:endParaRPr>
          </a:p>
          <a:p>
            <a:pPr indent="0">
              <a:lnSpc>
                <a:spcPct val="100000"/>
              </a:lnSpc>
              <a:buNone/>
            </a:pPr>
            <a:endParaRPr b="0" lang="en-US" sz="2000" strike="noStrike" u="none">
              <a:solidFill>
                <a:srgbClr val="000000"/>
              </a:solidFill>
              <a:effectLst/>
              <a:uFillTx/>
              <a:latin typeface="Arial"/>
            </a:endParaRPr>
          </a:p>
        </p:txBody>
      </p:sp>
      <p:sp>
        <p:nvSpPr>
          <p:cNvPr id="751" name="PlaceHolder 3"/>
          <p:cNvSpPr>
            <a:spLocks noGrp="1"/>
          </p:cNvSpPr>
          <p:nvPr>
            <p:ph type="sldNum" idx="29"/>
          </p:nvPr>
        </p:nvSpPr>
        <p:spPr>
          <a:xfrm>
            <a:off x="5438520" y="6948000"/>
            <a:ext cx="4160160" cy="366840"/>
          </a:xfrm>
          <a:prstGeom prst="rect">
            <a:avLst/>
          </a:prstGeom>
          <a:noFill/>
          <a:ln w="0">
            <a:noFill/>
          </a:ln>
        </p:spPr>
        <p:txBody>
          <a:bodyPr lIns="96840" rIns="96840" tIns="48240" bIns="48240" anchor="b">
            <a:noAutofit/>
          </a:bodyPr>
          <a:p>
            <a:pPr indent="0">
              <a:buNone/>
            </a:pPr>
            <a:endParaRPr b="1" lang="en-US" sz="1300" strike="noStrike" u="none">
              <a:solidFill>
                <a:schemeClr val="dk1"/>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chemeClr val="lt1"/>
        </a:solidFill>
      </p:bgPr>
    </p:bg>
    <p:spTree>
      <p:nvGrpSpPr>
        <p:cNvPr id="1" name=""/>
        <p:cNvGrpSpPr/>
        <p:nvPr/>
      </p:nvGrpSpPr>
      <p:grpSpPr>
        <a:xfrm>
          <a:off x="0" y="0"/>
          <a:ext cx="0" cy="0"/>
          <a:chOff x="0" y="0"/>
          <a:chExt cx="0" cy="0"/>
        </a:xfrm>
      </p:grpSpPr>
      <p:grpSp>
        <p:nvGrpSpPr>
          <p:cNvPr id="0" name="Group 22"/>
          <p:cNvGrpSpPr/>
          <p:nvPr/>
        </p:nvGrpSpPr>
        <p:grpSpPr>
          <a:xfrm>
            <a:off x="0" y="228600"/>
            <a:ext cx="2851200" cy="6638400"/>
            <a:chOff x="0" y="228600"/>
            <a:chExt cx="2851200" cy="6638400"/>
          </a:xfrm>
        </p:grpSpPr>
        <p:sp>
          <p:nvSpPr>
            <p:cNvPr id="1"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3" name="Group 9"/>
          <p:cNvGrpSpPr/>
          <p:nvPr/>
        </p:nvGrpSpPr>
        <p:grpSpPr>
          <a:xfrm>
            <a:off x="27360" y="0"/>
            <a:ext cx="2356200" cy="6852960"/>
            <a:chOff x="27360" y="0"/>
            <a:chExt cx="2356200" cy="6852960"/>
          </a:xfrm>
        </p:grpSpPr>
        <p:sp>
          <p:nvSpPr>
            <p:cNvPr id="14"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2"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3"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4"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5"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26"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7" name="PlaceHolder 1"/>
          <p:cNvSpPr>
            <a:spLocks noGrp="1"/>
          </p:cNvSpPr>
          <p:nvPr>
            <p:ph type="title"/>
          </p:nvPr>
        </p:nvSpPr>
        <p:spPr>
          <a:xfrm>
            <a:off x="2589120" y="2514600"/>
            <a:ext cx="8915040" cy="2262600"/>
          </a:xfrm>
          <a:prstGeom prst="rect">
            <a:avLst/>
          </a:prstGeom>
          <a:noFill/>
          <a:ln w="0">
            <a:noFill/>
          </a:ln>
        </p:spPr>
        <p:txBody>
          <a:bodyPr lIns="91440" rIns="91440" tIns="45720" bIns="45720" anchor="b">
            <a:normAutofit/>
          </a:bodyPr>
          <a:p>
            <a:pPr indent="0" defTabSz="457200">
              <a:lnSpc>
                <a:spcPct val="100000"/>
              </a:lnSpc>
              <a:buNone/>
            </a:pPr>
            <a:r>
              <a:rPr b="1" lang="en-US" sz="5400" strike="noStrike" u="none">
                <a:solidFill>
                  <a:srgbClr val="1b5ad7"/>
                </a:solidFill>
                <a:effectLst/>
                <a:uFillTx/>
                <a:latin typeface="Century Gothic"/>
              </a:rPr>
              <a:t>Click to edit Master title style</a:t>
            </a:r>
            <a:endParaRPr b="0" lang="en-US" sz="5400" strike="noStrike" u="none">
              <a:solidFill>
                <a:schemeClr val="dk1"/>
              </a:solidFill>
              <a:effectLst/>
              <a:uFillTx/>
              <a:latin typeface="Century Gothic"/>
            </a:endParaRPr>
          </a:p>
        </p:txBody>
      </p:sp>
      <p:sp>
        <p:nvSpPr>
          <p:cNvPr id="28" name="PlaceHolder 2"/>
          <p:cNvSpPr>
            <a:spLocks noGrp="1"/>
          </p:cNvSpPr>
          <p:nvPr>
            <p:ph type="dt" idx="1"/>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9" name="PlaceHolder 3"/>
          <p:cNvSpPr>
            <a:spLocks noGrp="1"/>
          </p:cNvSpPr>
          <p:nvPr>
            <p:ph type="ftr" idx="2"/>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0"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Click to edit the outline text format</a:t>
            </a:r>
            <a:endParaRPr b="0" lang="en-US" sz="1800" strike="noStrike" u="none">
              <a:solidFill>
                <a:schemeClr val="dk1">
                  <a:lumMod val="75000"/>
                  <a:lumOff val="25000"/>
                </a:schemeClr>
              </a:solidFill>
              <a:effectLst/>
              <a:uFillTx/>
              <a:latin typeface="Century Gothic"/>
            </a:endParaRPr>
          </a:p>
          <a:p>
            <a:pPr lvl="1" marL="864000" indent="-324000">
              <a:spcBef>
                <a:spcPts val="1134"/>
              </a:spcBef>
              <a:buClr>
                <a:srgbClr val="000000"/>
              </a:buClr>
              <a:buSzPct val="75000"/>
              <a:buFont typeface="Symbol" charset="2"/>
              <a:buChar char=""/>
            </a:pPr>
            <a:r>
              <a:rPr b="0" lang="en-US" sz="1400" strike="noStrike" u="none">
                <a:solidFill>
                  <a:schemeClr val="dk1">
                    <a:lumMod val="75000"/>
                    <a:lumOff val="25000"/>
                  </a:schemeClr>
                </a:solidFill>
                <a:effectLst/>
                <a:uFillTx/>
                <a:latin typeface="Century Gothic"/>
              </a:rPr>
              <a:t>Second Outline Level</a:t>
            </a:r>
            <a:endParaRPr b="0" lang="en-US" sz="1400" strike="noStrike" u="none">
              <a:solidFill>
                <a:schemeClr val="dk1">
                  <a:lumMod val="75000"/>
                  <a:lumOff val="25000"/>
                </a:schemeClr>
              </a:solidFill>
              <a:effectLst/>
              <a:uFillTx/>
              <a:latin typeface="Century Gothic"/>
            </a:endParaRPr>
          </a:p>
          <a:p>
            <a:pPr lvl="2" marL="1296000" indent="-288000">
              <a:spcBef>
                <a:spcPts val="850"/>
              </a:spcBef>
              <a:buClr>
                <a:srgbClr val="000000"/>
              </a:buClr>
              <a:buSzPct val="45000"/>
              <a:buFont typeface="Wingdings" charset="2"/>
              <a:buChar char=""/>
            </a:pPr>
            <a:r>
              <a:rPr b="0" lang="en-US" sz="1200" strike="noStrike" u="none">
                <a:solidFill>
                  <a:schemeClr val="dk1">
                    <a:lumMod val="75000"/>
                    <a:lumOff val="25000"/>
                  </a:schemeClr>
                </a:solidFill>
                <a:effectLst/>
                <a:uFillTx/>
                <a:latin typeface="Century Gothic"/>
              </a:rPr>
              <a:t>Third Outline Level</a:t>
            </a:r>
            <a:endParaRPr b="0" lang="en-US" sz="1200" strike="noStrike" u="none">
              <a:solidFill>
                <a:schemeClr val="dk1">
                  <a:lumMod val="75000"/>
                  <a:lumOff val="25000"/>
                </a:schemeClr>
              </a:solidFill>
              <a:effectLst/>
              <a:uFillTx/>
              <a:latin typeface="Century Gothic"/>
            </a:endParaRPr>
          </a:p>
          <a:p>
            <a:pPr lvl="3" marL="1728000" indent="-216000">
              <a:spcBef>
                <a:spcPts val="567"/>
              </a:spcBef>
              <a:buClr>
                <a:srgbClr val="000000"/>
              </a:buClr>
              <a:buSzPct val="75000"/>
              <a:buFont typeface="Symbol" charset="2"/>
              <a:buChar char=""/>
            </a:pPr>
            <a:r>
              <a:rPr b="0" lang="en-US" sz="1200" strike="noStrike" u="none">
                <a:solidFill>
                  <a:schemeClr val="dk1">
                    <a:lumMod val="75000"/>
                    <a:lumOff val="25000"/>
                  </a:schemeClr>
                </a:solidFill>
                <a:effectLst/>
                <a:uFillTx/>
                <a:latin typeface="Century Gothic"/>
              </a:rPr>
              <a:t>Fourth Outline Level</a:t>
            </a:r>
            <a:endParaRPr b="0" lang="en-US" sz="1200" strike="noStrike" u="none">
              <a:solidFill>
                <a:schemeClr val="dk1">
                  <a:lumMod val="75000"/>
                  <a:lumOff val="25000"/>
                </a:schemeClr>
              </a:solidFill>
              <a:effectLst/>
              <a:uFillTx/>
              <a:latin typeface="Century Gothic"/>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Fifth Outline Level</a:t>
            </a:r>
            <a:endParaRPr b="0" lang="en-US" sz="2000" strike="noStrike" u="none">
              <a:solidFill>
                <a:schemeClr val="dk1">
                  <a:lumMod val="75000"/>
                  <a:lumOff val="25000"/>
                </a:schemeClr>
              </a:solidFill>
              <a:effectLst/>
              <a:uFillTx/>
              <a:latin typeface="Century Gothic"/>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Sixth Outline Level</a:t>
            </a:r>
            <a:endParaRPr b="0" lang="en-US" sz="2000" strike="noStrike" u="none">
              <a:solidFill>
                <a:schemeClr val="dk1">
                  <a:lumMod val="75000"/>
                  <a:lumOff val="25000"/>
                </a:schemeClr>
              </a:solidFill>
              <a:effectLst/>
              <a:uFillTx/>
              <a:latin typeface="Century Gothic"/>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Seventh Outline Level</a:t>
            </a:r>
            <a:endParaRPr b="0" lang="en-US" sz="2000" strike="noStrike" u="none">
              <a:solidFill>
                <a:schemeClr val="dk1">
                  <a:lumMod val="75000"/>
                  <a:lumOff val="25000"/>
                </a:schemeClr>
              </a:solidFill>
              <a:effectLst/>
              <a:uFillTx/>
              <a:latin typeface="Century Gothic"/>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chemeClr val="lt1"/>
        </a:solidFill>
      </p:bgPr>
    </p:bg>
    <p:spTree>
      <p:nvGrpSpPr>
        <p:cNvPr id="1" name=""/>
        <p:cNvGrpSpPr/>
        <p:nvPr/>
      </p:nvGrpSpPr>
      <p:grpSpPr>
        <a:xfrm>
          <a:off x="0" y="0"/>
          <a:ext cx="0" cy="0"/>
          <a:chOff x="0" y="0"/>
          <a:chExt cx="0" cy="0"/>
        </a:xfrm>
      </p:grpSpPr>
      <p:grpSp>
        <p:nvGrpSpPr>
          <p:cNvPr id="31" name="Group 22"/>
          <p:cNvGrpSpPr/>
          <p:nvPr/>
        </p:nvGrpSpPr>
        <p:grpSpPr>
          <a:xfrm>
            <a:off x="0" y="228600"/>
            <a:ext cx="2851200" cy="6638400"/>
            <a:chOff x="0" y="228600"/>
            <a:chExt cx="2851200" cy="6638400"/>
          </a:xfrm>
        </p:grpSpPr>
        <p:sp>
          <p:nvSpPr>
            <p:cNvPr id="32"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3"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4"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5"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6"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7"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8"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9"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0"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1"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2"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3"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44" name="Group 9"/>
          <p:cNvGrpSpPr/>
          <p:nvPr/>
        </p:nvGrpSpPr>
        <p:grpSpPr>
          <a:xfrm>
            <a:off x="27360" y="0"/>
            <a:ext cx="2356200" cy="6852960"/>
            <a:chOff x="27360" y="0"/>
            <a:chExt cx="2356200" cy="6852960"/>
          </a:xfrm>
        </p:grpSpPr>
        <p:sp>
          <p:nvSpPr>
            <p:cNvPr id="45"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6"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7"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8"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9"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0"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1"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2"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3"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4"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5"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6"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57"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8"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59" name="PlaceHolder 2"/>
          <p:cNvSpPr>
            <a:spLocks noGrp="1"/>
          </p:cNvSpPr>
          <p:nvPr>
            <p:ph type="body"/>
          </p:nvPr>
        </p:nvSpPr>
        <p:spPr>
          <a:xfrm>
            <a:off x="2589120" y="2133720"/>
            <a:ext cx="8915040" cy="377712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60" name="PlaceHolder 3"/>
          <p:cNvSpPr>
            <a:spLocks noGrp="1"/>
          </p:cNvSpPr>
          <p:nvPr>
            <p:ph type="dt" idx="3"/>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61" name="PlaceHolder 4"/>
          <p:cNvSpPr>
            <a:spLocks noGrp="1"/>
          </p:cNvSpPr>
          <p:nvPr>
            <p:ph type="ftr" idx="4"/>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chemeClr val="lt1"/>
        </a:solidFill>
      </p:bgPr>
    </p:bg>
    <p:spTree>
      <p:nvGrpSpPr>
        <p:cNvPr id="1" name=""/>
        <p:cNvGrpSpPr/>
        <p:nvPr/>
      </p:nvGrpSpPr>
      <p:grpSpPr>
        <a:xfrm>
          <a:off x="0" y="0"/>
          <a:ext cx="0" cy="0"/>
          <a:chOff x="0" y="0"/>
          <a:chExt cx="0" cy="0"/>
        </a:xfrm>
      </p:grpSpPr>
      <p:grpSp>
        <p:nvGrpSpPr>
          <p:cNvPr id="62" name="Group 22"/>
          <p:cNvGrpSpPr/>
          <p:nvPr/>
        </p:nvGrpSpPr>
        <p:grpSpPr>
          <a:xfrm>
            <a:off x="0" y="228600"/>
            <a:ext cx="2851200" cy="6638400"/>
            <a:chOff x="0" y="228600"/>
            <a:chExt cx="2851200" cy="6638400"/>
          </a:xfrm>
        </p:grpSpPr>
        <p:sp>
          <p:nvSpPr>
            <p:cNvPr id="63"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4"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5"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6"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7"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8"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9"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0"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1"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2"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3"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4"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75" name="Group 9"/>
          <p:cNvGrpSpPr/>
          <p:nvPr/>
        </p:nvGrpSpPr>
        <p:grpSpPr>
          <a:xfrm>
            <a:off x="27360" y="0"/>
            <a:ext cx="2356200" cy="6852960"/>
            <a:chOff x="27360" y="0"/>
            <a:chExt cx="2356200" cy="6852960"/>
          </a:xfrm>
        </p:grpSpPr>
        <p:sp>
          <p:nvSpPr>
            <p:cNvPr id="76"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7"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8"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9"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0"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1"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2"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3"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4"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5"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6"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7"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88"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9" name="PlaceHolder 1"/>
          <p:cNvSpPr>
            <a:spLocks noGrp="1"/>
          </p:cNvSpPr>
          <p:nvPr>
            <p:ph type="title"/>
          </p:nvPr>
        </p:nvSpPr>
        <p:spPr>
          <a:xfrm>
            <a:off x="2589120" y="2058840"/>
            <a:ext cx="8915040" cy="1468440"/>
          </a:xfrm>
          <a:prstGeom prst="rect">
            <a:avLst/>
          </a:prstGeom>
          <a:noFill/>
          <a:ln w="0">
            <a:noFill/>
          </a:ln>
        </p:spPr>
        <p:txBody>
          <a:bodyPr lIns="91440" rIns="91440" tIns="45720" bIns="45720" anchor="b">
            <a:noAutofit/>
          </a:bodyPr>
          <a:p>
            <a:pPr indent="0" defTabSz="457200">
              <a:lnSpc>
                <a:spcPct val="100000"/>
              </a:lnSpc>
              <a:buNone/>
            </a:pPr>
            <a:r>
              <a:rPr b="0"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90" name="PlaceHolder 2"/>
          <p:cNvSpPr>
            <a:spLocks noGrp="1"/>
          </p:cNvSpPr>
          <p:nvPr>
            <p:ph type="body"/>
          </p:nvPr>
        </p:nvSpPr>
        <p:spPr>
          <a:xfrm>
            <a:off x="2589120" y="3530160"/>
            <a:ext cx="8915040" cy="860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US" sz="2000" strike="noStrike" u="none">
                <a:solidFill>
                  <a:schemeClr val="dk1">
                    <a:lumMod val="65000"/>
                    <a:lumOff val="35000"/>
                  </a:schemeClr>
                </a:solidFill>
                <a:effectLst/>
                <a:uFillTx/>
                <a:latin typeface="Century Gothic"/>
              </a:rPr>
              <a:t>Edit Master text styles</a:t>
            </a:r>
            <a:endParaRPr b="0" lang="en-US" sz="2000" strike="noStrike" u="none">
              <a:solidFill>
                <a:schemeClr val="dk1">
                  <a:lumMod val="75000"/>
                  <a:lumOff val="25000"/>
                </a:schemeClr>
              </a:solidFill>
              <a:effectLst/>
              <a:uFillTx/>
              <a:latin typeface="Century Gothic"/>
            </a:endParaRPr>
          </a:p>
        </p:txBody>
      </p:sp>
      <p:sp>
        <p:nvSpPr>
          <p:cNvPr id="91" name="PlaceHolder 3"/>
          <p:cNvSpPr>
            <a:spLocks noGrp="1"/>
          </p:cNvSpPr>
          <p:nvPr>
            <p:ph type="dt" idx="5"/>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92" name="PlaceHolder 4"/>
          <p:cNvSpPr>
            <a:spLocks noGrp="1"/>
          </p:cNvSpPr>
          <p:nvPr>
            <p:ph type="ftr" idx="6"/>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chemeClr val="lt1"/>
        </a:solidFill>
      </p:bgPr>
    </p:bg>
    <p:spTree>
      <p:nvGrpSpPr>
        <p:cNvPr id="1" name=""/>
        <p:cNvGrpSpPr/>
        <p:nvPr/>
      </p:nvGrpSpPr>
      <p:grpSpPr>
        <a:xfrm>
          <a:off x="0" y="0"/>
          <a:ext cx="0" cy="0"/>
          <a:chOff x="0" y="0"/>
          <a:chExt cx="0" cy="0"/>
        </a:xfrm>
      </p:grpSpPr>
      <p:grpSp>
        <p:nvGrpSpPr>
          <p:cNvPr id="93" name="Group 22"/>
          <p:cNvGrpSpPr/>
          <p:nvPr/>
        </p:nvGrpSpPr>
        <p:grpSpPr>
          <a:xfrm>
            <a:off x="0" y="228600"/>
            <a:ext cx="2851200" cy="6638400"/>
            <a:chOff x="0" y="228600"/>
            <a:chExt cx="2851200" cy="6638400"/>
          </a:xfrm>
        </p:grpSpPr>
        <p:sp>
          <p:nvSpPr>
            <p:cNvPr id="94"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5"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6"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7"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8"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9"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0"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1"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2"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3"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4"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5"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06" name="Group 9"/>
          <p:cNvGrpSpPr/>
          <p:nvPr/>
        </p:nvGrpSpPr>
        <p:grpSpPr>
          <a:xfrm>
            <a:off x="27360" y="0"/>
            <a:ext cx="2356200" cy="6852960"/>
            <a:chOff x="27360" y="0"/>
            <a:chExt cx="2356200" cy="6852960"/>
          </a:xfrm>
        </p:grpSpPr>
        <p:sp>
          <p:nvSpPr>
            <p:cNvPr id="107"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8"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09"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0"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1"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2"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3"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4"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5"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6"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7"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18"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119"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0"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121" name="PlaceHolder 2"/>
          <p:cNvSpPr>
            <a:spLocks noGrp="1"/>
          </p:cNvSpPr>
          <p:nvPr>
            <p:ph type="body"/>
          </p:nvPr>
        </p:nvSpPr>
        <p:spPr>
          <a:xfrm>
            <a:off x="2589120" y="2133720"/>
            <a:ext cx="4313520" cy="37771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22" name="PlaceHolder 3"/>
          <p:cNvSpPr>
            <a:spLocks noGrp="1"/>
          </p:cNvSpPr>
          <p:nvPr>
            <p:ph type="body"/>
          </p:nvPr>
        </p:nvSpPr>
        <p:spPr>
          <a:xfrm>
            <a:off x="7190640" y="2126160"/>
            <a:ext cx="4313520" cy="377712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23" name="PlaceHolder 4"/>
          <p:cNvSpPr>
            <a:spLocks noGrp="1"/>
          </p:cNvSpPr>
          <p:nvPr>
            <p:ph type="dt" idx="7"/>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24" name="PlaceHolder 5"/>
          <p:cNvSpPr>
            <a:spLocks noGrp="1"/>
          </p:cNvSpPr>
          <p:nvPr>
            <p:ph type="ftr" idx="8"/>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chemeClr val="lt1"/>
        </a:solidFill>
      </p:bgPr>
    </p:bg>
    <p:spTree>
      <p:nvGrpSpPr>
        <p:cNvPr id="1" name=""/>
        <p:cNvGrpSpPr/>
        <p:nvPr/>
      </p:nvGrpSpPr>
      <p:grpSpPr>
        <a:xfrm>
          <a:off x="0" y="0"/>
          <a:ext cx="0" cy="0"/>
          <a:chOff x="0" y="0"/>
          <a:chExt cx="0" cy="0"/>
        </a:xfrm>
      </p:grpSpPr>
      <p:grpSp>
        <p:nvGrpSpPr>
          <p:cNvPr id="125" name="Group 22"/>
          <p:cNvGrpSpPr/>
          <p:nvPr/>
        </p:nvGrpSpPr>
        <p:grpSpPr>
          <a:xfrm>
            <a:off x="0" y="228600"/>
            <a:ext cx="2851200" cy="6638400"/>
            <a:chOff x="0" y="228600"/>
            <a:chExt cx="2851200" cy="6638400"/>
          </a:xfrm>
        </p:grpSpPr>
        <p:sp>
          <p:nvSpPr>
            <p:cNvPr id="126"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7"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8"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29"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0"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1"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2"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3"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4"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5"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6"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37"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38" name="Group 9"/>
          <p:cNvGrpSpPr/>
          <p:nvPr/>
        </p:nvGrpSpPr>
        <p:grpSpPr>
          <a:xfrm>
            <a:off x="27360" y="0"/>
            <a:ext cx="2356200" cy="6852960"/>
            <a:chOff x="27360" y="0"/>
            <a:chExt cx="2356200" cy="6852960"/>
          </a:xfrm>
        </p:grpSpPr>
        <p:sp>
          <p:nvSpPr>
            <p:cNvPr id="139"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0"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1"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2"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3"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4"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5"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6"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7"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8"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49"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0"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151"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52"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153" name="PlaceHolder 2"/>
          <p:cNvSpPr>
            <a:spLocks noGrp="1"/>
          </p:cNvSpPr>
          <p:nvPr>
            <p:ph type="body"/>
          </p:nvPr>
        </p:nvSpPr>
        <p:spPr>
          <a:xfrm>
            <a:off x="2939400" y="1972800"/>
            <a:ext cx="399240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Edit Master text styles</a:t>
            </a:r>
            <a:endParaRPr b="0" lang="en-US" sz="2400" strike="noStrike" u="none">
              <a:solidFill>
                <a:schemeClr val="dk1">
                  <a:lumMod val="75000"/>
                  <a:lumOff val="25000"/>
                </a:schemeClr>
              </a:solidFill>
              <a:effectLst/>
              <a:uFillTx/>
              <a:latin typeface="Century Gothic"/>
            </a:endParaRPr>
          </a:p>
        </p:txBody>
      </p:sp>
      <p:sp>
        <p:nvSpPr>
          <p:cNvPr id="154" name="PlaceHolder 3"/>
          <p:cNvSpPr>
            <a:spLocks noGrp="1"/>
          </p:cNvSpPr>
          <p:nvPr>
            <p:ph type="body"/>
          </p:nvPr>
        </p:nvSpPr>
        <p:spPr>
          <a:xfrm>
            <a:off x="2589120" y="2548800"/>
            <a:ext cx="4342680" cy="335376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55" name="PlaceHolder 4"/>
          <p:cNvSpPr>
            <a:spLocks noGrp="1"/>
          </p:cNvSpPr>
          <p:nvPr>
            <p:ph type="body"/>
          </p:nvPr>
        </p:nvSpPr>
        <p:spPr>
          <a:xfrm>
            <a:off x="7506720" y="1969560"/>
            <a:ext cx="399852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US" sz="2400" strike="noStrike" u="none">
                <a:solidFill>
                  <a:schemeClr val="dk1">
                    <a:lumMod val="75000"/>
                    <a:lumOff val="25000"/>
                  </a:schemeClr>
                </a:solidFill>
                <a:effectLst/>
                <a:uFillTx/>
                <a:latin typeface="Century Gothic"/>
              </a:rPr>
              <a:t>Edit Master text styles</a:t>
            </a:r>
            <a:endParaRPr b="0" lang="en-US" sz="2400" strike="noStrike" u="none">
              <a:solidFill>
                <a:schemeClr val="dk1">
                  <a:lumMod val="75000"/>
                  <a:lumOff val="25000"/>
                </a:schemeClr>
              </a:solidFill>
              <a:effectLst/>
              <a:uFillTx/>
              <a:latin typeface="Century Gothic"/>
            </a:endParaRPr>
          </a:p>
        </p:txBody>
      </p:sp>
      <p:sp>
        <p:nvSpPr>
          <p:cNvPr id="156" name="PlaceHolder 5"/>
          <p:cNvSpPr>
            <a:spLocks noGrp="1"/>
          </p:cNvSpPr>
          <p:nvPr>
            <p:ph type="body"/>
          </p:nvPr>
        </p:nvSpPr>
        <p:spPr>
          <a:xfrm>
            <a:off x="7166880" y="2545560"/>
            <a:ext cx="4338360" cy="335376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353535"/>
              </a:buClr>
              <a:buFont typeface="Wingdings 3" charset="2"/>
              <a:buChar char=""/>
            </a:pPr>
            <a:r>
              <a:rPr b="0" lang="en-US" sz="1800" strike="noStrike" u="none">
                <a:solidFill>
                  <a:schemeClr val="dk1">
                    <a:lumMod val="75000"/>
                    <a:lumOff val="25000"/>
                  </a:schemeClr>
                </a:solidFill>
                <a:effectLst/>
                <a:uFillTx/>
                <a:latin typeface="Century Gothic"/>
              </a:rPr>
              <a:t>Edit Master text styles</a:t>
            </a:r>
            <a:endParaRPr b="0" lang="en-US" sz="1800" strike="noStrike" u="none">
              <a:solidFill>
                <a:schemeClr val="dk1">
                  <a:lumMod val="75000"/>
                  <a:lumOff val="25000"/>
                </a:schemeClr>
              </a:solidFill>
              <a:effectLst/>
              <a:uFillTx/>
              <a:latin typeface="Century Gothic"/>
            </a:endParaRPr>
          </a:p>
          <a:p>
            <a:pPr lvl="1" marL="743040" indent="-285840" defTabSz="457200">
              <a:lnSpc>
                <a:spcPct val="100000"/>
              </a:lnSpc>
              <a:spcBef>
                <a:spcPts val="1001"/>
              </a:spcBef>
              <a:buClr>
                <a:srgbClr val="353535"/>
              </a:buClr>
              <a:buFont typeface="Wingdings 3" charset="2"/>
              <a:buChar char=""/>
            </a:pPr>
            <a:r>
              <a:rPr b="0" lang="en-US" sz="1600" strike="noStrike" u="none">
                <a:solidFill>
                  <a:schemeClr val="dk1">
                    <a:lumMod val="75000"/>
                    <a:lumOff val="25000"/>
                  </a:schemeClr>
                </a:solidFill>
                <a:effectLst/>
                <a:uFillTx/>
                <a:latin typeface="Century Gothic"/>
              </a:rPr>
              <a:t>Second level</a:t>
            </a:r>
            <a:endParaRPr b="0" lang="en-US" sz="16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3" charset="2"/>
              <a:buChar char=""/>
            </a:pPr>
            <a:r>
              <a:rPr b="0" lang="en-US" sz="1400" strike="noStrike" u="none">
                <a:solidFill>
                  <a:schemeClr val="dk1">
                    <a:lumMod val="75000"/>
                    <a:lumOff val="25000"/>
                  </a:schemeClr>
                </a:solidFill>
                <a:effectLst/>
                <a:uFillTx/>
                <a:latin typeface="Century Gothic"/>
              </a:rPr>
              <a:t>Third level</a:t>
            </a:r>
            <a:endParaRPr b="0" lang="en-US" sz="1400" strike="noStrike" u="none">
              <a:solidFill>
                <a:schemeClr val="dk1">
                  <a:lumMod val="75000"/>
                  <a:lumOff val="25000"/>
                </a:schemeClr>
              </a:solidFill>
              <a:effectLst/>
              <a:uFillTx/>
              <a:latin typeface="Century Gothic"/>
            </a:endParaRPr>
          </a:p>
          <a:p>
            <a:pPr lvl="3" marL="16002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Fourth level</a:t>
            </a:r>
            <a:endParaRPr b="0" lang="en-US" sz="1200" strike="noStrike" u="none">
              <a:solidFill>
                <a:schemeClr val="dk1">
                  <a:lumMod val="75000"/>
                  <a:lumOff val="25000"/>
                </a:schemeClr>
              </a:solidFill>
              <a:effectLst/>
              <a:uFillTx/>
              <a:latin typeface="Century Gothic"/>
            </a:endParaRPr>
          </a:p>
          <a:p>
            <a:pPr lvl="4" marL="2057400" indent="-228600" defTabSz="457200">
              <a:lnSpc>
                <a:spcPct val="100000"/>
              </a:lnSpc>
              <a:spcBef>
                <a:spcPts val="1001"/>
              </a:spcBef>
              <a:buClr>
                <a:srgbClr val="353535"/>
              </a:buClr>
              <a:buFont typeface="Wingdings 3" charset="2"/>
              <a:buChar char=""/>
            </a:pPr>
            <a:r>
              <a:rPr b="0" lang="en-US" sz="1200" strike="noStrike" u="none">
                <a:solidFill>
                  <a:schemeClr val="dk1">
                    <a:lumMod val="75000"/>
                    <a:lumOff val="25000"/>
                  </a:schemeClr>
                </a:solidFill>
                <a:effectLst/>
                <a:uFillTx/>
                <a:latin typeface="Century Gothic"/>
              </a:rPr>
              <a:t>Fifth level</a:t>
            </a:r>
            <a:endParaRPr b="0" lang="en-US" sz="1200" strike="noStrike" u="none">
              <a:solidFill>
                <a:schemeClr val="dk1">
                  <a:lumMod val="75000"/>
                  <a:lumOff val="25000"/>
                </a:schemeClr>
              </a:solidFill>
              <a:effectLst/>
              <a:uFillTx/>
              <a:latin typeface="Century Gothic"/>
            </a:endParaRPr>
          </a:p>
        </p:txBody>
      </p:sp>
      <p:sp>
        <p:nvSpPr>
          <p:cNvPr id="157" name="PlaceHolder 6"/>
          <p:cNvSpPr>
            <a:spLocks noGrp="1"/>
          </p:cNvSpPr>
          <p:nvPr>
            <p:ph type="dt" idx="9"/>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58" name="PlaceHolder 7"/>
          <p:cNvSpPr>
            <a:spLocks noGrp="1"/>
          </p:cNvSpPr>
          <p:nvPr>
            <p:ph type="ftr" idx="10"/>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chemeClr val="lt1"/>
        </a:solidFill>
      </p:bgPr>
    </p:bg>
    <p:spTree>
      <p:nvGrpSpPr>
        <p:cNvPr id="1" name=""/>
        <p:cNvGrpSpPr/>
        <p:nvPr/>
      </p:nvGrpSpPr>
      <p:grpSpPr>
        <a:xfrm>
          <a:off x="0" y="0"/>
          <a:ext cx="0" cy="0"/>
          <a:chOff x="0" y="0"/>
          <a:chExt cx="0" cy="0"/>
        </a:xfrm>
      </p:grpSpPr>
      <p:grpSp>
        <p:nvGrpSpPr>
          <p:cNvPr id="159" name="Group 22"/>
          <p:cNvGrpSpPr/>
          <p:nvPr/>
        </p:nvGrpSpPr>
        <p:grpSpPr>
          <a:xfrm>
            <a:off x="0" y="228600"/>
            <a:ext cx="2851200" cy="6638400"/>
            <a:chOff x="0" y="228600"/>
            <a:chExt cx="2851200" cy="6638400"/>
          </a:xfrm>
        </p:grpSpPr>
        <p:sp>
          <p:nvSpPr>
            <p:cNvPr id="160"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1"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2"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3"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4"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5"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6"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7"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8"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9"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0"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1"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172" name="Group 9"/>
          <p:cNvGrpSpPr/>
          <p:nvPr/>
        </p:nvGrpSpPr>
        <p:grpSpPr>
          <a:xfrm>
            <a:off x="27360" y="0"/>
            <a:ext cx="2356200" cy="6852960"/>
            <a:chOff x="27360" y="0"/>
            <a:chExt cx="2356200" cy="6852960"/>
          </a:xfrm>
        </p:grpSpPr>
        <p:sp>
          <p:nvSpPr>
            <p:cNvPr id="173"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4"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5"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6"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7"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8"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79"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0"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1"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2"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3"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4"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185"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86" name="PlaceHolder 1"/>
          <p:cNvSpPr>
            <a:spLocks noGrp="1"/>
          </p:cNvSpPr>
          <p:nvPr>
            <p:ph type="title"/>
          </p:nvPr>
        </p:nvSpPr>
        <p:spPr>
          <a:xfrm>
            <a:off x="2593080" y="624240"/>
            <a:ext cx="8911440" cy="128052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187" name="PlaceHolder 2"/>
          <p:cNvSpPr>
            <a:spLocks noGrp="1"/>
          </p:cNvSpPr>
          <p:nvPr>
            <p:ph type="dt" idx="11"/>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88" name="PlaceHolder 3"/>
          <p:cNvSpPr>
            <a:spLocks noGrp="1"/>
          </p:cNvSpPr>
          <p:nvPr>
            <p:ph type="ftr" idx="12"/>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9"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Click to edit the outline text format</a:t>
            </a:r>
            <a:endParaRPr b="0" lang="en-US" sz="1800" strike="noStrike" u="none">
              <a:solidFill>
                <a:schemeClr val="dk1">
                  <a:lumMod val="75000"/>
                  <a:lumOff val="25000"/>
                </a:schemeClr>
              </a:solidFill>
              <a:effectLst/>
              <a:uFillTx/>
              <a:latin typeface="Century Gothic"/>
            </a:endParaRPr>
          </a:p>
          <a:p>
            <a:pPr lvl="1" marL="864000" indent="-324000">
              <a:spcBef>
                <a:spcPts val="1134"/>
              </a:spcBef>
              <a:buClr>
                <a:srgbClr val="000000"/>
              </a:buClr>
              <a:buSzPct val="75000"/>
              <a:buFont typeface="Symbol" charset="2"/>
              <a:buChar char=""/>
            </a:pPr>
            <a:r>
              <a:rPr b="0" lang="en-US" sz="1400" strike="noStrike" u="none">
                <a:solidFill>
                  <a:schemeClr val="dk1">
                    <a:lumMod val="75000"/>
                    <a:lumOff val="25000"/>
                  </a:schemeClr>
                </a:solidFill>
                <a:effectLst/>
                <a:uFillTx/>
                <a:latin typeface="Century Gothic"/>
              </a:rPr>
              <a:t>Second Outline Level</a:t>
            </a:r>
            <a:endParaRPr b="0" lang="en-US" sz="1400" strike="noStrike" u="none">
              <a:solidFill>
                <a:schemeClr val="dk1">
                  <a:lumMod val="75000"/>
                  <a:lumOff val="25000"/>
                </a:schemeClr>
              </a:solidFill>
              <a:effectLst/>
              <a:uFillTx/>
              <a:latin typeface="Century Gothic"/>
            </a:endParaRPr>
          </a:p>
          <a:p>
            <a:pPr lvl="2" marL="1296000" indent="-288000">
              <a:spcBef>
                <a:spcPts val="850"/>
              </a:spcBef>
              <a:buClr>
                <a:srgbClr val="000000"/>
              </a:buClr>
              <a:buSzPct val="45000"/>
              <a:buFont typeface="Wingdings" charset="2"/>
              <a:buChar char=""/>
            </a:pPr>
            <a:r>
              <a:rPr b="0" lang="en-US" sz="1200" strike="noStrike" u="none">
                <a:solidFill>
                  <a:schemeClr val="dk1">
                    <a:lumMod val="75000"/>
                    <a:lumOff val="25000"/>
                  </a:schemeClr>
                </a:solidFill>
                <a:effectLst/>
                <a:uFillTx/>
                <a:latin typeface="Century Gothic"/>
              </a:rPr>
              <a:t>Third Outline Level</a:t>
            </a:r>
            <a:endParaRPr b="0" lang="en-US" sz="1200" strike="noStrike" u="none">
              <a:solidFill>
                <a:schemeClr val="dk1">
                  <a:lumMod val="75000"/>
                  <a:lumOff val="25000"/>
                </a:schemeClr>
              </a:solidFill>
              <a:effectLst/>
              <a:uFillTx/>
              <a:latin typeface="Century Gothic"/>
            </a:endParaRPr>
          </a:p>
          <a:p>
            <a:pPr lvl="3" marL="1728000" indent="-216000">
              <a:spcBef>
                <a:spcPts val="567"/>
              </a:spcBef>
              <a:buClr>
                <a:srgbClr val="000000"/>
              </a:buClr>
              <a:buSzPct val="75000"/>
              <a:buFont typeface="Symbol" charset="2"/>
              <a:buChar char=""/>
            </a:pPr>
            <a:r>
              <a:rPr b="0" lang="en-US" sz="1200" strike="noStrike" u="none">
                <a:solidFill>
                  <a:schemeClr val="dk1">
                    <a:lumMod val="75000"/>
                    <a:lumOff val="25000"/>
                  </a:schemeClr>
                </a:solidFill>
                <a:effectLst/>
                <a:uFillTx/>
                <a:latin typeface="Century Gothic"/>
              </a:rPr>
              <a:t>Fourth Outline Level</a:t>
            </a:r>
            <a:endParaRPr b="0" lang="en-US" sz="1200" strike="noStrike" u="none">
              <a:solidFill>
                <a:schemeClr val="dk1">
                  <a:lumMod val="75000"/>
                  <a:lumOff val="25000"/>
                </a:schemeClr>
              </a:solidFill>
              <a:effectLst/>
              <a:uFillTx/>
              <a:latin typeface="Century Gothic"/>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Fifth Outline Level</a:t>
            </a:r>
            <a:endParaRPr b="0" lang="en-US" sz="2000" strike="noStrike" u="none">
              <a:solidFill>
                <a:schemeClr val="dk1">
                  <a:lumMod val="75000"/>
                  <a:lumOff val="25000"/>
                </a:schemeClr>
              </a:solidFill>
              <a:effectLst/>
              <a:uFillTx/>
              <a:latin typeface="Century Gothic"/>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Sixth Outline Level</a:t>
            </a:r>
            <a:endParaRPr b="0" lang="en-US" sz="2000" strike="noStrike" u="none">
              <a:solidFill>
                <a:schemeClr val="dk1">
                  <a:lumMod val="75000"/>
                  <a:lumOff val="25000"/>
                </a:schemeClr>
              </a:solidFill>
              <a:effectLst/>
              <a:uFillTx/>
              <a:latin typeface="Century Gothic"/>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Century Gothic"/>
              </a:rPr>
              <a:t>Seventh Outline Level</a:t>
            </a:r>
            <a:endParaRPr b="0" lang="en-US" sz="2000" strike="noStrike" u="none">
              <a:solidFill>
                <a:schemeClr val="dk1">
                  <a:lumMod val="75000"/>
                  <a:lumOff val="25000"/>
                </a:schemeClr>
              </a:solidFill>
              <a:effectLst/>
              <a:uFillTx/>
              <a:latin typeface="Century Gothic"/>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bl" preserve="1">
  <p:cSld name="Title and Table">
    <p:bg>
      <p:bgPr>
        <a:solidFill>
          <a:schemeClr val="lt1"/>
        </a:solidFill>
      </p:bgPr>
    </p:bg>
    <p:spTree>
      <p:nvGrpSpPr>
        <p:cNvPr id="1" name=""/>
        <p:cNvGrpSpPr/>
        <p:nvPr/>
      </p:nvGrpSpPr>
      <p:grpSpPr>
        <a:xfrm>
          <a:off x="0" y="0"/>
          <a:ext cx="0" cy="0"/>
          <a:chOff x="0" y="0"/>
          <a:chExt cx="0" cy="0"/>
        </a:xfrm>
      </p:grpSpPr>
      <p:grpSp>
        <p:nvGrpSpPr>
          <p:cNvPr id="190" name="Group 22"/>
          <p:cNvGrpSpPr/>
          <p:nvPr/>
        </p:nvGrpSpPr>
        <p:grpSpPr>
          <a:xfrm>
            <a:off x="0" y="228600"/>
            <a:ext cx="2851200" cy="6638400"/>
            <a:chOff x="0" y="228600"/>
            <a:chExt cx="2851200" cy="6638400"/>
          </a:xfrm>
        </p:grpSpPr>
        <p:sp>
          <p:nvSpPr>
            <p:cNvPr id="191" name="Freeform 11"/>
            <p:cNvSpPr/>
            <p:nvPr/>
          </p:nvSpPr>
          <p:spPr>
            <a:xfrm>
              <a:off x="0" y="2575080"/>
              <a:ext cx="100440" cy="625680"/>
            </a:xfrm>
            <a:custGeom>
              <a:avLst/>
              <a:gdLst>
                <a:gd name="textAreaLeft" fmla="*/ 0 w 100440"/>
                <a:gd name="textAreaRight" fmla="*/ 100800 w 100440"/>
                <a:gd name="textAreaTop" fmla="*/ 0 h 625680"/>
                <a:gd name="textAreaBottom" fmla="*/ 626040 h 625680"/>
              </a:gdLst>
              <a:ahLst/>
              <a:cxnLst/>
              <a:rect l="textAreaLeft" t="textAreaTop" r="textAreaRight" b="textAreaBottom"/>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2" name="Freeform 12"/>
            <p:cNvSpPr/>
            <p:nvPr/>
          </p:nvSpPr>
          <p:spPr>
            <a:xfrm>
              <a:off x="128520" y="3156480"/>
              <a:ext cx="646200" cy="2322000"/>
            </a:xfrm>
            <a:custGeom>
              <a:avLst/>
              <a:gdLst>
                <a:gd name="textAreaLeft" fmla="*/ 0 w 646200"/>
                <a:gd name="textAreaRight" fmla="*/ 646560 w 646200"/>
                <a:gd name="textAreaTop" fmla="*/ 0 h 2322000"/>
                <a:gd name="textAreaBottom" fmla="*/ 2322360 h 2322000"/>
              </a:gdLst>
              <a:ahLst/>
              <a:cxnLst/>
              <a:rect l="textAreaLeft" t="textAreaTop" r="textAreaRight" b="textAreaBottom"/>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3" name="Freeform 13"/>
            <p:cNvSpPr/>
            <p:nvPr/>
          </p:nvSpPr>
          <p:spPr>
            <a:xfrm>
              <a:off x="807120" y="5447160"/>
              <a:ext cx="609120" cy="1419840"/>
            </a:xfrm>
            <a:custGeom>
              <a:avLst/>
              <a:gdLst>
                <a:gd name="textAreaLeft" fmla="*/ 0 w 609120"/>
                <a:gd name="textAreaRight" fmla="*/ 609480 w 609120"/>
                <a:gd name="textAreaTop" fmla="*/ 0 h 1419840"/>
                <a:gd name="textAreaBottom" fmla="*/ 1420200 h 1419840"/>
              </a:gdLst>
              <a:ahLst/>
              <a:cxnLst/>
              <a:rect l="textAreaLeft" t="textAreaTop" r="textAreaRight" b="textAreaBottom"/>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4" name="Freeform 14"/>
            <p:cNvSpPr/>
            <p:nvPr/>
          </p:nvSpPr>
          <p:spPr>
            <a:xfrm>
              <a:off x="959760" y="6503760"/>
              <a:ext cx="171000" cy="363240"/>
            </a:xfrm>
            <a:custGeom>
              <a:avLst/>
              <a:gdLst>
                <a:gd name="textAreaLeft" fmla="*/ 0 w 171000"/>
                <a:gd name="textAreaRight" fmla="*/ 171360 w 171000"/>
                <a:gd name="textAreaTop" fmla="*/ 0 h 363240"/>
                <a:gd name="textAreaBottom" fmla="*/ 363600 h 363240"/>
              </a:gdLst>
              <a:ahLst/>
              <a:cxnLst/>
              <a:rect l="textAreaLeft" t="textAreaTop" r="textAreaRight" b="textAreaBottom"/>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5" name="Freeform 15"/>
            <p:cNvSpPr/>
            <p:nvPr/>
          </p:nvSpPr>
          <p:spPr>
            <a:xfrm>
              <a:off x="100800" y="3201120"/>
              <a:ext cx="821520" cy="3328200"/>
            </a:xfrm>
            <a:custGeom>
              <a:avLst/>
              <a:gdLst>
                <a:gd name="textAreaLeft" fmla="*/ 0 w 821520"/>
                <a:gd name="textAreaRight" fmla="*/ 821880 w 821520"/>
                <a:gd name="textAreaTop" fmla="*/ 0 h 3328200"/>
                <a:gd name="textAreaBottom" fmla="*/ 3328560 h 3328200"/>
              </a:gdLst>
              <a:ahLst/>
              <a:cxnLst/>
              <a:rect l="textAreaLeft" t="textAreaTop" r="textAreaRight" b="textAreaBottom"/>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6" name="Freeform 16"/>
            <p:cNvSpPr/>
            <p:nvPr/>
          </p:nvSpPr>
          <p:spPr>
            <a:xfrm>
              <a:off x="22320" y="228600"/>
              <a:ext cx="105840" cy="2927520"/>
            </a:xfrm>
            <a:custGeom>
              <a:avLst/>
              <a:gdLst>
                <a:gd name="textAreaLeft" fmla="*/ 0 w 105840"/>
                <a:gd name="textAreaRight" fmla="*/ 106200 w 105840"/>
                <a:gd name="textAreaTop" fmla="*/ 0 h 2927520"/>
                <a:gd name="textAreaBottom" fmla="*/ 2927880 h 2927520"/>
              </a:gdLst>
              <a:ahLst/>
              <a:cxnLst/>
              <a:rect l="textAreaLeft" t="textAreaTop" r="textAreaRight" b="textAreaBottom"/>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7" name="Freeform 17"/>
            <p:cNvSpPr/>
            <p:nvPr/>
          </p:nvSpPr>
          <p:spPr>
            <a:xfrm>
              <a:off x="78120" y="2944080"/>
              <a:ext cx="77760" cy="493560"/>
            </a:xfrm>
            <a:custGeom>
              <a:avLst/>
              <a:gdLst>
                <a:gd name="textAreaLeft" fmla="*/ 0 w 77760"/>
                <a:gd name="textAreaRight" fmla="*/ 78120 w 77760"/>
                <a:gd name="textAreaTop" fmla="*/ 0 h 493560"/>
                <a:gd name="textAreaBottom" fmla="*/ 493920 h 493560"/>
              </a:gdLst>
              <a:ahLst/>
              <a:cxnLst/>
              <a:rect l="textAreaLeft" t="textAreaTop" r="textAreaRight" b="textAreaBottom"/>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8" name="Freeform 18"/>
            <p:cNvSpPr/>
            <p:nvPr/>
          </p:nvSpPr>
          <p:spPr>
            <a:xfrm>
              <a:off x="769680" y="5478840"/>
              <a:ext cx="189720" cy="1024560"/>
            </a:xfrm>
            <a:custGeom>
              <a:avLst/>
              <a:gdLst>
                <a:gd name="textAreaLeft" fmla="*/ 0 w 189720"/>
                <a:gd name="textAreaRight" fmla="*/ 190080 w 189720"/>
                <a:gd name="textAreaTop" fmla="*/ 0 h 1024560"/>
                <a:gd name="textAreaBottom" fmla="*/ 1024920 h 1024560"/>
              </a:gdLst>
              <a:ahLst/>
              <a:cxnLst/>
              <a:rect l="textAreaLeft" t="textAreaTop" r="textAreaRight" b="textAreaBottom"/>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9" name="Freeform 19"/>
            <p:cNvSpPr/>
            <p:nvPr/>
          </p:nvSpPr>
          <p:spPr>
            <a:xfrm>
              <a:off x="775440" y="1398960"/>
              <a:ext cx="2075760" cy="4047840"/>
            </a:xfrm>
            <a:custGeom>
              <a:avLst/>
              <a:gdLst>
                <a:gd name="textAreaLeft" fmla="*/ 0 w 2075760"/>
                <a:gd name="textAreaRight" fmla="*/ 2076120 w 2075760"/>
                <a:gd name="textAreaTop" fmla="*/ 0 h 4047840"/>
                <a:gd name="textAreaBottom" fmla="*/ 4048200 h 4047840"/>
              </a:gdLst>
              <a:ahLst/>
              <a:cxnLst/>
              <a:rect l="textAreaLeft" t="textAreaTop" r="textAreaRight" b="textAreaBottom"/>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0" name="Freeform 20"/>
            <p:cNvSpPr/>
            <p:nvPr/>
          </p:nvSpPr>
          <p:spPr>
            <a:xfrm>
              <a:off x="922680" y="6530040"/>
              <a:ext cx="161640" cy="336960"/>
            </a:xfrm>
            <a:custGeom>
              <a:avLst/>
              <a:gdLst>
                <a:gd name="textAreaLeft" fmla="*/ 0 w 161640"/>
                <a:gd name="textAreaRight" fmla="*/ 162000 w 161640"/>
                <a:gd name="textAreaTop" fmla="*/ 0 h 336960"/>
                <a:gd name="textAreaBottom" fmla="*/ 337320 h 336960"/>
              </a:gdLst>
              <a:ahLst/>
              <a:cxnLst/>
              <a:rect l="textAreaLeft" t="textAreaTop" r="textAreaRight" b="textAreaBottom"/>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1" name="Freeform 21"/>
            <p:cNvSpPr/>
            <p:nvPr/>
          </p:nvSpPr>
          <p:spPr>
            <a:xfrm>
              <a:off x="769680" y="5359320"/>
              <a:ext cx="37080" cy="221400"/>
            </a:xfrm>
            <a:custGeom>
              <a:avLst/>
              <a:gdLst>
                <a:gd name="textAreaLeft" fmla="*/ 0 w 37080"/>
                <a:gd name="textAreaRight" fmla="*/ 37440 w 37080"/>
                <a:gd name="textAreaTop" fmla="*/ 0 h 221400"/>
                <a:gd name="textAreaBottom" fmla="*/ 221760 h 221400"/>
              </a:gdLst>
              <a:ahLst/>
              <a:cxnLst/>
              <a:rect l="textAreaLeft" t="textAreaTop" r="textAreaRight" b="textAreaBottom"/>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2" name="Freeform 22"/>
            <p:cNvSpPr/>
            <p:nvPr/>
          </p:nvSpPr>
          <p:spPr>
            <a:xfrm>
              <a:off x="849960" y="6244560"/>
              <a:ext cx="238320" cy="622080"/>
            </a:xfrm>
            <a:custGeom>
              <a:avLst/>
              <a:gdLst>
                <a:gd name="textAreaLeft" fmla="*/ 0 w 238320"/>
                <a:gd name="textAreaRight" fmla="*/ 238680 w 238320"/>
                <a:gd name="textAreaTop" fmla="*/ 0 h 622080"/>
                <a:gd name="textAreaBottom" fmla="*/ 622440 h 622080"/>
              </a:gdLst>
              <a:ahLst/>
              <a:cxnLst/>
              <a:rect l="textAreaLeft" t="textAreaTop" r="textAreaRight" b="textAreaBottom"/>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grpSp>
        <p:nvGrpSpPr>
          <p:cNvPr id="203" name="Group 9"/>
          <p:cNvGrpSpPr/>
          <p:nvPr/>
        </p:nvGrpSpPr>
        <p:grpSpPr>
          <a:xfrm>
            <a:off x="27360" y="0"/>
            <a:ext cx="2356200" cy="6852960"/>
            <a:chOff x="27360" y="0"/>
            <a:chExt cx="2356200" cy="6852960"/>
          </a:xfrm>
        </p:grpSpPr>
        <p:sp>
          <p:nvSpPr>
            <p:cNvPr id="204" name="Freeform 27"/>
            <p:cNvSpPr/>
            <p:nvPr/>
          </p:nvSpPr>
          <p:spPr>
            <a:xfrm>
              <a:off x="27360" y="0"/>
              <a:ext cx="493920" cy="4400640"/>
            </a:xfrm>
            <a:custGeom>
              <a:avLst/>
              <a:gdLst>
                <a:gd name="textAreaLeft" fmla="*/ 0 w 493920"/>
                <a:gd name="textAreaRight" fmla="*/ 494280 w 493920"/>
                <a:gd name="textAreaTop" fmla="*/ 0 h 4400640"/>
                <a:gd name="textAreaBottom" fmla="*/ 4401000 h 4400640"/>
              </a:gdLst>
              <a:ahLst/>
              <a:cxnLst/>
              <a:rect l="textAreaLeft" t="textAreaTop" r="textAreaRight" b="textAreaBottom"/>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5" name="Freeform 28"/>
            <p:cNvSpPr/>
            <p:nvPr/>
          </p:nvSpPr>
          <p:spPr>
            <a:xfrm>
              <a:off x="550440" y="4316400"/>
              <a:ext cx="423000" cy="1580400"/>
            </a:xfrm>
            <a:custGeom>
              <a:avLst/>
              <a:gdLst>
                <a:gd name="textAreaLeft" fmla="*/ 0 w 423000"/>
                <a:gd name="textAreaRight" fmla="*/ 423360 w 423000"/>
                <a:gd name="textAreaTop" fmla="*/ 0 h 1580400"/>
                <a:gd name="textAreaBottom" fmla="*/ 1580760 h 1580400"/>
              </a:gdLst>
              <a:ahLst/>
              <a:cxnLst/>
              <a:rect l="textAreaLeft" t="textAreaTop" r="textAreaRight" b="textAreaBottom"/>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6" name="Freeform 29"/>
            <p:cNvSpPr/>
            <p:nvPr/>
          </p:nvSpPr>
          <p:spPr>
            <a:xfrm>
              <a:off x="1006200" y="5862600"/>
              <a:ext cx="430560" cy="990360"/>
            </a:xfrm>
            <a:custGeom>
              <a:avLst/>
              <a:gdLst>
                <a:gd name="textAreaLeft" fmla="*/ 0 w 430560"/>
                <a:gd name="textAreaRight" fmla="*/ 430920 w 430560"/>
                <a:gd name="textAreaTop" fmla="*/ 0 h 990360"/>
                <a:gd name="textAreaBottom" fmla="*/ 990720 h 990360"/>
              </a:gdLst>
              <a:ahLst/>
              <a:cxnLst/>
              <a:rect l="textAreaLeft" t="textAreaTop" r="textAreaRight" b="textAreaBottom"/>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7" name="Freeform 30"/>
            <p:cNvSpPr/>
            <p:nvPr/>
          </p:nvSpPr>
          <p:spPr>
            <a:xfrm>
              <a:off x="521640" y="4364280"/>
              <a:ext cx="551520" cy="2235600"/>
            </a:xfrm>
            <a:custGeom>
              <a:avLst/>
              <a:gdLst>
                <a:gd name="textAreaLeft" fmla="*/ 0 w 551520"/>
                <a:gd name="textAreaRight" fmla="*/ 551880 w 551520"/>
                <a:gd name="textAreaTop" fmla="*/ 0 h 2235600"/>
                <a:gd name="textAreaBottom" fmla="*/ 2235960 h 2235600"/>
              </a:gdLst>
              <a:ahLst/>
              <a:cxnLst/>
              <a:rect l="textAreaLeft" t="textAreaTop" r="textAreaRight" b="textAreaBottom"/>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8" name="Freeform 31"/>
            <p:cNvSpPr/>
            <p:nvPr/>
          </p:nvSpPr>
          <p:spPr>
            <a:xfrm>
              <a:off x="468000" y="1289160"/>
              <a:ext cx="173880" cy="3026880"/>
            </a:xfrm>
            <a:custGeom>
              <a:avLst/>
              <a:gdLst>
                <a:gd name="textAreaLeft" fmla="*/ 0 w 173880"/>
                <a:gd name="textAreaRight" fmla="*/ 174240 w 173880"/>
                <a:gd name="textAreaTop" fmla="*/ 0 h 3026880"/>
                <a:gd name="textAreaBottom" fmla="*/ 3027240 h 3026880"/>
              </a:gdLst>
              <a:ahLst/>
              <a:cxnLst/>
              <a:rect l="textAreaLeft" t="textAreaTop" r="textAreaRight" b="textAreaBottom"/>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09" name="Freeform 32"/>
            <p:cNvSpPr/>
            <p:nvPr/>
          </p:nvSpPr>
          <p:spPr>
            <a:xfrm>
              <a:off x="1111680" y="6571440"/>
              <a:ext cx="133920" cy="281160"/>
            </a:xfrm>
            <a:custGeom>
              <a:avLst/>
              <a:gdLst>
                <a:gd name="textAreaLeft" fmla="*/ 0 w 133920"/>
                <a:gd name="textAreaRight" fmla="*/ 134280 w 133920"/>
                <a:gd name="textAreaTop" fmla="*/ 0 h 281160"/>
                <a:gd name="textAreaBottom" fmla="*/ 281520 h 281160"/>
              </a:gdLst>
              <a:ahLst/>
              <a:cxnLst/>
              <a:rect l="textAreaLeft" t="textAreaTop" r="textAreaRight" b="textAreaBottom"/>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0" name="Freeform 33"/>
            <p:cNvSpPr/>
            <p:nvPr/>
          </p:nvSpPr>
          <p:spPr>
            <a:xfrm>
              <a:off x="502560" y="4107600"/>
              <a:ext cx="82080" cy="511200"/>
            </a:xfrm>
            <a:custGeom>
              <a:avLst/>
              <a:gdLst>
                <a:gd name="textAreaLeft" fmla="*/ 0 w 82080"/>
                <a:gd name="textAreaRight" fmla="*/ 82440 w 82080"/>
                <a:gd name="textAreaTop" fmla="*/ 0 h 511200"/>
                <a:gd name="textAreaBottom" fmla="*/ 511560 h 511200"/>
              </a:gdLst>
              <a:ahLst/>
              <a:cxnLst/>
              <a:rect l="textAreaLeft" t="textAreaTop" r="textAreaRight" b="textAreaBottom"/>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1" name="Freeform 34"/>
            <p:cNvSpPr/>
            <p:nvPr/>
          </p:nvSpPr>
          <p:spPr>
            <a:xfrm>
              <a:off x="973800" y="3145680"/>
              <a:ext cx="1409760" cy="2716560"/>
            </a:xfrm>
            <a:custGeom>
              <a:avLst/>
              <a:gdLst>
                <a:gd name="textAreaLeft" fmla="*/ 0 w 1409760"/>
                <a:gd name="textAreaRight" fmla="*/ 1410120 w 1409760"/>
                <a:gd name="textAreaTop" fmla="*/ 0 h 2716560"/>
                <a:gd name="textAreaBottom" fmla="*/ 2716920 h 2716560"/>
              </a:gdLst>
              <a:ahLst/>
              <a:cxnLst/>
              <a:rect l="textAreaLeft" t="textAreaTop" r="textAreaRight" b="textAreaBottom"/>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2" name="Freeform 35"/>
            <p:cNvSpPr/>
            <p:nvPr/>
          </p:nvSpPr>
          <p:spPr>
            <a:xfrm>
              <a:off x="1073520" y="6600240"/>
              <a:ext cx="120240" cy="252720"/>
            </a:xfrm>
            <a:custGeom>
              <a:avLst/>
              <a:gdLst>
                <a:gd name="textAreaLeft" fmla="*/ 0 w 120240"/>
                <a:gd name="textAreaRight" fmla="*/ 120600 w 120240"/>
                <a:gd name="textAreaTop" fmla="*/ 0 h 252720"/>
                <a:gd name="textAreaBottom" fmla="*/ 253080 h 252720"/>
              </a:gdLst>
              <a:ahLst/>
              <a:cxnLst/>
              <a:rect l="textAreaLeft" t="textAreaTop" r="textAreaRight" b="textAreaBottom"/>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3" name="Freeform 36"/>
            <p:cNvSpPr/>
            <p:nvPr/>
          </p:nvSpPr>
          <p:spPr>
            <a:xfrm>
              <a:off x="973800" y="5897160"/>
              <a:ext cx="137520" cy="673920"/>
            </a:xfrm>
            <a:custGeom>
              <a:avLst/>
              <a:gdLst>
                <a:gd name="textAreaLeft" fmla="*/ 0 w 137520"/>
                <a:gd name="textAreaRight" fmla="*/ 137880 w 137520"/>
                <a:gd name="textAreaTop" fmla="*/ 0 h 673920"/>
                <a:gd name="textAreaBottom" fmla="*/ 674280 h 673920"/>
              </a:gdLst>
              <a:ahLst/>
              <a:cxnLst/>
              <a:rect l="textAreaLeft" t="textAreaTop" r="textAreaRight" b="textAreaBottom"/>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4" name="Freeform 37"/>
            <p:cNvSpPr/>
            <p:nvPr/>
          </p:nvSpPr>
          <p:spPr>
            <a:xfrm>
              <a:off x="973800" y="5772600"/>
              <a:ext cx="37800" cy="227520"/>
            </a:xfrm>
            <a:custGeom>
              <a:avLst/>
              <a:gdLst>
                <a:gd name="textAreaLeft" fmla="*/ 0 w 37800"/>
                <a:gd name="textAreaRight" fmla="*/ 38160 w 37800"/>
                <a:gd name="textAreaTop" fmla="*/ 0 h 227520"/>
                <a:gd name="textAreaBottom" fmla="*/ 227880 h 227520"/>
              </a:gdLst>
              <a:ahLst/>
              <a:cxnLst/>
              <a:rect l="textAreaLeft" t="textAreaTop" r="textAreaRight" b="textAreaBottom"/>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5" name="Freeform 38"/>
            <p:cNvSpPr/>
            <p:nvPr/>
          </p:nvSpPr>
          <p:spPr>
            <a:xfrm>
              <a:off x="1006200" y="6322680"/>
              <a:ext cx="210240" cy="530280"/>
            </a:xfrm>
            <a:custGeom>
              <a:avLst/>
              <a:gdLst>
                <a:gd name="textAreaLeft" fmla="*/ 0 w 210240"/>
                <a:gd name="textAreaRight" fmla="*/ 210600 w 210240"/>
                <a:gd name="textAreaTop" fmla="*/ 0 h 530280"/>
                <a:gd name="textAreaBottom" fmla="*/ 530640 h 530280"/>
              </a:gdLst>
              <a:ahLst/>
              <a:cxnLst/>
              <a:rect l="textAreaLeft" t="textAreaTop" r="textAreaRight" b="textAreaBottom"/>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w="0">
              <a:noFill/>
            </a:ln>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Arial"/>
              </a:endParaRPr>
            </a:p>
          </p:txBody>
        </p:sp>
      </p:grpSp>
      <p:sp>
        <p:nvSpPr>
          <p:cNvPr id="216" name="Rectangle 6" hidden="1"/>
          <p:cNvSpPr/>
          <p:nvPr/>
        </p:nvSpPr>
        <p:spPr>
          <a:xfrm>
            <a:off x="0" y="0"/>
            <a:ext cx="182520" cy="6857640"/>
          </a:xfrm>
          <a:prstGeom prst="rect">
            <a:avLst/>
          </a:prstGeom>
          <a:solidFill>
            <a:schemeClr val="tx2"/>
          </a:solidFill>
          <a:ln>
            <a:noFill/>
          </a:ln>
          <a:effectLst>
            <a:outerShdw blurRad="38160" dir="5400000" dist="25560" rotWithShape="0">
              <a:srgbClr val="000000">
                <a:alpha val="2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17" name="PlaceHolder 1"/>
          <p:cNvSpPr>
            <a:spLocks noGrp="1"/>
          </p:cNvSpPr>
          <p:nvPr>
            <p:ph type="title"/>
          </p:nvPr>
        </p:nvSpPr>
        <p:spPr>
          <a:xfrm>
            <a:off x="609480" y="228600"/>
            <a:ext cx="9855000" cy="56304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Click to edit Master title style</a:t>
            </a:r>
            <a:endParaRPr b="0" lang="en-US" sz="4000" strike="noStrike" u="none">
              <a:solidFill>
                <a:schemeClr val="dk1"/>
              </a:solidFill>
              <a:effectLst/>
              <a:uFillTx/>
              <a:latin typeface="Century Gothic"/>
            </a:endParaRPr>
          </a:p>
        </p:txBody>
      </p:sp>
      <p:sp>
        <p:nvSpPr>
          <p:cNvPr id="218" name="PlaceHolder 2"/>
          <p:cNvSpPr>
            <a:spLocks noGrp="1"/>
          </p:cNvSpPr>
          <p:nvPr>
            <p:ph type="body"/>
          </p:nvPr>
        </p:nvSpPr>
        <p:spPr>
          <a:xfrm>
            <a:off x="609480" y="1228680"/>
            <a:ext cx="10972440" cy="5095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Click to edit the outline text format</a:t>
            </a:r>
            <a:endParaRPr b="0" lang="en-US" sz="1800" strike="noStrike" u="none">
              <a:solidFill>
                <a:schemeClr val="dk1">
                  <a:lumMod val="75000"/>
                  <a:lumOff val="25000"/>
                </a:schemeClr>
              </a:solidFill>
              <a:effectLst/>
              <a:uFillTx/>
              <a:latin typeface="Century Gothic"/>
            </a:endParaRPr>
          </a:p>
          <a:p>
            <a:pPr lvl="1" marL="864000" indent="-324000">
              <a:spcBef>
                <a:spcPts val="1134"/>
              </a:spcBef>
              <a:buClr>
                <a:srgbClr val="000000"/>
              </a:buClr>
              <a:buSzPct val="75000"/>
              <a:buFont typeface="Symbol" charset="2"/>
              <a:buChar char=""/>
            </a:pPr>
            <a:r>
              <a:rPr b="0" lang="en-US" sz="1800" strike="noStrike" u="none">
                <a:solidFill>
                  <a:schemeClr val="dk1">
                    <a:lumMod val="75000"/>
                    <a:lumOff val="25000"/>
                  </a:schemeClr>
                </a:solidFill>
                <a:effectLst/>
                <a:uFillTx/>
                <a:latin typeface="Century Gothic"/>
              </a:rPr>
              <a:t>Second Outline Level</a:t>
            </a:r>
            <a:endParaRPr b="0" lang="en-US" sz="1800" strike="noStrike" u="none">
              <a:solidFill>
                <a:schemeClr val="dk1">
                  <a:lumMod val="75000"/>
                  <a:lumOff val="25000"/>
                </a:schemeClr>
              </a:solidFill>
              <a:effectLst/>
              <a:uFillTx/>
              <a:latin typeface="Century Gothic"/>
            </a:endParaRPr>
          </a:p>
          <a:p>
            <a:pPr lvl="2" marL="1296000" indent="-288000">
              <a:spcBef>
                <a:spcPts val="850"/>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Third Outline Level</a:t>
            </a:r>
            <a:endParaRPr b="0" lang="en-US" sz="1800" strike="noStrike" u="none">
              <a:solidFill>
                <a:schemeClr val="dk1">
                  <a:lumMod val="75000"/>
                  <a:lumOff val="25000"/>
                </a:schemeClr>
              </a:solidFill>
              <a:effectLst/>
              <a:uFillTx/>
              <a:latin typeface="Century Gothic"/>
            </a:endParaRPr>
          </a:p>
          <a:p>
            <a:pPr lvl="3" marL="1728000" indent="-216000">
              <a:spcBef>
                <a:spcPts val="567"/>
              </a:spcBef>
              <a:buClr>
                <a:srgbClr val="000000"/>
              </a:buClr>
              <a:buSzPct val="75000"/>
              <a:buFont typeface="Symbol" charset="2"/>
              <a:buChar char=""/>
            </a:pPr>
            <a:r>
              <a:rPr b="0" lang="en-US" sz="1800" strike="noStrike" u="none">
                <a:solidFill>
                  <a:schemeClr val="dk1">
                    <a:lumMod val="75000"/>
                    <a:lumOff val="25000"/>
                  </a:schemeClr>
                </a:solidFill>
                <a:effectLst/>
                <a:uFillTx/>
                <a:latin typeface="Century Gothic"/>
              </a:rPr>
              <a:t>Fourth Outline Level</a:t>
            </a:r>
            <a:endParaRPr b="0" lang="en-US" sz="1800" strike="noStrike" u="none">
              <a:solidFill>
                <a:schemeClr val="dk1">
                  <a:lumMod val="75000"/>
                  <a:lumOff val="25000"/>
                </a:schemeClr>
              </a:solidFill>
              <a:effectLst/>
              <a:uFillTx/>
              <a:latin typeface="Century Gothic"/>
            </a:endParaRPr>
          </a:p>
          <a:p>
            <a:pPr lvl="4" marL="2160000" indent="-216000">
              <a:spcBef>
                <a:spcPts val="283"/>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Fifth Outline Level</a:t>
            </a:r>
            <a:endParaRPr b="0" lang="en-US" sz="1800" strike="noStrike" u="none">
              <a:solidFill>
                <a:schemeClr val="dk1">
                  <a:lumMod val="75000"/>
                  <a:lumOff val="25000"/>
                </a:schemeClr>
              </a:solidFill>
              <a:effectLst/>
              <a:uFillTx/>
              <a:latin typeface="Century Gothic"/>
            </a:endParaRPr>
          </a:p>
          <a:p>
            <a:pPr lvl="5" marL="2592000" indent="-216000">
              <a:spcBef>
                <a:spcPts val="283"/>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Sixth Outline Level</a:t>
            </a:r>
            <a:endParaRPr b="0" lang="en-US" sz="1800" strike="noStrike" u="none">
              <a:solidFill>
                <a:schemeClr val="dk1">
                  <a:lumMod val="75000"/>
                  <a:lumOff val="25000"/>
                </a:schemeClr>
              </a:solidFill>
              <a:effectLst/>
              <a:uFillTx/>
              <a:latin typeface="Century Gothic"/>
            </a:endParaRPr>
          </a:p>
          <a:p>
            <a:pPr lvl="6" marL="3024000" indent="-216000">
              <a:spcBef>
                <a:spcPts val="283"/>
              </a:spcBef>
              <a:buClr>
                <a:srgbClr val="000000"/>
              </a:buClr>
              <a:buSzPct val="45000"/>
              <a:buFont typeface="Wingdings" charset="2"/>
              <a:buChar char=""/>
            </a:pPr>
            <a:r>
              <a:rPr b="0" lang="en-US" sz="1800" strike="noStrike" u="none">
                <a:solidFill>
                  <a:schemeClr val="dk1">
                    <a:lumMod val="75000"/>
                    <a:lumOff val="25000"/>
                  </a:schemeClr>
                </a:solidFill>
                <a:effectLst/>
                <a:uFillTx/>
                <a:latin typeface="Century Gothic"/>
              </a:rPr>
              <a:t>Seventh Outline Level</a:t>
            </a:r>
            <a:endParaRPr b="0" lang="en-US" sz="1800" strike="noStrike" u="none">
              <a:solidFill>
                <a:schemeClr val="dk1">
                  <a:lumMod val="75000"/>
                  <a:lumOff val="25000"/>
                </a:schemeClr>
              </a:solidFill>
              <a:effectLst/>
              <a:uFillTx/>
              <a:latin typeface="Century Gothic"/>
            </a:endParaRPr>
          </a:p>
        </p:txBody>
      </p:sp>
      <p:sp>
        <p:nvSpPr>
          <p:cNvPr id="219" name="PlaceHolder 3"/>
          <p:cNvSpPr>
            <a:spLocks noGrp="1"/>
          </p:cNvSpPr>
          <p:nvPr>
            <p:ph type="dt" idx="13"/>
          </p:nvPr>
        </p:nvSpPr>
        <p:spPr>
          <a:xfrm>
            <a:off x="10361520" y="6130440"/>
            <a:ext cx="1145880" cy="3700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20" name="PlaceHolder 4"/>
          <p:cNvSpPr>
            <a:spLocks noGrp="1"/>
          </p:cNvSpPr>
          <p:nvPr>
            <p:ph type="ftr" idx="14"/>
          </p:nvPr>
        </p:nvSpPr>
        <p:spPr>
          <a:xfrm>
            <a:off x="2589120" y="6135840"/>
            <a:ext cx="761976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21" name="PlaceHolder 5"/>
          <p:cNvSpPr>
            <a:spLocks noGrp="1"/>
          </p:cNvSpPr>
          <p:nvPr>
            <p:ph type="sldNum" idx="15"/>
          </p:nvPr>
        </p:nvSpPr>
        <p:spPr>
          <a:xfrm>
            <a:off x="531720" y="787680"/>
            <a:ext cx="779400" cy="364680"/>
          </a:xfrm>
          <a:prstGeom prst="rect">
            <a:avLst/>
          </a:prstGeom>
          <a:noFill/>
          <a:ln w="0">
            <a:noFill/>
          </a:ln>
        </p:spPr>
        <p:txBody>
          <a:bodyPr lIns="91440" rIns="91440" tIns="45720" bIns="45720" anchor="ctr">
            <a:noAutofit/>
          </a:bodyPr>
          <a:p>
            <a:pPr indent="0">
              <a:buNone/>
            </a:pPr>
            <a:endParaRPr b="0" lang="en-US" sz="20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7.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9.png"/><Relationship Id="rId3"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4.png"/><Relationship Id="rId3" Type="http://schemas.openxmlformats.org/officeDocument/2006/relationships/image" Target="../media/image16.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slideLayout" Target="../slideLayouts/slideLayout2.xml"/>
</Relationships>
</file>

<file path=ppt/slides/_rels/slide4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2.png"/><Relationship Id="rId6"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2.wmf"/><Relationship Id="rId2" Type="http://schemas.openxmlformats.org/officeDocument/2006/relationships/image" Target="../media/image3.wmf"/><Relationship Id="rId3" Type="http://schemas.openxmlformats.org/officeDocument/2006/relationships/image" Target="../media/image4.wmf"/><Relationship Id="rId4" Type="http://schemas.openxmlformats.org/officeDocument/2006/relationships/slideLayout" Target="../slideLayouts/slideLayout2.xml"/>
</Relationships>
</file>

<file path=ppt/slides/_rels/slide50.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image" Target="../media/image19.wmf"/><Relationship Id="rId2"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image" Target="../media/image18.png"/><Relationship Id="rId7" Type="http://schemas.openxmlformats.org/officeDocument/2006/relationships/image" Target="../media/image19.wmf"/><Relationship Id="rId8"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8.png"/><Relationship Id="rId8"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3.wmf"/><Relationship Id="rId2" Type="http://schemas.openxmlformats.org/officeDocument/2006/relationships/image" Target="../media/image4.wmf"/><Relationship Id="rId3" Type="http://schemas.openxmlformats.org/officeDocument/2006/relationships/slideLayout" Target="../slideLayouts/slideLayout2.xml"/>
</Relationships>
</file>

<file path=ppt/slides/_rels/slide6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image" Target="../media/image6.wmf"/><Relationship Id="rId3" Type="http://schemas.openxmlformats.org/officeDocument/2006/relationships/image" Target="../media/image7.wmf"/><Relationship Id="rId4" Type="http://schemas.openxmlformats.org/officeDocument/2006/relationships/image" Target="../media/image8.wmf"/><Relationship Id="rId5"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4177080" y="138600"/>
            <a:ext cx="7848720" cy="1703880"/>
          </a:xfrm>
          <a:prstGeom prst="rect">
            <a:avLst/>
          </a:prstGeom>
          <a:noFill/>
          <a:ln w="0">
            <a:noFill/>
          </a:ln>
        </p:spPr>
        <p:txBody>
          <a:bodyPr lIns="91440" rIns="91440" tIns="45720" bIns="45720" anchor="b">
            <a:noAutofit/>
          </a:bodyPr>
          <a:p>
            <a:pPr indent="0" algn="ctr" defTabSz="457200">
              <a:lnSpc>
                <a:spcPct val="100000"/>
              </a:lnSpc>
              <a:buNone/>
            </a:pPr>
            <a:r>
              <a:rPr b="1" lang="en-US" sz="5400" strike="noStrike" u="none">
                <a:solidFill>
                  <a:srgbClr val="0000ff"/>
                </a:solidFill>
                <a:effectLst/>
                <a:uFillTx/>
                <a:latin typeface="comic"/>
              </a:rPr>
              <a:t>Chapter 3 (cont.)</a:t>
            </a:r>
            <a:endParaRPr b="0" lang="en-US" sz="5400" strike="noStrike" u="none">
              <a:solidFill>
                <a:schemeClr val="dk1"/>
              </a:solidFill>
              <a:effectLst/>
              <a:uFillTx/>
              <a:latin typeface="Century Gothic"/>
            </a:endParaRPr>
          </a:p>
        </p:txBody>
      </p:sp>
      <p:sp>
        <p:nvSpPr>
          <p:cNvPr id="229" name="Rectangle 4"/>
          <p:cNvSpPr/>
          <p:nvPr/>
        </p:nvSpPr>
        <p:spPr>
          <a:xfrm>
            <a:off x="4070880" y="74160"/>
            <a:ext cx="8028720" cy="6676560"/>
          </a:xfrm>
          <a:prstGeom prst="rect">
            <a:avLst/>
          </a:prstGeom>
          <a:noFill/>
          <a:ln cap="rnd" w="66675">
            <a:solidFill>
              <a:srgbClr val="31b4e6"/>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230" name="Rectangle 2"/>
          <p:cNvSpPr/>
          <p:nvPr/>
        </p:nvSpPr>
        <p:spPr>
          <a:xfrm>
            <a:off x="4177080" y="2344320"/>
            <a:ext cx="7923240" cy="3414600"/>
          </a:xfrm>
          <a:prstGeom prst="rect">
            <a:avLst/>
          </a:prstGeom>
          <a:noFill/>
          <a:ln w="0">
            <a:noFill/>
          </a:ln>
        </p:spPr>
        <p:style>
          <a:lnRef idx="0"/>
          <a:fillRef idx="0"/>
          <a:effectRef idx="0"/>
          <a:fontRef idx="minor"/>
        </p:style>
        <p:txBody>
          <a:bodyPr anchor="t">
            <a:spAutoFit/>
          </a:bodyPr>
          <a:p>
            <a:pPr algn="ctr" defTabSz="457200">
              <a:lnSpc>
                <a:spcPct val="100000"/>
              </a:lnSpc>
            </a:pPr>
            <a:r>
              <a:rPr b="1" lang="en-US" sz="7200" spc="51" strike="noStrike" u="none">
                <a:solidFill>
                  <a:schemeClr val="accent3">
                    <a:lumMod val="75000"/>
                  </a:schemeClr>
                </a:solidFill>
                <a:effectLst/>
                <a:uFillTx/>
                <a:latin typeface="comic"/>
              </a:rPr>
              <a:t>Design Theory for Relational Databases</a:t>
            </a:r>
            <a:endParaRPr b="0" lang="en-US" sz="7200" strike="noStrike" u="none">
              <a:solidFill>
                <a:srgbClr val="000000"/>
              </a:solidFill>
              <a:effectLst/>
              <a:uFillTx/>
              <a:latin typeface="Arial"/>
            </a:endParaRPr>
          </a:p>
        </p:txBody>
      </p:sp>
      <p:pic>
        <p:nvPicPr>
          <p:cNvPr id="231" name="Picture 7" descr="images"/>
          <p:cNvPicPr/>
          <p:nvPr/>
        </p:nvPicPr>
        <p:blipFill>
          <a:blip r:embed="rId1">
            <a:alphaModFix amt="60000"/>
          </a:blip>
          <a:stretch/>
        </p:blipFill>
        <p:spPr>
          <a:xfrm>
            <a:off x="216000" y="4312800"/>
            <a:ext cx="3756960" cy="2437920"/>
          </a:xfrm>
          <a:prstGeom prst="rect">
            <a:avLst/>
          </a:prstGeom>
          <a:noFill/>
          <a:ln w="0">
            <a:noFill/>
          </a:ln>
        </p:spPr>
      </p:pic>
    </p:spTree>
  </p:cSld>
  <p:transition spd="slow">
    <p:wedg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4" name="Title 8"/>
          <p:cNvSpPr/>
          <p:nvPr/>
        </p:nvSpPr>
        <p:spPr>
          <a:xfrm>
            <a:off x="101520" y="1144800"/>
            <a:ext cx="12089520" cy="3706920"/>
          </a:xfrm>
          <a:prstGeom prst="rect">
            <a:avLst/>
          </a:prstGeom>
          <a:solidFill>
            <a:srgbClr val="00b050"/>
          </a:solidFill>
          <a:ln w="0">
            <a:noFill/>
          </a:ln>
        </p:spPr>
        <p:style>
          <a:lnRef idx="0"/>
          <a:fillRef idx="0"/>
          <a:effectRef idx="0"/>
          <a:fontRef idx="minor"/>
        </p:style>
        <p:txBody>
          <a:bodyPr anchor="ctr">
            <a:noAutofit/>
          </a:bodyPr>
          <a:p>
            <a:pPr algn="ctr" defTabSz="457200">
              <a:lnSpc>
                <a:spcPct val="100000"/>
              </a:lnSpc>
            </a:pPr>
            <a:endParaRPr b="0" lang="en-US" sz="8800" strike="noStrike" u="none">
              <a:solidFill>
                <a:srgbClr val="ffffff"/>
              </a:solidFill>
              <a:effectLst/>
              <a:uFillTx/>
              <a:latin typeface="Arial"/>
            </a:endParaRPr>
          </a:p>
          <a:p>
            <a:pPr algn="ctr" defTabSz="457200">
              <a:lnSpc>
                <a:spcPct val="100000"/>
              </a:lnSpc>
            </a:pPr>
            <a:r>
              <a:rPr b="1" lang="en-US" sz="8800" strike="noStrike" u="none">
                <a:solidFill>
                  <a:schemeClr val="lt1"/>
                </a:solidFill>
                <a:effectLst/>
                <a:uFillTx/>
                <a:latin typeface="comic"/>
              </a:rPr>
              <a:t>Normalization</a:t>
            </a:r>
            <a:endParaRPr b="0" lang="en-US" sz="8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5" name="Rectangle 1"/>
          <p:cNvSpPr/>
          <p:nvPr/>
        </p:nvSpPr>
        <p:spPr>
          <a:xfrm>
            <a:off x="0" y="891720"/>
            <a:ext cx="12191760" cy="5966280"/>
          </a:xfrm>
          <a:prstGeom prst="rect">
            <a:avLst/>
          </a:prstGeom>
          <a:solidFill>
            <a:schemeClr val="bg1"/>
          </a:solidFill>
          <a:ln w="0">
            <a:noFill/>
          </a:ln>
        </p:spPr>
        <p:style>
          <a:lnRef idx="0"/>
          <a:fillRef idx="0"/>
          <a:effectRef idx="0"/>
          <a:fontRef idx="minor"/>
        </p:style>
        <p:txBody>
          <a:bodyPr lIns="90000" rIns="90000" tIns="45000" bIns="45000" anchor="t">
            <a:noAutofit/>
          </a:bodyPr>
          <a:p>
            <a:pPr lvl="3" marL="1371600" indent="-457200" defTabSz="457200">
              <a:lnSpc>
                <a:spcPct val="200000"/>
              </a:lnSpc>
              <a:buClr>
                <a:srgbClr val="000000"/>
              </a:buClr>
              <a:buFont typeface="Wingdings" charset="2"/>
              <a:buChar char=""/>
            </a:pPr>
            <a:r>
              <a:rPr b="1" i="1" lang="en-US" sz="3200" strike="noStrike" u="none">
                <a:solidFill>
                  <a:schemeClr val="dk1"/>
                </a:solidFill>
                <a:effectLst/>
                <a:uFillTx/>
                <a:latin typeface="Century Gothic"/>
              </a:rPr>
              <a:t>Multivalued Attributes</a:t>
            </a:r>
            <a:r>
              <a:rPr b="1" i="1" lang="en-US" sz="3200" strike="noStrike" u="none">
                <a:solidFill>
                  <a:schemeClr val="dk2"/>
                </a:solidFill>
                <a:effectLst/>
                <a:uFillTx/>
                <a:latin typeface="Century Gothic"/>
              </a:rPr>
              <a:t> (thuộc tính đa trị)</a:t>
            </a:r>
            <a:endParaRPr b="0" lang="en-US" sz="3200" strike="noStrike" u="none">
              <a:solidFill>
                <a:srgbClr val="000000"/>
              </a:solidFill>
              <a:effectLst/>
              <a:uFillTx/>
              <a:latin typeface="Arial"/>
            </a:endParaRPr>
          </a:p>
          <a:p>
            <a:pPr lvl="6" marL="1371600" indent="-457200" defTabSz="457200">
              <a:lnSpc>
                <a:spcPct val="200000"/>
              </a:lnSpc>
              <a:buClr>
                <a:srgbClr val="000000"/>
              </a:buClr>
              <a:buFont typeface="Wingdings" charset="2"/>
              <a:buChar char=""/>
            </a:pPr>
            <a:r>
              <a:rPr b="1" i="1" lang="en-US" sz="3200" strike="noStrike" u="none">
                <a:solidFill>
                  <a:schemeClr val="dk1"/>
                </a:solidFill>
                <a:effectLst/>
                <a:uFillTx/>
                <a:latin typeface="Century Gothic"/>
              </a:rPr>
              <a:t>Atomic values </a:t>
            </a:r>
            <a:r>
              <a:rPr b="1" i="1" lang="en-US" sz="3200" strike="noStrike" u="none">
                <a:solidFill>
                  <a:schemeClr val="dk2"/>
                </a:solidFill>
                <a:effectLst/>
                <a:uFillTx/>
                <a:latin typeface="Century Gothic"/>
              </a:rPr>
              <a:t>(thuộc tính nguyên tố)</a:t>
            </a:r>
            <a:endParaRPr b="0" lang="en-US" sz="3200" strike="noStrike" u="none">
              <a:solidFill>
                <a:srgbClr val="000000"/>
              </a:solidFill>
              <a:effectLst/>
              <a:uFillTx/>
              <a:latin typeface="Arial"/>
            </a:endParaRPr>
          </a:p>
          <a:p>
            <a:pPr lvl="6" marL="1371600" indent="-457200" defTabSz="457200">
              <a:lnSpc>
                <a:spcPct val="200000"/>
              </a:lnSpc>
              <a:buClr>
                <a:srgbClr val="000000"/>
              </a:buClr>
              <a:buFont typeface="Wingdings" charset="2"/>
              <a:buChar char=""/>
            </a:pPr>
            <a:r>
              <a:rPr b="1" i="1" lang="en-US" sz="3200" strike="noStrike" u="none">
                <a:solidFill>
                  <a:schemeClr val="dk1"/>
                </a:solidFill>
                <a:effectLst/>
                <a:uFillTx/>
                <a:latin typeface="Century Gothic"/>
              </a:rPr>
              <a:t>non-key attribute (</a:t>
            </a:r>
            <a:r>
              <a:rPr b="1" i="1" lang="en-US" sz="3200" strike="noStrike" u="none">
                <a:solidFill>
                  <a:schemeClr val="dk2"/>
                </a:solidFill>
                <a:effectLst/>
                <a:uFillTx/>
                <a:latin typeface="Century Gothic"/>
              </a:rPr>
              <a:t>thuộc tính không khoá)</a:t>
            </a:r>
            <a:endParaRPr b="0" lang="en-US" sz="3200" strike="noStrike" u="none">
              <a:solidFill>
                <a:srgbClr val="000000"/>
              </a:solidFill>
              <a:effectLst/>
              <a:uFillTx/>
              <a:latin typeface="Arial"/>
            </a:endParaRPr>
          </a:p>
          <a:p>
            <a:pPr lvl="6" marL="1371600" indent="-457200" defTabSz="457200">
              <a:lnSpc>
                <a:spcPct val="200000"/>
              </a:lnSpc>
              <a:buClr>
                <a:srgbClr val="000000"/>
              </a:buClr>
              <a:buFont typeface="Wingdings" charset="2"/>
              <a:buChar char=""/>
            </a:pPr>
            <a:r>
              <a:rPr b="1" i="1" lang="en-US" sz="3200" strike="noStrike" u="none">
                <a:solidFill>
                  <a:schemeClr val="dk1"/>
                </a:solidFill>
                <a:effectLst/>
                <a:uFillTx/>
                <a:latin typeface="Century Gothic"/>
              </a:rPr>
              <a:t>Partial Dependency </a:t>
            </a:r>
            <a:r>
              <a:rPr b="1" i="1" lang="en-US" sz="3200" strike="noStrike" u="none">
                <a:solidFill>
                  <a:schemeClr val="dk2"/>
                </a:solidFill>
                <a:effectLst/>
                <a:uFillTx/>
                <a:latin typeface="Century Gothic"/>
              </a:rPr>
              <a:t>(phụ thuộc bộ phận)</a:t>
            </a:r>
            <a:endParaRPr b="0" lang="en-US" sz="3200" strike="noStrike" u="none">
              <a:solidFill>
                <a:srgbClr val="000000"/>
              </a:solidFill>
              <a:effectLst/>
              <a:uFillTx/>
              <a:latin typeface="Arial"/>
            </a:endParaRPr>
          </a:p>
          <a:p>
            <a:pPr lvl="3" marL="1371600" indent="-457200" defTabSz="457200">
              <a:lnSpc>
                <a:spcPct val="200000"/>
              </a:lnSpc>
              <a:buClr>
                <a:srgbClr val="000000"/>
              </a:buClr>
              <a:buFont typeface="Wingdings" charset="2"/>
              <a:buChar char=""/>
            </a:pPr>
            <a:r>
              <a:rPr b="1" i="1" lang="en-US" sz="3200" strike="noStrike" u="none">
                <a:solidFill>
                  <a:schemeClr val="dk1"/>
                </a:solidFill>
                <a:effectLst/>
                <a:uFillTx/>
                <a:latin typeface="Century Gothic"/>
              </a:rPr>
              <a:t>Transitive Dependency </a:t>
            </a:r>
            <a:r>
              <a:rPr b="1" i="1" lang="en-US" sz="3200" strike="noStrike" u="none">
                <a:solidFill>
                  <a:schemeClr val="dk2"/>
                </a:solidFill>
                <a:effectLst/>
                <a:uFillTx/>
                <a:latin typeface="Century Gothic"/>
              </a:rPr>
              <a:t>(phụ thuộc bắc cầu)</a:t>
            </a:r>
            <a:endParaRPr b="0" lang="en-US" sz="3200" strike="noStrike" u="none">
              <a:solidFill>
                <a:srgbClr val="000000"/>
              </a:solidFill>
              <a:effectLst/>
              <a:uFillTx/>
              <a:latin typeface="Arial"/>
            </a:endParaRPr>
          </a:p>
          <a:p>
            <a:pPr defTabSz="457200">
              <a:lnSpc>
                <a:spcPct val="200000"/>
              </a:lnSpc>
            </a:pPr>
            <a:endParaRPr b="0" lang="en-US" sz="3200" strike="noStrike" u="none">
              <a:solidFill>
                <a:srgbClr val="000000"/>
              </a:solidFill>
              <a:effectLst/>
              <a:uFillTx/>
              <a:latin typeface="Arial"/>
            </a:endParaRPr>
          </a:p>
          <a:p>
            <a:pPr defTabSz="457200">
              <a:lnSpc>
                <a:spcPct val="200000"/>
              </a:lnSpc>
            </a:pPr>
            <a:endParaRPr b="0" lang="en-US" sz="3200" strike="noStrike" u="none">
              <a:solidFill>
                <a:srgbClr val="000000"/>
              </a:solidFill>
              <a:effectLst/>
              <a:uFillTx/>
              <a:latin typeface="Arial"/>
            </a:endParaRPr>
          </a:p>
        </p:txBody>
      </p:sp>
      <p:sp>
        <p:nvSpPr>
          <p:cNvPr id="266" name="Title 8"/>
          <p:cNvSpPr/>
          <p:nvPr/>
        </p:nvSpPr>
        <p:spPr>
          <a:xfrm>
            <a:off x="0" y="10800"/>
            <a:ext cx="12191760" cy="880560"/>
          </a:xfrm>
          <a:prstGeom prst="rect">
            <a:avLst/>
          </a:prstGeom>
          <a:solidFill>
            <a:schemeClr val="accent4"/>
          </a:solidFill>
          <a:ln w="0">
            <a:noFill/>
          </a:ln>
        </p:spPr>
        <p:style>
          <a:lnRef idx="0"/>
          <a:fillRef idx="0"/>
          <a:effectRef idx="0"/>
          <a:fontRef idx="minor"/>
        </p:style>
        <p:txBody>
          <a:bodyPr anchor="ctr">
            <a:noAutofit/>
          </a:bodyPr>
          <a:p>
            <a:pPr algn="ctr" defTabSz="457200">
              <a:lnSpc>
                <a:spcPct val="100000"/>
              </a:lnSpc>
            </a:pPr>
            <a:r>
              <a:rPr b="1" lang="en-US" sz="4800" strike="noStrike" u="none">
                <a:solidFill>
                  <a:schemeClr val="lt1"/>
                </a:solidFill>
                <a:effectLst/>
                <a:uFillTx/>
                <a:latin typeface="comic"/>
              </a:rPr>
              <a:t>III.1. Definitions</a:t>
            </a:r>
            <a:endParaRPr b="0" lang="en-US" sz="4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7" name="PlaceHolder 1"/>
          <p:cNvSpPr>
            <a:spLocks noGrp="1"/>
          </p:cNvSpPr>
          <p:nvPr>
            <p:ph/>
          </p:nvPr>
        </p:nvSpPr>
        <p:spPr>
          <a:xfrm>
            <a:off x="147240" y="1107360"/>
            <a:ext cx="12043800" cy="5749560"/>
          </a:xfrm>
          <a:prstGeom prst="rect">
            <a:avLst/>
          </a:prstGeom>
          <a:solidFill>
            <a:schemeClr val="lt1"/>
          </a:solidFill>
          <a:ln w="0">
            <a:noFill/>
          </a:ln>
        </p:spPr>
        <p:txBody>
          <a:bodyPr lIns="91440" rIns="91440" tIns="45720" bIns="45720" anchor="t">
            <a:noAutofit/>
          </a:bodyPr>
          <a:p>
            <a:pPr marL="343080" indent="-343080" defTabSz="457200">
              <a:lnSpc>
                <a:spcPct val="150000"/>
              </a:lnSpc>
              <a:spcBef>
                <a:spcPts val="1001"/>
              </a:spcBef>
              <a:buClr>
                <a:srgbClr val="353535"/>
              </a:buClr>
              <a:buFont typeface="Wingdings" charset="2"/>
              <a:buChar char=""/>
            </a:pPr>
            <a:r>
              <a:rPr b="1" i="1" lang="en-US" sz="4000" strike="noStrike" u="none">
                <a:solidFill>
                  <a:schemeClr val="dk1">
                    <a:lumMod val="75000"/>
                    <a:lumOff val="25000"/>
                  </a:schemeClr>
                </a:solidFill>
                <a:effectLst/>
                <a:uFillTx/>
                <a:latin typeface="Century Gothic"/>
              </a:rPr>
              <a:t>Multivalued Attributes</a:t>
            </a:r>
            <a:r>
              <a:rPr b="0" lang="en-US" sz="4000" strike="noStrike" u="none">
                <a:solidFill>
                  <a:schemeClr val="dk1">
                    <a:lumMod val="75000"/>
                    <a:lumOff val="25000"/>
                  </a:schemeClr>
                </a:solidFill>
                <a:effectLst/>
                <a:uFillTx/>
                <a:latin typeface="Century Gothic"/>
              </a:rPr>
              <a:t> (or </a:t>
            </a:r>
            <a:r>
              <a:rPr b="1" i="1" lang="en-US" sz="4000" strike="noStrike" u="none">
                <a:solidFill>
                  <a:schemeClr val="dk1">
                    <a:lumMod val="75000"/>
                    <a:lumOff val="25000"/>
                  </a:schemeClr>
                </a:solidFill>
                <a:effectLst/>
                <a:uFillTx/>
                <a:latin typeface="Century Gothic"/>
              </a:rPr>
              <a:t>repeating groups</a:t>
            </a:r>
            <a:r>
              <a:rPr b="0" lang="en-US" sz="4000" strike="noStrike" u="none">
                <a:solidFill>
                  <a:schemeClr val="dk1">
                    <a:lumMod val="75000"/>
                    <a:lumOff val="25000"/>
                  </a:schemeClr>
                </a:solidFill>
                <a:effectLst/>
                <a:uFillTx/>
                <a:latin typeface="Century Gothic"/>
              </a:rPr>
              <a:t>): </a:t>
            </a:r>
            <a:r>
              <a:rPr b="0" lang="en-US" sz="3600" strike="noStrike" u="none">
                <a:solidFill>
                  <a:schemeClr val="dk1">
                    <a:lumMod val="75000"/>
                    <a:lumOff val="25000"/>
                  </a:schemeClr>
                </a:solidFill>
                <a:effectLst/>
                <a:uFillTx/>
                <a:latin typeface="Century Gothic"/>
              </a:rPr>
              <a:t>non-key attributes or groups of non-key attributes the values of which are not uniquely identified  by (directly or indirectly) (not functionally dependent on) the value of the Primary Key (or its part).</a:t>
            </a:r>
            <a:endParaRPr b="0" lang="en-US" sz="3600" strike="noStrike" u="none">
              <a:solidFill>
                <a:schemeClr val="dk1">
                  <a:lumMod val="75000"/>
                  <a:lumOff val="25000"/>
                </a:schemeClr>
              </a:solidFill>
              <a:effectLst/>
              <a:uFillTx/>
              <a:latin typeface="Century Gothic"/>
            </a:endParaRPr>
          </a:p>
        </p:txBody>
      </p:sp>
      <p:sp>
        <p:nvSpPr>
          <p:cNvPr id="268" name="Title 8"/>
          <p:cNvSpPr/>
          <p:nvPr/>
        </p:nvSpPr>
        <p:spPr>
          <a:xfrm>
            <a:off x="0" y="10800"/>
            <a:ext cx="12191760" cy="1096200"/>
          </a:xfrm>
          <a:prstGeom prst="rect">
            <a:avLst/>
          </a:prstGeom>
          <a:solidFill>
            <a:schemeClr val="bg1"/>
          </a:solidFill>
          <a:ln w="0">
            <a:solidFill>
              <a:srgbClr val="353535"/>
            </a:solidFill>
          </a:ln>
        </p:spPr>
        <p:style>
          <a:lnRef idx="0"/>
          <a:fillRef idx="0"/>
          <a:effectRef idx="0"/>
          <a:fontRef idx="minor"/>
        </p:style>
        <p:txBody>
          <a:bodyPr anchor="ctr">
            <a:noAutofit/>
          </a:bodyPr>
          <a:p>
            <a:pPr marL="914400" algn="ctr" defTabSz="457200">
              <a:lnSpc>
                <a:spcPct val="100000"/>
              </a:lnSpc>
              <a:tabLst>
                <a:tab algn="l" pos="0"/>
              </a:tabLst>
            </a:pPr>
            <a:r>
              <a:rPr b="1" lang="en-US" sz="4400" strike="noStrike" u="none">
                <a:solidFill>
                  <a:srgbClr val="002060"/>
                </a:solidFill>
                <a:effectLst/>
                <a:uFillTx/>
                <a:latin typeface="Century Gothic"/>
              </a:rPr>
              <a:t>1. Multivalued Attributes</a:t>
            </a:r>
            <a:endParaRPr b="0" lang="en-US" sz="4400" strike="noStrike" u="none">
              <a:solidFill>
                <a:srgbClr val="000000"/>
              </a:solidFill>
              <a:effectLst/>
              <a:uFillTx/>
              <a:latin typeface="Arial"/>
            </a:endParaRPr>
          </a:p>
        </p:txBody>
      </p:sp>
      <p:sp>
        <p:nvSpPr>
          <p:cNvPr id="269" name="Rectangle 3"/>
          <p:cNvSpPr/>
          <p:nvPr/>
        </p:nvSpPr>
        <p:spPr>
          <a:xfrm>
            <a:off x="1206360" y="3733920"/>
            <a:ext cx="7695720" cy="2361960"/>
          </a:xfrm>
          <a:prstGeom prst="rect">
            <a:avLst/>
          </a:prstGeom>
          <a:noFill/>
          <a:ln w="0">
            <a:noFill/>
          </a:ln>
        </p:spPr>
        <p:style>
          <a:lnRef idx="0"/>
          <a:fillRef idx="0"/>
          <a:effectRef idx="0"/>
          <a:fontRef idx="minor"/>
        </p:style>
        <p:txBody>
          <a:bodyPr anchor="t">
            <a:normAutofit/>
          </a:bodyPr>
          <a:p>
            <a:pPr defTabSz="457200">
              <a:lnSpc>
                <a:spcPct val="90000"/>
              </a:lnSpc>
              <a:spcBef>
                <a:spcPts val="1001"/>
              </a:spcBef>
            </a:pP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28600"/>
            <a:ext cx="9855000" cy="563040"/>
          </a:xfrm>
          <a:prstGeom prst="rect">
            <a:avLst/>
          </a:prstGeom>
          <a:noFill/>
          <a:ln w="0">
            <a:noFill/>
          </a:ln>
        </p:spPr>
        <p:txBody>
          <a:bodyPr lIns="91440" rIns="91440" tIns="45720" bIns="45720" anchor="t">
            <a:normAutofit fontScale="92500" lnSpcReduction="19999"/>
          </a:bodyPr>
          <a:p>
            <a:pPr indent="0">
              <a:buNone/>
            </a:pPr>
            <a:endParaRPr b="1" lang="en-US" sz="4000" strike="noStrike" u="none">
              <a:solidFill>
                <a:srgbClr val="1b5ad7"/>
              </a:solidFill>
              <a:effectLst/>
              <a:uFillTx/>
              <a:latin typeface="Century Gothic"/>
            </a:endParaRPr>
          </a:p>
        </p:txBody>
      </p:sp>
      <p:sp>
        <p:nvSpPr>
          <p:cNvPr id="271" name="Title 8"/>
          <p:cNvSpPr/>
          <p:nvPr/>
        </p:nvSpPr>
        <p:spPr>
          <a:xfrm>
            <a:off x="0" y="10800"/>
            <a:ext cx="12191760" cy="880560"/>
          </a:xfrm>
          <a:prstGeom prst="rect">
            <a:avLst/>
          </a:prstGeom>
          <a:solidFill>
            <a:schemeClr val="bg1"/>
          </a:solidFill>
          <a:ln w="0">
            <a:noFill/>
          </a:ln>
        </p:spPr>
        <p:style>
          <a:lnRef idx="0"/>
          <a:fillRef idx="0"/>
          <a:effectRef idx="0"/>
          <a:fontRef idx="minor"/>
        </p:style>
        <p:txBody>
          <a:bodyPr anchor="ctr">
            <a:noAutofit/>
          </a:bodyPr>
          <a:p>
            <a:pPr defTabSz="457200">
              <a:lnSpc>
                <a:spcPct val="200000"/>
              </a:lnSpc>
              <a:tabLst>
                <a:tab algn="l" pos="0"/>
              </a:tabLst>
            </a:pPr>
            <a:r>
              <a:rPr b="1" lang="en-US" sz="4000" strike="noStrike" u="none">
                <a:solidFill>
                  <a:srgbClr val="002060"/>
                </a:solidFill>
                <a:effectLst/>
                <a:uFillTx/>
                <a:latin typeface="Century Gothic"/>
              </a:rPr>
              <a:t>Multivalued Attributes</a:t>
            </a:r>
            <a:endParaRPr b="0" lang="en-US" sz="4000" strike="noStrike" u="none">
              <a:solidFill>
                <a:srgbClr val="000000"/>
              </a:solidFill>
              <a:effectLst/>
              <a:uFillTx/>
              <a:latin typeface="Arial"/>
            </a:endParaRPr>
          </a:p>
        </p:txBody>
      </p:sp>
      <p:sp>
        <p:nvSpPr>
          <p:cNvPr id="272" name="Rectangle 3"/>
          <p:cNvSpPr/>
          <p:nvPr/>
        </p:nvSpPr>
        <p:spPr>
          <a:xfrm>
            <a:off x="1206360" y="3733920"/>
            <a:ext cx="7695720" cy="2361960"/>
          </a:xfrm>
          <a:prstGeom prst="rect">
            <a:avLst/>
          </a:prstGeom>
          <a:noFill/>
          <a:ln w="0">
            <a:noFill/>
          </a:ln>
        </p:spPr>
        <p:style>
          <a:lnRef idx="0"/>
          <a:fillRef idx="0"/>
          <a:effectRef idx="0"/>
          <a:fontRef idx="minor"/>
        </p:style>
        <p:txBody>
          <a:bodyPr anchor="t">
            <a:normAutofit/>
          </a:bodyPr>
          <a:p>
            <a:pPr defTabSz="457200">
              <a:lnSpc>
                <a:spcPct val="90000"/>
              </a:lnSpc>
              <a:spcBef>
                <a:spcPts val="1001"/>
              </a:spcBef>
            </a:pPr>
            <a:endParaRPr b="0" lang="en-US" sz="2400" strike="noStrike" u="none">
              <a:solidFill>
                <a:schemeClr val="dk1">
                  <a:lumMod val="75000"/>
                  <a:lumOff val="25000"/>
                </a:schemeClr>
              </a:solidFill>
              <a:effectLst/>
              <a:uFillTx/>
              <a:latin typeface="Century Gothic"/>
            </a:endParaRPr>
          </a:p>
        </p:txBody>
      </p:sp>
      <p:pic>
        <p:nvPicPr>
          <p:cNvPr id="273" name="Picture 2" descr=""/>
          <p:cNvPicPr/>
          <p:nvPr/>
        </p:nvPicPr>
        <p:blipFill>
          <a:blip r:embed="rId1"/>
          <a:stretch/>
        </p:blipFill>
        <p:spPr>
          <a:xfrm>
            <a:off x="387360" y="1991880"/>
            <a:ext cx="11781360" cy="1436760"/>
          </a:xfrm>
          <a:prstGeom prst="rect">
            <a:avLst/>
          </a:prstGeom>
          <a:noFill/>
          <a:ln w="0">
            <a:noFill/>
          </a:ln>
        </p:spPr>
      </p:pic>
      <p:sp>
        <p:nvSpPr>
          <p:cNvPr id="274" name="AutoShape 11"/>
          <p:cNvSpPr/>
          <p:nvPr/>
        </p:nvSpPr>
        <p:spPr>
          <a:xfrm>
            <a:off x="7068240" y="134640"/>
            <a:ext cx="2806920" cy="1256400"/>
          </a:xfrm>
          <a:prstGeom prst="wedgeRoundRectCallout">
            <a:avLst>
              <a:gd name="adj1" fmla="val 16953"/>
              <a:gd name="adj2" fmla="val 140146"/>
              <a:gd name="adj3" fmla="val 16667"/>
            </a:avLst>
          </a:prstGeom>
          <a:solidFill>
            <a:srgbClr val="e4f3f4"/>
          </a:solidFill>
          <a:ln w="12700">
            <a:solidFill>
              <a:srgbClr val="000000"/>
            </a:solidFill>
            <a:miter/>
          </a:ln>
        </p:spPr>
        <p:style>
          <a:lnRef idx="0"/>
          <a:fillRef idx="0"/>
          <a:effectRef idx="0"/>
          <a:fontRef idx="minor"/>
        </p:style>
        <p:txBody>
          <a:bodyPr lIns="90000" rIns="90000" tIns="45000" bIns="45000" anchor="ctr">
            <a:noAutofit/>
          </a:bodyPr>
          <a:p>
            <a:pPr algn="ctr" defTabSz="457200">
              <a:lnSpc>
                <a:spcPct val="100000"/>
              </a:lnSpc>
            </a:pPr>
            <a:r>
              <a:rPr b="0" lang="en-GB" sz="2400" strike="noStrike" u="none">
                <a:solidFill>
                  <a:schemeClr val="dk1"/>
                </a:solidFill>
                <a:effectLst/>
                <a:uFillTx/>
                <a:latin typeface="Century Gothic"/>
              </a:rPr>
              <a:t>Multi Value</a:t>
            </a:r>
            <a:endParaRPr b="0" lang="en-US" sz="2400" strike="noStrike" u="none">
              <a:solidFill>
                <a:srgbClr val="000000"/>
              </a:solidFill>
              <a:effectLst/>
              <a:uFillTx/>
              <a:latin typeface="Arial"/>
            </a:endParaRPr>
          </a:p>
          <a:p>
            <a:pPr algn="ctr" defTabSz="457200">
              <a:lnSpc>
                <a:spcPct val="100000"/>
              </a:lnSpc>
            </a:pPr>
            <a:r>
              <a:rPr b="0" lang="en-GB" sz="2400" strike="noStrike" u="none">
                <a:solidFill>
                  <a:schemeClr val="dk1"/>
                </a:solidFill>
                <a:effectLst/>
                <a:uFillTx/>
                <a:latin typeface="Century Gothic"/>
              </a:rPr>
              <a:t>Or repeating groups</a:t>
            </a:r>
            <a:endParaRPr b="0" lang="en-US" sz="2400" strike="noStrike" u="none">
              <a:solidFill>
                <a:srgbClr val="000000"/>
              </a:solidFill>
              <a:effectLst/>
              <a:uFillTx/>
              <a:latin typeface="Arial"/>
            </a:endParaRPr>
          </a:p>
        </p:txBody>
      </p:sp>
      <p:sp>
        <p:nvSpPr>
          <p:cNvPr id="275" name="Text Box 5"/>
          <p:cNvSpPr/>
          <p:nvPr/>
        </p:nvSpPr>
        <p:spPr>
          <a:xfrm>
            <a:off x="531360" y="3938400"/>
            <a:ext cx="11333880" cy="192492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US" sz="2800" strike="noStrike" u="none">
                <a:solidFill>
                  <a:schemeClr val="dk1"/>
                </a:solidFill>
                <a:effectLst/>
                <a:uFillTx/>
                <a:latin typeface="Century Gothic"/>
              </a:rPr>
              <a:t>FDs = {</a:t>
            </a:r>
            <a:r>
              <a:rPr b="0" lang="en-US" sz="2800" strike="noStrike" u="none">
                <a:solidFill>
                  <a:schemeClr val="dk1"/>
                </a:solidFill>
                <a:effectLst/>
                <a:uFillTx/>
                <a:latin typeface="Century Gothic"/>
              </a:rPr>
              <a:t>	</a:t>
            </a:r>
            <a:r>
              <a:rPr b="0" lang="en-US" sz="2400" strike="noStrike" u="none">
                <a:solidFill>
                  <a:schemeClr val="dk1"/>
                </a:solidFill>
                <a:effectLst/>
                <a:uFillTx/>
                <a:latin typeface="Century Gothic"/>
              </a:rPr>
              <a:t>StudentID</a:t>
            </a:r>
            <a:r>
              <a:rPr b="0" lang="en-US" sz="2400" strike="noStrike" u="none">
                <a:solidFill>
                  <a:schemeClr val="dk1"/>
                </a:solidFill>
                <a:effectLst/>
                <a:uFillTx/>
                <a:latin typeface="Wingdings"/>
              </a:rPr>
              <a:t></a:t>
            </a:r>
            <a:r>
              <a:rPr b="0" lang="en-US" sz="2400" strike="noStrike" u="none">
                <a:solidFill>
                  <a:schemeClr val="dk1"/>
                </a:solidFill>
                <a:effectLst/>
                <a:uFillTx/>
                <a:latin typeface="Century Gothic"/>
              </a:rPr>
              <a:t>StudentName, Address, HouseName, HouseColor,</a:t>
            </a:r>
            <a:endParaRPr b="0" lang="en-US" sz="2400" strike="noStrike" u="none">
              <a:solidFill>
                <a:srgbClr val="000000"/>
              </a:solidFill>
              <a:effectLst/>
              <a:uFillTx/>
              <a:latin typeface="Arial"/>
            </a:endParaRPr>
          </a:p>
          <a:p>
            <a:pPr marL="914400" indent="457200" defTabSz="457200">
              <a:lnSpc>
                <a:spcPct val="100000"/>
              </a:lnSpc>
              <a:tabLst>
                <a:tab algn="l" pos="0"/>
              </a:tabLst>
            </a:pPr>
            <a:r>
              <a:rPr b="0" lang="en-US" sz="2400" strike="noStrike" u="none">
                <a:solidFill>
                  <a:schemeClr val="dk1"/>
                </a:solidFill>
                <a:effectLst/>
                <a:uFillTx/>
                <a:latin typeface="Century Gothic"/>
              </a:rPr>
              <a:t>HouseName</a:t>
            </a:r>
            <a:r>
              <a:rPr b="0" lang="en-US" sz="2400" strike="noStrike" u="none">
                <a:solidFill>
                  <a:schemeClr val="dk1"/>
                </a:solidFill>
                <a:effectLst/>
                <a:uFillTx/>
                <a:latin typeface="Wingdings"/>
              </a:rPr>
              <a:t></a:t>
            </a:r>
            <a:r>
              <a:rPr b="0" lang="en-US" sz="2400" strike="noStrike" u="none">
                <a:solidFill>
                  <a:schemeClr val="dk1"/>
                </a:solidFill>
                <a:effectLst/>
                <a:uFillTx/>
                <a:latin typeface="Century Gothic"/>
              </a:rPr>
              <a:t> HouseColor </a:t>
            </a:r>
            <a:endParaRPr b="0" lang="en-US" sz="2400" strike="noStrike" u="none">
              <a:solidFill>
                <a:srgbClr val="000000"/>
              </a:solidFill>
              <a:effectLst/>
              <a:uFillTx/>
              <a:latin typeface="Arial"/>
            </a:endParaRPr>
          </a:p>
          <a:p>
            <a:pPr marL="914400" indent="457200" defTabSz="457200">
              <a:lnSpc>
                <a:spcPct val="100000"/>
              </a:lnSpc>
              <a:tabLst>
                <a:tab algn="l" pos="0"/>
              </a:tabLst>
            </a:pPr>
            <a:r>
              <a:rPr b="0" lang="en-US" sz="2400" strike="noStrike" u="none">
                <a:solidFill>
                  <a:schemeClr val="dk1"/>
                </a:solidFill>
                <a:effectLst/>
                <a:uFillTx/>
                <a:latin typeface="Century Gothic"/>
              </a:rPr>
              <a:t>Subject</a:t>
            </a:r>
            <a:r>
              <a:rPr b="0" lang="en-US" sz="2400" strike="noStrike" u="none">
                <a:solidFill>
                  <a:schemeClr val="dk1"/>
                </a:solidFill>
                <a:effectLst/>
                <a:uFillTx/>
                <a:latin typeface="Wingdings"/>
              </a:rPr>
              <a:t></a:t>
            </a:r>
            <a:r>
              <a:rPr b="0" lang="en-US" sz="2400" strike="noStrike" u="none">
                <a:solidFill>
                  <a:schemeClr val="dk1"/>
                </a:solidFill>
                <a:effectLst/>
                <a:uFillTx/>
                <a:latin typeface="Century Gothic"/>
              </a:rPr>
              <a:t>SubjectCost, </a:t>
            </a:r>
            <a:endParaRPr b="0" lang="en-US" sz="2400" strike="noStrike" u="none">
              <a:solidFill>
                <a:srgbClr val="000000"/>
              </a:solidFill>
              <a:effectLst/>
              <a:uFillTx/>
              <a:latin typeface="Arial"/>
            </a:endParaRPr>
          </a:p>
          <a:p>
            <a:pPr marL="914400" indent="457200" defTabSz="457200">
              <a:lnSpc>
                <a:spcPct val="100000"/>
              </a:lnSpc>
              <a:tabLst>
                <a:tab algn="l" pos="0"/>
              </a:tabLst>
            </a:pPr>
            <a:r>
              <a:rPr b="0" lang="en-US" sz="2400" strike="noStrike" u="none">
                <a:solidFill>
                  <a:schemeClr val="dk1"/>
                </a:solidFill>
                <a:effectLst/>
                <a:uFillTx/>
                <a:latin typeface="Century Gothic"/>
              </a:rPr>
              <a:t>StudentID, subject </a:t>
            </a:r>
            <a:r>
              <a:rPr b="0" lang="en-US" sz="2800" strike="noStrike" u="none">
                <a:solidFill>
                  <a:schemeClr val="dk1"/>
                </a:solidFill>
                <a:effectLst/>
                <a:uFillTx/>
                <a:latin typeface="Wingdings"/>
              </a:rPr>
              <a:t></a:t>
            </a:r>
            <a:r>
              <a:rPr b="0" lang="en-US" sz="2400" strike="noStrike" u="none">
                <a:solidFill>
                  <a:schemeClr val="dk1"/>
                </a:solidFill>
                <a:effectLst/>
                <a:uFillTx/>
                <a:latin typeface="Century Gothic"/>
              </a:rPr>
              <a:t>Grade</a:t>
            </a:r>
            <a:r>
              <a:rPr b="0" lang="en-US" sz="2800" strike="noStrike" u="none">
                <a:solidFill>
                  <a:schemeClr val="dk1"/>
                </a:solidFill>
                <a:effectLst/>
                <a:uFillTx/>
                <a:latin typeface="Century Gothic"/>
              </a:rPr>
              <a:t>}</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9">
                                  <p:stCondLst>
                                    <p:cond delay="0"/>
                                  </p:stCondLst>
                                  <p:childTnLst>
                                    <p:set>
                                      <p:cBhvr>
                                        <p:cTn id="6" dur="1" fill="hold">
                                          <p:stCondLst>
                                            <p:cond delay="0"/>
                                          </p:stCondLst>
                                        </p:cTn>
                                        <p:tgtEl>
                                          <p:spTgt spid="274"/>
                                        </p:tgtEl>
                                        <p:attrNameLst>
                                          <p:attrName>style.visibility</p:attrName>
                                        </p:attrNameLst>
                                      </p:cBhvr>
                                      <p:to>
                                        <p:strVal val="visible"/>
                                      </p:to>
                                    </p:set>
                                    <p:animEffect filter="dissolve" transition="in">
                                      <p:cBhvr additive="repl">
                                        <p:cTn id="7" dur="5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6" name="PlaceHolder 1"/>
          <p:cNvSpPr>
            <a:spLocks noGrp="1"/>
          </p:cNvSpPr>
          <p:nvPr>
            <p:ph/>
          </p:nvPr>
        </p:nvSpPr>
        <p:spPr>
          <a:xfrm>
            <a:off x="147240" y="1107360"/>
            <a:ext cx="12043800" cy="5749560"/>
          </a:xfrm>
          <a:prstGeom prst="rect">
            <a:avLst/>
          </a:prstGeom>
          <a:solidFill>
            <a:schemeClr val="lt1"/>
          </a:solidFill>
          <a:ln w="0">
            <a:noFill/>
          </a:ln>
        </p:spPr>
        <p:txBody>
          <a:bodyPr lIns="91440" rIns="91440" tIns="45720" bIns="45720" anchor="t">
            <a:noAutofit/>
          </a:bodyPr>
          <a:p>
            <a:pPr marL="343080" indent="-343080" defTabSz="457200">
              <a:lnSpc>
                <a:spcPct val="150000"/>
              </a:lnSpc>
              <a:spcBef>
                <a:spcPts val="1001"/>
              </a:spcBef>
              <a:buClr>
                <a:srgbClr val="353535"/>
              </a:buClr>
              <a:buFont typeface="Wingdings" charset="2"/>
              <a:buChar char=""/>
            </a:pPr>
            <a:r>
              <a:rPr b="1" i="1" lang="en-US" sz="4000" strike="noStrike" u="none">
                <a:solidFill>
                  <a:schemeClr val="dk1">
                    <a:lumMod val="75000"/>
                    <a:lumOff val="25000"/>
                  </a:schemeClr>
                </a:solidFill>
                <a:effectLst/>
                <a:uFillTx/>
                <a:latin typeface="Century Gothic"/>
              </a:rPr>
              <a:t>Partial Dependency</a:t>
            </a:r>
            <a:r>
              <a:rPr b="0" lang="en-US" sz="4000" strike="noStrike" u="none">
                <a:solidFill>
                  <a:schemeClr val="dk1">
                    <a:lumMod val="75000"/>
                    <a:lumOff val="25000"/>
                  </a:schemeClr>
                </a:solidFill>
                <a:effectLst/>
                <a:uFillTx/>
                <a:latin typeface="Century Gothic"/>
              </a:rPr>
              <a:t> – when a non-key attribute is determined by a part, but not the whole, of a </a:t>
            </a:r>
            <a:r>
              <a:rPr b="1" lang="en-US" sz="4000" strike="noStrike" u="none">
                <a:solidFill>
                  <a:schemeClr val="dk1">
                    <a:lumMod val="75000"/>
                    <a:lumOff val="25000"/>
                  </a:schemeClr>
                </a:solidFill>
                <a:effectLst/>
                <a:uFillTx/>
                <a:latin typeface="Century Gothic"/>
              </a:rPr>
              <a:t>COMPOSITE</a:t>
            </a:r>
            <a:r>
              <a:rPr b="0" lang="en-US" sz="4000" strike="noStrike" u="none">
                <a:solidFill>
                  <a:schemeClr val="dk1">
                    <a:lumMod val="75000"/>
                    <a:lumOff val="25000"/>
                  </a:schemeClr>
                </a:solidFill>
                <a:effectLst/>
                <a:uFillTx/>
                <a:latin typeface="Century Gothic"/>
              </a:rPr>
              <a:t> primary key.</a:t>
            </a:r>
            <a:endParaRPr b="0" lang="en-US" sz="4000" strike="noStrike" u="none">
              <a:solidFill>
                <a:schemeClr val="dk1">
                  <a:lumMod val="75000"/>
                  <a:lumOff val="25000"/>
                </a:schemeClr>
              </a:solidFill>
              <a:effectLst/>
              <a:uFillTx/>
              <a:latin typeface="Century Gothic"/>
            </a:endParaRPr>
          </a:p>
          <a:p>
            <a:pPr indent="0" defTabSz="457200">
              <a:lnSpc>
                <a:spcPct val="150000"/>
              </a:lnSpc>
              <a:spcBef>
                <a:spcPts val="1001"/>
              </a:spcBef>
              <a:buNone/>
              <a:tabLst>
                <a:tab algn="l" pos="0"/>
              </a:tabLst>
            </a:pPr>
            <a:endParaRPr b="0" lang="en-US" sz="4000" strike="noStrike" u="none">
              <a:solidFill>
                <a:schemeClr val="dk1">
                  <a:lumMod val="75000"/>
                  <a:lumOff val="25000"/>
                </a:schemeClr>
              </a:solidFill>
              <a:effectLst/>
              <a:uFillTx/>
              <a:latin typeface="Century Gothic"/>
            </a:endParaRPr>
          </a:p>
        </p:txBody>
      </p:sp>
      <p:sp>
        <p:nvSpPr>
          <p:cNvPr id="277" name="Title 8"/>
          <p:cNvSpPr/>
          <p:nvPr/>
        </p:nvSpPr>
        <p:spPr>
          <a:xfrm>
            <a:off x="0" y="10800"/>
            <a:ext cx="12191760" cy="1096200"/>
          </a:xfrm>
          <a:prstGeom prst="rect">
            <a:avLst/>
          </a:prstGeom>
          <a:solidFill>
            <a:schemeClr val="bg1"/>
          </a:solidFill>
          <a:ln w="0">
            <a:solidFill>
              <a:srgbClr val="353535"/>
            </a:solidFill>
          </a:ln>
        </p:spPr>
        <p:style>
          <a:lnRef idx="0"/>
          <a:fillRef idx="0"/>
          <a:effectRef idx="0"/>
          <a:fontRef idx="minor"/>
        </p:style>
        <p:txBody>
          <a:bodyPr anchor="ctr">
            <a:noAutofit/>
          </a:bodyPr>
          <a:p>
            <a:pPr marL="914400" algn="ctr" defTabSz="457200">
              <a:lnSpc>
                <a:spcPct val="100000"/>
              </a:lnSpc>
              <a:tabLst>
                <a:tab algn="l" pos="0"/>
              </a:tabLst>
            </a:pPr>
            <a:r>
              <a:rPr b="1" lang="en-US" sz="4400" strike="noStrike" u="none">
                <a:solidFill>
                  <a:srgbClr val="002060"/>
                </a:solidFill>
                <a:effectLst/>
                <a:uFillTx/>
                <a:latin typeface="Century Gothic"/>
              </a:rPr>
              <a:t>2. </a:t>
            </a:r>
            <a:r>
              <a:rPr b="1" i="1" lang="en-US" sz="4400" strike="noStrike" u="none">
                <a:solidFill>
                  <a:schemeClr val="dk2"/>
                </a:solidFill>
                <a:effectLst/>
                <a:uFillTx/>
                <a:latin typeface="Century Gothic"/>
              </a:rPr>
              <a:t>Partial Dependency</a:t>
            </a:r>
            <a:endParaRPr b="0" lang="en-US" sz="4400" strike="noStrike" u="none">
              <a:solidFill>
                <a:srgbClr val="000000"/>
              </a:solidFill>
              <a:effectLst/>
              <a:uFillTx/>
              <a:latin typeface="Arial"/>
            </a:endParaRPr>
          </a:p>
        </p:txBody>
      </p:sp>
      <p:sp>
        <p:nvSpPr>
          <p:cNvPr id="278" name="Rectangle 3"/>
          <p:cNvSpPr/>
          <p:nvPr/>
        </p:nvSpPr>
        <p:spPr>
          <a:xfrm>
            <a:off x="1206360" y="3733920"/>
            <a:ext cx="7695720" cy="2361960"/>
          </a:xfrm>
          <a:prstGeom prst="rect">
            <a:avLst/>
          </a:prstGeom>
          <a:noFill/>
          <a:ln w="0">
            <a:noFill/>
          </a:ln>
        </p:spPr>
        <p:style>
          <a:lnRef idx="0"/>
          <a:fillRef idx="0"/>
          <a:effectRef idx="0"/>
          <a:fontRef idx="minor"/>
        </p:style>
        <p:txBody>
          <a:bodyPr anchor="t">
            <a:normAutofit/>
          </a:bodyPr>
          <a:p>
            <a:pPr defTabSz="457200">
              <a:lnSpc>
                <a:spcPct val="90000"/>
              </a:lnSpc>
              <a:spcBef>
                <a:spcPts val="1001"/>
              </a:spcBef>
            </a:pP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9" name="PlaceHolder 1"/>
          <p:cNvSpPr>
            <a:spLocks noGrp="1"/>
          </p:cNvSpPr>
          <p:nvPr>
            <p:ph/>
          </p:nvPr>
        </p:nvSpPr>
        <p:spPr>
          <a:xfrm>
            <a:off x="147240" y="1107360"/>
            <a:ext cx="12043800" cy="5749560"/>
          </a:xfrm>
          <a:prstGeom prst="rect">
            <a:avLst/>
          </a:prstGeom>
          <a:solidFill>
            <a:schemeClr val="lt1"/>
          </a:solidFill>
          <a:ln w="0">
            <a:noFill/>
          </a:ln>
        </p:spPr>
        <p:txBody>
          <a:bodyPr lIns="91440" rIns="91440" tIns="45720" bIns="45720" anchor="t">
            <a:noAutofit/>
          </a:bodyPr>
          <a:p>
            <a:pPr marL="343080" indent="-343080" defTabSz="457200">
              <a:lnSpc>
                <a:spcPct val="150000"/>
              </a:lnSpc>
              <a:spcBef>
                <a:spcPts val="1001"/>
              </a:spcBef>
              <a:buClr>
                <a:srgbClr val="353535"/>
              </a:buClr>
              <a:buFont typeface="Wingdings" charset="2"/>
              <a:buChar char=""/>
            </a:pPr>
            <a:r>
              <a:rPr b="1" i="1" lang="en-US" sz="4000" strike="noStrike" u="none">
                <a:solidFill>
                  <a:schemeClr val="dk1">
                    <a:lumMod val="75000"/>
                    <a:lumOff val="25000"/>
                  </a:schemeClr>
                </a:solidFill>
                <a:effectLst/>
                <a:uFillTx/>
                <a:latin typeface="Century Gothic"/>
              </a:rPr>
              <a:t>Transitive Dependency</a:t>
            </a:r>
            <a:r>
              <a:rPr b="0" lang="en-US" sz="4000" strike="noStrike" u="none">
                <a:solidFill>
                  <a:schemeClr val="dk1">
                    <a:lumMod val="75000"/>
                    <a:lumOff val="25000"/>
                  </a:schemeClr>
                </a:solidFill>
                <a:effectLst/>
                <a:uFillTx/>
                <a:latin typeface="Century Gothic"/>
              </a:rPr>
              <a:t> – when a non-key attribute determines another non-key attribute.</a:t>
            </a:r>
            <a:endParaRPr b="0" lang="en-US" sz="4000" strike="noStrike" u="none">
              <a:solidFill>
                <a:schemeClr val="dk1">
                  <a:lumMod val="75000"/>
                  <a:lumOff val="25000"/>
                </a:schemeClr>
              </a:solidFill>
              <a:effectLst/>
              <a:uFillTx/>
              <a:latin typeface="Century Gothic"/>
            </a:endParaRPr>
          </a:p>
        </p:txBody>
      </p:sp>
      <p:sp>
        <p:nvSpPr>
          <p:cNvPr id="280" name="Title 8"/>
          <p:cNvSpPr/>
          <p:nvPr/>
        </p:nvSpPr>
        <p:spPr>
          <a:xfrm>
            <a:off x="0" y="10800"/>
            <a:ext cx="12191760" cy="1096200"/>
          </a:xfrm>
          <a:prstGeom prst="rect">
            <a:avLst/>
          </a:prstGeom>
          <a:solidFill>
            <a:schemeClr val="bg1"/>
          </a:solidFill>
          <a:ln w="0">
            <a:solidFill>
              <a:srgbClr val="353535"/>
            </a:solidFill>
          </a:ln>
        </p:spPr>
        <p:style>
          <a:lnRef idx="0"/>
          <a:fillRef idx="0"/>
          <a:effectRef idx="0"/>
          <a:fontRef idx="minor"/>
        </p:style>
        <p:txBody>
          <a:bodyPr anchor="ctr">
            <a:noAutofit/>
          </a:bodyPr>
          <a:p>
            <a:pPr marL="914400" algn="ctr" defTabSz="457200">
              <a:lnSpc>
                <a:spcPct val="100000"/>
              </a:lnSpc>
              <a:tabLst>
                <a:tab algn="l" pos="0"/>
              </a:tabLst>
            </a:pPr>
            <a:r>
              <a:rPr b="1" lang="en-US" sz="4400" strike="noStrike" u="none">
                <a:solidFill>
                  <a:srgbClr val="002060"/>
                </a:solidFill>
                <a:effectLst/>
                <a:uFillTx/>
                <a:latin typeface="Century Gothic"/>
              </a:rPr>
              <a:t>3. </a:t>
            </a:r>
            <a:r>
              <a:rPr b="1" i="1" lang="en-US" sz="4400" strike="noStrike" u="none">
                <a:solidFill>
                  <a:schemeClr val="dk2"/>
                </a:solidFill>
                <a:effectLst/>
                <a:uFillTx/>
                <a:latin typeface="Century Gothic"/>
              </a:rPr>
              <a:t>Transitive Dependency</a:t>
            </a:r>
            <a:endParaRPr b="0" lang="en-US" sz="4400" strike="noStrike" u="none">
              <a:solidFill>
                <a:srgbClr val="000000"/>
              </a:solidFill>
              <a:effectLst/>
              <a:uFillTx/>
              <a:latin typeface="Arial"/>
            </a:endParaRPr>
          </a:p>
        </p:txBody>
      </p:sp>
      <p:sp>
        <p:nvSpPr>
          <p:cNvPr id="281" name="Rectangle 3"/>
          <p:cNvSpPr/>
          <p:nvPr/>
        </p:nvSpPr>
        <p:spPr>
          <a:xfrm>
            <a:off x="1206360" y="3733920"/>
            <a:ext cx="7695720" cy="2361960"/>
          </a:xfrm>
          <a:prstGeom prst="rect">
            <a:avLst/>
          </a:prstGeom>
          <a:noFill/>
          <a:ln w="0">
            <a:noFill/>
          </a:ln>
        </p:spPr>
        <p:style>
          <a:lnRef idx="0"/>
          <a:fillRef idx="0"/>
          <a:effectRef idx="0"/>
          <a:fontRef idx="minor"/>
        </p:style>
        <p:txBody>
          <a:bodyPr anchor="t">
            <a:normAutofit/>
          </a:bodyPr>
          <a:p>
            <a:pPr defTabSz="457200">
              <a:lnSpc>
                <a:spcPct val="90000"/>
              </a:lnSpc>
              <a:spcBef>
                <a:spcPts val="1001"/>
              </a:spcBef>
            </a:pP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282" name="Picture 3" descr=""/>
          <p:cNvPicPr/>
          <p:nvPr/>
        </p:nvPicPr>
        <p:blipFill>
          <a:blip r:embed="rId1"/>
          <a:stretch/>
        </p:blipFill>
        <p:spPr>
          <a:xfrm>
            <a:off x="1446480" y="891000"/>
            <a:ext cx="9298440" cy="5966640"/>
          </a:xfrm>
          <a:prstGeom prst="rect">
            <a:avLst/>
          </a:prstGeom>
          <a:noFill/>
          <a:ln w="0">
            <a:noFill/>
          </a:ln>
        </p:spPr>
      </p:pic>
      <p:sp>
        <p:nvSpPr>
          <p:cNvPr id="283" name="Title 8"/>
          <p:cNvSpPr/>
          <p:nvPr/>
        </p:nvSpPr>
        <p:spPr>
          <a:xfrm>
            <a:off x="0" y="10800"/>
            <a:ext cx="12191760" cy="880560"/>
          </a:xfrm>
          <a:prstGeom prst="rect">
            <a:avLst/>
          </a:prstGeom>
          <a:solidFill>
            <a:schemeClr val="accent4"/>
          </a:solidFill>
          <a:ln w="0">
            <a:noFill/>
          </a:ln>
        </p:spPr>
        <p:style>
          <a:lnRef idx="0"/>
          <a:fillRef idx="0"/>
          <a:effectRef idx="0"/>
          <a:fontRef idx="minor"/>
        </p:style>
        <p:txBody>
          <a:bodyPr anchor="ctr">
            <a:noAutofit/>
          </a:bodyPr>
          <a:p>
            <a:pPr algn="ctr" defTabSz="457200">
              <a:lnSpc>
                <a:spcPct val="100000"/>
              </a:lnSpc>
            </a:pPr>
            <a:r>
              <a:rPr b="1" lang="en-US" sz="4800" strike="noStrike" u="none">
                <a:solidFill>
                  <a:schemeClr val="lt1"/>
                </a:solidFill>
                <a:effectLst/>
                <a:uFillTx/>
                <a:latin typeface="comic"/>
              </a:rPr>
              <a:t>III.2. Normal Forms</a:t>
            </a:r>
            <a:endParaRPr b="0" lang="en-US" sz="4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4" name="PlaceHolder 1"/>
          <p:cNvSpPr>
            <a:spLocks noGrp="1"/>
          </p:cNvSpPr>
          <p:nvPr>
            <p:ph/>
          </p:nvPr>
        </p:nvSpPr>
        <p:spPr>
          <a:xfrm>
            <a:off x="135360" y="891720"/>
            <a:ext cx="11961720" cy="2832480"/>
          </a:xfrm>
          <a:prstGeom prst="rect">
            <a:avLst/>
          </a:prstGeom>
          <a:solidFill>
            <a:schemeClr val="accent6">
              <a:lumMod val="40000"/>
              <a:lumOff val="60000"/>
            </a:schemeClr>
          </a:solidFill>
          <a:ln w="0">
            <a:noFill/>
          </a:ln>
        </p:spPr>
        <p:txBody>
          <a:bodyPr lIns="91440" rIns="91440" tIns="45720" bIns="45720" anchor="t">
            <a:noAutofit/>
          </a:bodyPr>
          <a:p>
            <a:pPr marL="343080" indent="-343080" defTabSz="457200">
              <a:lnSpc>
                <a:spcPct val="150000"/>
              </a:lnSpc>
              <a:spcBef>
                <a:spcPts val="1001"/>
              </a:spcBef>
              <a:buClr>
                <a:srgbClr val="353535"/>
              </a:buClr>
              <a:buFont typeface="Wingdings 3" charset="2"/>
              <a:buChar char=""/>
            </a:pPr>
            <a:r>
              <a:rPr b="0" lang="en-US" sz="3600" strike="noStrike" u="none">
                <a:solidFill>
                  <a:srgbClr val="002060"/>
                </a:solidFill>
                <a:effectLst/>
                <a:uFillTx/>
                <a:latin typeface="Century Gothic"/>
              </a:rPr>
              <a:t>1NF A relation R is in first normal form (1NF)</a:t>
            </a:r>
            <a:endParaRPr b="0" lang="en-US" sz="3600" strike="noStrike" u="none">
              <a:solidFill>
                <a:schemeClr val="dk1">
                  <a:lumMod val="75000"/>
                  <a:lumOff val="25000"/>
                </a:schemeClr>
              </a:solidFill>
              <a:effectLst/>
              <a:uFillTx/>
              <a:latin typeface="Century Gothic"/>
            </a:endParaRPr>
          </a:p>
          <a:p>
            <a:pPr indent="0" algn="ctr" defTabSz="457200">
              <a:lnSpc>
                <a:spcPct val="150000"/>
              </a:lnSpc>
              <a:spcBef>
                <a:spcPts val="1001"/>
              </a:spcBef>
              <a:buNone/>
              <a:tabLst>
                <a:tab algn="l" pos="0"/>
              </a:tabLst>
            </a:pPr>
            <a:r>
              <a:rPr b="1" lang="en-US" sz="3600" strike="noStrike" u="none">
                <a:solidFill>
                  <a:srgbClr val="002060"/>
                </a:solidFill>
                <a:effectLst/>
                <a:uFillTx/>
                <a:latin typeface="Century Gothic"/>
              </a:rPr>
              <a:t> if and only if </a:t>
            </a:r>
            <a:endParaRPr b="0" lang="en-US" sz="3600" strike="noStrike" u="none">
              <a:solidFill>
                <a:schemeClr val="dk1">
                  <a:lumMod val="75000"/>
                  <a:lumOff val="25000"/>
                </a:schemeClr>
              </a:solidFill>
              <a:effectLst/>
              <a:uFillTx/>
              <a:latin typeface="Century Gothic"/>
            </a:endParaRPr>
          </a:p>
          <a:p>
            <a:pPr indent="0" defTabSz="457200">
              <a:lnSpc>
                <a:spcPct val="150000"/>
              </a:lnSpc>
              <a:spcBef>
                <a:spcPts val="1001"/>
              </a:spcBef>
              <a:buNone/>
              <a:tabLst>
                <a:tab algn="l" pos="0"/>
              </a:tabLst>
            </a:pPr>
            <a:r>
              <a:rPr b="0" lang="en-US" sz="3600" strike="noStrike" u="none">
                <a:solidFill>
                  <a:srgbClr val="002060"/>
                </a:solidFill>
                <a:effectLst/>
                <a:uFillTx/>
                <a:latin typeface="Century Gothic"/>
              </a:rPr>
              <a:t>all underlying domains contain atomic values only</a:t>
            </a:r>
            <a:r>
              <a:rPr b="0" lang="en-US" sz="2800" strike="noStrike" u="none">
                <a:solidFill>
                  <a:srgbClr val="002060"/>
                </a:solidFill>
                <a:effectLst/>
                <a:uFillTx/>
                <a:latin typeface="Century Gothic"/>
              </a:rPr>
              <a:t>.</a:t>
            </a:r>
            <a:endParaRPr b="0" lang="en-US" sz="2800" strike="noStrike" u="none">
              <a:solidFill>
                <a:schemeClr val="dk1">
                  <a:lumMod val="75000"/>
                  <a:lumOff val="25000"/>
                </a:schemeClr>
              </a:solidFill>
              <a:effectLst/>
              <a:uFillTx/>
              <a:latin typeface="Century Gothic"/>
            </a:endParaRPr>
          </a:p>
        </p:txBody>
      </p:sp>
      <p:pic>
        <p:nvPicPr>
          <p:cNvPr id="285" name="Picture 2" descr=""/>
          <p:cNvPicPr/>
          <p:nvPr/>
        </p:nvPicPr>
        <p:blipFill>
          <a:blip r:embed="rId1"/>
          <a:stretch/>
        </p:blipFill>
        <p:spPr>
          <a:xfrm>
            <a:off x="135360" y="5375880"/>
            <a:ext cx="12152880" cy="1481760"/>
          </a:xfrm>
          <a:prstGeom prst="rect">
            <a:avLst/>
          </a:prstGeom>
          <a:noFill/>
          <a:ln w="0">
            <a:noFill/>
          </a:ln>
        </p:spPr>
      </p:pic>
      <p:sp>
        <p:nvSpPr>
          <p:cNvPr id="286" name="Title 8"/>
          <p:cNvSpPr/>
          <p:nvPr/>
        </p:nvSpPr>
        <p:spPr>
          <a:xfrm>
            <a:off x="0" y="10800"/>
            <a:ext cx="12191760" cy="880560"/>
          </a:xfrm>
          <a:prstGeom prst="rect">
            <a:avLst/>
          </a:prstGeom>
          <a:solidFill>
            <a:srgbClr val="7d0d2d"/>
          </a:solidFill>
          <a:ln w="0">
            <a:noFill/>
          </a:ln>
        </p:spPr>
        <p:style>
          <a:lnRef idx="0"/>
          <a:fillRef idx="0"/>
          <a:effectRef idx="0"/>
          <a:fontRef idx="minor"/>
        </p:style>
        <p:txBody>
          <a:bodyPr anchor="ctr">
            <a:noAutofit/>
          </a:bodyPr>
          <a:p>
            <a:pPr algn="ctr" defTabSz="457200">
              <a:lnSpc>
                <a:spcPct val="100000"/>
              </a:lnSpc>
            </a:pPr>
            <a:r>
              <a:rPr b="1" lang="en-US" sz="6600" strike="noStrike" u="none">
                <a:solidFill>
                  <a:srgbClr val="002060"/>
                </a:solidFill>
                <a:effectLst/>
                <a:uFillTx/>
                <a:latin typeface="Century Gothic"/>
              </a:rPr>
              <a:t>First normal form</a:t>
            </a:r>
            <a:r>
              <a:rPr b="1" lang="en-US" sz="6600" strike="noStrike" u="none">
                <a:solidFill>
                  <a:schemeClr val="lt1"/>
                </a:solidFill>
                <a:effectLst/>
                <a:uFillTx/>
                <a:latin typeface="comic"/>
              </a:rPr>
              <a:t>1NF</a:t>
            </a:r>
            <a:endParaRPr b="0" lang="en-US" sz="6600" strike="noStrike" u="none">
              <a:solidFill>
                <a:srgbClr val="ffffff"/>
              </a:solidFill>
              <a:effectLst/>
              <a:uFillTx/>
              <a:latin typeface="Arial"/>
            </a:endParaRPr>
          </a:p>
        </p:txBody>
      </p:sp>
      <p:sp>
        <p:nvSpPr>
          <p:cNvPr id="287" name="Oval 2"/>
          <p:cNvSpPr/>
          <p:nvPr/>
        </p:nvSpPr>
        <p:spPr>
          <a:xfrm>
            <a:off x="7567200" y="4304160"/>
            <a:ext cx="2793600" cy="840240"/>
          </a:xfrm>
          <a:prstGeom prst="ellipse">
            <a:avLst/>
          </a:prstGeom>
          <a:solidFill>
            <a:srgbClr val="ff0000"/>
          </a:solidFill>
          <a:ln>
            <a:noFill/>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tabLst>
                <a:tab algn="l" pos="0"/>
              </a:tabLst>
            </a:pPr>
            <a:r>
              <a:rPr b="1" lang="en-AU" sz="3600" strike="noStrike" u="none">
                <a:solidFill>
                  <a:schemeClr val="lt1"/>
                </a:solidFill>
                <a:effectLst/>
                <a:uFillTx/>
                <a:latin typeface="Calibri"/>
              </a:rPr>
              <a:t>Is it 1NF?</a:t>
            </a:r>
            <a:endParaRPr b="0" lang="en-US" sz="3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1662480" y="1073160"/>
            <a:ext cx="10099800" cy="993240"/>
          </a:xfrm>
          <a:prstGeom prst="rect">
            <a:avLst/>
          </a:prstGeom>
          <a:noFill/>
          <a:ln w="0">
            <a:noFill/>
          </a:ln>
        </p:spPr>
        <p:txBody>
          <a:bodyPr lIns="91440" rIns="91440" tIns="45720" bIns="45720" anchor="t">
            <a:noAutofit/>
          </a:bodyPr>
          <a:p>
            <a:pPr indent="0" defTabSz="457200">
              <a:lnSpc>
                <a:spcPct val="100000"/>
              </a:lnSpc>
              <a:buNone/>
            </a:pPr>
            <a:r>
              <a:rPr b="1" lang="en-AU" sz="3200" strike="noStrike" u="none">
                <a:solidFill>
                  <a:srgbClr val="1b5ad7"/>
                </a:solidFill>
                <a:effectLst/>
                <a:uFillTx/>
                <a:latin typeface="Century Gothic"/>
              </a:rPr>
              <a:t>No</a:t>
            </a:r>
            <a:r>
              <a:rPr b="1" lang="en-US" sz="3200" strike="noStrike" u="none">
                <a:solidFill>
                  <a:srgbClr val="1b5ad7"/>
                </a:solidFill>
                <a:effectLst/>
                <a:uFillTx/>
                <a:latin typeface="Century Gothic"/>
              </a:rPr>
              <a:t> 1NF. T</a:t>
            </a:r>
            <a:r>
              <a:rPr b="1" lang="en-AU" sz="3200" strike="noStrike" u="none">
                <a:solidFill>
                  <a:srgbClr val="1b5ad7"/>
                </a:solidFill>
                <a:effectLst/>
                <a:uFillTx/>
                <a:latin typeface="Century Gothic"/>
              </a:rPr>
              <a:t>here are repeating groups (subject, subjectcost, grade)</a:t>
            </a:r>
            <a:endParaRPr b="0" lang="en-US" sz="3200" strike="noStrike" u="none">
              <a:solidFill>
                <a:schemeClr val="dk1"/>
              </a:solidFill>
              <a:effectLst/>
              <a:uFillTx/>
              <a:latin typeface="Century Gothic"/>
            </a:endParaRPr>
          </a:p>
        </p:txBody>
      </p:sp>
      <p:pic>
        <p:nvPicPr>
          <p:cNvPr id="289" name="Picture 2" descr=""/>
          <p:cNvPicPr/>
          <p:nvPr/>
        </p:nvPicPr>
        <p:blipFill>
          <a:blip r:embed="rId1"/>
          <a:stretch/>
        </p:blipFill>
        <p:spPr>
          <a:xfrm>
            <a:off x="410040" y="2832120"/>
            <a:ext cx="11781360" cy="1436760"/>
          </a:xfrm>
          <a:prstGeom prst="rect">
            <a:avLst/>
          </a:prstGeom>
          <a:noFill/>
          <a:ln w="0">
            <a:noFill/>
          </a:ln>
        </p:spPr>
      </p:pic>
      <p:sp>
        <p:nvSpPr>
          <p:cNvPr id="290" name="Title 1"/>
          <p:cNvSpPr/>
          <p:nvPr/>
        </p:nvSpPr>
        <p:spPr>
          <a:xfrm>
            <a:off x="1981080" y="4765680"/>
            <a:ext cx="8229240" cy="1142640"/>
          </a:xfrm>
          <a:prstGeom prst="rect">
            <a:avLst/>
          </a:prstGeom>
          <a:solidFill>
            <a:srgbClr val="ff0000"/>
          </a:solidFill>
          <a:ln w="0">
            <a:noFill/>
          </a:ln>
        </p:spPr>
        <p:style>
          <a:lnRef idx="0"/>
          <a:fillRef idx="0"/>
          <a:effectRef idx="0"/>
          <a:fontRef idx="minor"/>
        </p:style>
        <p:txBody>
          <a:bodyPr lIns="90000" rIns="90000" tIns="45000" bIns="45000" anchor="ctr">
            <a:normAutofit/>
          </a:bodyPr>
          <a:p>
            <a:pPr algn="ctr" defTabSz="457200">
              <a:lnSpc>
                <a:spcPct val="100000"/>
              </a:lnSpc>
            </a:pPr>
            <a:r>
              <a:rPr b="1" lang="en-AU" sz="4000" strike="noStrike" u="none">
                <a:solidFill>
                  <a:schemeClr val="dk1"/>
                </a:solidFill>
                <a:effectLst/>
                <a:uFillTx/>
                <a:latin typeface="Century Gothic"/>
              </a:rPr>
              <a:t>How can you make it 1NF?</a:t>
            </a:r>
            <a:endParaRPr b="0" lang="en-US" sz="4000" strike="noStrike" u="none">
              <a:solidFill>
                <a:srgbClr val="ffffff"/>
              </a:solidFill>
              <a:effectLst/>
              <a:uFillTx/>
              <a:latin typeface="Arial"/>
            </a:endParaRPr>
          </a:p>
        </p:txBody>
      </p:sp>
      <p:sp>
        <p:nvSpPr>
          <p:cNvPr id="291" name="Title 8"/>
          <p:cNvSpPr/>
          <p:nvPr/>
        </p:nvSpPr>
        <p:spPr>
          <a:xfrm>
            <a:off x="0" y="10800"/>
            <a:ext cx="12191760" cy="880560"/>
          </a:xfrm>
          <a:prstGeom prst="rect">
            <a:avLst/>
          </a:prstGeom>
          <a:solidFill>
            <a:srgbClr val="7d0d2d"/>
          </a:solidFill>
          <a:ln w="0">
            <a:noFill/>
          </a:ln>
        </p:spPr>
        <p:style>
          <a:lnRef idx="0"/>
          <a:fillRef idx="0"/>
          <a:effectRef idx="0"/>
          <a:fontRef idx="minor"/>
        </p:style>
        <p:txBody>
          <a:bodyPr anchor="ctr">
            <a:noAutofit/>
          </a:bodyPr>
          <a:p>
            <a:pPr algn="ctr" defTabSz="457200">
              <a:lnSpc>
                <a:spcPct val="100000"/>
              </a:lnSpc>
            </a:pPr>
            <a:r>
              <a:rPr b="1" lang="en-US" sz="6600" strike="noStrike" u="none">
                <a:solidFill>
                  <a:schemeClr val="lt1"/>
                </a:solidFill>
                <a:effectLst/>
                <a:uFillTx/>
                <a:latin typeface="comic"/>
              </a:rPr>
              <a:t>1NF</a:t>
            </a:r>
            <a:endParaRPr b="0" lang="en-US" sz="6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488880" y="1152000"/>
            <a:ext cx="11295720" cy="1142640"/>
          </a:xfrm>
          <a:prstGeom prst="rect">
            <a:avLst/>
          </a:prstGeom>
          <a:noFill/>
          <a:ln w="0">
            <a:noFill/>
          </a:ln>
        </p:spPr>
        <p:txBody>
          <a:bodyPr lIns="91440" rIns="91440" tIns="45720" bIns="45720" anchor="t">
            <a:noAutofit/>
          </a:bodyPr>
          <a:p>
            <a:pPr indent="0" algn="ctr" defTabSz="457200">
              <a:lnSpc>
                <a:spcPct val="100000"/>
              </a:lnSpc>
              <a:buNone/>
            </a:pPr>
            <a:r>
              <a:rPr b="1" lang="en-AU" sz="3600" strike="noStrike" u="none">
                <a:solidFill>
                  <a:srgbClr val="1b5ad7"/>
                </a:solidFill>
                <a:effectLst/>
                <a:uFillTx/>
                <a:latin typeface="Century Gothic"/>
              </a:rPr>
              <a:t>Create new rows so each cell contains only one value</a:t>
            </a:r>
            <a:endParaRPr b="0" lang="en-US" sz="3600" strike="noStrike" u="none">
              <a:solidFill>
                <a:schemeClr val="dk1"/>
              </a:solidFill>
              <a:effectLst/>
              <a:uFillTx/>
              <a:latin typeface="Century Gothic"/>
            </a:endParaRPr>
          </a:p>
        </p:txBody>
      </p:sp>
      <p:pic>
        <p:nvPicPr>
          <p:cNvPr id="293" name="Picture 2" descr=""/>
          <p:cNvPicPr/>
          <p:nvPr/>
        </p:nvPicPr>
        <p:blipFill>
          <a:blip r:embed="rId1"/>
          <a:stretch/>
        </p:blipFill>
        <p:spPr>
          <a:xfrm>
            <a:off x="812880" y="4234320"/>
            <a:ext cx="11313360" cy="1353960"/>
          </a:xfrm>
          <a:prstGeom prst="rect">
            <a:avLst/>
          </a:prstGeom>
          <a:noFill/>
          <a:ln w="0">
            <a:noFill/>
          </a:ln>
        </p:spPr>
      </p:pic>
      <p:sp>
        <p:nvSpPr>
          <p:cNvPr id="294" name="Title 1"/>
          <p:cNvSpPr/>
          <p:nvPr/>
        </p:nvSpPr>
        <p:spPr>
          <a:xfrm>
            <a:off x="2063880" y="5714640"/>
            <a:ext cx="8229240" cy="1142640"/>
          </a:xfrm>
          <a:prstGeom prst="rect">
            <a:avLst/>
          </a:prstGeom>
          <a:noFill/>
          <a:ln w="0">
            <a:noFill/>
          </a:ln>
        </p:spPr>
        <p:style>
          <a:lnRef idx="0"/>
          <a:fillRef idx="0"/>
          <a:effectRef idx="0"/>
          <a:fontRef idx="minor"/>
        </p:style>
        <p:txBody>
          <a:bodyPr lIns="90000" rIns="90000" tIns="45000" bIns="45000" anchor="ctr">
            <a:noAutofit/>
          </a:bodyPr>
          <a:p>
            <a:pPr algn="ctr" defTabSz="457200">
              <a:lnSpc>
                <a:spcPct val="100000"/>
              </a:lnSpc>
            </a:pPr>
            <a:r>
              <a:rPr b="1" lang="en-AU" sz="3200" strike="noStrike" u="none">
                <a:solidFill>
                  <a:schemeClr val="dk1"/>
                </a:solidFill>
                <a:effectLst/>
                <a:uFillTx/>
                <a:latin typeface="Century Gothic"/>
              </a:rPr>
              <a:t>But now look – is the </a:t>
            </a:r>
            <a:r>
              <a:rPr b="1" i="1" lang="en-AU" sz="3200" strike="noStrike" u="none">
                <a:solidFill>
                  <a:schemeClr val="dk1"/>
                </a:solidFill>
                <a:effectLst/>
                <a:uFillTx/>
                <a:latin typeface="Century Gothic"/>
              </a:rPr>
              <a:t>studentID</a:t>
            </a:r>
            <a:r>
              <a:rPr b="1" lang="en-AU" sz="3200" strike="noStrike" u="none">
                <a:solidFill>
                  <a:schemeClr val="dk1"/>
                </a:solidFill>
                <a:effectLst/>
                <a:uFillTx/>
                <a:latin typeface="Century Gothic"/>
              </a:rPr>
              <a:t> primary key still valid?</a:t>
            </a:r>
            <a:endParaRPr b="0" lang="en-US" sz="3200" strike="noStrike" u="none">
              <a:solidFill>
                <a:srgbClr val="000000"/>
              </a:solidFill>
              <a:effectLst/>
              <a:uFillTx/>
              <a:latin typeface="Arial"/>
            </a:endParaRPr>
          </a:p>
        </p:txBody>
      </p:sp>
      <p:pic>
        <p:nvPicPr>
          <p:cNvPr id="295" name="Picture 2" descr=""/>
          <p:cNvPicPr/>
          <p:nvPr/>
        </p:nvPicPr>
        <p:blipFill>
          <a:blip r:embed="rId2"/>
          <a:stretch/>
        </p:blipFill>
        <p:spPr>
          <a:xfrm>
            <a:off x="812880" y="2395080"/>
            <a:ext cx="10349640" cy="1262160"/>
          </a:xfrm>
          <a:prstGeom prst="rect">
            <a:avLst/>
          </a:prstGeom>
          <a:noFill/>
          <a:ln w="0">
            <a:noFill/>
          </a:ln>
        </p:spPr>
      </p:pic>
      <p:sp>
        <p:nvSpPr>
          <p:cNvPr id="296" name="Down Arrow 6"/>
          <p:cNvSpPr/>
          <p:nvPr/>
        </p:nvSpPr>
        <p:spPr>
          <a:xfrm>
            <a:off x="5664240" y="3657600"/>
            <a:ext cx="647280" cy="576000"/>
          </a:xfrm>
          <a:prstGeom prst="downArrow">
            <a:avLst>
              <a:gd name="adj1" fmla="val 50000"/>
              <a:gd name="adj2" fmla="val 50000"/>
            </a:avLst>
          </a:prstGeom>
          <a:solidFill>
            <a:srgbClr val="353535"/>
          </a:solidFill>
          <a:ln cap="rnd">
            <a:solidFill>
              <a:srgbClr val="27272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AU" sz="1800" strike="noStrike" u="none">
              <a:solidFill>
                <a:schemeClr val="lt1"/>
              </a:solidFill>
              <a:effectLst/>
              <a:uFillTx/>
              <a:latin typeface="Century Gothic"/>
            </a:endParaRPr>
          </a:p>
        </p:txBody>
      </p:sp>
      <p:sp>
        <p:nvSpPr>
          <p:cNvPr id="297" name="Title 8"/>
          <p:cNvSpPr/>
          <p:nvPr/>
        </p:nvSpPr>
        <p:spPr>
          <a:xfrm>
            <a:off x="0" y="10800"/>
            <a:ext cx="12191760" cy="880560"/>
          </a:xfrm>
          <a:prstGeom prst="rect">
            <a:avLst/>
          </a:prstGeom>
          <a:solidFill>
            <a:srgbClr val="7d0d2d"/>
          </a:solidFill>
          <a:ln w="0">
            <a:noFill/>
          </a:ln>
        </p:spPr>
        <p:style>
          <a:lnRef idx="0"/>
          <a:fillRef idx="0"/>
          <a:effectRef idx="0"/>
          <a:fontRef idx="minor"/>
        </p:style>
        <p:txBody>
          <a:bodyPr anchor="ctr">
            <a:noAutofit/>
          </a:bodyPr>
          <a:p>
            <a:pPr algn="ctr" defTabSz="457200">
              <a:lnSpc>
                <a:spcPct val="100000"/>
              </a:lnSpc>
            </a:pPr>
            <a:r>
              <a:rPr b="1" lang="en-US" sz="6600" strike="noStrike" u="none">
                <a:solidFill>
                  <a:schemeClr val="lt1"/>
                </a:solidFill>
                <a:effectLst/>
                <a:uFillTx/>
                <a:latin typeface="comic"/>
              </a:rPr>
              <a:t>1NF</a:t>
            </a:r>
            <a:endParaRPr b="0" lang="en-US" sz="6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2" name="Title 8"/>
          <p:cNvSpPr/>
          <p:nvPr/>
        </p:nvSpPr>
        <p:spPr>
          <a:xfrm>
            <a:off x="101520" y="1144800"/>
            <a:ext cx="12089520" cy="3706920"/>
          </a:xfrm>
          <a:prstGeom prst="rect">
            <a:avLst/>
          </a:prstGeom>
          <a:solidFill>
            <a:srgbClr val="00b050"/>
          </a:solidFill>
          <a:ln w="0">
            <a:noFill/>
          </a:ln>
        </p:spPr>
        <p:style>
          <a:lnRef idx="0"/>
          <a:fillRef idx="0"/>
          <a:effectRef idx="0"/>
          <a:fontRef idx="minor"/>
        </p:style>
        <p:txBody>
          <a:bodyPr anchor="ctr">
            <a:noAutofit/>
          </a:bodyPr>
          <a:p>
            <a:pPr algn="ctr" defTabSz="457200">
              <a:lnSpc>
                <a:spcPct val="100000"/>
              </a:lnSpc>
            </a:pPr>
            <a:r>
              <a:rPr b="1" lang="en-US" sz="8800" strike="noStrike" u="none">
                <a:solidFill>
                  <a:schemeClr val="lt1"/>
                </a:solidFill>
                <a:effectLst/>
                <a:uFillTx/>
                <a:latin typeface="comic"/>
              </a:rPr>
              <a:t>II.</a:t>
            </a:r>
            <a:endParaRPr b="0" lang="en-US" sz="8800" strike="noStrike" u="none">
              <a:solidFill>
                <a:srgbClr val="ffffff"/>
              </a:solidFill>
              <a:effectLst/>
              <a:uFillTx/>
              <a:latin typeface="Arial"/>
            </a:endParaRPr>
          </a:p>
          <a:p>
            <a:pPr algn="ctr" defTabSz="457200">
              <a:lnSpc>
                <a:spcPct val="100000"/>
              </a:lnSpc>
            </a:pPr>
            <a:r>
              <a:rPr b="1" lang="en-US" sz="8800" strike="noStrike" u="none">
                <a:solidFill>
                  <a:schemeClr val="lt1"/>
                </a:solidFill>
                <a:effectLst/>
                <a:uFillTx/>
                <a:latin typeface="comic"/>
              </a:rPr>
              <a:t>Decomposition</a:t>
            </a:r>
            <a:endParaRPr b="0" lang="en-US" sz="8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1992600" y="891720"/>
            <a:ext cx="8229240" cy="1142640"/>
          </a:xfrm>
          <a:prstGeom prst="rect">
            <a:avLst/>
          </a:prstGeom>
          <a:noFill/>
          <a:ln w="0">
            <a:noFill/>
          </a:ln>
        </p:spPr>
        <p:txBody>
          <a:bodyPr lIns="91440" rIns="91440" tIns="45720" bIns="45720" anchor="t">
            <a:normAutofit fontScale="92500" lnSpcReduction="9999"/>
          </a:bodyPr>
          <a:p>
            <a:pPr indent="0" algn="ctr" defTabSz="457200">
              <a:lnSpc>
                <a:spcPct val="100000"/>
              </a:lnSpc>
              <a:buNone/>
            </a:pPr>
            <a:r>
              <a:rPr b="1" lang="en-AU" sz="4000" strike="noStrike" u="none">
                <a:solidFill>
                  <a:srgbClr val="1b5ad7"/>
                </a:solidFill>
                <a:effectLst/>
                <a:uFillTx/>
                <a:latin typeface="Century Gothic"/>
              </a:rPr>
              <a:t>No – the studentID no longer uniquely identifies each row</a:t>
            </a:r>
            <a:endParaRPr b="0" lang="en-US" sz="4000" strike="noStrike" u="none">
              <a:solidFill>
                <a:schemeClr val="dk1"/>
              </a:solidFill>
              <a:effectLst/>
              <a:uFillTx/>
              <a:latin typeface="Century Gothic"/>
            </a:endParaRPr>
          </a:p>
        </p:txBody>
      </p:sp>
      <p:pic>
        <p:nvPicPr>
          <p:cNvPr id="299" name="Picture 2" descr=""/>
          <p:cNvPicPr/>
          <p:nvPr/>
        </p:nvPicPr>
        <p:blipFill>
          <a:blip r:embed="rId1"/>
          <a:stretch/>
        </p:blipFill>
        <p:spPr>
          <a:xfrm>
            <a:off x="612000" y="2034720"/>
            <a:ext cx="10594080" cy="1658880"/>
          </a:xfrm>
          <a:prstGeom prst="rect">
            <a:avLst/>
          </a:prstGeom>
          <a:noFill/>
          <a:ln w="0">
            <a:noFill/>
          </a:ln>
        </p:spPr>
      </p:pic>
      <p:sp>
        <p:nvSpPr>
          <p:cNvPr id="300" name="Title 1"/>
          <p:cNvSpPr/>
          <p:nvPr/>
        </p:nvSpPr>
        <p:spPr>
          <a:xfrm>
            <a:off x="1992600" y="4127040"/>
            <a:ext cx="8229240" cy="1678680"/>
          </a:xfrm>
          <a:prstGeom prst="rect">
            <a:avLst/>
          </a:prstGeom>
          <a:noFill/>
          <a:ln w="0">
            <a:noFill/>
          </a:ln>
        </p:spPr>
        <p:style>
          <a:lnRef idx="0"/>
          <a:fillRef idx="0"/>
          <a:effectRef idx="0"/>
          <a:fontRef idx="minor"/>
        </p:style>
        <p:txBody>
          <a:bodyPr lIns="90000" rIns="90000" tIns="45000" bIns="45000" anchor="ctr">
            <a:noAutofit/>
          </a:bodyPr>
          <a:p>
            <a:pPr algn="ctr" defTabSz="457200">
              <a:lnSpc>
                <a:spcPct val="100000"/>
              </a:lnSpc>
            </a:pPr>
            <a:r>
              <a:rPr b="0" lang="en-AU" sz="3200" strike="noStrike" u="none">
                <a:solidFill>
                  <a:schemeClr val="dk1"/>
                </a:solidFill>
                <a:effectLst/>
                <a:uFillTx/>
                <a:latin typeface="Century Gothic"/>
              </a:rPr>
              <a:t>You now need to declare </a:t>
            </a:r>
            <a:r>
              <a:rPr b="0" i="1" lang="en-AU" sz="3200" strike="noStrike" u="none">
                <a:solidFill>
                  <a:schemeClr val="dk1"/>
                </a:solidFill>
                <a:effectLst/>
                <a:uFillTx/>
                <a:latin typeface="Century Gothic"/>
              </a:rPr>
              <a:t>studentID</a:t>
            </a:r>
            <a:r>
              <a:rPr b="0" lang="en-AU" sz="3200" strike="noStrike" u="none">
                <a:solidFill>
                  <a:schemeClr val="dk1"/>
                </a:solidFill>
                <a:effectLst/>
                <a:uFillTx/>
                <a:latin typeface="Century Gothic"/>
              </a:rPr>
              <a:t> and </a:t>
            </a:r>
            <a:r>
              <a:rPr b="0" i="1" lang="en-AU" sz="3200" strike="noStrike" u="none">
                <a:solidFill>
                  <a:schemeClr val="dk1"/>
                </a:solidFill>
                <a:effectLst/>
                <a:uFillTx/>
                <a:latin typeface="Century Gothic"/>
              </a:rPr>
              <a:t>subject</a:t>
            </a:r>
            <a:r>
              <a:rPr b="0" lang="en-AU" sz="3200" strike="noStrike" u="none">
                <a:solidFill>
                  <a:schemeClr val="dk1"/>
                </a:solidFill>
                <a:effectLst/>
                <a:uFillTx/>
                <a:latin typeface="Century Gothic"/>
              </a:rPr>
              <a:t> together to uniquely identify each row.</a:t>
            </a:r>
            <a:endParaRPr b="0" lang="en-US" sz="3200" strike="noStrike" u="none">
              <a:solidFill>
                <a:srgbClr val="000000"/>
              </a:solidFill>
              <a:effectLst/>
              <a:uFillTx/>
              <a:latin typeface="Arial"/>
            </a:endParaRPr>
          </a:p>
          <a:p>
            <a:pPr algn="ctr" defTabSz="457200">
              <a:lnSpc>
                <a:spcPct val="100000"/>
              </a:lnSpc>
            </a:pPr>
            <a:endParaRPr b="0" lang="en-US" sz="3200" strike="noStrike" u="none">
              <a:solidFill>
                <a:srgbClr val="000000"/>
              </a:solidFill>
              <a:effectLst/>
              <a:uFillTx/>
              <a:latin typeface="Arial"/>
            </a:endParaRPr>
          </a:p>
          <a:p>
            <a:pPr algn="ctr" defTabSz="457200">
              <a:lnSpc>
                <a:spcPct val="100000"/>
              </a:lnSpc>
            </a:pPr>
            <a:r>
              <a:rPr b="0" lang="en-AU" sz="3200" strike="noStrike" u="none">
                <a:solidFill>
                  <a:schemeClr val="dk1"/>
                </a:solidFill>
                <a:effectLst/>
                <a:uFillTx/>
                <a:latin typeface="Century Gothic"/>
              </a:rPr>
              <a:t>So the new key is </a:t>
            </a:r>
            <a:r>
              <a:rPr b="1" lang="en-AU" sz="3200" strike="noStrike" u="none">
                <a:solidFill>
                  <a:srgbClr val="ff0000"/>
                </a:solidFill>
                <a:effectLst/>
                <a:uFillTx/>
                <a:latin typeface="Century Gothic"/>
              </a:rPr>
              <a:t>StudentID </a:t>
            </a:r>
            <a:r>
              <a:rPr b="1" i="1" lang="en-AU" sz="3200" strike="noStrike" u="none">
                <a:solidFill>
                  <a:srgbClr val="ff0000"/>
                </a:solidFill>
                <a:effectLst/>
                <a:uFillTx/>
                <a:latin typeface="Century Gothic"/>
              </a:rPr>
              <a:t>and</a:t>
            </a:r>
            <a:r>
              <a:rPr b="1" lang="en-AU" sz="3200" strike="noStrike" u="none">
                <a:solidFill>
                  <a:srgbClr val="ff0000"/>
                </a:solidFill>
                <a:effectLst/>
                <a:uFillTx/>
                <a:latin typeface="Century Gothic"/>
              </a:rPr>
              <a:t> Subject</a:t>
            </a:r>
            <a:r>
              <a:rPr b="1" lang="en-AU" sz="3200" strike="noStrike" u="none">
                <a:solidFill>
                  <a:schemeClr val="dk1"/>
                </a:solidFill>
                <a:effectLst/>
                <a:uFillTx/>
                <a:latin typeface="Century Gothic"/>
              </a:rPr>
              <a:t>.</a:t>
            </a:r>
            <a:endParaRPr b="0" lang="en-US" sz="3200" strike="noStrike" u="none">
              <a:solidFill>
                <a:srgbClr val="000000"/>
              </a:solidFill>
              <a:effectLst/>
              <a:uFillTx/>
              <a:latin typeface="Arial"/>
            </a:endParaRPr>
          </a:p>
        </p:txBody>
      </p:sp>
      <p:cxnSp>
        <p:nvCxnSpPr>
          <p:cNvPr id="301" name="Straight Arrow Connector 10"/>
          <p:cNvCxnSpPr/>
          <p:nvPr/>
        </p:nvCxnSpPr>
        <p:spPr>
          <a:xfrm flipH="1" flipV="1">
            <a:off x="2741400" y="2983320"/>
            <a:ext cx="1153080" cy="937080"/>
          </a:xfrm>
          <a:prstGeom prst="straightConnector1">
            <a:avLst/>
          </a:prstGeom>
          <a:ln cap="rnd">
            <a:solidFill>
              <a:srgbClr val="323232"/>
            </a:solidFill>
            <a:round/>
            <a:tailEnd len="med" type="arrow" w="med"/>
          </a:ln>
        </p:spPr>
      </p:cxnSp>
      <p:cxnSp>
        <p:nvCxnSpPr>
          <p:cNvPr id="302" name="Straight Arrow Connector 11"/>
          <p:cNvCxnSpPr/>
          <p:nvPr/>
        </p:nvCxnSpPr>
        <p:spPr>
          <a:xfrm flipV="1">
            <a:off x="7172280" y="2983320"/>
            <a:ext cx="1079640" cy="937080"/>
          </a:xfrm>
          <a:prstGeom prst="straightConnector1">
            <a:avLst/>
          </a:prstGeom>
          <a:ln cap="rnd">
            <a:solidFill>
              <a:srgbClr val="323232"/>
            </a:solidFill>
            <a:round/>
            <a:tailEnd len="med" type="arrow" w="med"/>
          </a:ln>
        </p:spPr>
      </p:cxnSp>
      <p:sp>
        <p:nvSpPr>
          <p:cNvPr id="303" name="Title 8"/>
          <p:cNvSpPr/>
          <p:nvPr/>
        </p:nvSpPr>
        <p:spPr>
          <a:xfrm>
            <a:off x="0" y="10800"/>
            <a:ext cx="12191760" cy="880560"/>
          </a:xfrm>
          <a:prstGeom prst="rect">
            <a:avLst/>
          </a:prstGeom>
          <a:solidFill>
            <a:srgbClr val="7d0d2d"/>
          </a:solidFill>
          <a:ln w="0">
            <a:noFill/>
          </a:ln>
        </p:spPr>
        <p:style>
          <a:lnRef idx="0"/>
          <a:fillRef idx="0"/>
          <a:effectRef idx="0"/>
          <a:fontRef idx="minor"/>
        </p:style>
        <p:txBody>
          <a:bodyPr anchor="ctr">
            <a:noAutofit/>
          </a:bodyPr>
          <a:p>
            <a:pPr algn="ctr" defTabSz="457200">
              <a:lnSpc>
                <a:spcPct val="100000"/>
              </a:lnSpc>
            </a:pPr>
            <a:r>
              <a:rPr b="1" lang="en-US" sz="6600" strike="noStrike" u="none">
                <a:solidFill>
                  <a:schemeClr val="lt1"/>
                </a:solidFill>
                <a:effectLst/>
                <a:uFillTx/>
                <a:latin typeface="comic"/>
              </a:rPr>
              <a:t>1NF</a:t>
            </a:r>
            <a:endParaRPr b="0" lang="en-US" sz="6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1847880" y="891720"/>
            <a:ext cx="8229240" cy="1142640"/>
          </a:xfrm>
          <a:prstGeom prst="rect">
            <a:avLst/>
          </a:prstGeom>
          <a:noFill/>
          <a:ln w="0">
            <a:noFill/>
          </a:ln>
        </p:spPr>
        <p:txBody>
          <a:bodyPr lIns="91440" rIns="91440" tIns="45720" bIns="45720" anchor="t">
            <a:noAutofit/>
          </a:bodyPr>
          <a:p>
            <a:pPr indent="0" defTabSz="457200">
              <a:lnSpc>
                <a:spcPct val="100000"/>
              </a:lnSpc>
              <a:buNone/>
            </a:pPr>
            <a:r>
              <a:rPr b="1" lang="en-AU" sz="4000" strike="noStrike" u="none">
                <a:solidFill>
                  <a:srgbClr val="1b5ad7"/>
                </a:solidFill>
                <a:effectLst/>
                <a:uFillTx/>
                <a:latin typeface="Century Gothic"/>
              </a:rPr>
              <a:t>So. We now have 1NF.</a:t>
            </a:r>
            <a:endParaRPr b="0" lang="en-US" sz="4000" strike="noStrike" u="none">
              <a:solidFill>
                <a:schemeClr val="dk1"/>
              </a:solidFill>
              <a:effectLst/>
              <a:uFillTx/>
              <a:latin typeface="Century Gothic"/>
            </a:endParaRPr>
          </a:p>
        </p:txBody>
      </p:sp>
      <p:pic>
        <p:nvPicPr>
          <p:cNvPr id="305" name="Picture 2" descr=""/>
          <p:cNvPicPr/>
          <p:nvPr/>
        </p:nvPicPr>
        <p:blipFill>
          <a:blip r:embed="rId1"/>
          <a:stretch/>
        </p:blipFill>
        <p:spPr>
          <a:xfrm>
            <a:off x="285840" y="2034720"/>
            <a:ext cx="11772720" cy="1635480"/>
          </a:xfrm>
          <a:prstGeom prst="rect">
            <a:avLst/>
          </a:prstGeom>
          <a:noFill/>
          <a:ln w="0">
            <a:noFill/>
          </a:ln>
        </p:spPr>
      </p:pic>
      <p:sp>
        <p:nvSpPr>
          <p:cNvPr id="306" name="Title 8"/>
          <p:cNvSpPr/>
          <p:nvPr/>
        </p:nvSpPr>
        <p:spPr>
          <a:xfrm>
            <a:off x="0" y="10800"/>
            <a:ext cx="12191760" cy="880560"/>
          </a:xfrm>
          <a:prstGeom prst="rect">
            <a:avLst/>
          </a:prstGeom>
          <a:solidFill>
            <a:srgbClr val="7d0d2d"/>
          </a:solidFill>
          <a:ln w="0">
            <a:noFill/>
          </a:ln>
        </p:spPr>
        <p:style>
          <a:lnRef idx="0"/>
          <a:fillRef idx="0"/>
          <a:effectRef idx="0"/>
          <a:fontRef idx="minor"/>
        </p:style>
        <p:txBody>
          <a:bodyPr anchor="ctr">
            <a:noAutofit/>
          </a:bodyPr>
          <a:p>
            <a:pPr algn="ctr" defTabSz="457200">
              <a:lnSpc>
                <a:spcPct val="100000"/>
              </a:lnSpc>
            </a:pPr>
            <a:r>
              <a:rPr b="1" lang="en-US" sz="6600" strike="noStrike" u="none">
                <a:solidFill>
                  <a:schemeClr val="lt1"/>
                </a:solidFill>
                <a:effectLst/>
                <a:uFillTx/>
                <a:latin typeface="comic"/>
              </a:rPr>
              <a:t>1NF</a:t>
            </a:r>
            <a:endParaRPr b="0" lang="en-US" sz="6600" strike="noStrike" u="none">
              <a:solidFill>
                <a:srgbClr val="ffffff"/>
              </a:solidFill>
              <a:effectLst/>
              <a:uFillTx/>
              <a:latin typeface="Arial"/>
            </a:endParaRPr>
          </a:p>
        </p:txBody>
      </p:sp>
      <p:sp>
        <p:nvSpPr>
          <p:cNvPr id="307" name="Rounded Rectangular Callout 1"/>
          <p:cNvSpPr/>
          <p:nvPr/>
        </p:nvSpPr>
        <p:spPr>
          <a:xfrm>
            <a:off x="6609240" y="3972600"/>
            <a:ext cx="4190760" cy="1790280"/>
          </a:xfrm>
          <a:prstGeom prst="wedgeRoundRectCallout">
            <a:avLst>
              <a:gd name="adj1" fmla="val -33257"/>
              <a:gd name="adj2" fmla="val 95141"/>
              <a:gd name="adj3" fmla="val 16667"/>
            </a:avLst>
          </a:prstGeom>
          <a:solidFill>
            <a:srgbClr val="ff0000"/>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r>
              <a:rPr b="1" lang="en-AU" sz="4000" strike="noStrike" u="none">
                <a:solidFill>
                  <a:schemeClr val="lt1"/>
                </a:solidFill>
                <a:effectLst/>
                <a:uFillTx/>
                <a:latin typeface="Century Gothic"/>
              </a:rPr>
              <a:t>Is it 2NF?</a:t>
            </a:r>
            <a:endParaRPr b="0" lang="en-US" sz="40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08" name="PlaceHolder 1"/>
          <p:cNvSpPr>
            <a:spLocks noGrp="1"/>
          </p:cNvSpPr>
          <p:nvPr>
            <p:ph/>
          </p:nvPr>
        </p:nvSpPr>
        <p:spPr>
          <a:xfrm>
            <a:off x="248400" y="1959120"/>
            <a:ext cx="11695680" cy="3846600"/>
          </a:xfrm>
          <a:prstGeom prst="rect">
            <a:avLst/>
          </a:prstGeom>
          <a:solidFill>
            <a:schemeClr val="accent6">
              <a:lumMod val="20000"/>
              <a:lumOff val="80000"/>
            </a:schemeClr>
          </a:solidFill>
          <a:ln w="0">
            <a:noFill/>
          </a:ln>
        </p:spPr>
        <p:txBody>
          <a:bodyPr lIns="91440" rIns="91440" tIns="45720" bIns="45720" anchor="t">
            <a:noAutofit/>
          </a:bodyPr>
          <a:p>
            <a:pPr marL="914400" indent="0" algn="ctr" defTabSz="457200">
              <a:lnSpc>
                <a:spcPct val="100000"/>
              </a:lnSpc>
              <a:spcBef>
                <a:spcPts val="1001"/>
              </a:spcBef>
              <a:buNone/>
              <a:tabLst>
                <a:tab algn="l" pos="0"/>
              </a:tabLst>
            </a:pPr>
            <a:r>
              <a:rPr b="0" lang="en-US" sz="4400" strike="noStrike" u="none">
                <a:solidFill>
                  <a:srgbClr val="002060"/>
                </a:solidFill>
                <a:effectLst/>
                <a:uFillTx/>
                <a:latin typeface="Century Gothic"/>
              </a:rPr>
              <a:t>A relation R is in </a:t>
            </a:r>
            <a:r>
              <a:rPr b="1" lang="en-US" sz="4400" strike="noStrike" u="none">
                <a:solidFill>
                  <a:srgbClr val="002060"/>
                </a:solidFill>
                <a:effectLst/>
                <a:uFillTx/>
                <a:latin typeface="Century Gothic"/>
              </a:rPr>
              <a:t>2NF</a:t>
            </a:r>
            <a:endParaRPr b="0" lang="en-US" sz="44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r>
              <a:rPr b="1" lang="en-US" sz="4400" strike="noStrike" u="none">
                <a:solidFill>
                  <a:srgbClr val="002060"/>
                </a:solidFill>
                <a:effectLst/>
                <a:uFillTx/>
                <a:latin typeface="Century Gothic"/>
              </a:rPr>
              <a:t>if and only if</a:t>
            </a:r>
            <a:endParaRPr b="0" lang="en-US" sz="44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r>
              <a:rPr b="0" lang="en-US" sz="4400" strike="noStrike" u="none">
                <a:solidFill>
                  <a:srgbClr val="002060"/>
                </a:solidFill>
                <a:effectLst/>
                <a:uFillTx/>
                <a:latin typeface="Century Gothic"/>
              </a:rPr>
              <a:t> it is in 1NF and every non-key attribute is fully dependent on the primary key </a:t>
            </a:r>
            <a:endParaRPr b="0" lang="en-US" sz="4400" strike="noStrike" u="none">
              <a:solidFill>
                <a:schemeClr val="dk1">
                  <a:lumMod val="75000"/>
                  <a:lumOff val="25000"/>
                </a:schemeClr>
              </a:solidFill>
              <a:effectLst/>
              <a:uFillTx/>
              <a:latin typeface="Century Gothic"/>
            </a:endParaRPr>
          </a:p>
        </p:txBody>
      </p:sp>
      <p:sp>
        <p:nvSpPr>
          <p:cNvPr id="309"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ff0066"/>
                </a:solidFill>
                <a:effectLst/>
                <a:uFillTx/>
                <a:latin typeface="Century Gothic"/>
              </a:rPr>
              <a:t>Second normal form </a:t>
            </a:r>
            <a:r>
              <a:rPr b="1" lang="en-US" sz="6000" strike="noStrike" u="none">
                <a:solidFill>
                  <a:srgbClr val="002060"/>
                </a:solidFill>
                <a:effectLst/>
                <a:uFillTx/>
                <a:latin typeface="comic"/>
              </a:rPr>
              <a:t>2NF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0" name="Title 1"/>
          <p:cNvSpPr/>
          <p:nvPr/>
        </p:nvSpPr>
        <p:spPr>
          <a:xfrm>
            <a:off x="520560" y="1197720"/>
            <a:ext cx="11403720" cy="1670400"/>
          </a:xfrm>
          <a:prstGeom prst="rect">
            <a:avLst/>
          </a:prstGeom>
          <a:noFill/>
          <a:ln w="0">
            <a:noFill/>
          </a:ln>
        </p:spPr>
        <p:style>
          <a:lnRef idx="0"/>
          <a:fillRef idx="0"/>
          <a:effectRef idx="0"/>
          <a:fontRef idx="minor"/>
        </p:style>
        <p:txBody>
          <a:bodyPr anchor="t">
            <a:noAutofit/>
          </a:bodyPr>
          <a:p>
            <a:pPr defTabSz="914400">
              <a:lnSpc>
                <a:spcPct val="150000"/>
              </a:lnSpc>
            </a:pPr>
            <a:r>
              <a:rPr b="1" lang="en-AU" sz="4000" spc="-51" strike="noStrike" u="none">
                <a:solidFill>
                  <a:schemeClr val="dk1">
                    <a:lumMod val="75000"/>
                    <a:lumOff val="25000"/>
                  </a:schemeClr>
                </a:solidFill>
                <a:effectLst/>
                <a:uFillTx/>
                <a:latin typeface="Arial"/>
              </a:rPr>
              <a:t>StudentName</a:t>
            </a:r>
            <a:r>
              <a:rPr b="0" lang="en-AU" sz="4000" spc="-51" strike="noStrike" u="none">
                <a:solidFill>
                  <a:schemeClr val="dk1">
                    <a:lumMod val="75000"/>
                    <a:lumOff val="25000"/>
                  </a:schemeClr>
                </a:solidFill>
                <a:effectLst/>
                <a:uFillTx/>
                <a:latin typeface="Arial"/>
              </a:rPr>
              <a:t> &amp; </a:t>
            </a:r>
            <a:r>
              <a:rPr b="1" lang="en-AU" sz="4000" spc="-51" strike="noStrike" u="none">
                <a:solidFill>
                  <a:schemeClr val="dk1">
                    <a:lumMod val="75000"/>
                    <a:lumOff val="25000"/>
                  </a:schemeClr>
                </a:solidFill>
                <a:effectLst/>
                <a:uFillTx/>
                <a:latin typeface="Arial"/>
              </a:rPr>
              <a:t>Address</a:t>
            </a:r>
            <a:r>
              <a:rPr b="0" lang="en-AU" sz="4000" spc="-51" strike="noStrike" u="none">
                <a:solidFill>
                  <a:schemeClr val="dk1">
                    <a:lumMod val="75000"/>
                    <a:lumOff val="25000"/>
                  </a:schemeClr>
                </a:solidFill>
                <a:effectLst/>
                <a:uFillTx/>
                <a:latin typeface="Arial"/>
              </a:rPr>
              <a:t> are dependent on </a:t>
            </a:r>
            <a:r>
              <a:rPr b="1" lang="en-AU" sz="4000" spc="-51" strike="noStrike" u="none">
                <a:solidFill>
                  <a:schemeClr val="dk1">
                    <a:lumMod val="75000"/>
                    <a:lumOff val="25000"/>
                  </a:schemeClr>
                </a:solidFill>
                <a:effectLst/>
                <a:uFillTx/>
                <a:latin typeface="Arial"/>
              </a:rPr>
              <a:t>studentID</a:t>
            </a:r>
            <a:r>
              <a:rPr b="0" lang="en-AU" sz="4000" spc="-51" strike="noStrike" u="none">
                <a:solidFill>
                  <a:schemeClr val="dk1">
                    <a:lumMod val="75000"/>
                    <a:lumOff val="25000"/>
                  </a:schemeClr>
                </a:solidFill>
                <a:effectLst/>
                <a:uFillTx/>
                <a:latin typeface="Arial"/>
              </a:rPr>
              <a:t> (which is part of the key)</a:t>
            </a:r>
            <a:br>
              <a:rPr sz="2400"/>
            </a:br>
            <a:endParaRPr b="0" lang="en-US" sz="4000" strike="noStrike" u="none">
              <a:solidFill>
                <a:srgbClr val="000000"/>
              </a:solidFill>
              <a:effectLst/>
              <a:uFillTx/>
              <a:latin typeface="Arial"/>
            </a:endParaRPr>
          </a:p>
        </p:txBody>
      </p:sp>
      <p:pic>
        <p:nvPicPr>
          <p:cNvPr id="311" name="Picture 2" descr=""/>
          <p:cNvPicPr/>
          <p:nvPr/>
        </p:nvPicPr>
        <p:blipFill>
          <a:blip r:embed="rId1"/>
          <a:stretch/>
        </p:blipFill>
        <p:spPr>
          <a:xfrm>
            <a:off x="520560" y="3174480"/>
            <a:ext cx="11093040" cy="1797840"/>
          </a:xfrm>
          <a:prstGeom prst="rect">
            <a:avLst/>
          </a:prstGeom>
          <a:noFill/>
          <a:ln w="0">
            <a:noFill/>
          </a:ln>
        </p:spPr>
      </p:pic>
      <p:sp>
        <p:nvSpPr>
          <p:cNvPr id="312" name="Title 1"/>
          <p:cNvSpPr/>
          <p:nvPr/>
        </p:nvSpPr>
        <p:spPr>
          <a:xfrm>
            <a:off x="1242720" y="5559480"/>
            <a:ext cx="9993960" cy="832680"/>
          </a:xfrm>
          <a:prstGeom prst="rect">
            <a:avLst/>
          </a:prstGeom>
          <a:noFill/>
          <a:ln w="0">
            <a:noFill/>
          </a:ln>
        </p:spPr>
        <p:style>
          <a:lnRef idx="0"/>
          <a:fillRef idx="0"/>
          <a:effectRef idx="0"/>
          <a:fontRef idx="minor"/>
        </p:style>
        <p:txBody>
          <a:bodyPr lIns="90000" rIns="90000" tIns="45000" bIns="45000" anchor="ctr">
            <a:noAutofit/>
          </a:bodyPr>
          <a:p>
            <a:pPr algn="ctr" defTabSz="457200">
              <a:lnSpc>
                <a:spcPct val="100000"/>
              </a:lnSpc>
            </a:pPr>
            <a:r>
              <a:rPr b="0" lang="en-AU" sz="4400" strike="noStrike" u="none">
                <a:solidFill>
                  <a:schemeClr val="dk1"/>
                </a:solidFill>
                <a:effectLst/>
                <a:uFillTx/>
                <a:latin typeface="Century Gothic"/>
              </a:rPr>
              <a:t>But they </a:t>
            </a:r>
            <a:r>
              <a:rPr b="0" lang="en-AU" sz="4400" strike="noStrike" u="none">
                <a:solidFill>
                  <a:srgbClr val="ff0000"/>
                </a:solidFill>
                <a:effectLst/>
                <a:uFillTx/>
                <a:latin typeface="Century Gothic"/>
              </a:rPr>
              <a:t>are not dependent on</a:t>
            </a:r>
            <a:r>
              <a:rPr b="0" lang="en-AU" sz="4400" strike="noStrike" u="none">
                <a:solidFill>
                  <a:schemeClr val="dk1"/>
                </a:solidFill>
                <a:effectLst/>
                <a:uFillTx/>
                <a:latin typeface="Century Gothic"/>
              </a:rPr>
              <a:t> </a:t>
            </a:r>
            <a:r>
              <a:rPr b="1" i="1" lang="en-AU" sz="4400" strike="noStrike" u="none">
                <a:solidFill>
                  <a:schemeClr val="dk1"/>
                </a:solidFill>
                <a:effectLst/>
                <a:uFillTx/>
                <a:latin typeface="Century Gothic"/>
              </a:rPr>
              <a:t>Subject</a:t>
            </a:r>
            <a:r>
              <a:rPr b="0" lang="en-AU" sz="4400" strike="noStrike" u="none">
                <a:solidFill>
                  <a:schemeClr val="dk1"/>
                </a:solidFill>
                <a:effectLst/>
                <a:uFillTx/>
                <a:latin typeface="Century Gothic"/>
              </a:rPr>
              <a:t> (the </a:t>
            </a:r>
            <a:r>
              <a:rPr b="0" i="1" lang="en-AU" sz="4400" strike="noStrike" u="none">
                <a:solidFill>
                  <a:schemeClr val="dk1"/>
                </a:solidFill>
                <a:effectLst/>
                <a:uFillTx/>
                <a:latin typeface="Century Gothic"/>
              </a:rPr>
              <a:t>other</a:t>
            </a:r>
            <a:r>
              <a:rPr b="0" lang="en-AU" sz="4400" strike="noStrike" u="none">
                <a:solidFill>
                  <a:schemeClr val="dk1"/>
                </a:solidFill>
                <a:effectLst/>
                <a:uFillTx/>
                <a:latin typeface="Century Gothic"/>
              </a:rPr>
              <a:t> part of the key)</a:t>
            </a:r>
            <a:endParaRPr b="0" lang="en-US" sz="4400" strike="noStrike" u="none">
              <a:solidFill>
                <a:srgbClr val="000000"/>
              </a:solidFill>
              <a:effectLst/>
              <a:uFillTx/>
              <a:latin typeface="Arial"/>
            </a:endParaRPr>
          </a:p>
        </p:txBody>
      </p:sp>
      <p:sp>
        <p:nvSpPr>
          <p:cNvPr id="313"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omic"/>
              </a:rPr>
              <a:t>2NF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878760" y="1630440"/>
            <a:ext cx="8229240" cy="1142640"/>
          </a:xfrm>
          <a:prstGeom prst="rect">
            <a:avLst/>
          </a:prstGeom>
          <a:noFill/>
          <a:ln w="0">
            <a:noFill/>
          </a:ln>
        </p:spPr>
        <p:txBody>
          <a:bodyPr lIns="91440" rIns="91440" tIns="45720" bIns="45720" anchor="t">
            <a:noAutofit/>
          </a:bodyPr>
          <a:p>
            <a:pPr indent="0" defTabSz="457200">
              <a:lnSpc>
                <a:spcPct val="100000"/>
              </a:lnSpc>
              <a:buNone/>
            </a:pPr>
            <a:r>
              <a:rPr b="1" lang="en-AU" sz="4000" strike="noStrike" u="none">
                <a:solidFill>
                  <a:srgbClr val="1b5ad7"/>
                </a:solidFill>
                <a:effectLst/>
                <a:uFillTx/>
                <a:latin typeface="Century Gothic"/>
              </a:rPr>
              <a:t>And 2NF requires…</a:t>
            </a:r>
            <a:endParaRPr b="0" lang="en-US" sz="4000" strike="noStrike" u="none">
              <a:solidFill>
                <a:schemeClr val="dk1"/>
              </a:solidFill>
              <a:effectLst/>
              <a:uFillTx/>
              <a:latin typeface="Century Gothic"/>
            </a:endParaRPr>
          </a:p>
        </p:txBody>
      </p:sp>
      <p:pic>
        <p:nvPicPr>
          <p:cNvPr id="315" name="Picture 2" descr=""/>
          <p:cNvPicPr/>
          <p:nvPr/>
        </p:nvPicPr>
        <p:blipFill>
          <a:blip r:embed="rId1"/>
          <a:stretch/>
        </p:blipFill>
        <p:spPr>
          <a:xfrm>
            <a:off x="161280" y="2427120"/>
            <a:ext cx="12030480" cy="1598400"/>
          </a:xfrm>
          <a:prstGeom prst="rect">
            <a:avLst/>
          </a:prstGeom>
          <a:noFill/>
          <a:ln w="0">
            <a:noFill/>
          </a:ln>
        </p:spPr>
      </p:pic>
      <p:sp>
        <p:nvSpPr>
          <p:cNvPr id="316" name="Title 1"/>
          <p:cNvSpPr/>
          <p:nvPr/>
        </p:nvSpPr>
        <p:spPr>
          <a:xfrm>
            <a:off x="1875960" y="4280040"/>
            <a:ext cx="8229240" cy="2248920"/>
          </a:xfrm>
          <a:prstGeom prst="rect">
            <a:avLst/>
          </a:prstGeom>
          <a:noFill/>
          <a:ln w="0">
            <a:noFill/>
          </a:ln>
        </p:spPr>
        <p:style>
          <a:lnRef idx="0"/>
          <a:fillRef idx="0"/>
          <a:effectRef idx="0"/>
          <a:fontRef idx="minor"/>
        </p:style>
        <p:txBody>
          <a:bodyPr lIns="90000" rIns="90000" tIns="45000" bIns="45000" anchor="ctr">
            <a:noAutofit/>
          </a:bodyPr>
          <a:p>
            <a:pPr algn="ctr" defTabSz="457200">
              <a:lnSpc>
                <a:spcPct val="100000"/>
              </a:lnSpc>
            </a:pPr>
            <a:r>
              <a:rPr b="0" lang="en-AU" sz="4400" strike="noStrike" u="none">
                <a:solidFill>
                  <a:schemeClr val="dk1"/>
                </a:solidFill>
                <a:effectLst/>
                <a:uFillTx/>
                <a:latin typeface="Century Gothic"/>
              </a:rPr>
              <a:t>All non-key fields are dependent on the ENTIRE key (studentID + subject)</a:t>
            </a:r>
            <a:endParaRPr b="0" lang="en-US" sz="4400" strike="noStrike" u="none">
              <a:solidFill>
                <a:srgbClr val="000000"/>
              </a:solidFill>
              <a:effectLst/>
              <a:uFillTx/>
              <a:latin typeface="Arial"/>
            </a:endParaRPr>
          </a:p>
        </p:txBody>
      </p:sp>
      <p:sp>
        <p:nvSpPr>
          <p:cNvPr id="317"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omic"/>
              </a:rPr>
              <a:t>2NF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1333440" y="241200"/>
            <a:ext cx="8229240" cy="1014840"/>
          </a:xfrm>
          <a:prstGeom prst="rect">
            <a:avLst/>
          </a:prstGeom>
          <a:noFill/>
          <a:ln w="0">
            <a:noFill/>
          </a:ln>
        </p:spPr>
        <p:txBody>
          <a:bodyPr lIns="91440" rIns="91440" tIns="45720" bIns="45720" anchor="t">
            <a:noAutofit/>
          </a:bodyPr>
          <a:p>
            <a:pPr indent="0" algn="ctr" defTabSz="457200">
              <a:lnSpc>
                <a:spcPct val="100000"/>
              </a:lnSpc>
              <a:buNone/>
            </a:pPr>
            <a:r>
              <a:rPr b="1" lang="en-AU" sz="4800" strike="noStrike" u="none">
                <a:solidFill>
                  <a:srgbClr val="1b5ad7"/>
                </a:solidFill>
                <a:effectLst/>
                <a:uFillTx/>
                <a:latin typeface="Century Gothic"/>
              </a:rPr>
              <a:t>So it’s not 2NF</a:t>
            </a:r>
            <a:endParaRPr b="0" lang="en-US" sz="4800" strike="noStrike" u="none">
              <a:solidFill>
                <a:schemeClr val="dk1"/>
              </a:solidFill>
              <a:effectLst/>
              <a:uFillTx/>
              <a:latin typeface="Century Gothic"/>
            </a:endParaRPr>
          </a:p>
        </p:txBody>
      </p:sp>
      <p:pic>
        <p:nvPicPr>
          <p:cNvPr id="319" name="Picture 2" descr=""/>
          <p:cNvPicPr/>
          <p:nvPr/>
        </p:nvPicPr>
        <p:blipFill>
          <a:blip r:embed="rId1"/>
          <a:stretch/>
        </p:blipFill>
        <p:spPr>
          <a:xfrm>
            <a:off x="87480" y="1461240"/>
            <a:ext cx="12103200" cy="1443600"/>
          </a:xfrm>
          <a:prstGeom prst="rect">
            <a:avLst/>
          </a:prstGeom>
          <a:noFill/>
          <a:ln w="0">
            <a:noFill/>
          </a:ln>
        </p:spPr>
      </p:pic>
      <p:sp>
        <p:nvSpPr>
          <p:cNvPr id="320" name="Title 1"/>
          <p:cNvSpPr/>
          <p:nvPr/>
        </p:nvSpPr>
        <p:spPr>
          <a:xfrm>
            <a:off x="1992600" y="3573720"/>
            <a:ext cx="8229240" cy="2287080"/>
          </a:xfrm>
          <a:prstGeom prst="rect">
            <a:avLst/>
          </a:prstGeom>
          <a:noFill/>
          <a:ln w="0">
            <a:noFill/>
          </a:ln>
        </p:spPr>
        <p:style>
          <a:lnRef idx="0"/>
          <a:fillRef idx="0"/>
          <a:effectRef idx="0"/>
          <a:fontRef idx="minor"/>
        </p:style>
        <p:txBody>
          <a:bodyPr lIns="90000" rIns="90000" tIns="45000" bIns="45000" anchor="ctr">
            <a:noAutofit/>
          </a:bodyPr>
          <a:p>
            <a:pPr algn="ctr" defTabSz="457200">
              <a:lnSpc>
                <a:spcPct val="100000"/>
              </a:lnSpc>
            </a:pPr>
            <a:r>
              <a:rPr b="1" lang="en-AU" sz="7200" strike="noStrike" u="none">
                <a:solidFill>
                  <a:srgbClr val="ff0000"/>
                </a:solidFill>
                <a:effectLst/>
                <a:uFillTx/>
                <a:latin typeface="Century Gothic"/>
              </a:rPr>
              <a:t>How can we fix it?</a:t>
            </a:r>
            <a:endParaRPr b="0" lang="en-US" sz="7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2133720" y="1727280"/>
            <a:ext cx="8229240" cy="2996280"/>
          </a:xfrm>
          <a:prstGeom prst="rect">
            <a:avLst/>
          </a:prstGeom>
          <a:noFill/>
          <a:ln w="0">
            <a:noFill/>
          </a:ln>
        </p:spPr>
        <p:txBody>
          <a:bodyPr lIns="91440" rIns="91440" tIns="45720" bIns="45720" anchor="t">
            <a:noAutofit/>
          </a:bodyPr>
          <a:p>
            <a:pPr indent="0" algn="ctr" defTabSz="457200">
              <a:lnSpc>
                <a:spcPct val="100000"/>
              </a:lnSpc>
              <a:buNone/>
            </a:pPr>
            <a:r>
              <a:rPr b="1" lang="en-AU" sz="8000" strike="noStrike" u="none">
                <a:solidFill>
                  <a:schemeClr val="dk1"/>
                </a:solidFill>
                <a:effectLst/>
                <a:uFillTx/>
                <a:latin typeface="Century Gothic"/>
              </a:rPr>
              <a:t>Convert to</a:t>
            </a:r>
            <a:br>
              <a:rPr sz="8000"/>
            </a:br>
            <a:r>
              <a:rPr b="1" lang="en-AU" sz="8000" strike="noStrike" u="none">
                <a:solidFill>
                  <a:srgbClr val="ff0000"/>
                </a:solidFill>
                <a:effectLst/>
                <a:uFillTx/>
                <a:latin typeface="Century Gothic"/>
              </a:rPr>
              <a:t> 2NF</a:t>
            </a:r>
            <a:endParaRPr b="0" lang="en-US" sz="80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954720" y="1221120"/>
            <a:ext cx="8911440" cy="1280520"/>
          </a:xfrm>
          <a:prstGeom prst="rect">
            <a:avLst/>
          </a:prstGeom>
          <a:noFill/>
          <a:ln w="0">
            <a:noFill/>
          </a:ln>
        </p:spPr>
        <p:txBody>
          <a:bodyPr lIns="91440" rIns="91440" tIns="45720" bIns="45720" anchor="t">
            <a:noAutofit/>
          </a:bodyPr>
          <a:p>
            <a:pPr indent="0" algn="ctr" defTabSz="457200">
              <a:lnSpc>
                <a:spcPct val="100000"/>
              </a:lnSpc>
              <a:buNone/>
            </a:pPr>
            <a:r>
              <a:rPr b="1" lang="en-AU" sz="4000" strike="noStrike" u="none">
                <a:solidFill>
                  <a:srgbClr val="1b5ad7"/>
                </a:solidFill>
                <a:effectLst/>
                <a:uFillTx/>
                <a:latin typeface="Century Gothic"/>
              </a:rPr>
              <a:t>Make new tables</a:t>
            </a:r>
            <a:endParaRPr b="0" lang="en-US" sz="4000" strike="noStrike" u="none">
              <a:solidFill>
                <a:schemeClr val="dk1"/>
              </a:solidFill>
              <a:effectLst/>
              <a:uFillTx/>
              <a:latin typeface="Century Gothic"/>
            </a:endParaRPr>
          </a:p>
        </p:txBody>
      </p:sp>
      <p:sp>
        <p:nvSpPr>
          <p:cNvPr id="323" name="PlaceHolder 2"/>
          <p:cNvSpPr>
            <a:spLocks noGrp="1"/>
          </p:cNvSpPr>
          <p:nvPr>
            <p:ph/>
          </p:nvPr>
        </p:nvSpPr>
        <p:spPr>
          <a:xfrm>
            <a:off x="569520" y="2133720"/>
            <a:ext cx="11289960" cy="4640400"/>
          </a:xfrm>
          <a:prstGeom prst="rect">
            <a:avLst/>
          </a:prstGeom>
          <a:solidFill>
            <a:schemeClr val="accent2">
              <a:lumMod val="20000"/>
              <a:lumOff val="80000"/>
            </a:schemeClr>
          </a:solidFill>
          <a:ln w="0">
            <a:noFill/>
          </a:ln>
        </p:spPr>
        <p:txBody>
          <a:bodyPr lIns="91440" rIns="91440" tIns="45720" bIns="45720" anchor="t">
            <a:noAutofit/>
          </a:bodyPr>
          <a:p>
            <a:pPr marL="343080" indent="-343080" defTabSz="457200">
              <a:lnSpc>
                <a:spcPct val="150000"/>
              </a:lnSpc>
              <a:spcBef>
                <a:spcPts val="1001"/>
              </a:spcBef>
              <a:buClr>
                <a:srgbClr val="353535"/>
              </a:buClr>
              <a:buFont typeface="Wingdings 3" charset="2"/>
              <a:buChar char=""/>
            </a:pPr>
            <a:r>
              <a:rPr b="0" lang="en-AU" sz="3600" strike="noStrike" u="none">
                <a:solidFill>
                  <a:srgbClr val="002060"/>
                </a:solidFill>
                <a:effectLst/>
                <a:uFillTx/>
                <a:latin typeface="Century Gothic"/>
              </a:rPr>
              <a:t>Make a new table for each primary key field</a:t>
            </a:r>
            <a:endParaRPr b="0" lang="en-US" sz="3600" strike="noStrike" u="none">
              <a:solidFill>
                <a:schemeClr val="dk1">
                  <a:lumMod val="75000"/>
                  <a:lumOff val="25000"/>
                </a:schemeClr>
              </a:solidFill>
              <a:effectLst/>
              <a:uFillTx/>
              <a:latin typeface="Century Gothic"/>
            </a:endParaRPr>
          </a:p>
          <a:p>
            <a:pPr marL="343080" indent="-343080" defTabSz="457200">
              <a:lnSpc>
                <a:spcPct val="150000"/>
              </a:lnSpc>
              <a:spcBef>
                <a:spcPts val="1001"/>
              </a:spcBef>
              <a:buClr>
                <a:srgbClr val="353535"/>
              </a:buClr>
              <a:buFont typeface="Wingdings 3" charset="2"/>
              <a:buChar char=""/>
            </a:pPr>
            <a:r>
              <a:rPr b="0" lang="en-AU" sz="3600" strike="noStrike" u="none">
                <a:solidFill>
                  <a:srgbClr val="002060"/>
                </a:solidFill>
                <a:effectLst/>
                <a:uFillTx/>
                <a:latin typeface="Century Gothic"/>
              </a:rPr>
              <a:t>Give each new table its own primary key</a:t>
            </a:r>
            <a:endParaRPr b="0" lang="en-US" sz="3600" strike="noStrike" u="none">
              <a:solidFill>
                <a:schemeClr val="dk1">
                  <a:lumMod val="75000"/>
                  <a:lumOff val="25000"/>
                </a:schemeClr>
              </a:solidFill>
              <a:effectLst/>
              <a:uFillTx/>
              <a:latin typeface="Century Gothic"/>
            </a:endParaRPr>
          </a:p>
          <a:p>
            <a:pPr marL="343080" indent="-343080" defTabSz="457200">
              <a:lnSpc>
                <a:spcPct val="150000"/>
              </a:lnSpc>
              <a:spcBef>
                <a:spcPts val="1001"/>
              </a:spcBef>
              <a:buClr>
                <a:srgbClr val="353535"/>
              </a:buClr>
              <a:buFont typeface="Wingdings 3" charset="2"/>
              <a:buChar char=""/>
            </a:pPr>
            <a:r>
              <a:rPr b="0" lang="en-AU" sz="3600" strike="noStrike" u="none">
                <a:solidFill>
                  <a:srgbClr val="002060"/>
                </a:solidFill>
                <a:effectLst/>
                <a:uFillTx/>
                <a:latin typeface="Century Gothic"/>
              </a:rPr>
              <a:t>Move columns from the original table to the new table that matches their primary key…</a:t>
            </a:r>
            <a:endParaRPr b="0" lang="en-US" sz="3600" strike="noStrike" u="none">
              <a:solidFill>
                <a:schemeClr val="dk1">
                  <a:lumMod val="75000"/>
                  <a:lumOff val="25000"/>
                </a:schemeClr>
              </a:solidFill>
              <a:effectLst/>
              <a:uFillTx/>
              <a:latin typeface="Century Gothic"/>
            </a:endParaRPr>
          </a:p>
        </p:txBody>
      </p:sp>
      <p:sp>
        <p:nvSpPr>
          <p:cNvPr id="324"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omic"/>
              </a:rPr>
              <a:t>2NF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0" y="1264320"/>
            <a:ext cx="1165680" cy="526680"/>
          </a:xfrm>
          <a:prstGeom prst="rect">
            <a:avLst/>
          </a:prstGeom>
          <a:solidFill>
            <a:srgbClr val="ff0000"/>
          </a:solidFill>
          <a:ln w="0">
            <a:noFill/>
          </a:ln>
        </p:spPr>
        <p:txBody>
          <a:bodyPr lIns="91440" rIns="91440" tIns="45720" bIns="45720" anchor="t">
            <a:noAutofit/>
          </a:bodyPr>
          <a:p>
            <a:pPr indent="0" algn="ctr" defTabSz="457200">
              <a:lnSpc>
                <a:spcPct val="100000"/>
              </a:lnSpc>
              <a:buNone/>
            </a:pPr>
            <a:r>
              <a:rPr b="1" lang="en-AU" sz="2400" strike="noStrike" u="none">
                <a:solidFill>
                  <a:schemeClr val="dk1"/>
                </a:solidFill>
                <a:effectLst/>
                <a:uFillTx/>
                <a:latin typeface="Century Gothic"/>
              </a:rPr>
              <a:t>Step 1</a:t>
            </a:r>
            <a:endParaRPr b="0" lang="en-US" sz="2400" strike="noStrike" u="none">
              <a:solidFill>
                <a:schemeClr val="dk1"/>
              </a:solidFill>
              <a:effectLst/>
              <a:uFillTx/>
              <a:latin typeface="Century Gothic"/>
            </a:endParaRPr>
          </a:p>
        </p:txBody>
      </p:sp>
      <p:pic>
        <p:nvPicPr>
          <p:cNvPr id="326" name="Picture 2" descr=""/>
          <p:cNvPicPr/>
          <p:nvPr/>
        </p:nvPicPr>
        <p:blipFill>
          <a:blip r:embed="rId1"/>
          <a:stretch/>
        </p:blipFill>
        <p:spPr>
          <a:xfrm>
            <a:off x="149400" y="1791360"/>
            <a:ext cx="11893320" cy="1317240"/>
          </a:xfrm>
          <a:prstGeom prst="rect">
            <a:avLst/>
          </a:prstGeom>
          <a:noFill/>
          <a:ln w="0">
            <a:noFill/>
          </a:ln>
        </p:spPr>
      </p:pic>
      <p:pic>
        <p:nvPicPr>
          <p:cNvPr id="327" name="Picture 2" descr=""/>
          <p:cNvPicPr/>
          <p:nvPr/>
        </p:nvPicPr>
        <p:blipFill>
          <a:blip r:embed="rId2"/>
          <a:stretch/>
        </p:blipFill>
        <p:spPr>
          <a:xfrm>
            <a:off x="112320" y="4353480"/>
            <a:ext cx="9904320" cy="747720"/>
          </a:xfrm>
          <a:prstGeom prst="rect">
            <a:avLst/>
          </a:prstGeom>
          <a:noFill/>
          <a:ln w="0">
            <a:noFill/>
          </a:ln>
        </p:spPr>
      </p:pic>
      <p:sp>
        <p:nvSpPr>
          <p:cNvPr id="328" name="TextBox 5"/>
          <p:cNvSpPr/>
          <p:nvPr/>
        </p:nvSpPr>
        <p:spPr>
          <a:xfrm>
            <a:off x="149400" y="3420720"/>
            <a:ext cx="7948440" cy="76788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4400" strike="noStrike" u="none">
                <a:solidFill>
                  <a:srgbClr val="ff0000"/>
                </a:solidFill>
                <a:effectLst/>
                <a:uFillTx/>
                <a:latin typeface="Calibri"/>
              </a:rPr>
              <a:t>STUDENT TABLE (key = StudentID)</a:t>
            </a:r>
            <a:endParaRPr b="0" lang="en-US" sz="4400" strike="noStrike" u="none">
              <a:solidFill>
                <a:srgbClr val="000000"/>
              </a:solidFill>
              <a:effectLst/>
              <a:uFillTx/>
              <a:latin typeface="Arial"/>
            </a:endParaRPr>
          </a:p>
        </p:txBody>
      </p:sp>
      <p:sp>
        <p:nvSpPr>
          <p:cNvPr id="329"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chemeClr val="lt2">
                    <a:lumMod val="90000"/>
                  </a:schemeClr>
                </a:solidFill>
                <a:effectLst/>
                <a:uFillTx/>
                <a:latin typeface="comic"/>
              </a:rPr>
              <a:t>convert to</a:t>
            </a:r>
            <a:r>
              <a:rPr b="1" lang="en-US" sz="6000" strike="noStrike" u="none">
                <a:solidFill>
                  <a:srgbClr val="002060"/>
                </a:solidFill>
                <a:effectLst/>
                <a:uFillTx/>
                <a:latin typeface="comic"/>
              </a:rPr>
              <a:t> 2NF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 dur="indefinite" restart="never" nodeType="tmRoot">
          <p:childTnLst>
            <p:seq>
              <p:cTn id="9" dur="indefinite" nodeType="mainSeq">
                <p:childTnLst>
                  <p:par>
                    <p:cTn id="10" fill="hold">
                      <p:stCondLst>
                        <p:cond delay="indefinite"/>
                      </p:stCondLst>
                      <p:childTnLst>
                        <p:par>
                          <p:cTn id="11" fill="hold">
                            <p:stCondLst>
                              <p:cond delay="0"/>
                            </p:stCondLst>
                            <p:childTnLst>
                              <p:par>
                                <p:cTn id="12" nodeType="clickEffect" fill="hold" presetClass="path" presetID="42">
                                  <p:stCondLst>
                                    <p:cond delay="0"/>
                                  </p:stCondLst>
                                  <p:childTnLst>
                                    <p:animMotion origin="layout" path="M 1.11111E-006 2.71802E-006 L 0.00069 0.24427 E">
                                      <p:cBhvr>
                                        <p:cTn id="13" dur="2000" fill="hold"/>
                                        <p:tgtEl>
                                          <p:spTgt spid="327"/>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330" name="Picture 2" descr=""/>
          <p:cNvPicPr/>
          <p:nvPr/>
        </p:nvPicPr>
        <p:blipFill>
          <a:blip r:embed="rId1"/>
          <a:stretch/>
        </p:blipFill>
        <p:spPr>
          <a:xfrm>
            <a:off x="-65520" y="1461600"/>
            <a:ext cx="11909880" cy="1319040"/>
          </a:xfrm>
          <a:prstGeom prst="rect">
            <a:avLst/>
          </a:prstGeom>
          <a:noFill/>
          <a:ln w="0">
            <a:noFill/>
          </a:ln>
        </p:spPr>
      </p:pic>
      <p:grpSp>
        <p:nvGrpSpPr>
          <p:cNvPr id="331" name="Group 3"/>
          <p:cNvGrpSpPr/>
          <p:nvPr/>
        </p:nvGrpSpPr>
        <p:grpSpPr>
          <a:xfrm>
            <a:off x="0" y="3173040"/>
            <a:ext cx="11844360" cy="1400400"/>
            <a:chOff x="0" y="3173040"/>
            <a:chExt cx="11844360" cy="1400400"/>
          </a:xfrm>
        </p:grpSpPr>
        <p:pic>
          <p:nvPicPr>
            <p:cNvPr id="332" name="Picture 2" descr=""/>
            <p:cNvPicPr/>
            <p:nvPr/>
          </p:nvPicPr>
          <p:blipFill>
            <a:blip r:embed="rId2"/>
            <a:stretch/>
          </p:blipFill>
          <p:spPr>
            <a:xfrm>
              <a:off x="0" y="3679200"/>
              <a:ext cx="11844360" cy="894240"/>
            </a:xfrm>
            <a:prstGeom prst="rect">
              <a:avLst/>
            </a:prstGeom>
            <a:noFill/>
            <a:ln w="0">
              <a:noFill/>
            </a:ln>
          </p:spPr>
        </p:pic>
        <p:sp>
          <p:nvSpPr>
            <p:cNvPr id="333" name="TextBox 8"/>
            <p:cNvSpPr/>
            <p:nvPr/>
          </p:nvSpPr>
          <p:spPr>
            <a:xfrm>
              <a:off x="19080" y="3173040"/>
              <a:ext cx="7097040" cy="52164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2800" strike="noStrike" u="none">
                  <a:solidFill>
                    <a:srgbClr val="ff0000"/>
                  </a:solidFill>
                  <a:effectLst/>
                  <a:uFillTx/>
                  <a:latin typeface="Calibri"/>
                </a:rPr>
                <a:t>STUDENT TABLE (key = StudentID)</a:t>
              </a:r>
              <a:endParaRPr b="0" lang="en-US" sz="2800" strike="noStrike" u="none">
                <a:solidFill>
                  <a:srgbClr val="000000"/>
                </a:solidFill>
                <a:effectLst/>
                <a:uFillTx/>
                <a:latin typeface="Arial"/>
              </a:endParaRPr>
            </a:p>
          </p:txBody>
        </p:sp>
      </p:grpSp>
      <p:grpSp>
        <p:nvGrpSpPr>
          <p:cNvPr id="334" name="Group 4"/>
          <p:cNvGrpSpPr/>
          <p:nvPr/>
        </p:nvGrpSpPr>
        <p:grpSpPr>
          <a:xfrm>
            <a:off x="1627560" y="4808160"/>
            <a:ext cx="5555880" cy="1994040"/>
            <a:chOff x="1627560" y="4808160"/>
            <a:chExt cx="5555880" cy="1994040"/>
          </a:xfrm>
        </p:grpSpPr>
        <p:pic>
          <p:nvPicPr>
            <p:cNvPr id="335" name="Picture 2" descr=""/>
            <p:cNvPicPr/>
            <p:nvPr/>
          </p:nvPicPr>
          <p:blipFill>
            <a:blip r:embed="rId3"/>
            <a:stretch/>
          </p:blipFill>
          <p:spPr>
            <a:xfrm>
              <a:off x="1627560" y="5330160"/>
              <a:ext cx="3525480" cy="1472040"/>
            </a:xfrm>
            <a:prstGeom prst="rect">
              <a:avLst/>
            </a:prstGeom>
            <a:noFill/>
            <a:ln w="0">
              <a:noFill/>
            </a:ln>
          </p:spPr>
        </p:pic>
        <p:sp>
          <p:nvSpPr>
            <p:cNvPr id="336" name="TextBox 9"/>
            <p:cNvSpPr/>
            <p:nvPr/>
          </p:nvSpPr>
          <p:spPr>
            <a:xfrm>
              <a:off x="1627560" y="4808160"/>
              <a:ext cx="5555880" cy="52164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2800" strike="noStrike" u="none">
                  <a:solidFill>
                    <a:srgbClr val="ff0000"/>
                  </a:solidFill>
                  <a:effectLst/>
                  <a:uFillTx/>
                  <a:latin typeface="Calibri"/>
                </a:rPr>
                <a:t>SUBJECTS TABLE (key = Subject)</a:t>
              </a:r>
              <a:endParaRPr b="0" lang="en-US" sz="2800" strike="noStrike" u="none">
                <a:solidFill>
                  <a:srgbClr val="000000"/>
                </a:solidFill>
                <a:effectLst/>
                <a:uFillTx/>
                <a:latin typeface="Arial"/>
              </a:endParaRPr>
            </a:p>
          </p:txBody>
        </p:sp>
      </p:grpSp>
      <p:sp>
        <p:nvSpPr>
          <p:cNvPr id="337"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chemeClr val="lt2">
                    <a:lumMod val="90000"/>
                  </a:schemeClr>
                </a:solidFill>
                <a:effectLst/>
                <a:uFillTx/>
                <a:latin typeface="comic"/>
              </a:rPr>
              <a:t>convert to</a:t>
            </a:r>
            <a:r>
              <a:rPr b="1" lang="en-US" sz="6000" strike="noStrike" u="none">
                <a:solidFill>
                  <a:srgbClr val="002060"/>
                </a:solidFill>
                <a:effectLst/>
                <a:uFillTx/>
                <a:latin typeface="comic"/>
              </a:rPr>
              <a:t> 2NF</a:t>
            </a:r>
            <a:endParaRPr b="0" lang="en-US" sz="6000" strike="noStrike" u="none">
              <a:solidFill>
                <a:srgbClr val="000000"/>
              </a:solidFill>
              <a:effectLst/>
              <a:uFillTx/>
              <a:latin typeface="Arial"/>
            </a:endParaRPr>
          </a:p>
        </p:txBody>
      </p:sp>
      <p:sp>
        <p:nvSpPr>
          <p:cNvPr id="338" name="PlaceHolder 1"/>
          <p:cNvSpPr>
            <a:spLocks noGrp="1"/>
          </p:cNvSpPr>
          <p:nvPr>
            <p:ph type="title"/>
          </p:nvPr>
        </p:nvSpPr>
        <p:spPr>
          <a:xfrm>
            <a:off x="19080" y="891720"/>
            <a:ext cx="1761840" cy="569880"/>
          </a:xfrm>
          <a:prstGeom prst="rect">
            <a:avLst/>
          </a:prstGeom>
          <a:solidFill>
            <a:srgbClr val="ff0000"/>
          </a:solidFill>
          <a:ln w="0">
            <a:noFill/>
          </a:ln>
        </p:spPr>
        <p:txBody>
          <a:bodyPr lIns="91440" rIns="91440" tIns="45720" bIns="45720" anchor="t">
            <a:noAutofit/>
          </a:bodyPr>
          <a:p>
            <a:pPr indent="0" algn="ctr" defTabSz="457200">
              <a:lnSpc>
                <a:spcPct val="100000"/>
              </a:lnSpc>
              <a:buNone/>
            </a:pPr>
            <a:r>
              <a:rPr b="1" lang="en-AU" sz="3200" strike="noStrike" u="none">
                <a:solidFill>
                  <a:schemeClr val="dk1"/>
                </a:solidFill>
                <a:effectLst/>
                <a:uFillTx/>
                <a:latin typeface="Century Gothic"/>
              </a:rPr>
              <a:t>Step </a:t>
            </a:r>
            <a:r>
              <a:rPr b="1" lang="en-US" sz="3200" strike="noStrike" u="none">
                <a:solidFill>
                  <a:schemeClr val="dk1"/>
                </a:solidFill>
                <a:effectLst/>
                <a:uFillTx/>
                <a:latin typeface="Century Gothic"/>
              </a:rPr>
              <a:t>2</a:t>
            </a:r>
            <a:endParaRPr b="0" lang="en-US" sz="32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3" name="PlaceHolder 1"/>
          <p:cNvSpPr>
            <a:spLocks noGrp="1"/>
          </p:cNvSpPr>
          <p:nvPr>
            <p:ph/>
          </p:nvPr>
        </p:nvSpPr>
        <p:spPr>
          <a:xfrm>
            <a:off x="147240" y="891000"/>
            <a:ext cx="12043800" cy="5966280"/>
          </a:xfrm>
          <a:prstGeom prst="rect">
            <a:avLst/>
          </a:prstGeom>
          <a:solidFill>
            <a:schemeClr val="accent3">
              <a:lumMod val="20000"/>
              <a:lumOff val="80000"/>
            </a:schemeClr>
          </a:solidFill>
          <a:ln w="0">
            <a:noFill/>
          </a:ln>
        </p:spPr>
        <p:txBody>
          <a:bodyPr lIns="91440" rIns="91440" tIns="45720" bIns="45720" anchor="t">
            <a:noAutofit/>
          </a:bodyPr>
          <a:p>
            <a:pPr lvl="1" marL="743040" indent="-285840" defTabSz="457200">
              <a:lnSpc>
                <a:spcPct val="150000"/>
              </a:lnSpc>
              <a:spcBef>
                <a:spcPts val="1001"/>
              </a:spcBef>
              <a:buClr>
                <a:srgbClr val="353535"/>
              </a:buClr>
              <a:buFont typeface="Wingdings 3" charset="2"/>
              <a:buChar char=""/>
            </a:pPr>
            <a:r>
              <a:rPr b="0" lang="en-US" sz="4000" strike="noStrike" u="none">
                <a:solidFill>
                  <a:schemeClr val="dk1"/>
                </a:solidFill>
                <a:effectLst/>
                <a:uFillTx/>
                <a:latin typeface="Century Gothic"/>
              </a:rPr>
              <a:t>The accepted way to eliminate anomalies is the </a:t>
            </a:r>
            <a:r>
              <a:rPr b="0" i="1" lang="en-US" sz="4000" strike="noStrike" u="none">
                <a:solidFill>
                  <a:schemeClr val="dk1"/>
                </a:solidFill>
                <a:effectLst/>
                <a:uFillTx/>
                <a:latin typeface="Century Gothic"/>
              </a:rPr>
              <a:t>decomposition </a:t>
            </a:r>
            <a:r>
              <a:rPr b="0" lang="en-US" sz="4000" strike="noStrike" u="none">
                <a:solidFill>
                  <a:schemeClr val="dk1"/>
                </a:solidFill>
                <a:effectLst/>
                <a:uFillTx/>
                <a:latin typeface="Century Gothic"/>
              </a:rPr>
              <a:t>of relations</a:t>
            </a:r>
            <a:endParaRPr b="0" lang="en-US" sz="4000" strike="noStrike" u="none">
              <a:solidFill>
                <a:schemeClr val="dk1">
                  <a:lumMod val="75000"/>
                  <a:lumOff val="25000"/>
                </a:schemeClr>
              </a:solidFill>
              <a:effectLst/>
              <a:uFillTx/>
              <a:latin typeface="Century Gothic"/>
            </a:endParaRPr>
          </a:p>
          <a:p>
            <a:pPr lvl="1" marL="743040" indent="-285840" defTabSz="457200">
              <a:lnSpc>
                <a:spcPct val="150000"/>
              </a:lnSpc>
              <a:spcBef>
                <a:spcPts val="1001"/>
              </a:spcBef>
              <a:buClr>
                <a:srgbClr val="353535"/>
              </a:buClr>
              <a:buFont typeface="Wingdings 3" charset="2"/>
              <a:buChar char=""/>
            </a:pPr>
            <a:r>
              <a:rPr b="0" lang="en-US" sz="4000" strike="noStrike" u="none">
                <a:solidFill>
                  <a:schemeClr val="dk1"/>
                </a:solidFill>
                <a:effectLst/>
                <a:uFillTx/>
                <a:latin typeface="Century Gothic"/>
              </a:rPr>
              <a:t>Decomposition of a relation R involves splitting the attributes of R to make the schemas of 2 new relations</a:t>
            </a:r>
            <a:endParaRPr b="0" lang="en-US" sz="4000" strike="noStrike" u="none">
              <a:solidFill>
                <a:schemeClr val="dk1">
                  <a:lumMod val="75000"/>
                  <a:lumOff val="25000"/>
                </a:schemeClr>
              </a:solidFill>
              <a:effectLst/>
              <a:uFillTx/>
              <a:latin typeface="Century Gothic"/>
            </a:endParaRPr>
          </a:p>
          <a:p>
            <a:pPr indent="0" defTabSz="457200">
              <a:lnSpc>
                <a:spcPct val="100000"/>
              </a:lnSpc>
              <a:spcBef>
                <a:spcPts val="1001"/>
              </a:spcBef>
              <a:buNone/>
              <a:tabLst>
                <a:tab algn="l" pos="0"/>
              </a:tabLst>
            </a:pPr>
            <a:endParaRPr b="0" lang="en-US" sz="4000" strike="noStrike" u="none">
              <a:solidFill>
                <a:schemeClr val="dk1">
                  <a:lumMod val="75000"/>
                  <a:lumOff val="25000"/>
                </a:schemeClr>
              </a:solidFill>
              <a:effectLst/>
              <a:uFillTx/>
              <a:latin typeface="Century Gothic"/>
            </a:endParaRPr>
          </a:p>
        </p:txBody>
      </p:sp>
      <p:sp>
        <p:nvSpPr>
          <p:cNvPr id="234" name="Title 8"/>
          <p:cNvSpPr/>
          <p:nvPr/>
        </p:nvSpPr>
        <p:spPr>
          <a:xfrm>
            <a:off x="0" y="10800"/>
            <a:ext cx="12191760" cy="880560"/>
          </a:xfrm>
          <a:prstGeom prst="rect">
            <a:avLst/>
          </a:prstGeom>
          <a:solidFill>
            <a:schemeClr val="accent3"/>
          </a:solidFill>
          <a:ln w="0">
            <a:noFill/>
          </a:ln>
        </p:spPr>
        <p:style>
          <a:lnRef idx="0"/>
          <a:fillRef idx="0"/>
          <a:effectRef idx="0"/>
          <a:fontRef idx="minor"/>
        </p:style>
        <p:txBody>
          <a:bodyPr anchor="ctr">
            <a:noAutofit/>
          </a:bodyPr>
          <a:p>
            <a:pPr algn="ctr" defTabSz="457200">
              <a:lnSpc>
                <a:spcPct val="100000"/>
              </a:lnSpc>
            </a:pPr>
            <a:r>
              <a:rPr b="1" lang="en-US" sz="4800" strike="noStrike" u="none">
                <a:solidFill>
                  <a:schemeClr val="lt1"/>
                </a:solidFill>
                <a:effectLst/>
                <a:uFillTx/>
                <a:latin typeface="comic"/>
              </a:rPr>
              <a:t>2.1. Decomposition</a:t>
            </a:r>
            <a:endParaRPr b="0" lang="en-US" sz="4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39" name="Rectangles 8"/>
          <p:cNvSpPr/>
          <p:nvPr/>
        </p:nvSpPr>
        <p:spPr>
          <a:xfrm>
            <a:off x="0" y="2718360"/>
            <a:ext cx="12204360" cy="4223160"/>
          </a:xfrm>
          <a:prstGeom prst="rect">
            <a:avLst/>
          </a:prstGeom>
          <a:solidFill>
            <a:schemeClr val="accent2">
              <a:lumMod val="40000"/>
              <a:lumOff val="60000"/>
            </a:schemeClr>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pic>
        <p:nvPicPr>
          <p:cNvPr id="340" name="Picture 2" descr=""/>
          <p:cNvPicPr/>
          <p:nvPr/>
        </p:nvPicPr>
        <p:blipFill>
          <a:blip r:embed="rId1"/>
          <a:stretch/>
        </p:blipFill>
        <p:spPr>
          <a:xfrm>
            <a:off x="19080" y="1404720"/>
            <a:ext cx="11858400" cy="1313280"/>
          </a:xfrm>
          <a:prstGeom prst="rect">
            <a:avLst/>
          </a:prstGeom>
          <a:noFill/>
          <a:ln w="0">
            <a:noFill/>
          </a:ln>
        </p:spPr>
      </p:pic>
      <p:grpSp>
        <p:nvGrpSpPr>
          <p:cNvPr id="341" name="Group 9"/>
          <p:cNvGrpSpPr/>
          <p:nvPr/>
        </p:nvGrpSpPr>
        <p:grpSpPr>
          <a:xfrm>
            <a:off x="120600" y="2941200"/>
            <a:ext cx="7819560" cy="1123560"/>
            <a:chOff x="120600" y="2941200"/>
            <a:chExt cx="7819560" cy="1123560"/>
          </a:xfrm>
        </p:grpSpPr>
        <p:pic>
          <p:nvPicPr>
            <p:cNvPr id="342" name="Picture 2" descr=""/>
            <p:cNvPicPr/>
            <p:nvPr/>
          </p:nvPicPr>
          <p:blipFill>
            <a:blip r:embed="rId2"/>
            <a:stretch/>
          </p:blipFill>
          <p:spPr>
            <a:xfrm>
              <a:off x="120600" y="3259440"/>
              <a:ext cx="7819560" cy="805320"/>
            </a:xfrm>
            <a:prstGeom prst="rect">
              <a:avLst/>
            </a:prstGeom>
            <a:noFill/>
            <a:ln w="0">
              <a:noFill/>
            </a:ln>
          </p:spPr>
        </p:pic>
        <p:sp>
          <p:nvSpPr>
            <p:cNvPr id="343" name="TextBox 8"/>
            <p:cNvSpPr/>
            <p:nvPr/>
          </p:nvSpPr>
          <p:spPr>
            <a:xfrm>
              <a:off x="120600" y="2941200"/>
              <a:ext cx="78192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344" name="Group 10"/>
          <p:cNvGrpSpPr/>
          <p:nvPr/>
        </p:nvGrpSpPr>
        <p:grpSpPr>
          <a:xfrm>
            <a:off x="7062480" y="4464000"/>
            <a:ext cx="3506760" cy="2102760"/>
            <a:chOff x="7062480" y="4464000"/>
            <a:chExt cx="3506760" cy="2102760"/>
          </a:xfrm>
        </p:grpSpPr>
        <p:pic>
          <p:nvPicPr>
            <p:cNvPr id="345" name="Picture 2" descr=""/>
            <p:cNvPicPr/>
            <p:nvPr/>
          </p:nvPicPr>
          <p:blipFill>
            <a:blip r:embed="rId3"/>
            <a:stretch/>
          </p:blipFill>
          <p:spPr>
            <a:xfrm>
              <a:off x="7062480" y="4827960"/>
              <a:ext cx="3506760" cy="1738800"/>
            </a:xfrm>
            <a:prstGeom prst="rect">
              <a:avLst/>
            </a:prstGeom>
            <a:noFill/>
            <a:ln w="0">
              <a:noFill/>
            </a:ln>
          </p:spPr>
        </p:pic>
        <p:sp>
          <p:nvSpPr>
            <p:cNvPr id="346" name="TextBox 9"/>
            <p:cNvSpPr/>
            <p:nvPr/>
          </p:nvSpPr>
          <p:spPr>
            <a:xfrm>
              <a:off x="7062480" y="4464000"/>
              <a:ext cx="35067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grpSp>
        <p:nvGrpSpPr>
          <p:cNvPr id="347" name="Group 7"/>
          <p:cNvGrpSpPr/>
          <p:nvPr/>
        </p:nvGrpSpPr>
        <p:grpSpPr>
          <a:xfrm>
            <a:off x="1225080" y="4464000"/>
            <a:ext cx="4367520" cy="1935000"/>
            <a:chOff x="1225080" y="4464000"/>
            <a:chExt cx="4367520" cy="1935000"/>
          </a:xfrm>
        </p:grpSpPr>
        <p:grpSp>
          <p:nvGrpSpPr>
            <p:cNvPr id="348" name="Group 6"/>
            <p:cNvGrpSpPr/>
            <p:nvPr/>
          </p:nvGrpSpPr>
          <p:grpSpPr>
            <a:xfrm>
              <a:off x="1283400" y="4839480"/>
              <a:ext cx="4309200" cy="1559520"/>
              <a:chOff x="1283400" y="4839480"/>
              <a:chExt cx="4309200" cy="1559520"/>
            </a:xfrm>
          </p:grpSpPr>
          <p:pic>
            <p:nvPicPr>
              <p:cNvPr id="349" name="Picture 3" descr=""/>
              <p:cNvPicPr/>
              <p:nvPr/>
            </p:nvPicPr>
            <p:blipFill>
              <a:blip r:embed="rId4"/>
              <a:stretch/>
            </p:blipFill>
            <p:spPr>
              <a:xfrm>
                <a:off x="1283400" y="4839480"/>
                <a:ext cx="1635120" cy="1558440"/>
              </a:xfrm>
              <a:prstGeom prst="rect">
                <a:avLst/>
              </a:prstGeom>
              <a:noFill/>
              <a:ln w="0">
                <a:noFill/>
              </a:ln>
            </p:spPr>
          </p:pic>
          <p:pic>
            <p:nvPicPr>
              <p:cNvPr id="350" name="Picture 4" descr=""/>
              <p:cNvPicPr/>
              <p:nvPr/>
            </p:nvPicPr>
            <p:blipFill>
              <a:blip r:embed="rId5"/>
              <a:stretch/>
            </p:blipFill>
            <p:spPr>
              <a:xfrm>
                <a:off x="2918880" y="4839480"/>
                <a:ext cx="1522800" cy="1558440"/>
              </a:xfrm>
              <a:prstGeom prst="rect">
                <a:avLst/>
              </a:prstGeom>
              <a:noFill/>
              <a:ln w="0">
                <a:noFill/>
              </a:ln>
            </p:spPr>
          </p:pic>
          <p:pic>
            <p:nvPicPr>
              <p:cNvPr id="351" name="Picture 5" descr=""/>
              <p:cNvPicPr/>
              <p:nvPr/>
            </p:nvPicPr>
            <p:blipFill>
              <a:blip r:embed="rId6"/>
              <a:stretch/>
            </p:blipFill>
            <p:spPr>
              <a:xfrm>
                <a:off x="4441680" y="4839480"/>
                <a:ext cx="1150920" cy="1559520"/>
              </a:xfrm>
              <a:prstGeom prst="rect">
                <a:avLst/>
              </a:prstGeom>
              <a:noFill/>
              <a:ln w="0">
                <a:noFill/>
              </a:ln>
            </p:spPr>
          </p:pic>
        </p:grpSp>
        <p:sp>
          <p:nvSpPr>
            <p:cNvPr id="352" name="TextBox 10"/>
            <p:cNvSpPr/>
            <p:nvPr/>
          </p:nvSpPr>
          <p:spPr>
            <a:xfrm>
              <a:off x="1225080" y="4464000"/>
              <a:ext cx="43671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grpSp>
      <p:sp>
        <p:nvSpPr>
          <p:cNvPr id="353"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chemeClr val="lt2">
                    <a:lumMod val="90000"/>
                  </a:schemeClr>
                </a:solidFill>
                <a:effectLst/>
                <a:uFillTx/>
                <a:latin typeface="comic"/>
              </a:rPr>
              <a:t>convert to</a:t>
            </a:r>
            <a:r>
              <a:rPr b="1" lang="en-US" sz="6000" strike="noStrike" u="none">
                <a:solidFill>
                  <a:srgbClr val="002060"/>
                </a:solidFill>
                <a:effectLst/>
                <a:uFillTx/>
                <a:latin typeface="comic"/>
              </a:rPr>
              <a:t> 2NF</a:t>
            </a:r>
            <a:endParaRPr b="0" lang="en-US" sz="6000" strike="noStrike" u="none">
              <a:solidFill>
                <a:srgbClr val="000000"/>
              </a:solidFill>
              <a:effectLst/>
              <a:uFillTx/>
              <a:latin typeface="Arial"/>
            </a:endParaRPr>
          </a:p>
        </p:txBody>
      </p:sp>
      <p:sp>
        <p:nvSpPr>
          <p:cNvPr id="354" name="PlaceHolder 1"/>
          <p:cNvSpPr>
            <a:spLocks noGrp="1"/>
          </p:cNvSpPr>
          <p:nvPr>
            <p:ph type="title"/>
          </p:nvPr>
        </p:nvSpPr>
        <p:spPr>
          <a:xfrm>
            <a:off x="19080" y="891720"/>
            <a:ext cx="2053800" cy="512640"/>
          </a:xfrm>
          <a:prstGeom prst="rect">
            <a:avLst/>
          </a:prstGeom>
          <a:solidFill>
            <a:srgbClr val="ff0000"/>
          </a:solidFill>
          <a:ln w="0">
            <a:noFill/>
          </a:ln>
        </p:spPr>
        <p:txBody>
          <a:bodyPr lIns="91440" rIns="91440" tIns="45720" bIns="45720" anchor="t">
            <a:noAutofit/>
          </a:bodyPr>
          <a:p>
            <a:pPr indent="0" algn="ctr" defTabSz="457200">
              <a:lnSpc>
                <a:spcPct val="100000"/>
              </a:lnSpc>
              <a:buNone/>
            </a:pPr>
            <a:r>
              <a:rPr b="1" lang="en-AU" sz="3200" strike="noStrike" u="none">
                <a:solidFill>
                  <a:schemeClr val="dk1"/>
                </a:solidFill>
                <a:effectLst/>
                <a:uFillTx/>
                <a:latin typeface="Century Gothic"/>
              </a:rPr>
              <a:t>Step </a:t>
            </a:r>
            <a:r>
              <a:rPr b="1" lang="en-US" sz="3200" strike="noStrike" u="none">
                <a:solidFill>
                  <a:schemeClr val="dk1"/>
                </a:solidFill>
                <a:effectLst/>
                <a:uFillTx/>
                <a:latin typeface="Century Gothic"/>
              </a:rPr>
              <a:t>3</a:t>
            </a:r>
            <a:endParaRPr b="0" lang="en-US" sz="32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55" name="Rectangles 8"/>
          <p:cNvSpPr/>
          <p:nvPr/>
        </p:nvSpPr>
        <p:spPr>
          <a:xfrm>
            <a:off x="0" y="1508760"/>
            <a:ext cx="12204360" cy="5432760"/>
          </a:xfrm>
          <a:prstGeom prst="rect">
            <a:avLst/>
          </a:prstGeom>
          <a:solidFill>
            <a:schemeClr val="accent2">
              <a:lumMod val="40000"/>
              <a:lumOff val="60000"/>
            </a:schemeClr>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grpSp>
        <p:nvGrpSpPr>
          <p:cNvPr id="356" name="Group 9"/>
          <p:cNvGrpSpPr/>
          <p:nvPr/>
        </p:nvGrpSpPr>
        <p:grpSpPr>
          <a:xfrm>
            <a:off x="500400" y="2032560"/>
            <a:ext cx="7819560" cy="1123560"/>
            <a:chOff x="500400" y="2032560"/>
            <a:chExt cx="7819560" cy="1123560"/>
          </a:xfrm>
        </p:grpSpPr>
        <p:pic>
          <p:nvPicPr>
            <p:cNvPr id="357" name="Picture 2" descr=""/>
            <p:cNvPicPr/>
            <p:nvPr/>
          </p:nvPicPr>
          <p:blipFill>
            <a:blip r:embed="rId1"/>
            <a:stretch/>
          </p:blipFill>
          <p:spPr>
            <a:xfrm>
              <a:off x="500400" y="2350800"/>
              <a:ext cx="7819560" cy="805320"/>
            </a:xfrm>
            <a:prstGeom prst="rect">
              <a:avLst/>
            </a:prstGeom>
            <a:noFill/>
            <a:ln w="0">
              <a:noFill/>
            </a:ln>
          </p:spPr>
        </p:pic>
        <p:sp>
          <p:nvSpPr>
            <p:cNvPr id="358" name="TextBox 8"/>
            <p:cNvSpPr/>
            <p:nvPr/>
          </p:nvSpPr>
          <p:spPr>
            <a:xfrm>
              <a:off x="500400" y="2032560"/>
              <a:ext cx="78192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359" name="Group 10"/>
          <p:cNvGrpSpPr/>
          <p:nvPr/>
        </p:nvGrpSpPr>
        <p:grpSpPr>
          <a:xfrm>
            <a:off x="6922800" y="3429000"/>
            <a:ext cx="3506760" cy="2102760"/>
            <a:chOff x="6922800" y="3429000"/>
            <a:chExt cx="3506760" cy="2102760"/>
          </a:xfrm>
        </p:grpSpPr>
        <p:pic>
          <p:nvPicPr>
            <p:cNvPr id="360" name="Picture 2" descr=""/>
            <p:cNvPicPr/>
            <p:nvPr/>
          </p:nvPicPr>
          <p:blipFill>
            <a:blip r:embed="rId2"/>
            <a:stretch/>
          </p:blipFill>
          <p:spPr>
            <a:xfrm>
              <a:off x="6922800" y="3792960"/>
              <a:ext cx="3506760" cy="1738800"/>
            </a:xfrm>
            <a:prstGeom prst="rect">
              <a:avLst/>
            </a:prstGeom>
            <a:noFill/>
            <a:ln w="0">
              <a:noFill/>
            </a:ln>
          </p:spPr>
        </p:pic>
        <p:sp>
          <p:nvSpPr>
            <p:cNvPr id="361" name="TextBox 9"/>
            <p:cNvSpPr/>
            <p:nvPr/>
          </p:nvSpPr>
          <p:spPr>
            <a:xfrm>
              <a:off x="6922800" y="3429000"/>
              <a:ext cx="35067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grpSp>
        <p:nvGrpSpPr>
          <p:cNvPr id="362" name="Group 1"/>
          <p:cNvGrpSpPr/>
          <p:nvPr/>
        </p:nvGrpSpPr>
        <p:grpSpPr>
          <a:xfrm>
            <a:off x="500400" y="4620240"/>
            <a:ext cx="4367160" cy="1927800"/>
            <a:chOff x="500400" y="4620240"/>
            <a:chExt cx="4367160" cy="1927800"/>
          </a:xfrm>
        </p:grpSpPr>
        <p:grpSp>
          <p:nvGrpSpPr>
            <p:cNvPr id="363" name="Group 6"/>
            <p:cNvGrpSpPr/>
            <p:nvPr/>
          </p:nvGrpSpPr>
          <p:grpSpPr>
            <a:xfrm>
              <a:off x="500400" y="4988520"/>
              <a:ext cx="4309200" cy="1559520"/>
              <a:chOff x="500400" y="4988520"/>
              <a:chExt cx="4309200" cy="1559520"/>
            </a:xfrm>
          </p:grpSpPr>
          <p:pic>
            <p:nvPicPr>
              <p:cNvPr id="364" name="Picture 3" descr=""/>
              <p:cNvPicPr/>
              <p:nvPr/>
            </p:nvPicPr>
            <p:blipFill>
              <a:blip r:embed="rId3"/>
              <a:stretch/>
            </p:blipFill>
            <p:spPr>
              <a:xfrm>
                <a:off x="500400" y="4988520"/>
                <a:ext cx="1635120" cy="1558440"/>
              </a:xfrm>
              <a:prstGeom prst="rect">
                <a:avLst/>
              </a:prstGeom>
              <a:noFill/>
              <a:ln w="0">
                <a:noFill/>
              </a:ln>
            </p:spPr>
          </p:pic>
          <p:pic>
            <p:nvPicPr>
              <p:cNvPr id="365" name="Picture 4" descr=""/>
              <p:cNvPicPr/>
              <p:nvPr/>
            </p:nvPicPr>
            <p:blipFill>
              <a:blip r:embed="rId4"/>
              <a:stretch/>
            </p:blipFill>
            <p:spPr>
              <a:xfrm>
                <a:off x="2135880" y="4988520"/>
                <a:ext cx="1522800" cy="1558440"/>
              </a:xfrm>
              <a:prstGeom prst="rect">
                <a:avLst/>
              </a:prstGeom>
              <a:noFill/>
              <a:ln w="0">
                <a:noFill/>
              </a:ln>
            </p:spPr>
          </p:pic>
          <p:pic>
            <p:nvPicPr>
              <p:cNvPr id="366" name="Picture 5" descr=""/>
              <p:cNvPicPr/>
              <p:nvPr/>
            </p:nvPicPr>
            <p:blipFill>
              <a:blip r:embed="rId5"/>
              <a:stretch/>
            </p:blipFill>
            <p:spPr>
              <a:xfrm>
                <a:off x="3658680" y="4988520"/>
                <a:ext cx="1150920" cy="1559520"/>
              </a:xfrm>
              <a:prstGeom prst="rect">
                <a:avLst/>
              </a:prstGeom>
              <a:noFill/>
              <a:ln w="0">
                <a:noFill/>
              </a:ln>
            </p:spPr>
          </p:pic>
        </p:grpSp>
        <p:sp>
          <p:nvSpPr>
            <p:cNvPr id="367" name="TextBox 10"/>
            <p:cNvSpPr/>
            <p:nvPr/>
          </p:nvSpPr>
          <p:spPr>
            <a:xfrm>
              <a:off x="500400" y="4620240"/>
              <a:ext cx="43671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grpSp>
      <p:sp>
        <p:nvSpPr>
          <p:cNvPr id="368"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chemeClr val="lt2">
                    <a:lumMod val="90000"/>
                  </a:schemeClr>
                </a:solidFill>
                <a:effectLst/>
                <a:uFillTx/>
                <a:latin typeface="comic"/>
              </a:rPr>
              <a:t>convert to</a:t>
            </a:r>
            <a:r>
              <a:rPr b="1" lang="en-US" sz="6000" strike="noStrike" u="none">
                <a:solidFill>
                  <a:srgbClr val="002060"/>
                </a:solidFill>
                <a:effectLst/>
                <a:uFillTx/>
                <a:latin typeface="comic"/>
              </a:rPr>
              <a:t> 2NF</a:t>
            </a:r>
            <a:endParaRPr b="0" lang="en-US" sz="6000" strike="noStrike" u="none">
              <a:solidFill>
                <a:srgbClr val="000000"/>
              </a:solidFill>
              <a:effectLst/>
              <a:uFillTx/>
              <a:latin typeface="Arial"/>
            </a:endParaRPr>
          </a:p>
        </p:txBody>
      </p:sp>
      <p:sp>
        <p:nvSpPr>
          <p:cNvPr id="369" name="PlaceHolder 1"/>
          <p:cNvSpPr>
            <a:spLocks noGrp="1"/>
          </p:cNvSpPr>
          <p:nvPr>
            <p:ph type="title"/>
          </p:nvPr>
        </p:nvSpPr>
        <p:spPr>
          <a:xfrm>
            <a:off x="19080" y="891720"/>
            <a:ext cx="4426920" cy="617040"/>
          </a:xfrm>
          <a:prstGeom prst="rect">
            <a:avLst/>
          </a:prstGeom>
          <a:solidFill>
            <a:srgbClr val="ff0000"/>
          </a:solidFill>
          <a:ln w="0">
            <a:noFill/>
          </a:ln>
        </p:spPr>
        <p:txBody>
          <a:bodyPr lIns="91440" rIns="91440" tIns="45720" bIns="45720" anchor="t">
            <a:normAutofit fontScale="92500" lnSpcReduction="9999"/>
          </a:bodyPr>
          <a:p>
            <a:pPr indent="0" algn="ctr" defTabSz="457200">
              <a:lnSpc>
                <a:spcPct val="100000"/>
              </a:lnSpc>
              <a:buNone/>
            </a:pPr>
            <a:r>
              <a:rPr b="1" lang="en-AU" sz="3600" strike="noStrike" u="none">
                <a:solidFill>
                  <a:schemeClr val="dk1"/>
                </a:solidFill>
                <a:effectLst/>
                <a:uFillTx/>
                <a:latin typeface="Century Gothic"/>
              </a:rPr>
              <a:t>Step </a:t>
            </a:r>
            <a:r>
              <a:rPr b="1" lang="en-US" sz="3600" strike="noStrike" u="none">
                <a:solidFill>
                  <a:schemeClr val="dk1"/>
                </a:solidFill>
                <a:effectLst/>
                <a:uFillTx/>
                <a:latin typeface="Century Gothic"/>
              </a:rPr>
              <a:t>4 - </a:t>
            </a:r>
            <a:r>
              <a:rPr b="1" lang="en-AU" sz="3600" strike="noStrike" u="none">
                <a:solidFill>
                  <a:srgbClr val="1b5ad7"/>
                </a:solidFill>
                <a:effectLst/>
                <a:uFillTx/>
                <a:latin typeface="Century Gothic"/>
              </a:rPr>
              <a:t>relationships</a:t>
            </a:r>
            <a:endParaRPr b="0" lang="en-US" sz="3600" strike="noStrike" u="none">
              <a:solidFill>
                <a:schemeClr val="dk1"/>
              </a:solidFill>
              <a:effectLst/>
              <a:uFillTx/>
              <a:latin typeface="Century Gothic"/>
            </a:endParaRPr>
          </a:p>
        </p:txBody>
      </p:sp>
      <p:cxnSp>
        <p:nvCxnSpPr>
          <p:cNvPr id="370" name="Straight Arrow Connector 12"/>
          <p:cNvCxnSpPr/>
          <p:nvPr/>
        </p:nvCxnSpPr>
        <p:spPr>
          <a:xfrm flipV="1">
            <a:off x="1250640" y="3159720"/>
            <a:ext cx="25920" cy="1803960"/>
          </a:xfrm>
          <a:prstGeom prst="straightConnector1">
            <a:avLst/>
          </a:prstGeom>
          <a:ln cap="rnd" w="76200">
            <a:solidFill>
              <a:srgbClr val="ff0000"/>
            </a:solidFill>
            <a:round/>
            <a:tailEnd len="med" type="arrow" w="med"/>
          </a:ln>
        </p:spPr>
      </p:cxnSp>
      <p:cxnSp>
        <p:nvCxnSpPr>
          <p:cNvPr id="371" name="Straight Arrow Connector 3"/>
          <p:cNvCxnSpPr/>
          <p:nvPr/>
        </p:nvCxnSpPr>
        <p:spPr>
          <a:xfrm flipV="1">
            <a:off x="2826360" y="3998160"/>
            <a:ext cx="4076280" cy="965520"/>
          </a:xfrm>
          <a:prstGeom prst="straightConnector1">
            <a:avLst/>
          </a:prstGeom>
          <a:ln cap="rnd" w="76200">
            <a:solidFill>
              <a:srgbClr val="ff0000"/>
            </a:solidFill>
            <a:round/>
            <a:tailEnd len="med" type="arrow" w="med"/>
          </a:ln>
        </p:spPr>
      </p:cxn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72" name="Rectangles 8"/>
          <p:cNvSpPr/>
          <p:nvPr/>
        </p:nvSpPr>
        <p:spPr>
          <a:xfrm>
            <a:off x="0" y="-720"/>
            <a:ext cx="12204360" cy="6942240"/>
          </a:xfrm>
          <a:prstGeom prst="rect">
            <a:avLst/>
          </a:prstGeom>
          <a:solidFill>
            <a:srgbClr val="dde8cb"/>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grpSp>
        <p:nvGrpSpPr>
          <p:cNvPr id="373" name="Group 5"/>
          <p:cNvGrpSpPr/>
          <p:nvPr/>
        </p:nvGrpSpPr>
        <p:grpSpPr>
          <a:xfrm>
            <a:off x="500400" y="1372320"/>
            <a:ext cx="10754640" cy="5175720"/>
            <a:chOff x="500400" y="1372320"/>
            <a:chExt cx="10754640" cy="5175720"/>
          </a:xfrm>
        </p:grpSpPr>
        <p:grpSp>
          <p:nvGrpSpPr>
            <p:cNvPr id="374" name="Group 9"/>
            <p:cNvGrpSpPr/>
            <p:nvPr/>
          </p:nvGrpSpPr>
          <p:grpSpPr>
            <a:xfrm>
              <a:off x="500400" y="1372320"/>
              <a:ext cx="8469720" cy="1288080"/>
              <a:chOff x="500400" y="1372320"/>
              <a:chExt cx="8469720" cy="1288080"/>
            </a:xfrm>
          </p:grpSpPr>
          <p:pic>
            <p:nvPicPr>
              <p:cNvPr id="375" name="Picture 2" descr=""/>
              <p:cNvPicPr/>
              <p:nvPr/>
            </p:nvPicPr>
            <p:blipFill>
              <a:blip r:embed="rId1"/>
              <a:stretch/>
            </p:blipFill>
            <p:spPr>
              <a:xfrm>
                <a:off x="500400" y="1737000"/>
                <a:ext cx="8469720" cy="923400"/>
              </a:xfrm>
              <a:prstGeom prst="rect">
                <a:avLst/>
              </a:prstGeom>
              <a:noFill/>
              <a:ln w="0">
                <a:noFill/>
              </a:ln>
            </p:spPr>
          </p:pic>
          <p:sp>
            <p:nvSpPr>
              <p:cNvPr id="376" name="TextBox 8"/>
              <p:cNvSpPr/>
              <p:nvPr/>
            </p:nvSpPr>
            <p:spPr>
              <a:xfrm>
                <a:off x="500400" y="1372320"/>
                <a:ext cx="84690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377" name="Group 10"/>
            <p:cNvGrpSpPr/>
            <p:nvPr/>
          </p:nvGrpSpPr>
          <p:grpSpPr>
            <a:xfrm>
              <a:off x="7456680" y="2972880"/>
              <a:ext cx="3798360" cy="2410560"/>
              <a:chOff x="7456680" y="2972880"/>
              <a:chExt cx="3798360" cy="2410560"/>
            </a:xfrm>
          </p:grpSpPr>
          <p:pic>
            <p:nvPicPr>
              <p:cNvPr id="378" name="Picture 2" descr=""/>
              <p:cNvPicPr/>
              <p:nvPr/>
            </p:nvPicPr>
            <p:blipFill>
              <a:blip r:embed="rId2"/>
              <a:stretch/>
            </p:blipFill>
            <p:spPr>
              <a:xfrm>
                <a:off x="7456680" y="3390120"/>
                <a:ext cx="3798360" cy="1993320"/>
              </a:xfrm>
              <a:prstGeom prst="rect">
                <a:avLst/>
              </a:prstGeom>
              <a:noFill/>
              <a:ln w="0">
                <a:noFill/>
              </a:ln>
            </p:spPr>
          </p:pic>
          <p:sp>
            <p:nvSpPr>
              <p:cNvPr id="379" name="TextBox 9"/>
              <p:cNvSpPr/>
              <p:nvPr/>
            </p:nvSpPr>
            <p:spPr>
              <a:xfrm>
                <a:off x="7456680" y="2972880"/>
                <a:ext cx="37983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grpSp>
          <p:nvGrpSpPr>
            <p:cNvPr id="380" name="Group 1"/>
            <p:cNvGrpSpPr/>
            <p:nvPr/>
          </p:nvGrpSpPr>
          <p:grpSpPr>
            <a:xfrm>
              <a:off x="500400" y="4338360"/>
              <a:ext cx="4730400" cy="2209680"/>
              <a:chOff x="500400" y="4338360"/>
              <a:chExt cx="4730400" cy="2209680"/>
            </a:xfrm>
          </p:grpSpPr>
          <p:grpSp>
            <p:nvGrpSpPr>
              <p:cNvPr id="381" name="Group 6"/>
              <p:cNvGrpSpPr/>
              <p:nvPr/>
            </p:nvGrpSpPr>
            <p:grpSpPr>
              <a:xfrm>
                <a:off x="500400" y="4760640"/>
                <a:ext cx="4667760" cy="1787400"/>
                <a:chOff x="500400" y="4760640"/>
                <a:chExt cx="4667760" cy="1787400"/>
              </a:xfrm>
            </p:grpSpPr>
            <p:pic>
              <p:nvPicPr>
                <p:cNvPr id="382" name="Picture 3" descr=""/>
                <p:cNvPicPr/>
                <p:nvPr/>
              </p:nvPicPr>
              <p:blipFill>
                <a:blip r:embed="rId3"/>
                <a:stretch/>
              </p:blipFill>
              <p:spPr>
                <a:xfrm>
                  <a:off x="500400" y="4760640"/>
                  <a:ext cx="1770840" cy="1786680"/>
                </a:xfrm>
                <a:prstGeom prst="rect">
                  <a:avLst/>
                </a:prstGeom>
                <a:noFill/>
                <a:ln w="0">
                  <a:noFill/>
                </a:ln>
              </p:spPr>
            </p:pic>
            <p:pic>
              <p:nvPicPr>
                <p:cNvPr id="383" name="Picture 4" descr=""/>
                <p:cNvPicPr/>
                <p:nvPr/>
              </p:nvPicPr>
              <p:blipFill>
                <a:blip r:embed="rId4"/>
                <a:stretch/>
              </p:blipFill>
              <p:spPr>
                <a:xfrm>
                  <a:off x="2271600" y="4760640"/>
                  <a:ext cx="1649160" cy="1786680"/>
                </a:xfrm>
                <a:prstGeom prst="rect">
                  <a:avLst/>
                </a:prstGeom>
                <a:noFill/>
                <a:ln w="0">
                  <a:noFill/>
                </a:ln>
              </p:spPr>
            </p:pic>
            <p:pic>
              <p:nvPicPr>
                <p:cNvPr id="384" name="Picture 5" descr=""/>
                <p:cNvPicPr/>
                <p:nvPr/>
              </p:nvPicPr>
              <p:blipFill>
                <a:blip r:embed="rId5"/>
                <a:stretch/>
              </p:blipFill>
              <p:spPr>
                <a:xfrm>
                  <a:off x="3921480" y="4760640"/>
                  <a:ext cx="1246680" cy="1787400"/>
                </a:xfrm>
                <a:prstGeom prst="rect">
                  <a:avLst/>
                </a:prstGeom>
                <a:noFill/>
                <a:ln w="0">
                  <a:noFill/>
                </a:ln>
              </p:spPr>
            </p:pic>
          </p:grpSp>
          <p:sp>
            <p:nvSpPr>
              <p:cNvPr id="385" name="TextBox 10"/>
              <p:cNvSpPr/>
              <p:nvPr/>
            </p:nvSpPr>
            <p:spPr>
              <a:xfrm>
                <a:off x="500400" y="4338360"/>
                <a:ext cx="47304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grpSp>
        <p:cxnSp>
          <p:nvCxnSpPr>
            <p:cNvPr id="386" name="Straight Arrow Connector 12"/>
            <p:cNvCxnSpPr/>
            <p:nvPr/>
          </p:nvCxnSpPr>
          <p:spPr>
            <a:xfrm flipV="1">
              <a:off x="1313280" y="2664720"/>
              <a:ext cx="27720" cy="2067840"/>
            </a:xfrm>
            <a:prstGeom prst="straightConnector1">
              <a:avLst/>
            </a:prstGeom>
            <a:ln cap="rnd" w="76200">
              <a:solidFill>
                <a:srgbClr val="ff0000"/>
              </a:solidFill>
              <a:round/>
              <a:tailEnd len="med" type="arrow" w="med"/>
            </a:ln>
          </p:spPr>
        </p:cxnSp>
        <p:cxnSp>
          <p:nvCxnSpPr>
            <p:cNvPr id="387" name="Straight Arrow Connector 3"/>
            <p:cNvCxnSpPr/>
            <p:nvPr/>
          </p:nvCxnSpPr>
          <p:spPr>
            <a:xfrm flipV="1">
              <a:off x="3019680" y="3625560"/>
              <a:ext cx="4415400" cy="1107000"/>
            </a:xfrm>
            <a:prstGeom prst="straightConnector1">
              <a:avLst/>
            </a:prstGeom>
            <a:ln cap="rnd" w="76200">
              <a:solidFill>
                <a:srgbClr val="ff0000"/>
              </a:solidFill>
              <a:round/>
              <a:tailEnd len="med" type="arrow" w="med"/>
            </a:ln>
          </p:spPr>
        </p:cxnSp>
      </p:grpSp>
      <p:sp>
        <p:nvSpPr>
          <p:cNvPr id="388" name="TextBox 19"/>
          <p:cNvSpPr/>
          <p:nvPr/>
        </p:nvSpPr>
        <p:spPr>
          <a:xfrm>
            <a:off x="500400" y="99000"/>
            <a:ext cx="11069640" cy="12729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1" lang="en-AU" sz="4000" strike="noStrike" u="none">
                <a:solidFill>
                  <a:srgbClr val="2a6099"/>
                </a:solidFill>
                <a:effectLst/>
                <a:uFillTx/>
                <a:latin typeface="Century Gothic"/>
              </a:rPr>
              <a:t>Each student </a:t>
            </a:r>
            <a:r>
              <a:rPr b="0" lang="en-AU" sz="4000" strike="noStrike" u="none">
                <a:solidFill>
                  <a:srgbClr val="2a6099"/>
                </a:solidFill>
                <a:effectLst/>
                <a:uFillTx/>
                <a:latin typeface="Century Gothic"/>
              </a:rPr>
              <a:t>can only appear ONCE in the</a:t>
            </a:r>
            <a:r>
              <a:rPr b="1" lang="en-AU" sz="4000" strike="noStrike" u="none">
                <a:solidFill>
                  <a:srgbClr val="2a6099"/>
                </a:solidFill>
                <a:effectLst/>
                <a:uFillTx/>
                <a:latin typeface="Century Gothic"/>
              </a:rPr>
              <a:t> student </a:t>
            </a:r>
            <a:r>
              <a:rPr b="0" lang="en-AU" sz="4000" strike="noStrike" u="none">
                <a:solidFill>
                  <a:srgbClr val="2a6099"/>
                </a:solidFill>
                <a:effectLst/>
                <a:uFillTx/>
                <a:latin typeface="Century Gothic"/>
              </a:rPr>
              <a:t>table</a:t>
            </a:r>
            <a:endParaRPr b="0" lang="en-US" sz="4000" strike="noStrike" u="none">
              <a:solidFill>
                <a:srgbClr val="2a6099"/>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389" name="Rectangles 8"/>
          <p:cNvSpPr/>
          <p:nvPr/>
        </p:nvSpPr>
        <p:spPr>
          <a:xfrm>
            <a:off x="0" y="-720"/>
            <a:ext cx="12204360" cy="6942240"/>
          </a:xfrm>
          <a:prstGeom prst="rect">
            <a:avLst/>
          </a:prstGeom>
          <a:solidFill>
            <a:srgbClr val="dde8cb"/>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grpSp>
        <p:nvGrpSpPr>
          <p:cNvPr id="390" name="Group 5"/>
          <p:cNvGrpSpPr/>
          <p:nvPr/>
        </p:nvGrpSpPr>
        <p:grpSpPr>
          <a:xfrm>
            <a:off x="500400" y="1372320"/>
            <a:ext cx="10754640" cy="5175720"/>
            <a:chOff x="500400" y="1372320"/>
            <a:chExt cx="10754640" cy="5175720"/>
          </a:xfrm>
        </p:grpSpPr>
        <p:grpSp>
          <p:nvGrpSpPr>
            <p:cNvPr id="391" name="Group 9"/>
            <p:cNvGrpSpPr/>
            <p:nvPr/>
          </p:nvGrpSpPr>
          <p:grpSpPr>
            <a:xfrm>
              <a:off x="500400" y="1372320"/>
              <a:ext cx="8469720" cy="1288080"/>
              <a:chOff x="500400" y="1372320"/>
              <a:chExt cx="8469720" cy="1288080"/>
            </a:xfrm>
          </p:grpSpPr>
          <p:pic>
            <p:nvPicPr>
              <p:cNvPr id="392" name="Picture 2" descr=""/>
              <p:cNvPicPr/>
              <p:nvPr/>
            </p:nvPicPr>
            <p:blipFill>
              <a:blip r:embed="rId1"/>
              <a:stretch/>
            </p:blipFill>
            <p:spPr>
              <a:xfrm>
                <a:off x="500400" y="1737000"/>
                <a:ext cx="8469720" cy="923400"/>
              </a:xfrm>
              <a:prstGeom prst="rect">
                <a:avLst/>
              </a:prstGeom>
              <a:noFill/>
              <a:ln w="0">
                <a:noFill/>
              </a:ln>
            </p:spPr>
          </p:pic>
          <p:sp>
            <p:nvSpPr>
              <p:cNvPr id="393" name="TextBox 8"/>
              <p:cNvSpPr/>
              <p:nvPr/>
            </p:nvSpPr>
            <p:spPr>
              <a:xfrm>
                <a:off x="500400" y="1372320"/>
                <a:ext cx="84690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394" name="Group 10"/>
            <p:cNvGrpSpPr/>
            <p:nvPr/>
          </p:nvGrpSpPr>
          <p:grpSpPr>
            <a:xfrm>
              <a:off x="7456680" y="2972880"/>
              <a:ext cx="3798360" cy="2410560"/>
              <a:chOff x="7456680" y="2972880"/>
              <a:chExt cx="3798360" cy="2410560"/>
            </a:xfrm>
          </p:grpSpPr>
          <p:pic>
            <p:nvPicPr>
              <p:cNvPr id="395" name="Picture 2" descr=""/>
              <p:cNvPicPr/>
              <p:nvPr/>
            </p:nvPicPr>
            <p:blipFill>
              <a:blip r:embed="rId2"/>
              <a:stretch/>
            </p:blipFill>
            <p:spPr>
              <a:xfrm>
                <a:off x="7456680" y="3390120"/>
                <a:ext cx="3798360" cy="1993320"/>
              </a:xfrm>
              <a:prstGeom prst="rect">
                <a:avLst/>
              </a:prstGeom>
              <a:noFill/>
              <a:ln w="0">
                <a:noFill/>
              </a:ln>
            </p:spPr>
          </p:pic>
          <p:sp>
            <p:nvSpPr>
              <p:cNvPr id="396" name="TextBox 9"/>
              <p:cNvSpPr/>
              <p:nvPr/>
            </p:nvSpPr>
            <p:spPr>
              <a:xfrm>
                <a:off x="7456680" y="2972880"/>
                <a:ext cx="37983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grpSp>
          <p:nvGrpSpPr>
            <p:cNvPr id="397" name="Group 1"/>
            <p:cNvGrpSpPr/>
            <p:nvPr/>
          </p:nvGrpSpPr>
          <p:grpSpPr>
            <a:xfrm>
              <a:off x="500400" y="4338360"/>
              <a:ext cx="4730400" cy="2209680"/>
              <a:chOff x="500400" y="4338360"/>
              <a:chExt cx="4730400" cy="2209680"/>
            </a:xfrm>
          </p:grpSpPr>
          <p:grpSp>
            <p:nvGrpSpPr>
              <p:cNvPr id="398" name="Group 6"/>
              <p:cNvGrpSpPr/>
              <p:nvPr/>
            </p:nvGrpSpPr>
            <p:grpSpPr>
              <a:xfrm>
                <a:off x="500400" y="4760640"/>
                <a:ext cx="4667760" cy="1787400"/>
                <a:chOff x="500400" y="4760640"/>
                <a:chExt cx="4667760" cy="1787400"/>
              </a:xfrm>
            </p:grpSpPr>
            <p:pic>
              <p:nvPicPr>
                <p:cNvPr id="399" name="Picture 3" descr=""/>
                <p:cNvPicPr/>
                <p:nvPr/>
              </p:nvPicPr>
              <p:blipFill>
                <a:blip r:embed="rId3"/>
                <a:stretch/>
              </p:blipFill>
              <p:spPr>
                <a:xfrm>
                  <a:off x="500400" y="4760640"/>
                  <a:ext cx="1770840" cy="1786680"/>
                </a:xfrm>
                <a:prstGeom prst="rect">
                  <a:avLst/>
                </a:prstGeom>
                <a:noFill/>
                <a:ln w="0">
                  <a:noFill/>
                </a:ln>
              </p:spPr>
            </p:pic>
            <p:pic>
              <p:nvPicPr>
                <p:cNvPr id="400" name="Picture 4" descr=""/>
                <p:cNvPicPr/>
                <p:nvPr/>
              </p:nvPicPr>
              <p:blipFill>
                <a:blip r:embed="rId4"/>
                <a:stretch/>
              </p:blipFill>
              <p:spPr>
                <a:xfrm>
                  <a:off x="2271600" y="4760640"/>
                  <a:ext cx="1649160" cy="1786680"/>
                </a:xfrm>
                <a:prstGeom prst="rect">
                  <a:avLst/>
                </a:prstGeom>
                <a:noFill/>
                <a:ln w="0">
                  <a:noFill/>
                </a:ln>
              </p:spPr>
            </p:pic>
            <p:pic>
              <p:nvPicPr>
                <p:cNvPr id="401" name="Picture 5" descr=""/>
                <p:cNvPicPr/>
                <p:nvPr/>
              </p:nvPicPr>
              <p:blipFill>
                <a:blip r:embed="rId5"/>
                <a:stretch/>
              </p:blipFill>
              <p:spPr>
                <a:xfrm>
                  <a:off x="3921480" y="4760640"/>
                  <a:ext cx="1246680" cy="1787400"/>
                </a:xfrm>
                <a:prstGeom prst="rect">
                  <a:avLst/>
                </a:prstGeom>
                <a:noFill/>
                <a:ln w="0">
                  <a:noFill/>
                </a:ln>
              </p:spPr>
            </p:pic>
          </p:grpSp>
          <p:sp>
            <p:nvSpPr>
              <p:cNvPr id="402" name="TextBox 10"/>
              <p:cNvSpPr/>
              <p:nvPr/>
            </p:nvSpPr>
            <p:spPr>
              <a:xfrm>
                <a:off x="500400" y="4338360"/>
                <a:ext cx="47304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grpSp>
        <p:cxnSp>
          <p:nvCxnSpPr>
            <p:cNvPr id="403" name="Straight Arrow Connector 12"/>
            <p:cNvCxnSpPr/>
            <p:nvPr/>
          </p:nvCxnSpPr>
          <p:spPr>
            <a:xfrm flipV="1">
              <a:off x="1313280" y="2664720"/>
              <a:ext cx="27720" cy="2067840"/>
            </a:xfrm>
            <a:prstGeom prst="straightConnector1">
              <a:avLst/>
            </a:prstGeom>
            <a:ln cap="rnd" w="76200">
              <a:solidFill>
                <a:srgbClr val="ff0000"/>
              </a:solidFill>
              <a:round/>
              <a:tailEnd len="med" type="arrow" w="med"/>
            </a:ln>
          </p:spPr>
        </p:cxnSp>
        <p:cxnSp>
          <p:nvCxnSpPr>
            <p:cNvPr id="404" name="Straight Arrow Connector 3"/>
            <p:cNvCxnSpPr/>
            <p:nvPr/>
          </p:nvCxnSpPr>
          <p:spPr>
            <a:xfrm flipV="1">
              <a:off x="3019680" y="3625560"/>
              <a:ext cx="4415400" cy="1107000"/>
            </a:xfrm>
            <a:prstGeom prst="straightConnector1">
              <a:avLst/>
            </a:prstGeom>
            <a:ln cap="rnd" w="76200">
              <a:solidFill>
                <a:srgbClr val="ff0000"/>
              </a:solidFill>
              <a:round/>
              <a:tailEnd len="med" type="arrow" w="med"/>
            </a:ln>
          </p:spPr>
        </p:cxnSp>
      </p:grpSp>
      <p:sp>
        <p:nvSpPr>
          <p:cNvPr id="405" name="TextBox 19"/>
          <p:cNvSpPr/>
          <p:nvPr/>
        </p:nvSpPr>
        <p:spPr>
          <a:xfrm>
            <a:off x="500400" y="99000"/>
            <a:ext cx="11069640" cy="12729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4000" strike="noStrike" u="none">
                <a:solidFill>
                  <a:srgbClr val="2a6099"/>
                </a:solidFill>
                <a:effectLst/>
                <a:uFillTx/>
                <a:latin typeface="Century Gothic"/>
              </a:rPr>
              <a:t>Each</a:t>
            </a:r>
            <a:r>
              <a:rPr b="1" lang="en-AU" sz="4000" strike="noStrike" u="none">
                <a:solidFill>
                  <a:srgbClr val="2a6099"/>
                </a:solidFill>
                <a:effectLst/>
                <a:uFillTx/>
                <a:latin typeface="Century Gothic"/>
              </a:rPr>
              <a:t> subject</a:t>
            </a:r>
            <a:r>
              <a:rPr b="0" lang="en-AU" sz="4000" strike="noStrike" u="none">
                <a:solidFill>
                  <a:srgbClr val="2a6099"/>
                </a:solidFill>
                <a:effectLst/>
                <a:uFillTx/>
                <a:latin typeface="Century Gothic"/>
              </a:rPr>
              <a:t> can only appear ONCE in the </a:t>
            </a:r>
            <a:r>
              <a:rPr b="1" lang="en-AU" sz="4000" strike="noStrike" u="none">
                <a:solidFill>
                  <a:srgbClr val="2a6099"/>
                </a:solidFill>
                <a:effectLst/>
                <a:uFillTx/>
                <a:latin typeface="Century Gothic"/>
              </a:rPr>
              <a:t>subjects </a:t>
            </a:r>
            <a:r>
              <a:rPr b="0" lang="en-AU" sz="4000" strike="noStrike" u="none">
                <a:solidFill>
                  <a:srgbClr val="2a6099"/>
                </a:solidFill>
                <a:effectLst/>
                <a:uFillTx/>
                <a:latin typeface="Century Gothic"/>
              </a:rPr>
              <a:t>table</a:t>
            </a:r>
            <a:endParaRPr b="0" lang="en-US" sz="4000" strike="noStrike" u="none">
              <a:solidFill>
                <a:srgbClr val="000000"/>
              </a:solidFill>
              <a:effectLst/>
              <a:uFillTx/>
              <a:latin typeface="Arial"/>
            </a:endParaRPr>
          </a:p>
          <a:p>
            <a:pPr defTabSz="457200">
              <a:lnSpc>
                <a:spcPct val="100000"/>
              </a:lnSpc>
            </a:pPr>
            <a:endParaRPr b="0" lang="en-US" sz="4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06" name="Rectangles 8"/>
          <p:cNvSpPr/>
          <p:nvPr/>
        </p:nvSpPr>
        <p:spPr>
          <a:xfrm>
            <a:off x="0" y="-720"/>
            <a:ext cx="12204360" cy="6942240"/>
          </a:xfrm>
          <a:prstGeom prst="rect">
            <a:avLst/>
          </a:prstGeom>
          <a:solidFill>
            <a:srgbClr val="dde8cb"/>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grpSp>
        <p:nvGrpSpPr>
          <p:cNvPr id="407" name="Group 5"/>
          <p:cNvGrpSpPr/>
          <p:nvPr/>
        </p:nvGrpSpPr>
        <p:grpSpPr>
          <a:xfrm>
            <a:off x="500400" y="1372320"/>
            <a:ext cx="10754640" cy="5175720"/>
            <a:chOff x="500400" y="1372320"/>
            <a:chExt cx="10754640" cy="5175720"/>
          </a:xfrm>
        </p:grpSpPr>
        <p:grpSp>
          <p:nvGrpSpPr>
            <p:cNvPr id="408" name="Group 9"/>
            <p:cNvGrpSpPr/>
            <p:nvPr/>
          </p:nvGrpSpPr>
          <p:grpSpPr>
            <a:xfrm>
              <a:off x="500400" y="1372320"/>
              <a:ext cx="8469720" cy="1288080"/>
              <a:chOff x="500400" y="1372320"/>
              <a:chExt cx="8469720" cy="1288080"/>
            </a:xfrm>
          </p:grpSpPr>
          <p:pic>
            <p:nvPicPr>
              <p:cNvPr id="409" name="Picture 2" descr=""/>
              <p:cNvPicPr/>
              <p:nvPr/>
            </p:nvPicPr>
            <p:blipFill>
              <a:blip r:embed="rId1"/>
              <a:stretch/>
            </p:blipFill>
            <p:spPr>
              <a:xfrm>
                <a:off x="500400" y="1737000"/>
                <a:ext cx="8469720" cy="923400"/>
              </a:xfrm>
              <a:prstGeom prst="rect">
                <a:avLst/>
              </a:prstGeom>
              <a:noFill/>
              <a:ln w="0">
                <a:noFill/>
              </a:ln>
            </p:spPr>
          </p:pic>
          <p:sp>
            <p:nvSpPr>
              <p:cNvPr id="410" name="TextBox 8"/>
              <p:cNvSpPr/>
              <p:nvPr/>
            </p:nvSpPr>
            <p:spPr>
              <a:xfrm>
                <a:off x="500400" y="1372320"/>
                <a:ext cx="84690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411" name="Group 10"/>
            <p:cNvGrpSpPr/>
            <p:nvPr/>
          </p:nvGrpSpPr>
          <p:grpSpPr>
            <a:xfrm>
              <a:off x="7456680" y="2972880"/>
              <a:ext cx="3798360" cy="2410560"/>
              <a:chOff x="7456680" y="2972880"/>
              <a:chExt cx="3798360" cy="2410560"/>
            </a:xfrm>
          </p:grpSpPr>
          <p:pic>
            <p:nvPicPr>
              <p:cNvPr id="412" name="Picture 2" descr=""/>
              <p:cNvPicPr/>
              <p:nvPr/>
            </p:nvPicPr>
            <p:blipFill>
              <a:blip r:embed="rId2"/>
              <a:stretch/>
            </p:blipFill>
            <p:spPr>
              <a:xfrm>
                <a:off x="7456680" y="3390120"/>
                <a:ext cx="3798360" cy="1993320"/>
              </a:xfrm>
              <a:prstGeom prst="rect">
                <a:avLst/>
              </a:prstGeom>
              <a:noFill/>
              <a:ln w="0">
                <a:noFill/>
              </a:ln>
            </p:spPr>
          </p:pic>
          <p:sp>
            <p:nvSpPr>
              <p:cNvPr id="413" name="TextBox 9"/>
              <p:cNvSpPr/>
              <p:nvPr/>
            </p:nvSpPr>
            <p:spPr>
              <a:xfrm>
                <a:off x="7456680" y="2972880"/>
                <a:ext cx="37983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grpSp>
          <p:nvGrpSpPr>
            <p:cNvPr id="414" name="Group 1"/>
            <p:cNvGrpSpPr/>
            <p:nvPr/>
          </p:nvGrpSpPr>
          <p:grpSpPr>
            <a:xfrm>
              <a:off x="500400" y="4338360"/>
              <a:ext cx="4730400" cy="2209680"/>
              <a:chOff x="500400" y="4338360"/>
              <a:chExt cx="4730400" cy="2209680"/>
            </a:xfrm>
          </p:grpSpPr>
          <p:grpSp>
            <p:nvGrpSpPr>
              <p:cNvPr id="415" name="Group 6"/>
              <p:cNvGrpSpPr/>
              <p:nvPr/>
            </p:nvGrpSpPr>
            <p:grpSpPr>
              <a:xfrm>
                <a:off x="500400" y="4760640"/>
                <a:ext cx="4667760" cy="1787400"/>
                <a:chOff x="500400" y="4760640"/>
                <a:chExt cx="4667760" cy="1787400"/>
              </a:xfrm>
            </p:grpSpPr>
            <p:pic>
              <p:nvPicPr>
                <p:cNvPr id="416" name="Picture 3" descr=""/>
                <p:cNvPicPr/>
                <p:nvPr/>
              </p:nvPicPr>
              <p:blipFill>
                <a:blip r:embed="rId3"/>
                <a:stretch/>
              </p:blipFill>
              <p:spPr>
                <a:xfrm>
                  <a:off x="500400" y="4760640"/>
                  <a:ext cx="1770840" cy="1786680"/>
                </a:xfrm>
                <a:prstGeom prst="rect">
                  <a:avLst/>
                </a:prstGeom>
                <a:noFill/>
                <a:ln w="0">
                  <a:noFill/>
                </a:ln>
              </p:spPr>
            </p:pic>
            <p:pic>
              <p:nvPicPr>
                <p:cNvPr id="417" name="Picture 4" descr=""/>
                <p:cNvPicPr/>
                <p:nvPr/>
              </p:nvPicPr>
              <p:blipFill>
                <a:blip r:embed="rId4"/>
                <a:stretch/>
              </p:blipFill>
              <p:spPr>
                <a:xfrm>
                  <a:off x="2271600" y="4760640"/>
                  <a:ext cx="1649160" cy="1786680"/>
                </a:xfrm>
                <a:prstGeom prst="rect">
                  <a:avLst/>
                </a:prstGeom>
                <a:noFill/>
                <a:ln w="0">
                  <a:noFill/>
                </a:ln>
              </p:spPr>
            </p:pic>
            <p:pic>
              <p:nvPicPr>
                <p:cNvPr id="418" name="Picture 5" descr=""/>
                <p:cNvPicPr/>
                <p:nvPr/>
              </p:nvPicPr>
              <p:blipFill>
                <a:blip r:embed="rId5"/>
                <a:stretch/>
              </p:blipFill>
              <p:spPr>
                <a:xfrm>
                  <a:off x="3921480" y="4760640"/>
                  <a:ext cx="1246680" cy="1787400"/>
                </a:xfrm>
                <a:prstGeom prst="rect">
                  <a:avLst/>
                </a:prstGeom>
                <a:noFill/>
                <a:ln w="0">
                  <a:noFill/>
                </a:ln>
              </p:spPr>
            </p:pic>
          </p:grpSp>
          <p:sp>
            <p:nvSpPr>
              <p:cNvPr id="419" name="TextBox 10"/>
              <p:cNvSpPr/>
              <p:nvPr/>
            </p:nvSpPr>
            <p:spPr>
              <a:xfrm>
                <a:off x="500400" y="4338360"/>
                <a:ext cx="47304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grpSp>
        <p:cxnSp>
          <p:nvCxnSpPr>
            <p:cNvPr id="420" name="Straight Arrow Connector 12"/>
            <p:cNvCxnSpPr/>
            <p:nvPr/>
          </p:nvCxnSpPr>
          <p:spPr>
            <a:xfrm flipV="1">
              <a:off x="1313280" y="2664720"/>
              <a:ext cx="27720" cy="2067840"/>
            </a:xfrm>
            <a:prstGeom prst="straightConnector1">
              <a:avLst/>
            </a:prstGeom>
            <a:ln cap="rnd" w="76200">
              <a:solidFill>
                <a:srgbClr val="ff0000"/>
              </a:solidFill>
              <a:round/>
              <a:tailEnd len="med" type="arrow" w="med"/>
            </a:ln>
          </p:spPr>
        </p:cxnSp>
        <p:cxnSp>
          <p:nvCxnSpPr>
            <p:cNvPr id="421" name="Straight Arrow Connector 3"/>
            <p:cNvCxnSpPr/>
            <p:nvPr/>
          </p:nvCxnSpPr>
          <p:spPr>
            <a:xfrm flipV="1">
              <a:off x="3019680" y="3625560"/>
              <a:ext cx="4415400" cy="1107000"/>
            </a:xfrm>
            <a:prstGeom prst="straightConnector1">
              <a:avLst/>
            </a:prstGeom>
            <a:ln cap="rnd" w="76200">
              <a:solidFill>
                <a:srgbClr val="ff0000"/>
              </a:solidFill>
              <a:round/>
              <a:tailEnd len="med" type="arrow" w="med"/>
            </a:ln>
          </p:spPr>
        </p:cxnSp>
      </p:grpSp>
      <p:sp>
        <p:nvSpPr>
          <p:cNvPr id="422" name="TextBox 19"/>
          <p:cNvSpPr/>
          <p:nvPr/>
        </p:nvSpPr>
        <p:spPr>
          <a:xfrm>
            <a:off x="500400" y="99000"/>
            <a:ext cx="11069640" cy="12729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4000" strike="noStrike" u="none">
                <a:solidFill>
                  <a:schemeClr val="lt1"/>
                </a:solidFill>
                <a:effectLst/>
                <a:uFillTx/>
                <a:latin typeface="Century Gothic"/>
              </a:rPr>
              <a:t>A </a:t>
            </a:r>
            <a:r>
              <a:rPr b="1" lang="en-AU" sz="4000" strike="noStrike" u="none">
                <a:solidFill>
                  <a:srgbClr val="ffff00"/>
                </a:solidFill>
                <a:effectLst/>
                <a:uFillTx/>
                <a:latin typeface="Century Gothic"/>
              </a:rPr>
              <a:t>subject</a:t>
            </a:r>
            <a:r>
              <a:rPr b="0" lang="en-AU" sz="4000" strike="noStrike" u="none">
                <a:solidFill>
                  <a:schemeClr val="lt1"/>
                </a:solidFill>
                <a:effectLst/>
                <a:uFillTx/>
                <a:latin typeface="Century Gothic"/>
              </a:rPr>
              <a:t> can be listed </a:t>
            </a:r>
            <a:r>
              <a:rPr b="1" lang="en-AU" sz="4000" strike="noStrike" u="none">
                <a:solidFill>
                  <a:srgbClr val="00b050"/>
                </a:solidFill>
                <a:effectLst/>
                <a:uFillTx/>
                <a:latin typeface="Century Gothic"/>
              </a:rPr>
              <a:t>MANY times</a:t>
            </a:r>
            <a:r>
              <a:rPr b="0" lang="en-AU" sz="4000" strike="noStrike" u="none">
                <a:solidFill>
                  <a:schemeClr val="lt1"/>
                </a:solidFill>
                <a:effectLst/>
                <a:uFillTx/>
                <a:latin typeface="Century Gothic"/>
              </a:rPr>
              <a:t> in the </a:t>
            </a:r>
            <a:r>
              <a:rPr b="1" lang="en-AU" sz="4000" strike="noStrike" u="none">
                <a:solidFill>
                  <a:schemeClr val="lt1"/>
                </a:solidFill>
                <a:effectLst/>
                <a:uFillTx/>
                <a:latin typeface="Century Gothic"/>
              </a:rPr>
              <a:t>results</a:t>
            </a:r>
            <a:r>
              <a:rPr b="0" lang="en-AU" sz="4000" strike="noStrike" u="none">
                <a:solidFill>
                  <a:schemeClr val="lt1"/>
                </a:solidFill>
                <a:effectLst/>
                <a:uFillTx/>
                <a:latin typeface="Century Gothic"/>
              </a:rPr>
              <a:t> table (for different students)</a:t>
            </a:r>
            <a:endParaRPr b="0" lang="en-US" sz="4000" strike="noStrike" u="none">
              <a:solidFill>
                <a:srgbClr val="000000"/>
              </a:solidFill>
              <a:effectLst/>
              <a:uFillTx/>
              <a:latin typeface="Arial"/>
            </a:endParaRPr>
          </a:p>
          <a:p>
            <a:pPr defTabSz="457200">
              <a:lnSpc>
                <a:spcPct val="100000"/>
              </a:lnSpc>
            </a:pPr>
            <a:endParaRPr b="0" lang="en-US" sz="4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23" name="Rectangles 8"/>
          <p:cNvSpPr/>
          <p:nvPr/>
        </p:nvSpPr>
        <p:spPr>
          <a:xfrm>
            <a:off x="0" y="-720"/>
            <a:ext cx="12204360" cy="6942240"/>
          </a:xfrm>
          <a:prstGeom prst="rect">
            <a:avLst/>
          </a:prstGeom>
          <a:solidFill>
            <a:srgbClr val="dde8cb"/>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grpSp>
        <p:nvGrpSpPr>
          <p:cNvPr id="424" name="Group 5"/>
          <p:cNvGrpSpPr/>
          <p:nvPr/>
        </p:nvGrpSpPr>
        <p:grpSpPr>
          <a:xfrm>
            <a:off x="500400" y="1372320"/>
            <a:ext cx="10754640" cy="5175720"/>
            <a:chOff x="500400" y="1372320"/>
            <a:chExt cx="10754640" cy="5175720"/>
          </a:xfrm>
        </p:grpSpPr>
        <p:grpSp>
          <p:nvGrpSpPr>
            <p:cNvPr id="425" name="Group 9"/>
            <p:cNvGrpSpPr/>
            <p:nvPr/>
          </p:nvGrpSpPr>
          <p:grpSpPr>
            <a:xfrm>
              <a:off x="500400" y="1372320"/>
              <a:ext cx="8469720" cy="1288080"/>
              <a:chOff x="500400" y="1372320"/>
              <a:chExt cx="8469720" cy="1288080"/>
            </a:xfrm>
          </p:grpSpPr>
          <p:pic>
            <p:nvPicPr>
              <p:cNvPr id="426" name="Picture 2" descr=""/>
              <p:cNvPicPr/>
              <p:nvPr/>
            </p:nvPicPr>
            <p:blipFill>
              <a:blip r:embed="rId1"/>
              <a:stretch/>
            </p:blipFill>
            <p:spPr>
              <a:xfrm>
                <a:off x="500400" y="1737000"/>
                <a:ext cx="8469720" cy="923400"/>
              </a:xfrm>
              <a:prstGeom prst="rect">
                <a:avLst/>
              </a:prstGeom>
              <a:noFill/>
              <a:ln w="0">
                <a:noFill/>
              </a:ln>
            </p:spPr>
          </p:pic>
          <p:sp>
            <p:nvSpPr>
              <p:cNvPr id="427" name="TextBox 8"/>
              <p:cNvSpPr/>
              <p:nvPr/>
            </p:nvSpPr>
            <p:spPr>
              <a:xfrm>
                <a:off x="500400" y="1372320"/>
                <a:ext cx="84690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428" name="Group 10"/>
            <p:cNvGrpSpPr/>
            <p:nvPr/>
          </p:nvGrpSpPr>
          <p:grpSpPr>
            <a:xfrm>
              <a:off x="7456680" y="2972880"/>
              <a:ext cx="3798360" cy="2410560"/>
              <a:chOff x="7456680" y="2972880"/>
              <a:chExt cx="3798360" cy="2410560"/>
            </a:xfrm>
          </p:grpSpPr>
          <p:pic>
            <p:nvPicPr>
              <p:cNvPr id="429" name="Picture 2" descr=""/>
              <p:cNvPicPr/>
              <p:nvPr/>
            </p:nvPicPr>
            <p:blipFill>
              <a:blip r:embed="rId2"/>
              <a:stretch/>
            </p:blipFill>
            <p:spPr>
              <a:xfrm>
                <a:off x="7456680" y="3390120"/>
                <a:ext cx="3798360" cy="1993320"/>
              </a:xfrm>
              <a:prstGeom prst="rect">
                <a:avLst/>
              </a:prstGeom>
              <a:noFill/>
              <a:ln w="0">
                <a:noFill/>
              </a:ln>
            </p:spPr>
          </p:pic>
          <p:sp>
            <p:nvSpPr>
              <p:cNvPr id="430" name="TextBox 9"/>
              <p:cNvSpPr/>
              <p:nvPr/>
            </p:nvSpPr>
            <p:spPr>
              <a:xfrm>
                <a:off x="7456680" y="2972880"/>
                <a:ext cx="37983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grpSp>
          <p:nvGrpSpPr>
            <p:cNvPr id="431" name="Group 1"/>
            <p:cNvGrpSpPr/>
            <p:nvPr/>
          </p:nvGrpSpPr>
          <p:grpSpPr>
            <a:xfrm>
              <a:off x="500400" y="4338360"/>
              <a:ext cx="4730400" cy="2209680"/>
              <a:chOff x="500400" y="4338360"/>
              <a:chExt cx="4730400" cy="2209680"/>
            </a:xfrm>
          </p:grpSpPr>
          <p:grpSp>
            <p:nvGrpSpPr>
              <p:cNvPr id="432" name="Group 6"/>
              <p:cNvGrpSpPr/>
              <p:nvPr/>
            </p:nvGrpSpPr>
            <p:grpSpPr>
              <a:xfrm>
                <a:off x="500400" y="4760640"/>
                <a:ext cx="4667760" cy="1787400"/>
                <a:chOff x="500400" y="4760640"/>
                <a:chExt cx="4667760" cy="1787400"/>
              </a:xfrm>
            </p:grpSpPr>
            <p:pic>
              <p:nvPicPr>
                <p:cNvPr id="433" name="Picture 3" descr=""/>
                <p:cNvPicPr/>
                <p:nvPr/>
              </p:nvPicPr>
              <p:blipFill>
                <a:blip r:embed="rId3"/>
                <a:stretch/>
              </p:blipFill>
              <p:spPr>
                <a:xfrm>
                  <a:off x="500400" y="4760640"/>
                  <a:ext cx="1770840" cy="1786680"/>
                </a:xfrm>
                <a:prstGeom prst="rect">
                  <a:avLst/>
                </a:prstGeom>
                <a:noFill/>
                <a:ln w="0">
                  <a:noFill/>
                </a:ln>
              </p:spPr>
            </p:pic>
            <p:pic>
              <p:nvPicPr>
                <p:cNvPr id="434" name="Picture 4" descr=""/>
                <p:cNvPicPr/>
                <p:nvPr/>
              </p:nvPicPr>
              <p:blipFill>
                <a:blip r:embed="rId4"/>
                <a:stretch/>
              </p:blipFill>
              <p:spPr>
                <a:xfrm>
                  <a:off x="2271600" y="4760640"/>
                  <a:ext cx="1649160" cy="1786680"/>
                </a:xfrm>
                <a:prstGeom prst="rect">
                  <a:avLst/>
                </a:prstGeom>
                <a:noFill/>
                <a:ln w="0">
                  <a:noFill/>
                </a:ln>
              </p:spPr>
            </p:pic>
            <p:pic>
              <p:nvPicPr>
                <p:cNvPr id="435" name="Picture 5" descr=""/>
                <p:cNvPicPr/>
                <p:nvPr/>
              </p:nvPicPr>
              <p:blipFill>
                <a:blip r:embed="rId5"/>
                <a:stretch/>
              </p:blipFill>
              <p:spPr>
                <a:xfrm>
                  <a:off x="3921480" y="4760640"/>
                  <a:ext cx="1246680" cy="1787400"/>
                </a:xfrm>
                <a:prstGeom prst="rect">
                  <a:avLst/>
                </a:prstGeom>
                <a:noFill/>
                <a:ln w="0">
                  <a:noFill/>
                </a:ln>
              </p:spPr>
            </p:pic>
          </p:grpSp>
          <p:sp>
            <p:nvSpPr>
              <p:cNvPr id="436" name="TextBox 10"/>
              <p:cNvSpPr/>
              <p:nvPr/>
            </p:nvSpPr>
            <p:spPr>
              <a:xfrm>
                <a:off x="500400" y="4338360"/>
                <a:ext cx="47304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grpSp>
        <p:cxnSp>
          <p:nvCxnSpPr>
            <p:cNvPr id="437" name="Straight Arrow Connector 12"/>
            <p:cNvCxnSpPr/>
            <p:nvPr/>
          </p:nvCxnSpPr>
          <p:spPr>
            <a:xfrm flipV="1">
              <a:off x="1313280" y="2664720"/>
              <a:ext cx="27720" cy="2067840"/>
            </a:xfrm>
            <a:prstGeom prst="straightConnector1">
              <a:avLst/>
            </a:prstGeom>
            <a:ln cap="rnd" w="76200">
              <a:solidFill>
                <a:srgbClr val="ff0000"/>
              </a:solidFill>
              <a:round/>
              <a:tailEnd len="med" type="arrow" w="med"/>
            </a:ln>
          </p:spPr>
        </p:cxnSp>
        <p:cxnSp>
          <p:nvCxnSpPr>
            <p:cNvPr id="438" name="Straight Arrow Connector 3"/>
            <p:cNvCxnSpPr/>
            <p:nvPr/>
          </p:nvCxnSpPr>
          <p:spPr>
            <a:xfrm flipV="1">
              <a:off x="3019680" y="3625560"/>
              <a:ext cx="4415400" cy="1107000"/>
            </a:xfrm>
            <a:prstGeom prst="straightConnector1">
              <a:avLst/>
            </a:prstGeom>
            <a:ln cap="rnd" w="76200">
              <a:solidFill>
                <a:srgbClr val="ff0000"/>
              </a:solidFill>
              <a:round/>
              <a:tailEnd len="med" type="arrow" w="med"/>
            </a:ln>
          </p:spPr>
        </p:cxnSp>
      </p:grpSp>
      <p:sp>
        <p:nvSpPr>
          <p:cNvPr id="439" name="TextBox 19"/>
          <p:cNvSpPr/>
          <p:nvPr/>
        </p:nvSpPr>
        <p:spPr>
          <a:xfrm>
            <a:off x="500400" y="99000"/>
            <a:ext cx="11069640" cy="12729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4000" strike="noStrike" u="none">
                <a:solidFill>
                  <a:srgbClr val="2a6099"/>
                </a:solidFill>
                <a:effectLst/>
                <a:uFillTx/>
                <a:latin typeface="Century Gothic"/>
              </a:rPr>
              <a:t>A </a:t>
            </a:r>
            <a:r>
              <a:rPr b="1" lang="en-AU" sz="4000" strike="noStrike" u="none">
                <a:solidFill>
                  <a:srgbClr val="2a6099"/>
                </a:solidFill>
                <a:effectLst/>
                <a:uFillTx/>
                <a:latin typeface="Century Gothic"/>
              </a:rPr>
              <a:t>student</a:t>
            </a:r>
            <a:r>
              <a:rPr b="0" lang="en-AU" sz="4000" strike="noStrike" u="none">
                <a:solidFill>
                  <a:srgbClr val="2a6099"/>
                </a:solidFill>
                <a:effectLst/>
                <a:uFillTx/>
                <a:latin typeface="Century Gothic"/>
              </a:rPr>
              <a:t> can be listed </a:t>
            </a:r>
            <a:r>
              <a:rPr b="1" lang="en-AU" sz="4000" strike="noStrike" u="none">
                <a:solidFill>
                  <a:srgbClr val="2a6099"/>
                </a:solidFill>
                <a:effectLst/>
                <a:uFillTx/>
                <a:latin typeface="Century Gothic"/>
              </a:rPr>
              <a:t>MANY times</a:t>
            </a:r>
            <a:r>
              <a:rPr b="0" lang="en-AU" sz="4000" strike="noStrike" u="none">
                <a:solidFill>
                  <a:srgbClr val="2a6099"/>
                </a:solidFill>
                <a:effectLst/>
                <a:uFillTx/>
                <a:latin typeface="Century Gothic"/>
              </a:rPr>
              <a:t> in the </a:t>
            </a:r>
            <a:r>
              <a:rPr b="1" lang="en-AU" sz="4000" strike="noStrike" u="none">
                <a:solidFill>
                  <a:srgbClr val="2a6099"/>
                </a:solidFill>
                <a:effectLst/>
                <a:uFillTx/>
                <a:latin typeface="Century Gothic"/>
              </a:rPr>
              <a:t>results </a:t>
            </a:r>
            <a:r>
              <a:rPr b="0" lang="en-AU" sz="4000" strike="noStrike" u="none">
                <a:solidFill>
                  <a:srgbClr val="2a6099"/>
                </a:solidFill>
                <a:effectLst/>
                <a:uFillTx/>
                <a:latin typeface="Century Gothic"/>
              </a:rPr>
              <a:t>table (for different subjects)</a:t>
            </a:r>
            <a:endParaRPr b="0" lang="en-US" sz="4000" strike="noStrike" u="none">
              <a:solidFill>
                <a:srgbClr val="2a6099"/>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40" name="Rectangles 8"/>
          <p:cNvSpPr/>
          <p:nvPr/>
        </p:nvSpPr>
        <p:spPr>
          <a:xfrm>
            <a:off x="0" y="-720"/>
            <a:ext cx="12204360" cy="6942240"/>
          </a:xfrm>
          <a:prstGeom prst="rect">
            <a:avLst/>
          </a:prstGeom>
          <a:solidFill>
            <a:srgbClr val="dde8cb"/>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grpSp>
        <p:nvGrpSpPr>
          <p:cNvPr id="441" name="Group 5"/>
          <p:cNvGrpSpPr/>
          <p:nvPr/>
        </p:nvGrpSpPr>
        <p:grpSpPr>
          <a:xfrm>
            <a:off x="500400" y="1372320"/>
            <a:ext cx="10754640" cy="5175720"/>
            <a:chOff x="500400" y="1372320"/>
            <a:chExt cx="10754640" cy="5175720"/>
          </a:xfrm>
        </p:grpSpPr>
        <p:grpSp>
          <p:nvGrpSpPr>
            <p:cNvPr id="442" name="Group 9"/>
            <p:cNvGrpSpPr/>
            <p:nvPr/>
          </p:nvGrpSpPr>
          <p:grpSpPr>
            <a:xfrm>
              <a:off x="500400" y="1372320"/>
              <a:ext cx="8469720" cy="1288080"/>
              <a:chOff x="500400" y="1372320"/>
              <a:chExt cx="8469720" cy="1288080"/>
            </a:xfrm>
          </p:grpSpPr>
          <p:pic>
            <p:nvPicPr>
              <p:cNvPr id="443" name="Picture 2" descr=""/>
              <p:cNvPicPr/>
              <p:nvPr/>
            </p:nvPicPr>
            <p:blipFill>
              <a:blip r:embed="rId1"/>
              <a:stretch/>
            </p:blipFill>
            <p:spPr>
              <a:xfrm>
                <a:off x="500400" y="1737000"/>
                <a:ext cx="8469720" cy="923400"/>
              </a:xfrm>
              <a:prstGeom prst="rect">
                <a:avLst/>
              </a:prstGeom>
              <a:noFill/>
              <a:ln w="0">
                <a:noFill/>
              </a:ln>
            </p:spPr>
          </p:pic>
          <p:sp>
            <p:nvSpPr>
              <p:cNvPr id="444" name="TextBox 8"/>
              <p:cNvSpPr/>
              <p:nvPr/>
            </p:nvSpPr>
            <p:spPr>
              <a:xfrm>
                <a:off x="500400" y="1372320"/>
                <a:ext cx="84690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445" name="Group 10"/>
            <p:cNvGrpSpPr/>
            <p:nvPr/>
          </p:nvGrpSpPr>
          <p:grpSpPr>
            <a:xfrm>
              <a:off x="7456680" y="2972880"/>
              <a:ext cx="3798360" cy="2410560"/>
              <a:chOff x="7456680" y="2972880"/>
              <a:chExt cx="3798360" cy="2410560"/>
            </a:xfrm>
          </p:grpSpPr>
          <p:pic>
            <p:nvPicPr>
              <p:cNvPr id="446" name="Picture 2" descr=""/>
              <p:cNvPicPr/>
              <p:nvPr/>
            </p:nvPicPr>
            <p:blipFill>
              <a:blip r:embed="rId2"/>
              <a:stretch/>
            </p:blipFill>
            <p:spPr>
              <a:xfrm>
                <a:off x="7456680" y="3390120"/>
                <a:ext cx="3798360" cy="1993320"/>
              </a:xfrm>
              <a:prstGeom prst="rect">
                <a:avLst/>
              </a:prstGeom>
              <a:noFill/>
              <a:ln w="0">
                <a:noFill/>
              </a:ln>
            </p:spPr>
          </p:pic>
          <p:sp>
            <p:nvSpPr>
              <p:cNvPr id="447" name="TextBox 9"/>
              <p:cNvSpPr/>
              <p:nvPr/>
            </p:nvSpPr>
            <p:spPr>
              <a:xfrm>
                <a:off x="7456680" y="2972880"/>
                <a:ext cx="379836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grpSp>
          <p:nvGrpSpPr>
            <p:cNvPr id="448" name="Group 1"/>
            <p:cNvGrpSpPr/>
            <p:nvPr/>
          </p:nvGrpSpPr>
          <p:grpSpPr>
            <a:xfrm>
              <a:off x="500400" y="4338360"/>
              <a:ext cx="4730400" cy="2209680"/>
              <a:chOff x="500400" y="4338360"/>
              <a:chExt cx="4730400" cy="2209680"/>
            </a:xfrm>
          </p:grpSpPr>
          <p:grpSp>
            <p:nvGrpSpPr>
              <p:cNvPr id="449" name="Group 6"/>
              <p:cNvGrpSpPr/>
              <p:nvPr/>
            </p:nvGrpSpPr>
            <p:grpSpPr>
              <a:xfrm>
                <a:off x="500400" y="4760640"/>
                <a:ext cx="4667760" cy="1787400"/>
                <a:chOff x="500400" y="4760640"/>
                <a:chExt cx="4667760" cy="1787400"/>
              </a:xfrm>
            </p:grpSpPr>
            <p:pic>
              <p:nvPicPr>
                <p:cNvPr id="450" name="Picture 3" descr=""/>
                <p:cNvPicPr/>
                <p:nvPr/>
              </p:nvPicPr>
              <p:blipFill>
                <a:blip r:embed="rId3"/>
                <a:stretch/>
              </p:blipFill>
              <p:spPr>
                <a:xfrm>
                  <a:off x="500400" y="4760640"/>
                  <a:ext cx="1770840" cy="1786680"/>
                </a:xfrm>
                <a:prstGeom prst="rect">
                  <a:avLst/>
                </a:prstGeom>
                <a:noFill/>
                <a:ln w="0">
                  <a:noFill/>
                </a:ln>
              </p:spPr>
            </p:pic>
            <p:pic>
              <p:nvPicPr>
                <p:cNvPr id="451" name="Picture 4" descr=""/>
                <p:cNvPicPr/>
                <p:nvPr/>
              </p:nvPicPr>
              <p:blipFill>
                <a:blip r:embed="rId4"/>
                <a:stretch/>
              </p:blipFill>
              <p:spPr>
                <a:xfrm>
                  <a:off x="2271600" y="4760640"/>
                  <a:ext cx="1649160" cy="1786680"/>
                </a:xfrm>
                <a:prstGeom prst="rect">
                  <a:avLst/>
                </a:prstGeom>
                <a:noFill/>
                <a:ln w="0">
                  <a:noFill/>
                </a:ln>
              </p:spPr>
            </p:pic>
            <p:pic>
              <p:nvPicPr>
                <p:cNvPr id="452" name="Picture 5" descr=""/>
                <p:cNvPicPr/>
                <p:nvPr/>
              </p:nvPicPr>
              <p:blipFill>
                <a:blip r:embed="rId5"/>
                <a:stretch/>
              </p:blipFill>
              <p:spPr>
                <a:xfrm>
                  <a:off x="3921480" y="4760640"/>
                  <a:ext cx="1246680" cy="1787400"/>
                </a:xfrm>
                <a:prstGeom prst="rect">
                  <a:avLst/>
                </a:prstGeom>
                <a:noFill/>
                <a:ln w="0">
                  <a:noFill/>
                </a:ln>
              </p:spPr>
            </p:pic>
          </p:grpSp>
          <p:sp>
            <p:nvSpPr>
              <p:cNvPr id="453" name="TextBox 10"/>
              <p:cNvSpPr/>
              <p:nvPr/>
            </p:nvSpPr>
            <p:spPr>
              <a:xfrm>
                <a:off x="500400" y="4338360"/>
                <a:ext cx="4730400" cy="367920"/>
              </a:xfrm>
              <a:prstGeom prst="rect">
                <a:avLst/>
              </a:prstGeom>
              <a:solidFill>
                <a:srgbClr val="ffffcc"/>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grpSp>
        <p:cxnSp>
          <p:nvCxnSpPr>
            <p:cNvPr id="454" name="Straight Arrow Connector 12"/>
            <p:cNvCxnSpPr/>
            <p:nvPr/>
          </p:nvCxnSpPr>
          <p:spPr>
            <a:xfrm flipV="1">
              <a:off x="1313280" y="2664720"/>
              <a:ext cx="27720" cy="2067840"/>
            </a:xfrm>
            <a:prstGeom prst="straightConnector1">
              <a:avLst/>
            </a:prstGeom>
            <a:ln cap="rnd" w="76200">
              <a:solidFill>
                <a:srgbClr val="ff0000"/>
              </a:solidFill>
              <a:round/>
              <a:tailEnd len="med" type="arrow" w="med"/>
            </a:ln>
          </p:spPr>
        </p:cxnSp>
        <p:cxnSp>
          <p:nvCxnSpPr>
            <p:cNvPr id="455" name="Straight Arrow Connector 3"/>
            <p:cNvCxnSpPr/>
            <p:nvPr/>
          </p:nvCxnSpPr>
          <p:spPr>
            <a:xfrm flipV="1">
              <a:off x="3019680" y="3625560"/>
              <a:ext cx="4415400" cy="1107000"/>
            </a:xfrm>
            <a:prstGeom prst="straightConnector1">
              <a:avLst/>
            </a:prstGeom>
            <a:ln cap="rnd" w="76200">
              <a:solidFill>
                <a:srgbClr val="ff0000"/>
              </a:solidFill>
              <a:round/>
              <a:tailEnd len="med" type="arrow" w="med"/>
            </a:ln>
          </p:spPr>
        </p:cxnSp>
      </p:grpSp>
      <p:sp>
        <p:nvSpPr>
          <p:cNvPr id="456" name="TextBox 19"/>
          <p:cNvSpPr/>
          <p:nvPr/>
        </p:nvSpPr>
        <p:spPr>
          <a:xfrm>
            <a:off x="7076520" y="809640"/>
            <a:ext cx="4535280" cy="2114280"/>
          </a:xfrm>
          <a:prstGeom prst="rect">
            <a:avLst/>
          </a:prstGeom>
          <a:solidFill>
            <a:srgbClr val="ffff00"/>
          </a:solidFill>
          <a:ln w="0">
            <a:noFill/>
          </a:ln>
        </p:spPr>
        <p:style>
          <a:lnRef idx="0"/>
          <a:fillRef idx="0"/>
          <a:effectRef idx="0"/>
          <a:fontRef idx="minor"/>
        </p:style>
        <p:txBody>
          <a:bodyPr lIns="90000" rIns="90000" tIns="45000" bIns="45000" anchor="t">
            <a:noAutofit/>
          </a:bodyPr>
          <a:p>
            <a:pPr algn="ctr" defTabSz="457200">
              <a:lnSpc>
                <a:spcPct val="100000"/>
              </a:lnSpc>
            </a:pPr>
            <a:r>
              <a:rPr b="1" lang="en-AU" sz="3200" strike="noStrike" u="none">
                <a:solidFill>
                  <a:schemeClr val="dk1"/>
                </a:solidFill>
                <a:effectLst/>
                <a:uFillTx/>
                <a:latin typeface="Calibri"/>
              </a:rPr>
              <a:t>SubjectCost</a:t>
            </a:r>
            <a:r>
              <a:rPr b="0" lang="en-AU" sz="3200" strike="noStrike" u="none">
                <a:solidFill>
                  <a:schemeClr val="dk1"/>
                </a:solidFill>
                <a:effectLst/>
                <a:uFillTx/>
                <a:latin typeface="Calibri"/>
              </a:rPr>
              <a:t> is only dependent on the primary key, </a:t>
            </a:r>
            <a:endParaRPr b="0" lang="en-US" sz="3200" strike="noStrike" u="none">
              <a:solidFill>
                <a:srgbClr val="000000"/>
              </a:solidFill>
              <a:effectLst/>
              <a:uFillTx/>
              <a:latin typeface="Arial"/>
            </a:endParaRPr>
          </a:p>
          <a:p>
            <a:pPr algn="ctr" defTabSz="457200">
              <a:lnSpc>
                <a:spcPct val="100000"/>
              </a:lnSpc>
            </a:pPr>
            <a:r>
              <a:rPr b="1" i="1" lang="en-AU" sz="3200" strike="noStrike" u="none">
                <a:solidFill>
                  <a:schemeClr val="dk1"/>
                </a:solidFill>
                <a:effectLst/>
                <a:uFillTx/>
                <a:latin typeface="Calibri"/>
              </a:rPr>
              <a:t>Subject</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457" name="Picture 2" descr=""/>
          <p:cNvPicPr/>
          <p:nvPr/>
        </p:nvPicPr>
        <p:blipFill>
          <a:blip r:embed="rId1"/>
          <a:stretch/>
        </p:blipFill>
        <p:spPr>
          <a:xfrm>
            <a:off x="255240" y="1276200"/>
            <a:ext cx="9793080" cy="739440"/>
          </a:xfrm>
          <a:prstGeom prst="rect">
            <a:avLst/>
          </a:prstGeom>
          <a:noFill/>
          <a:ln w="0">
            <a:noFill/>
          </a:ln>
        </p:spPr>
      </p:pic>
      <p:pic>
        <p:nvPicPr>
          <p:cNvPr id="458" name="Picture 2" descr=""/>
          <p:cNvPicPr/>
          <p:nvPr/>
        </p:nvPicPr>
        <p:blipFill>
          <a:blip r:embed="rId2"/>
          <a:stretch/>
        </p:blipFill>
        <p:spPr>
          <a:xfrm>
            <a:off x="7680240" y="3041640"/>
            <a:ext cx="3720600" cy="1566720"/>
          </a:xfrm>
          <a:prstGeom prst="rect">
            <a:avLst/>
          </a:prstGeom>
          <a:noFill/>
          <a:ln w="0">
            <a:noFill/>
          </a:ln>
        </p:spPr>
      </p:pic>
      <p:grpSp>
        <p:nvGrpSpPr>
          <p:cNvPr id="459" name="Group 3"/>
          <p:cNvGrpSpPr/>
          <p:nvPr/>
        </p:nvGrpSpPr>
        <p:grpSpPr>
          <a:xfrm>
            <a:off x="1433880" y="4856400"/>
            <a:ext cx="3753720" cy="1540080"/>
            <a:chOff x="1433880" y="4856400"/>
            <a:chExt cx="3753720" cy="1540080"/>
          </a:xfrm>
        </p:grpSpPr>
        <p:pic>
          <p:nvPicPr>
            <p:cNvPr id="460" name="Picture 3" descr=""/>
            <p:cNvPicPr/>
            <p:nvPr/>
          </p:nvPicPr>
          <p:blipFill>
            <a:blip r:embed="rId3"/>
            <a:stretch/>
          </p:blipFill>
          <p:spPr>
            <a:xfrm>
              <a:off x="1433880" y="4862160"/>
              <a:ext cx="1416600" cy="1505880"/>
            </a:xfrm>
            <a:prstGeom prst="rect">
              <a:avLst/>
            </a:prstGeom>
            <a:noFill/>
            <a:ln w="0">
              <a:noFill/>
            </a:ln>
          </p:spPr>
        </p:pic>
        <p:pic>
          <p:nvPicPr>
            <p:cNvPr id="461" name="Picture 4" descr=""/>
            <p:cNvPicPr/>
            <p:nvPr/>
          </p:nvPicPr>
          <p:blipFill>
            <a:blip r:embed="rId4"/>
            <a:stretch/>
          </p:blipFill>
          <p:spPr>
            <a:xfrm>
              <a:off x="2830680" y="4856400"/>
              <a:ext cx="1348560" cy="1540080"/>
            </a:xfrm>
            <a:prstGeom prst="rect">
              <a:avLst/>
            </a:prstGeom>
            <a:noFill/>
            <a:ln w="0">
              <a:noFill/>
            </a:ln>
          </p:spPr>
        </p:pic>
        <p:pic>
          <p:nvPicPr>
            <p:cNvPr id="462" name="Picture 5" descr=""/>
            <p:cNvPicPr/>
            <p:nvPr/>
          </p:nvPicPr>
          <p:blipFill>
            <a:blip r:embed="rId5"/>
            <a:stretch/>
          </p:blipFill>
          <p:spPr>
            <a:xfrm>
              <a:off x="4179600" y="4862160"/>
              <a:ext cx="1008000" cy="1523160"/>
            </a:xfrm>
            <a:prstGeom prst="rect">
              <a:avLst/>
            </a:prstGeom>
            <a:noFill/>
            <a:ln w="0">
              <a:noFill/>
            </a:ln>
          </p:spPr>
        </p:pic>
      </p:grpSp>
      <p:sp>
        <p:nvSpPr>
          <p:cNvPr id="463" name="TextBox 8"/>
          <p:cNvSpPr/>
          <p:nvPr/>
        </p:nvSpPr>
        <p:spPr>
          <a:xfrm>
            <a:off x="4443840" y="964080"/>
            <a:ext cx="4988880" cy="62208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sp>
        <p:nvSpPr>
          <p:cNvPr id="464" name="TextBox 9"/>
          <p:cNvSpPr/>
          <p:nvPr/>
        </p:nvSpPr>
        <p:spPr>
          <a:xfrm>
            <a:off x="7391520" y="261108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465" name="TextBox 10"/>
          <p:cNvSpPr/>
          <p:nvPr/>
        </p:nvSpPr>
        <p:spPr>
          <a:xfrm>
            <a:off x="1455840" y="6397560"/>
            <a:ext cx="4608000" cy="367920"/>
          </a:xfrm>
          <a:prstGeom prst="rect">
            <a:avLst/>
          </a:prstGeom>
          <a:solidFill>
            <a:srgbClr val="ffff00"/>
          </a:solid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466" name="Straight Arrow Connector 12"/>
          <p:cNvCxnSpPr/>
          <p:nvPr/>
        </p:nvCxnSpPr>
        <p:spPr>
          <a:xfrm flipH="1" flipV="1">
            <a:off x="1306440" y="2016000"/>
            <a:ext cx="783000" cy="2592720"/>
          </a:xfrm>
          <a:prstGeom prst="straightConnector1">
            <a:avLst/>
          </a:prstGeom>
          <a:ln cap="rnd" w="76200">
            <a:solidFill>
              <a:srgbClr val="ff0000"/>
            </a:solidFill>
            <a:round/>
            <a:tailEnd len="med" type="arrow" w="med"/>
          </a:ln>
        </p:spPr>
      </p:cxnSp>
      <p:cxnSp>
        <p:nvCxnSpPr>
          <p:cNvPr id="467" name="Straight Arrow Connector 14"/>
          <p:cNvCxnSpPr/>
          <p:nvPr/>
        </p:nvCxnSpPr>
        <p:spPr>
          <a:xfrm flipV="1">
            <a:off x="4705200" y="3817080"/>
            <a:ext cx="2864160" cy="1042560"/>
          </a:xfrm>
          <a:prstGeom prst="straightConnector1">
            <a:avLst/>
          </a:prstGeom>
          <a:ln cap="rnd" w="76200">
            <a:solidFill>
              <a:srgbClr val="353535"/>
            </a:solidFill>
            <a:round/>
            <a:tailEnd len="med" type="arrow" w="med"/>
          </a:ln>
        </p:spPr>
      </p:cxnSp>
      <p:sp>
        <p:nvSpPr>
          <p:cNvPr id="468" name="TextBox 15"/>
          <p:cNvSpPr/>
          <p:nvPr/>
        </p:nvSpPr>
        <p:spPr>
          <a:xfrm>
            <a:off x="2495520" y="278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469" name="TextBox 16"/>
          <p:cNvSpPr/>
          <p:nvPr/>
        </p:nvSpPr>
        <p:spPr>
          <a:xfrm>
            <a:off x="7319880" y="37162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470" name="TextBox 17"/>
          <p:cNvSpPr/>
          <p:nvPr/>
        </p:nvSpPr>
        <p:spPr>
          <a:xfrm rot="16200000">
            <a:off x="3045600" y="4793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471"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472" name="TextBox 19"/>
          <p:cNvSpPr/>
          <p:nvPr/>
        </p:nvSpPr>
        <p:spPr>
          <a:xfrm>
            <a:off x="5519880" y="5013360"/>
            <a:ext cx="3419280" cy="1198440"/>
          </a:xfrm>
          <a:prstGeom prst="rect">
            <a:avLst/>
          </a:prstGeom>
          <a:solidFill>
            <a:srgbClr val="ffff00">
              <a:alpha val="55000"/>
            </a:srgbClr>
          </a:solidFill>
          <a:ln w="0">
            <a:noFill/>
          </a:ln>
        </p:spPr>
        <p:style>
          <a:lnRef idx="0"/>
          <a:fillRef idx="0"/>
          <a:effectRef idx="0"/>
          <a:fontRef idx="minor"/>
        </p:style>
        <p:txBody>
          <a:bodyPr lIns="90000" rIns="90000" tIns="45000" bIns="45000" anchor="t">
            <a:spAutoFit/>
          </a:bodyPr>
          <a:p>
            <a:pPr algn="ctr" defTabSz="457200">
              <a:lnSpc>
                <a:spcPct val="100000"/>
              </a:lnSpc>
            </a:pPr>
            <a:r>
              <a:rPr b="0" lang="en-AU" sz="2400" strike="noStrike" u="none">
                <a:solidFill>
                  <a:schemeClr val="dk1"/>
                </a:solidFill>
                <a:effectLst/>
                <a:uFillTx/>
                <a:latin typeface="Calibri"/>
              </a:rPr>
              <a:t>Grade is only dependent on the primary key (</a:t>
            </a:r>
            <a:r>
              <a:rPr b="0" i="1" lang="en-AU" sz="2400" strike="noStrike" u="none">
                <a:solidFill>
                  <a:schemeClr val="dk1"/>
                </a:solidFill>
                <a:effectLst/>
                <a:uFillTx/>
                <a:latin typeface="Calibri"/>
              </a:rPr>
              <a:t>studentID</a:t>
            </a:r>
            <a:r>
              <a:rPr b="0" lang="en-AU" sz="2400" strike="noStrike" u="none">
                <a:solidFill>
                  <a:schemeClr val="dk1"/>
                </a:solidFill>
                <a:effectLst/>
                <a:uFillTx/>
                <a:latin typeface="Calibri"/>
              </a:rPr>
              <a:t> + </a:t>
            </a:r>
            <a:r>
              <a:rPr b="0" i="1" lang="en-AU" sz="2400" strike="noStrike" u="none">
                <a:solidFill>
                  <a:schemeClr val="dk1"/>
                </a:solidFill>
                <a:effectLst/>
                <a:uFillTx/>
                <a:latin typeface="Calibri"/>
              </a:rPr>
              <a:t>subject</a:t>
            </a:r>
            <a:r>
              <a:rPr b="0" lang="en-AU" sz="2400" strike="noStrike" u="none">
                <a:solidFill>
                  <a:schemeClr val="dk1"/>
                </a:solidFill>
                <a:effectLst/>
                <a:uFillTx/>
                <a:latin typeface="Calibri"/>
              </a:rPr>
              <a:t>)</a:t>
            </a:r>
            <a:endParaRPr b="0" lang="en-US" sz="2400" strike="noStrike" u="none">
              <a:solidFill>
                <a:srgbClr val="000000"/>
              </a:solidFill>
              <a:effectLst/>
              <a:uFillTx/>
              <a:latin typeface="Arial"/>
            </a:endParaRPr>
          </a:p>
        </p:txBody>
      </p:sp>
      <p:sp>
        <p:nvSpPr>
          <p:cNvPr id="473" name="Smiley Face 17"/>
          <p:cNvSpPr/>
          <p:nvPr/>
        </p:nvSpPr>
        <p:spPr>
          <a:xfrm>
            <a:off x="8616960" y="5805360"/>
            <a:ext cx="791640" cy="791640"/>
          </a:xfrm>
          <a:prstGeom prst="smileyFace">
            <a:avLst>
              <a:gd name="adj" fmla="val 4653"/>
            </a:avLst>
          </a:prstGeom>
          <a:noFill/>
          <a:ln cap="rnd">
            <a:solidFill>
              <a:srgbClr val="e833bf">
                <a:lumMod val="7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AU" sz="1800" strike="noStrike" u="none">
              <a:solidFill>
                <a:schemeClr val="lt1"/>
              </a:solidFill>
              <a:effectLst/>
              <a:uFillTx/>
              <a:latin typeface="Century Gothic"/>
            </a:endParaRPr>
          </a:p>
        </p:txBody>
      </p:sp>
      <p:sp>
        <p:nvSpPr>
          <p:cNvPr id="474"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omic"/>
              </a:rPr>
              <a:t>2NF </a:t>
            </a:r>
            <a:r>
              <a:rPr b="1" lang="en-US" sz="6000" strike="noStrike" u="none">
                <a:solidFill>
                  <a:srgbClr val="66ccff"/>
                </a:solidFill>
                <a:effectLst/>
                <a:uFillTx/>
                <a:latin typeface="comic"/>
              </a:rPr>
              <a:t>check</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475" name="Group 6"/>
          <p:cNvGrpSpPr/>
          <p:nvPr/>
        </p:nvGrpSpPr>
        <p:grpSpPr>
          <a:xfrm>
            <a:off x="1629360" y="5081760"/>
            <a:ext cx="3297240" cy="1682280"/>
            <a:chOff x="1629360" y="5081760"/>
            <a:chExt cx="3297240" cy="1682280"/>
          </a:xfrm>
        </p:grpSpPr>
        <p:pic>
          <p:nvPicPr>
            <p:cNvPr id="476" name="Picture 4" descr=""/>
            <p:cNvPicPr/>
            <p:nvPr/>
          </p:nvPicPr>
          <p:blipFill>
            <a:blip r:embed="rId1"/>
            <a:stretch/>
          </p:blipFill>
          <p:spPr>
            <a:xfrm>
              <a:off x="2856600" y="5081760"/>
              <a:ext cx="1184400" cy="1682280"/>
            </a:xfrm>
            <a:prstGeom prst="rect">
              <a:avLst/>
            </a:prstGeom>
            <a:noFill/>
            <a:ln w="0">
              <a:noFill/>
            </a:ln>
          </p:spPr>
        </p:pic>
        <p:grpSp>
          <p:nvGrpSpPr>
            <p:cNvPr id="477" name="Group 5"/>
            <p:cNvGrpSpPr/>
            <p:nvPr/>
          </p:nvGrpSpPr>
          <p:grpSpPr>
            <a:xfrm>
              <a:off x="1629360" y="5088240"/>
              <a:ext cx="3297240" cy="1663560"/>
              <a:chOff x="1629360" y="5088240"/>
              <a:chExt cx="3297240" cy="1663560"/>
            </a:xfrm>
          </p:grpSpPr>
          <p:pic>
            <p:nvPicPr>
              <p:cNvPr id="478" name="Picture 3" descr=""/>
              <p:cNvPicPr/>
              <p:nvPr/>
            </p:nvPicPr>
            <p:blipFill>
              <a:blip r:embed="rId2"/>
              <a:stretch/>
            </p:blipFill>
            <p:spPr>
              <a:xfrm>
                <a:off x="1629360" y="5088240"/>
                <a:ext cx="1244520" cy="1644840"/>
              </a:xfrm>
              <a:prstGeom prst="rect">
                <a:avLst/>
              </a:prstGeom>
              <a:noFill/>
              <a:ln w="0">
                <a:noFill/>
              </a:ln>
            </p:spPr>
          </p:pic>
          <p:pic>
            <p:nvPicPr>
              <p:cNvPr id="479" name="Picture 5" descr=""/>
              <p:cNvPicPr/>
              <p:nvPr/>
            </p:nvPicPr>
            <p:blipFill>
              <a:blip r:embed="rId3"/>
              <a:stretch/>
            </p:blipFill>
            <p:spPr>
              <a:xfrm>
                <a:off x="4041360" y="5088240"/>
                <a:ext cx="885240" cy="1663560"/>
              </a:xfrm>
              <a:prstGeom prst="rect">
                <a:avLst/>
              </a:prstGeom>
              <a:noFill/>
              <a:ln w="0">
                <a:noFill/>
              </a:ln>
            </p:spPr>
          </p:pic>
        </p:grpSp>
      </p:grpSp>
      <p:grpSp>
        <p:nvGrpSpPr>
          <p:cNvPr id="480" name="Group 3"/>
          <p:cNvGrpSpPr/>
          <p:nvPr/>
        </p:nvGrpSpPr>
        <p:grpSpPr>
          <a:xfrm>
            <a:off x="498960" y="1164600"/>
            <a:ext cx="6892200" cy="1321200"/>
            <a:chOff x="498960" y="1164600"/>
            <a:chExt cx="6892200" cy="1321200"/>
          </a:xfrm>
        </p:grpSpPr>
        <p:pic>
          <p:nvPicPr>
            <p:cNvPr id="481" name="Picture 2" descr=""/>
            <p:cNvPicPr/>
            <p:nvPr/>
          </p:nvPicPr>
          <p:blipFill>
            <a:blip r:embed="rId4"/>
            <a:stretch/>
          </p:blipFill>
          <p:spPr>
            <a:xfrm>
              <a:off x="498960" y="1760760"/>
              <a:ext cx="6892200" cy="725040"/>
            </a:xfrm>
            <a:prstGeom prst="rect">
              <a:avLst/>
            </a:prstGeom>
            <a:noFill/>
            <a:ln w="0">
              <a:noFill/>
            </a:ln>
          </p:spPr>
        </p:pic>
        <p:sp>
          <p:nvSpPr>
            <p:cNvPr id="482" name="TextBox 8"/>
            <p:cNvSpPr/>
            <p:nvPr/>
          </p:nvSpPr>
          <p:spPr>
            <a:xfrm>
              <a:off x="1184040" y="1164600"/>
              <a:ext cx="5475240" cy="3675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grpSp>
        <p:nvGrpSpPr>
          <p:cNvPr id="483" name="Group 4"/>
          <p:cNvGrpSpPr/>
          <p:nvPr/>
        </p:nvGrpSpPr>
        <p:grpSpPr>
          <a:xfrm>
            <a:off x="7798320" y="2347560"/>
            <a:ext cx="3973680" cy="2002680"/>
            <a:chOff x="7798320" y="2347560"/>
            <a:chExt cx="3973680" cy="2002680"/>
          </a:xfrm>
        </p:grpSpPr>
        <p:pic>
          <p:nvPicPr>
            <p:cNvPr id="484" name="Picture 2" descr=""/>
            <p:cNvPicPr/>
            <p:nvPr/>
          </p:nvPicPr>
          <p:blipFill>
            <a:blip r:embed="rId5"/>
            <a:stretch/>
          </p:blipFill>
          <p:spPr>
            <a:xfrm>
              <a:off x="7798320" y="2764800"/>
              <a:ext cx="3431880" cy="1585440"/>
            </a:xfrm>
            <a:prstGeom prst="rect">
              <a:avLst/>
            </a:prstGeom>
            <a:noFill/>
            <a:ln w="0">
              <a:noFill/>
            </a:ln>
          </p:spPr>
        </p:pic>
        <p:sp>
          <p:nvSpPr>
            <p:cNvPr id="485" name="TextBox 9"/>
            <p:cNvSpPr/>
            <p:nvPr/>
          </p:nvSpPr>
          <p:spPr>
            <a:xfrm>
              <a:off x="8187480" y="2347560"/>
              <a:ext cx="3584520" cy="69660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sp>
        <p:nvSpPr>
          <p:cNvPr id="486" name="TextBox 10"/>
          <p:cNvSpPr/>
          <p:nvPr/>
        </p:nvSpPr>
        <p:spPr>
          <a:xfrm>
            <a:off x="4926960" y="5477040"/>
            <a:ext cx="5078520" cy="86256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2800" strike="noStrike" u="none">
                <a:solidFill>
                  <a:srgbClr val="ff0000"/>
                </a:solidFill>
                <a:effectLst/>
                <a:uFillTx/>
                <a:latin typeface="Calibri"/>
              </a:rPr>
              <a:t>RESULTS TABLE (key = StudentID+Subject)</a:t>
            </a:r>
            <a:endParaRPr b="0" lang="en-US" sz="2800" strike="noStrike" u="none">
              <a:solidFill>
                <a:srgbClr val="000000"/>
              </a:solidFill>
              <a:effectLst/>
              <a:uFillTx/>
              <a:latin typeface="Arial"/>
            </a:endParaRPr>
          </a:p>
        </p:txBody>
      </p:sp>
      <p:cxnSp>
        <p:nvCxnSpPr>
          <p:cNvPr id="487" name="Straight Arrow Connector 12"/>
          <p:cNvCxnSpPr/>
          <p:nvPr/>
        </p:nvCxnSpPr>
        <p:spPr>
          <a:xfrm flipH="1" flipV="1">
            <a:off x="2423880" y="2707920"/>
            <a:ext cx="783000" cy="2593080"/>
          </a:xfrm>
          <a:prstGeom prst="straightConnector1">
            <a:avLst/>
          </a:prstGeom>
          <a:ln cap="rnd" w="22225">
            <a:solidFill>
              <a:srgbClr val="ff0000"/>
            </a:solidFill>
            <a:round/>
            <a:tailEnd len="med" type="arrow" w="med"/>
          </a:ln>
        </p:spPr>
      </p:cxnSp>
      <p:cxnSp>
        <p:nvCxnSpPr>
          <p:cNvPr id="488" name="Straight Arrow Connector 14"/>
          <p:cNvCxnSpPr/>
          <p:nvPr/>
        </p:nvCxnSpPr>
        <p:spPr>
          <a:xfrm flipV="1">
            <a:off x="4159080" y="3992400"/>
            <a:ext cx="3521520" cy="1305360"/>
          </a:xfrm>
          <a:prstGeom prst="straightConnector1">
            <a:avLst/>
          </a:prstGeom>
          <a:ln cap="rnd" w="22225">
            <a:solidFill>
              <a:srgbClr val="ff0000"/>
            </a:solidFill>
            <a:round/>
            <a:tailEnd len="med" type="arrow" w="med"/>
          </a:ln>
        </p:spPr>
      </p:cxnSp>
      <p:sp>
        <p:nvSpPr>
          <p:cNvPr id="489" name="TextBox 15"/>
          <p:cNvSpPr/>
          <p:nvPr/>
        </p:nvSpPr>
        <p:spPr>
          <a:xfrm>
            <a:off x="2495520" y="278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490" name="TextBox 16"/>
          <p:cNvSpPr/>
          <p:nvPr/>
        </p:nvSpPr>
        <p:spPr>
          <a:xfrm>
            <a:off x="7319880" y="37162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491" name="TextBox 17"/>
          <p:cNvSpPr/>
          <p:nvPr/>
        </p:nvSpPr>
        <p:spPr>
          <a:xfrm rot="16200000">
            <a:off x="3045600" y="4793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492"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493" name="TextBox 19"/>
          <p:cNvSpPr/>
          <p:nvPr/>
        </p:nvSpPr>
        <p:spPr>
          <a:xfrm>
            <a:off x="3000240" y="2781360"/>
            <a:ext cx="3419280" cy="1568160"/>
          </a:xfrm>
          <a:prstGeom prst="rect">
            <a:avLst/>
          </a:prstGeom>
          <a:solidFill>
            <a:srgbClr val="ffff00">
              <a:alpha val="55000"/>
            </a:srgbClr>
          </a:solidFill>
          <a:ln w="0">
            <a:noFill/>
          </a:ln>
        </p:spPr>
        <p:style>
          <a:lnRef idx="0"/>
          <a:fillRef idx="0"/>
          <a:effectRef idx="0"/>
          <a:fontRef idx="minor"/>
        </p:style>
        <p:txBody>
          <a:bodyPr lIns="90000" rIns="90000" tIns="45000" bIns="45000" anchor="t">
            <a:spAutoFit/>
          </a:bodyPr>
          <a:p>
            <a:pPr algn="ctr" defTabSz="457200">
              <a:lnSpc>
                <a:spcPct val="100000"/>
              </a:lnSpc>
            </a:pPr>
            <a:r>
              <a:rPr b="0" lang="en-AU" sz="2400" strike="noStrike" u="none">
                <a:solidFill>
                  <a:schemeClr val="dk1"/>
                </a:solidFill>
                <a:effectLst/>
                <a:uFillTx/>
                <a:latin typeface="Calibri"/>
              </a:rPr>
              <a:t>Name, Address are only dependent on the primary key</a:t>
            </a:r>
            <a:endParaRPr b="0" lang="en-US" sz="2400" strike="noStrike" u="none">
              <a:solidFill>
                <a:srgbClr val="000000"/>
              </a:solidFill>
              <a:effectLst/>
              <a:uFillTx/>
              <a:latin typeface="Arial"/>
            </a:endParaRPr>
          </a:p>
          <a:p>
            <a:pPr algn="ctr" defTabSz="457200">
              <a:lnSpc>
                <a:spcPct val="100000"/>
              </a:lnSpc>
            </a:pPr>
            <a:r>
              <a:rPr b="0" lang="en-AU" sz="2400" strike="noStrike" u="none">
                <a:solidFill>
                  <a:schemeClr val="dk1"/>
                </a:solidFill>
                <a:effectLst/>
                <a:uFillTx/>
                <a:latin typeface="Calibri"/>
              </a:rPr>
              <a:t>(</a:t>
            </a:r>
            <a:r>
              <a:rPr b="0" i="1" lang="en-AU" sz="2400" strike="noStrike" u="none">
                <a:solidFill>
                  <a:schemeClr val="dk1"/>
                </a:solidFill>
                <a:effectLst/>
                <a:uFillTx/>
                <a:latin typeface="Calibri"/>
              </a:rPr>
              <a:t>StudentID</a:t>
            </a:r>
            <a:r>
              <a:rPr b="0" lang="en-AU" sz="2400" strike="noStrike" u="none">
                <a:solidFill>
                  <a:schemeClr val="dk1"/>
                </a:solidFill>
                <a:effectLst/>
                <a:uFillTx/>
                <a:latin typeface="Calibri"/>
              </a:rPr>
              <a:t>)</a:t>
            </a:r>
            <a:endParaRPr b="0" lang="en-US" sz="2400" strike="noStrike" u="none">
              <a:solidFill>
                <a:srgbClr val="000000"/>
              </a:solidFill>
              <a:effectLst/>
              <a:uFillTx/>
              <a:latin typeface="Arial"/>
            </a:endParaRPr>
          </a:p>
        </p:txBody>
      </p:sp>
      <p:sp>
        <p:nvSpPr>
          <p:cNvPr id="494" name="Smiley Face 17"/>
          <p:cNvSpPr/>
          <p:nvPr/>
        </p:nvSpPr>
        <p:spPr>
          <a:xfrm>
            <a:off x="5591160" y="3500280"/>
            <a:ext cx="791640" cy="791640"/>
          </a:xfrm>
          <a:prstGeom prst="smileyFace">
            <a:avLst>
              <a:gd name="adj" fmla="val 4653"/>
            </a:avLst>
          </a:prstGeom>
          <a:noFill/>
          <a:ln cap="rnd">
            <a:solidFill>
              <a:srgbClr val="e833bf">
                <a:lumMod val="75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AU" sz="1800" strike="noStrike" u="none">
              <a:solidFill>
                <a:schemeClr val="lt1"/>
              </a:solidFill>
              <a:effectLst/>
              <a:uFillTx/>
              <a:latin typeface="Century Gothic"/>
            </a:endParaRPr>
          </a:p>
        </p:txBody>
      </p:sp>
      <p:sp>
        <p:nvSpPr>
          <p:cNvPr id="495"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omic"/>
              </a:rPr>
              <a:t>2NF </a:t>
            </a:r>
            <a:r>
              <a:rPr b="1" lang="en-US" sz="6000" strike="noStrike" u="none">
                <a:solidFill>
                  <a:srgbClr val="66ccff"/>
                </a:solidFill>
                <a:effectLst/>
                <a:uFillTx/>
                <a:latin typeface="comic"/>
              </a:rPr>
              <a:t>check</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496" name="PlaceHolder 1"/>
          <p:cNvSpPr>
            <a:spLocks noGrp="1"/>
          </p:cNvSpPr>
          <p:nvPr>
            <p:ph type="title"/>
          </p:nvPr>
        </p:nvSpPr>
        <p:spPr>
          <a:xfrm>
            <a:off x="6404760" y="4859640"/>
            <a:ext cx="5595120" cy="1142640"/>
          </a:xfrm>
          <a:prstGeom prst="rect">
            <a:avLst/>
          </a:prstGeom>
          <a:noFill/>
          <a:ln w="0">
            <a:noFill/>
          </a:ln>
        </p:spPr>
        <p:txBody>
          <a:bodyPr lIns="91440" rIns="91440" tIns="45720" bIns="45720" anchor="t">
            <a:noAutofit/>
          </a:bodyPr>
          <a:p>
            <a:pPr indent="0" defTabSz="457200">
              <a:lnSpc>
                <a:spcPct val="100000"/>
              </a:lnSpc>
              <a:buNone/>
            </a:pPr>
            <a:r>
              <a:rPr b="1" lang="en-AU" sz="6600" strike="noStrike" u="none">
                <a:solidFill>
                  <a:srgbClr val="ff0000"/>
                </a:solidFill>
                <a:effectLst/>
                <a:uFillTx/>
                <a:latin typeface="Century Gothic"/>
              </a:rPr>
              <a:t>But is it 3NF?</a:t>
            </a:r>
            <a:endParaRPr b="0" lang="en-US" sz="6600" strike="noStrike" u="none">
              <a:solidFill>
                <a:schemeClr val="dk1"/>
              </a:solidFill>
              <a:effectLst/>
              <a:uFillTx/>
              <a:latin typeface="Century Gothic"/>
            </a:endParaRPr>
          </a:p>
        </p:txBody>
      </p:sp>
      <p:pic>
        <p:nvPicPr>
          <p:cNvPr id="497" name="Picture 2" descr=""/>
          <p:cNvPicPr/>
          <p:nvPr/>
        </p:nvPicPr>
        <p:blipFill>
          <a:blip r:embed="rId1"/>
          <a:stretch/>
        </p:blipFill>
        <p:spPr>
          <a:xfrm>
            <a:off x="40680" y="1915920"/>
            <a:ext cx="10575000" cy="798480"/>
          </a:xfrm>
          <a:prstGeom prst="rect">
            <a:avLst/>
          </a:prstGeom>
          <a:noFill/>
          <a:ln w="0">
            <a:noFill/>
          </a:ln>
        </p:spPr>
      </p:pic>
      <p:pic>
        <p:nvPicPr>
          <p:cNvPr id="498" name="Picture 2" descr=""/>
          <p:cNvPicPr/>
          <p:nvPr/>
        </p:nvPicPr>
        <p:blipFill>
          <a:blip r:embed="rId2"/>
          <a:stretch/>
        </p:blipFill>
        <p:spPr>
          <a:xfrm>
            <a:off x="6216120" y="3573720"/>
            <a:ext cx="3454560" cy="1454400"/>
          </a:xfrm>
          <a:prstGeom prst="rect">
            <a:avLst/>
          </a:prstGeom>
          <a:noFill/>
          <a:ln w="0">
            <a:noFill/>
          </a:ln>
        </p:spPr>
      </p:pic>
      <p:grpSp>
        <p:nvGrpSpPr>
          <p:cNvPr id="499" name="Group 2"/>
          <p:cNvGrpSpPr/>
          <p:nvPr/>
        </p:nvGrpSpPr>
        <p:grpSpPr>
          <a:xfrm>
            <a:off x="740520" y="4412160"/>
            <a:ext cx="4360320" cy="1445040"/>
            <a:chOff x="740520" y="4412160"/>
            <a:chExt cx="4360320" cy="1445040"/>
          </a:xfrm>
        </p:grpSpPr>
        <p:pic>
          <p:nvPicPr>
            <p:cNvPr id="500" name="Picture 4" descr=""/>
            <p:cNvPicPr/>
            <p:nvPr/>
          </p:nvPicPr>
          <p:blipFill>
            <a:blip r:embed="rId3"/>
            <a:stretch/>
          </p:blipFill>
          <p:spPr>
            <a:xfrm>
              <a:off x="2337120" y="4412160"/>
              <a:ext cx="1597680" cy="1445040"/>
            </a:xfrm>
            <a:prstGeom prst="rect">
              <a:avLst/>
            </a:prstGeom>
            <a:noFill/>
            <a:ln w="0">
              <a:noFill/>
            </a:ln>
          </p:spPr>
        </p:pic>
        <p:grpSp>
          <p:nvGrpSpPr>
            <p:cNvPr id="501" name="Group 1"/>
            <p:cNvGrpSpPr/>
            <p:nvPr/>
          </p:nvGrpSpPr>
          <p:grpSpPr>
            <a:xfrm>
              <a:off x="740520" y="4417920"/>
              <a:ext cx="4360320" cy="1439280"/>
              <a:chOff x="740520" y="4417920"/>
              <a:chExt cx="4360320" cy="1439280"/>
            </a:xfrm>
          </p:grpSpPr>
          <p:pic>
            <p:nvPicPr>
              <p:cNvPr id="502" name="Picture 3" descr=""/>
              <p:cNvPicPr/>
              <p:nvPr/>
            </p:nvPicPr>
            <p:blipFill>
              <a:blip r:embed="rId4"/>
              <a:stretch/>
            </p:blipFill>
            <p:spPr>
              <a:xfrm>
                <a:off x="740520" y="4417920"/>
                <a:ext cx="1645560" cy="1423080"/>
              </a:xfrm>
              <a:prstGeom prst="rect">
                <a:avLst/>
              </a:prstGeom>
              <a:noFill/>
              <a:ln w="0">
                <a:noFill/>
              </a:ln>
            </p:spPr>
          </p:pic>
          <p:pic>
            <p:nvPicPr>
              <p:cNvPr id="503" name="Picture 5" descr=""/>
              <p:cNvPicPr/>
              <p:nvPr/>
            </p:nvPicPr>
            <p:blipFill>
              <a:blip r:embed="rId5"/>
              <a:stretch/>
            </p:blipFill>
            <p:spPr>
              <a:xfrm>
                <a:off x="3930120" y="4417920"/>
                <a:ext cx="1170720" cy="1439280"/>
              </a:xfrm>
              <a:prstGeom prst="rect">
                <a:avLst/>
              </a:prstGeom>
              <a:noFill/>
              <a:ln w="0">
                <a:noFill/>
              </a:ln>
            </p:spPr>
          </p:pic>
        </p:grpSp>
      </p:grpSp>
      <p:sp>
        <p:nvSpPr>
          <p:cNvPr id="504" name="TextBox 8"/>
          <p:cNvSpPr/>
          <p:nvPr/>
        </p:nvSpPr>
        <p:spPr>
          <a:xfrm>
            <a:off x="203040" y="138456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sp>
        <p:nvSpPr>
          <p:cNvPr id="505" name="TextBox 9"/>
          <p:cNvSpPr/>
          <p:nvPr/>
        </p:nvSpPr>
        <p:spPr>
          <a:xfrm>
            <a:off x="6477120" y="308304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506" name="TextBox 10"/>
          <p:cNvSpPr/>
          <p:nvPr/>
        </p:nvSpPr>
        <p:spPr>
          <a:xfrm>
            <a:off x="2679120" y="645048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507" name="Straight Arrow Connector 12"/>
          <p:cNvCxnSpPr/>
          <p:nvPr/>
        </p:nvCxnSpPr>
        <p:spPr>
          <a:xfrm flipH="1" flipV="1">
            <a:off x="829080" y="2705400"/>
            <a:ext cx="728640" cy="1668240"/>
          </a:xfrm>
          <a:prstGeom prst="straightConnector1">
            <a:avLst/>
          </a:prstGeom>
          <a:ln cap="rnd" w="22225">
            <a:solidFill>
              <a:srgbClr val="ff0000"/>
            </a:solidFill>
            <a:round/>
            <a:tailEnd len="med" type="arrow" w="med"/>
          </a:ln>
        </p:spPr>
      </p:cxnSp>
      <p:cxnSp>
        <p:nvCxnSpPr>
          <p:cNvPr id="508" name="Straight Arrow Connector 14"/>
          <p:cNvCxnSpPr/>
          <p:nvPr/>
        </p:nvCxnSpPr>
        <p:spPr>
          <a:xfrm flipV="1">
            <a:off x="3216600" y="3571920"/>
            <a:ext cx="3260520" cy="843840"/>
          </a:xfrm>
          <a:prstGeom prst="straightConnector1">
            <a:avLst/>
          </a:prstGeom>
          <a:ln cap="rnd" w="22225">
            <a:solidFill>
              <a:srgbClr val="ff0000"/>
            </a:solidFill>
            <a:round/>
            <a:tailEnd len="med" type="arrow" w="med"/>
          </a:ln>
        </p:spPr>
      </p:cxnSp>
      <p:sp>
        <p:nvSpPr>
          <p:cNvPr id="509" name="TextBox 15"/>
          <p:cNvSpPr/>
          <p:nvPr/>
        </p:nvSpPr>
        <p:spPr>
          <a:xfrm>
            <a:off x="1114560" y="2714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10" name="TextBox 16"/>
          <p:cNvSpPr/>
          <p:nvPr/>
        </p:nvSpPr>
        <p:spPr>
          <a:xfrm>
            <a:off x="5855760" y="32050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11" name="TextBox 17"/>
          <p:cNvSpPr/>
          <p:nvPr/>
        </p:nvSpPr>
        <p:spPr>
          <a:xfrm rot="16200000">
            <a:off x="1479240" y="386244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12" name="TextBox 18"/>
          <p:cNvSpPr/>
          <p:nvPr/>
        </p:nvSpPr>
        <p:spPr>
          <a:xfrm rot="16200000">
            <a:off x="3114360" y="401040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13" name="TextBox 19"/>
          <p:cNvSpPr/>
          <p:nvPr/>
        </p:nvSpPr>
        <p:spPr>
          <a:xfrm>
            <a:off x="7826400" y="0"/>
            <a:ext cx="3419280" cy="1752840"/>
          </a:xfrm>
          <a:prstGeom prst="rect">
            <a:avLst/>
          </a:prstGeom>
          <a:solidFill>
            <a:srgbClr val="00b050">
              <a:alpha val="55000"/>
            </a:srgbClr>
          </a:solidFill>
          <a:ln w="0">
            <a:noFill/>
          </a:ln>
        </p:spPr>
        <p:style>
          <a:lnRef idx="0"/>
          <a:fillRef idx="0"/>
          <a:effectRef idx="0"/>
          <a:fontRef idx="minor"/>
        </p:style>
        <p:txBody>
          <a:bodyPr lIns="90000" rIns="90000" tIns="45000" bIns="45000" anchor="t">
            <a:spAutoFit/>
          </a:bodyPr>
          <a:p>
            <a:pPr algn="ctr" defTabSz="457200">
              <a:lnSpc>
                <a:spcPct val="100000"/>
              </a:lnSpc>
            </a:pPr>
            <a:r>
              <a:rPr b="0" lang="en-AU" sz="5400" strike="noStrike" u="none">
                <a:solidFill>
                  <a:schemeClr val="dk1"/>
                </a:solidFill>
                <a:effectLst/>
                <a:uFillTx/>
                <a:latin typeface="Calibri"/>
              </a:rPr>
              <a:t>So it is 2NF!</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5" name="PlaceHolder 1"/>
          <p:cNvSpPr>
            <a:spLocks noGrp="1"/>
          </p:cNvSpPr>
          <p:nvPr>
            <p:ph/>
          </p:nvPr>
        </p:nvSpPr>
        <p:spPr>
          <a:xfrm>
            <a:off x="147240" y="891000"/>
            <a:ext cx="12043800" cy="5966280"/>
          </a:xfrm>
          <a:prstGeom prst="rect">
            <a:avLst/>
          </a:prstGeom>
          <a:solidFill>
            <a:schemeClr val="accent3">
              <a:lumMod val="20000"/>
              <a:lumOff val="80000"/>
            </a:schemeClr>
          </a:solidFill>
          <a:ln w="0">
            <a:noFill/>
          </a:ln>
        </p:spPr>
        <p:txBody>
          <a:bodyPr lIns="91440" rIns="91440" tIns="45720" bIns="45720" anchor="t">
            <a:noAutofit/>
          </a:bodyPr>
          <a:p>
            <a:pPr indent="0" defTabSz="457200">
              <a:lnSpc>
                <a:spcPct val="100000"/>
              </a:lnSpc>
              <a:spcBef>
                <a:spcPts val="1001"/>
              </a:spcBef>
              <a:buNone/>
              <a:tabLst>
                <a:tab algn="l" pos="0"/>
              </a:tabLst>
            </a:pPr>
            <a:r>
              <a:rPr b="1" lang="en-US" sz="3600" strike="noStrike" u="sng">
                <a:solidFill>
                  <a:srgbClr val="ff0000"/>
                </a:solidFill>
                <a:effectLst/>
                <a:uFillTx/>
                <a:latin typeface="Century Gothic"/>
              </a:rPr>
              <a:t>Definition</a:t>
            </a:r>
            <a:r>
              <a:rPr b="0" lang="en-US" sz="3600" strike="noStrike" u="none">
                <a:solidFill>
                  <a:srgbClr val="ff0000"/>
                </a:solidFill>
                <a:effectLst/>
                <a:uFillTx/>
                <a:latin typeface="Century Gothic"/>
              </a:rPr>
              <a:t>: </a:t>
            </a:r>
            <a:endParaRPr b="0" lang="en-US" sz="3600" strike="noStrike" u="none">
              <a:solidFill>
                <a:schemeClr val="dk1">
                  <a:lumMod val="75000"/>
                  <a:lumOff val="25000"/>
                </a:schemeClr>
              </a:solidFill>
              <a:effectLst/>
              <a:uFillTx/>
              <a:latin typeface="Century Gothic"/>
            </a:endParaRPr>
          </a:p>
          <a:p>
            <a:pPr marL="457200" indent="0" defTabSz="457200">
              <a:lnSpc>
                <a:spcPct val="100000"/>
              </a:lnSpc>
              <a:spcBef>
                <a:spcPts val="1001"/>
              </a:spcBef>
              <a:buNone/>
              <a:tabLst>
                <a:tab algn="l" pos="0"/>
              </a:tabLst>
            </a:pPr>
            <a:r>
              <a:rPr b="0" lang="en-US" sz="4800" strike="noStrike" u="none">
                <a:solidFill>
                  <a:schemeClr val="dk1"/>
                </a:solidFill>
                <a:effectLst/>
                <a:uFillTx/>
                <a:latin typeface="Century Gothic"/>
              </a:rPr>
              <a:t>Given a relation R(A</a:t>
            </a:r>
            <a:r>
              <a:rPr b="0" lang="en-US" sz="4800" strike="noStrike" u="none" baseline="-25000">
                <a:solidFill>
                  <a:schemeClr val="dk1"/>
                </a:solidFill>
                <a:effectLst/>
                <a:uFillTx/>
                <a:latin typeface="Century Gothic"/>
              </a:rPr>
              <a:t>1</a:t>
            </a:r>
            <a:r>
              <a:rPr b="0" lang="en-US" sz="4800" strike="noStrike" u="none">
                <a:solidFill>
                  <a:schemeClr val="dk1"/>
                </a:solidFill>
                <a:effectLst/>
                <a:uFillTx/>
                <a:latin typeface="Century Gothic"/>
              </a:rPr>
              <a:t>,..,A</a:t>
            </a:r>
            <a:r>
              <a:rPr b="0" lang="en-US" sz="4800" strike="noStrike" u="none" baseline="-25000">
                <a:solidFill>
                  <a:schemeClr val="dk1"/>
                </a:solidFill>
                <a:effectLst/>
                <a:uFillTx/>
                <a:latin typeface="Century Gothic"/>
              </a:rPr>
              <a:t>n</a:t>
            </a:r>
            <a:r>
              <a:rPr b="0" lang="en-US" sz="4800" strike="noStrike" u="none">
                <a:solidFill>
                  <a:schemeClr val="dk1"/>
                </a:solidFill>
                <a:effectLst/>
                <a:uFillTx/>
                <a:latin typeface="Century Gothic"/>
              </a:rPr>
              <a:t>), we say R is decomposed into S(B</a:t>
            </a:r>
            <a:r>
              <a:rPr b="0" lang="en-US" sz="4800" strike="noStrike" u="none" baseline="-25000">
                <a:solidFill>
                  <a:schemeClr val="dk1"/>
                </a:solidFill>
                <a:effectLst/>
                <a:uFillTx/>
                <a:latin typeface="Century Gothic"/>
              </a:rPr>
              <a:t>1</a:t>
            </a:r>
            <a:r>
              <a:rPr b="0" lang="en-US" sz="4800" strike="noStrike" u="none">
                <a:solidFill>
                  <a:schemeClr val="dk1"/>
                </a:solidFill>
                <a:effectLst/>
                <a:uFillTx/>
                <a:latin typeface="Century Gothic"/>
              </a:rPr>
              <a:t>,..,B</a:t>
            </a:r>
            <a:r>
              <a:rPr b="0" lang="en-US" sz="4800" strike="noStrike" u="none" baseline="-25000">
                <a:solidFill>
                  <a:schemeClr val="dk1"/>
                </a:solidFill>
                <a:effectLst/>
                <a:uFillTx/>
                <a:latin typeface="Century Gothic"/>
              </a:rPr>
              <a:t>m</a:t>
            </a:r>
            <a:r>
              <a:rPr b="0" lang="en-US" sz="4800" strike="noStrike" u="none">
                <a:solidFill>
                  <a:schemeClr val="dk1"/>
                </a:solidFill>
                <a:effectLst/>
                <a:uFillTx/>
                <a:latin typeface="Century Gothic"/>
              </a:rPr>
              <a:t>) and T(C</a:t>
            </a:r>
            <a:r>
              <a:rPr b="0" lang="en-US" sz="4800" strike="noStrike" u="none" baseline="-25000">
                <a:solidFill>
                  <a:schemeClr val="dk1"/>
                </a:solidFill>
                <a:effectLst/>
                <a:uFillTx/>
                <a:latin typeface="Century Gothic"/>
              </a:rPr>
              <a:t>1</a:t>
            </a:r>
            <a:r>
              <a:rPr b="0" lang="en-US" sz="4800" strike="noStrike" u="none">
                <a:solidFill>
                  <a:schemeClr val="dk1"/>
                </a:solidFill>
                <a:effectLst/>
                <a:uFillTx/>
                <a:latin typeface="Century Gothic"/>
              </a:rPr>
              <a:t>,..,C</a:t>
            </a:r>
            <a:r>
              <a:rPr b="0" lang="en-US" sz="4800" strike="noStrike" u="none" baseline="-25000">
                <a:solidFill>
                  <a:schemeClr val="dk1"/>
                </a:solidFill>
                <a:effectLst/>
                <a:uFillTx/>
                <a:latin typeface="Century Gothic"/>
              </a:rPr>
              <a:t>k</a:t>
            </a:r>
            <a:r>
              <a:rPr b="0" lang="en-US" sz="4800" strike="noStrike" u="none">
                <a:solidFill>
                  <a:schemeClr val="dk1"/>
                </a:solidFill>
                <a:effectLst/>
                <a:uFillTx/>
                <a:latin typeface="Century Gothic"/>
              </a:rPr>
              <a:t>) if:</a:t>
            </a:r>
            <a:br>
              <a:rPr sz="4800"/>
            </a:br>
            <a:r>
              <a:rPr b="0" lang="en-US" sz="4800" strike="noStrike" u="none">
                <a:solidFill>
                  <a:schemeClr val="dk1"/>
                </a:solidFill>
                <a:effectLst/>
                <a:uFillTx/>
                <a:latin typeface="Century Gothic"/>
              </a:rPr>
              <a:t>+ {A</a:t>
            </a:r>
            <a:r>
              <a:rPr b="0" lang="en-US" sz="4800" strike="noStrike" u="none" baseline="-25000">
                <a:solidFill>
                  <a:schemeClr val="dk1"/>
                </a:solidFill>
                <a:effectLst/>
                <a:uFillTx/>
                <a:latin typeface="Century Gothic"/>
              </a:rPr>
              <a:t>1</a:t>
            </a:r>
            <a:r>
              <a:rPr b="0" lang="en-US" sz="4800" strike="noStrike" u="none">
                <a:solidFill>
                  <a:schemeClr val="dk1"/>
                </a:solidFill>
                <a:effectLst/>
                <a:uFillTx/>
                <a:latin typeface="Century Gothic"/>
              </a:rPr>
              <a:t>,..,A</a:t>
            </a:r>
            <a:r>
              <a:rPr b="0" lang="en-US" sz="4800" strike="noStrike" u="none" baseline="-25000">
                <a:solidFill>
                  <a:schemeClr val="dk1"/>
                </a:solidFill>
                <a:effectLst/>
                <a:uFillTx/>
                <a:latin typeface="Century Gothic"/>
              </a:rPr>
              <a:t>n</a:t>
            </a:r>
            <a:r>
              <a:rPr b="0" lang="en-US" sz="4800" strike="noStrike" u="none">
                <a:solidFill>
                  <a:schemeClr val="dk1"/>
                </a:solidFill>
                <a:effectLst/>
                <a:uFillTx/>
                <a:latin typeface="Century Gothic"/>
              </a:rPr>
              <a:t>} = {B</a:t>
            </a:r>
            <a:r>
              <a:rPr b="0" lang="en-US" sz="4800" strike="noStrike" u="none" baseline="-25000">
                <a:solidFill>
                  <a:schemeClr val="dk1"/>
                </a:solidFill>
                <a:effectLst/>
                <a:uFillTx/>
                <a:latin typeface="Century Gothic"/>
              </a:rPr>
              <a:t>1</a:t>
            </a:r>
            <a:r>
              <a:rPr b="0" lang="en-US" sz="4800" strike="noStrike" u="none">
                <a:solidFill>
                  <a:schemeClr val="dk1"/>
                </a:solidFill>
                <a:effectLst/>
                <a:uFillTx/>
                <a:latin typeface="Century Gothic"/>
              </a:rPr>
              <a:t>,..,B</a:t>
            </a:r>
            <a:r>
              <a:rPr b="0" lang="en-US" sz="4800" strike="noStrike" u="none" baseline="-25000">
                <a:solidFill>
                  <a:schemeClr val="dk1"/>
                </a:solidFill>
                <a:effectLst/>
                <a:uFillTx/>
                <a:latin typeface="Century Gothic"/>
              </a:rPr>
              <a:t>m</a:t>
            </a:r>
            <a:r>
              <a:rPr b="0" lang="en-US" sz="4800" strike="noStrike" u="none">
                <a:solidFill>
                  <a:schemeClr val="dk1"/>
                </a:solidFill>
                <a:effectLst/>
                <a:uFillTx/>
                <a:latin typeface="Century Gothic"/>
              </a:rPr>
              <a:t>} U {C</a:t>
            </a:r>
            <a:r>
              <a:rPr b="0" lang="en-US" sz="4800" strike="noStrike" u="none" baseline="-25000">
                <a:solidFill>
                  <a:schemeClr val="dk1"/>
                </a:solidFill>
                <a:effectLst/>
                <a:uFillTx/>
                <a:latin typeface="Century Gothic"/>
              </a:rPr>
              <a:t>1</a:t>
            </a:r>
            <a:r>
              <a:rPr b="0" lang="en-US" sz="4800" strike="noStrike" u="none">
                <a:solidFill>
                  <a:schemeClr val="dk1"/>
                </a:solidFill>
                <a:effectLst/>
                <a:uFillTx/>
                <a:latin typeface="Century Gothic"/>
              </a:rPr>
              <a:t>,..,C</a:t>
            </a:r>
            <a:r>
              <a:rPr b="0" lang="en-US" sz="4800" strike="noStrike" u="none" baseline="-25000">
                <a:solidFill>
                  <a:schemeClr val="dk1"/>
                </a:solidFill>
                <a:effectLst/>
                <a:uFillTx/>
                <a:latin typeface="Century Gothic"/>
              </a:rPr>
              <a:t>k</a:t>
            </a:r>
            <a:r>
              <a:rPr b="0" lang="en-US" sz="4800" strike="noStrike" u="none">
                <a:solidFill>
                  <a:schemeClr val="dk1"/>
                </a:solidFill>
                <a:effectLst/>
                <a:uFillTx/>
                <a:latin typeface="Century Gothic"/>
              </a:rPr>
              <a:t>}</a:t>
            </a:r>
            <a:br>
              <a:rPr sz="4800"/>
            </a:br>
            <a:r>
              <a:rPr b="0" lang="en-US" sz="4800" strike="noStrike" u="none">
                <a:solidFill>
                  <a:schemeClr val="dk1"/>
                </a:solidFill>
                <a:effectLst/>
                <a:uFillTx/>
                <a:latin typeface="Century Gothic"/>
              </a:rPr>
              <a:t>+ S = </a:t>
            </a:r>
            <a:r>
              <a:rPr b="0" lang="en-US" sz="4800" strike="noStrike" u="none">
                <a:solidFill>
                  <a:schemeClr val="dk1"/>
                </a:solidFill>
                <a:effectLst/>
                <a:uFillTx/>
                <a:latin typeface="Century Gothic"/>
              </a:rPr>
              <a:t>∏</a:t>
            </a:r>
            <a:r>
              <a:rPr b="0" lang="en-US" sz="4800" strike="noStrike" u="none" baseline="-25000">
                <a:solidFill>
                  <a:schemeClr val="dk1"/>
                </a:solidFill>
                <a:effectLst/>
                <a:uFillTx/>
                <a:latin typeface="Century Gothic"/>
              </a:rPr>
              <a:t>B1,..Bm</a:t>
            </a:r>
            <a:r>
              <a:rPr b="0" lang="en-US" sz="4800" strike="noStrike" u="none">
                <a:solidFill>
                  <a:schemeClr val="dk1"/>
                </a:solidFill>
                <a:effectLst/>
                <a:uFillTx/>
                <a:latin typeface="Century Gothic"/>
              </a:rPr>
              <a:t>(R)</a:t>
            </a:r>
            <a:br>
              <a:rPr sz="4800"/>
            </a:br>
            <a:r>
              <a:rPr b="0" lang="en-US" sz="4800" strike="noStrike" u="none">
                <a:solidFill>
                  <a:schemeClr val="dk1"/>
                </a:solidFill>
                <a:effectLst/>
                <a:uFillTx/>
                <a:latin typeface="Century Gothic"/>
              </a:rPr>
              <a:t>+ T = ∏</a:t>
            </a:r>
            <a:r>
              <a:rPr b="0" lang="en-US" sz="4800" strike="noStrike" u="none" baseline="-25000">
                <a:solidFill>
                  <a:schemeClr val="dk1"/>
                </a:solidFill>
                <a:effectLst/>
                <a:uFillTx/>
                <a:latin typeface="Century Gothic"/>
              </a:rPr>
              <a:t>C1,..,Ck</a:t>
            </a:r>
            <a:r>
              <a:rPr b="0" lang="en-US" sz="4800" strike="noStrike" u="none">
                <a:solidFill>
                  <a:schemeClr val="dk1"/>
                </a:solidFill>
                <a:effectLst/>
                <a:uFillTx/>
                <a:latin typeface="Century Gothic"/>
              </a:rPr>
              <a:t>(R)</a:t>
            </a:r>
            <a:endParaRPr b="0" lang="en-US" sz="4800" strike="noStrike" u="none">
              <a:solidFill>
                <a:schemeClr val="dk1">
                  <a:lumMod val="75000"/>
                  <a:lumOff val="25000"/>
                </a:schemeClr>
              </a:solidFill>
              <a:effectLst/>
              <a:uFillTx/>
              <a:latin typeface="Century Gothic"/>
            </a:endParaRPr>
          </a:p>
        </p:txBody>
      </p:sp>
      <p:sp>
        <p:nvSpPr>
          <p:cNvPr id="236" name="Title 8"/>
          <p:cNvSpPr/>
          <p:nvPr/>
        </p:nvSpPr>
        <p:spPr>
          <a:xfrm>
            <a:off x="0" y="10800"/>
            <a:ext cx="12191760" cy="880560"/>
          </a:xfrm>
          <a:prstGeom prst="rect">
            <a:avLst/>
          </a:prstGeom>
          <a:solidFill>
            <a:schemeClr val="accent3"/>
          </a:solidFill>
          <a:ln w="0">
            <a:noFill/>
          </a:ln>
        </p:spPr>
        <p:style>
          <a:lnRef idx="0"/>
          <a:fillRef idx="0"/>
          <a:effectRef idx="0"/>
          <a:fontRef idx="minor"/>
        </p:style>
        <p:txBody>
          <a:bodyPr anchor="ctr">
            <a:noAutofit/>
          </a:bodyPr>
          <a:p>
            <a:pPr algn="ctr" defTabSz="457200">
              <a:lnSpc>
                <a:spcPct val="100000"/>
              </a:lnSpc>
            </a:pPr>
            <a:r>
              <a:rPr b="1" lang="en-US" sz="4800" strike="noStrike" u="none">
                <a:solidFill>
                  <a:schemeClr val="lt1"/>
                </a:solidFill>
                <a:effectLst/>
                <a:uFillTx/>
                <a:latin typeface="comic"/>
              </a:rPr>
              <a:t>2.1. Decomposition</a:t>
            </a:r>
            <a:endParaRPr b="0" lang="en-US" sz="4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14" name="PlaceHolder 1"/>
          <p:cNvSpPr>
            <a:spLocks noGrp="1"/>
          </p:cNvSpPr>
          <p:nvPr>
            <p:ph/>
          </p:nvPr>
        </p:nvSpPr>
        <p:spPr>
          <a:xfrm>
            <a:off x="0" y="891720"/>
            <a:ext cx="12192120" cy="5965560"/>
          </a:xfrm>
          <a:prstGeom prst="rect">
            <a:avLst/>
          </a:prstGeom>
          <a:solidFill>
            <a:srgbClr val="ffffcc"/>
          </a:solidFill>
          <a:ln w="0">
            <a:noFill/>
          </a:ln>
        </p:spPr>
        <p:txBody>
          <a:bodyPr lIns="91440" rIns="91440" tIns="45720" bIns="45720" anchor="t">
            <a:noAutofit/>
          </a:bodyPr>
          <a:p>
            <a:pPr marL="914400" indent="0" algn="ctr" defTabSz="457200">
              <a:lnSpc>
                <a:spcPct val="100000"/>
              </a:lnSpc>
              <a:spcBef>
                <a:spcPts val="1001"/>
              </a:spcBef>
              <a:buNone/>
              <a:tabLst>
                <a:tab algn="l" pos="0"/>
              </a:tabLst>
            </a:pPr>
            <a:r>
              <a:rPr b="0" lang="en-US" sz="4400" strike="noStrike" u="none">
                <a:solidFill>
                  <a:srgbClr val="002060"/>
                </a:solidFill>
                <a:effectLst/>
                <a:uFillTx/>
                <a:latin typeface="Century Gothic"/>
              </a:rPr>
              <a:t>A relation R is in </a:t>
            </a:r>
            <a:r>
              <a:rPr b="1" lang="en-US" sz="4400" strike="noStrike" u="none">
                <a:solidFill>
                  <a:srgbClr val="002060"/>
                </a:solidFill>
                <a:effectLst/>
                <a:uFillTx/>
                <a:latin typeface="Century Gothic"/>
              </a:rPr>
              <a:t>3NF</a:t>
            </a:r>
            <a:endParaRPr b="0" lang="en-US" sz="44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r>
              <a:rPr b="1" lang="en-US" sz="4400" strike="noStrike" u="none">
                <a:solidFill>
                  <a:srgbClr val="002060"/>
                </a:solidFill>
                <a:effectLst/>
                <a:uFillTx/>
                <a:latin typeface="Century Gothic"/>
              </a:rPr>
              <a:t>if and only if</a:t>
            </a:r>
            <a:endParaRPr b="0" lang="en-US" sz="44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r>
              <a:rPr b="0" lang="en-US" sz="4400" strike="noStrike" u="none">
                <a:solidFill>
                  <a:srgbClr val="002060"/>
                </a:solidFill>
                <a:effectLst/>
                <a:uFillTx/>
                <a:latin typeface="Century Gothic"/>
              </a:rPr>
              <a:t> it is </a:t>
            </a:r>
            <a:r>
              <a:rPr b="1" lang="en-US" sz="4400" strike="noStrike" u="none">
                <a:solidFill>
                  <a:srgbClr val="ff0066"/>
                </a:solidFill>
                <a:effectLst/>
                <a:uFillTx/>
                <a:latin typeface="Century Gothic"/>
              </a:rPr>
              <a:t>in 2NF </a:t>
            </a:r>
            <a:r>
              <a:rPr b="1" lang="en-US" sz="4400" strike="noStrike" u="none">
                <a:solidFill>
                  <a:srgbClr val="002060"/>
                </a:solidFill>
                <a:effectLst/>
                <a:uFillTx/>
                <a:latin typeface="Century Gothic"/>
              </a:rPr>
              <a:t>and every</a:t>
            </a:r>
            <a:r>
              <a:rPr b="1" lang="en-US" sz="4400" strike="noStrike" u="none">
                <a:solidFill>
                  <a:srgbClr val="ff0066"/>
                </a:solidFill>
                <a:effectLst/>
                <a:uFillTx/>
                <a:latin typeface="Century Gothic"/>
              </a:rPr>
              <a:t> non-key attribute </a:t>
            </a:r>
            <a:r>
              <a:rPr b="1" lang="en-US" sz="4400" strike="noStrike" u="none">
                <a:solidFill>
                  <a:srgbClr val="002060"/>
                </a:solidFill>
                <a:effectLst/>
                <a:uFillTx/>
                <a:latin typeface="Century Gothic"/>
              </a:rPr>
              <a:t>is</a:t>
            </a:r>
            <a:r>
              <a:rPr b="1" lang="en-US" sz="4400" strike="noStrike" u="none">
                <a:solidFill>
                  <a:srgbClr val="ff0066"/>
                </a:solidFill>
                <a:effectLst/>
                <a:uFillTx/>
                <a:latin typeface="Century Gothic"/>
              </a:rPr>
              <a:t> non-transitively </a:t>
            </a:r>
            <a:r>
              <a:rPr b="1" lang="en-US" sz="4400" strike="noStrike" u="none">
                <a:solidFill>
                  <a:srgbClr val="002060"/>
                </a:solidFill>
                <a:effectLst/>
                <a:uFillTx/>
                <a:latin typeface="Century Gothic"/>
              </a:rPr>
              <a:t>dependent on the primary key</a:t>
            </a:r>
            <a:endParaRPr b="0" lang="en-US" sz="4400" strike="noStrike" u="none">
              <a:solidFill>
                <a:schemeClr val="dk1">
                  <a:lumMod val="75000"/>
                  <a:lumOff val="25000"/>
                </a:schemeClr>
              </a:solidFill>
              <a:effectLst/>
              <a:uFillTx/>
              <a:latin typeface="Century Gothic"/>
            </a:endParaRPr>
          </a:p>
        </p:txBody>
      </p:sp>
      <p:sp>
        <p:nvSpPr>
          <p:cNvPr id="515"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ff0066"/>
                </a:solidFill>
                <a:effectLst/>
                <a:uFillTx/>
                <a:latin typeface="Century Gothic"/>
              </a:rPr>
              <a:t>Third normal form 3</a:t>
            </a:r>
            <a:r>
              <a:rPr b="1" lang="en-US" sz="6000" strike="noStrike" u="none">
                <a:solidFill>
                  <a:srgbClr val="002060"/>
                </a:solidFill>
                <a:effectLst/>
                <a:uFillTx/>
                <a:latin typeface="comic"/>
              </a:rPr>
              <a:t>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16" name="PlaceHolder 1"/>
          <p:cNvSpPr>
            <a:spLocks noGrp="1"/>
          </p:cNvSpPr>
          <p:nvPr>
            <p:ph/>
          </p:nvPr>
        </p:nvSpPr>
        <p:spPr>
          <a:xfrm>
            <a:off x="0" y="891720"/>
            <a:ext cx="12192120" cy="5965560"/>
          </a:xfrm>
          <a:prstGeom prst="rect">
            <a:avLst/>
          </a:prstGeom>
          <a:solidFill>
            <a:srgbClr val="ffffcc"/>
          </a:solidFill>
          <a:ln w="0">
            <a:noFill/>
          </a:ln>
        </p:spPr>
        <p:txBody>
          <a:bodyPr lIns="91440" rIns="91440" tIns="45720" bIns="45720" anchor="t">
            <a:noAutofit/>
          </a:bodyPr>
          <a:p>
            <a:pPr marL="914400" indent="0" algn="ctr" defTabSz="457200">
              <a:lnSpc>
                <a:spcPct val="100000"/>
              </a:lnSpc>
              <a:spcBef>
                <a:spcPts val="1001"/>
              </a:spcBef>
              <a:buNone/>
              <a:tabLst>
                <a:tab algn="l" pos="0"/>
              </a:tabLst>
            </a:pPr>
            <a:endParaRPr b="0" lang="en-US" sz="44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r>
              <a:rPr b="0" lang="en-US" sz="4400" strike="noStrike" u="none">
                <a:solidFill>
                  <a:schemeClr val="dk1">
                    <a:lumMod val="75000"/>
                    <a:lumOff val="25000"/>
                  </a:schemeClr>
                </a:solidFill>
                <a:effectLst/>
                <a:uFillTx/>
                <a:latin typeface="Century Gothic"/>
              </a:rPr>
              <a:t>An attribute </a:t>
            </a:r>
            <a:r>
              <a:rPr b="1" lang="en-US" sz="4400" strike="noStrike" u="none">
                <a:solidFill>
                  <a:schemeClr val="dk1">
                    <a:lumMod val="75000"/>
                    <a:lumOff val="25000"/>
                  </a:schemeClr>
                </a:solidFill>
                <a:effectLst/>
                <a:uFillTx/>
                <a:latin typeface="Century Gothic"/>
              </a:rPr>
              <a:t>C</a:t>
            </a:r>
            <a:r>
              <a:rPr b="0" lang="en-US" sz="4400" strike="noStrike" u="none">
                <a:solidFill>
                  <a:schemeClr val="dk1">
                    <a:lumMod val="75000"/>
                    <a:lumOff val="25000"/>
                  </a:schemeClr>
                </a:solidFill>
                <a:effectLst/>
                <a:uFillTx/>
                <a:latin typeface="Century Gothic"/>
              </a:rPr>
              <a:t> is </a:t>
            </a:r>
            <a:r>
              <a:rPr b="1" lang="en-US" sz="4400" strike="noStrike" u="none">
                <a:solidFill>
                  <a:schemeClr val="dk1">
                    <a:lumMod val="75000"/>
                    <a:lumOff val="25000"/>
                  </a:schemeClr>
                </a:solidFill>
                <a:effectLst/>
                <a:uFillTx/>
                <a:latin typeface="Century Gothic"/>
              </a:rPr>
              <a:t>transitively dependent</a:t>
            </a:r>
            <a:r>
              <a:rPr b="0" lang="en-US" sz="4400" strike="noStrike" u="none">
                <a:solidFill>
                  <a:schemeClr val="dk1">
                    <a:lumMod val="75000"/>
                    <a:lumOff val="25000"/>
                  </a:schemeClr>
                </a:solidFill>
                <a:effectLst/>
                <a:uFillTx/>
                <a:latin typeface="Century Gothic"/>
              </a:rPr>
              <a:t> on attribute </a:t>
            </a:r>
            <a:r>
              <a:rPr b="1" lang="en-US" sz="4400" strike="noStrike" u="none">
                <a:solidFill>
                  <a:schemeClr val="dk1">
                    <a:lumMod val="75000"/>
                    <a:lumOff val="25000"/>
                  </a:schemeClr>
                </a:solidFill>
                <a:effectLst/>
                <a:uFillTx/>
                <a:latin typeface="Century Gothic"/>
              </a:rPr>
              <a:t>A</a:t>
            </a:r>
            <a:r>
              <a:rPr b="0" lang="en-US" sz="4400" strike="noStrike" u="none">
                <a:solidFill>
                  <a:schemeClr val="dk1">
                    <a:lumMod val="75000"/>
                    <a:lumOff val="25000"/>
                  </a:schemeClr>
                </a:solidFill>
                <a:effectLst/>
                <a:uFillTx/>
                <a:latin typeface="Century Gothic"/>
              </a:rPr>
              <a:t> if there exists an attribute B such that:</a:t>
            </a:r>
            <a:endParaRPr b="0" lang="en-US" sz="44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r>
              <a:rPr b="0" lang="en-US" sz="4400" strike="noStrike" u="none">
                <a:solidFill>
                  <a:schemeClr val="dk1">
                    <a:lumMod val="75000"/>
                    <a:lumOff val="25000"/>
                  </a:schemeClr>
                </a:solidFill>
                <a:effectLst/>
                <a:uFillTx/>
                <a:latin typeface="Century Gothic"/>
              </a:rPr>
              <a:t> </a:t>
            </a:r>
            <a:r>
              <a:rPr b="1" lang="en-US" sz="4400" strike="noStrike" u="none">
                <a:solidFill>
                  <a:schemeClr val="dk1">
                    <a:lumMod val="75000"/>
                    <a:lumOff val="25000"/>
                  </a:schemeClr>
                </a:solidFill>
                <a:effectLst/>
                <a:uFillTx/>
                <a:latin typeface="Century Gothic"/>
              </a:rPr>
              <a:t>A-&gt;B </a:t>
            </a:r>
            <a:r>
              <a:rPr b="0" lang="en-US" sz="4400" strike="noStrike" u="none">
                <a:solidFill>
                  <a:schemeClr val="dk1">
                    <a:lumMod val="75000"/>
                    <a:lumOff val="25000"/>
                  </a:schemeClr>
                </a:solidFill>
                <a:effectLst/>
                <a:uFillTx/>
                <a:latin typeface="Century Gothic"/>
              </a:rPr>
              <a:t>and</a:t>
            </a:r>
            <a:r>
              <a:rPr b="1" lang="en-US" sz="4400" strike="noStrike" u="none">
                <a:solidFill>
                  <a:schemeClr val="dk1">
                    <a:lumMod val="75000"/>
                    <a:lumOff val="25000"/>
                  </a:schemeClr>
                </a:solidFill>
                <a:effectLst/>
                <a:uFillTx/>
                <a:latin typeface="Century Gothic"/>
              </a:rPr>
              <a:t> B-&gt;C</a:t>
            </a:r>
            <a:endParaRPr b="0" lang="en-US" sz="44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endParaRPr b="0" lang="en-US" sz="4400" strike="noStrike" u="none">
              <a:solidFill>
                <a:schemeClr val="dk1">
                  <a:lumMod val="75000"/>
                  <a:lumOff val="25000"/>
                </a:schemeClr>
              </a:solidFill>
              <a:effectLst/>
              <a:uFillTx/>
              <a:latin typeface="Century Gothic"/>
            </a:endParaRPr>
          </a:p>
        </p:txBody>
      </p:sp>
      <p:sp>
        <p:nvSpPr>
          <p:cNvPr id="517"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ff0066"/>
                </a:solidFill>
                <a:effectLst/>
                <a:uFillTx/>
                <a:latin typeface="Century Gothic"/>
              </a:rPr>
              <a:t>Third normal form 3</a:t>
            </a:r>
            <a:r>
              <a:rPr b="1" lang="en-US" sz="6000" strike="noStrike" u="none">
                <a:solidFill>
                  <a:srgbClr val="002060"/>
                </a:solidFill>
                <a:effectLst/>
                <a:uFillTx/>
                <a:latin typeface="comic"/>
              </a:rPr>
              <a:t>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518" name="PlaceHolder 1"/>
          <p:cNvSpPr>
            <a:spLocks noGrp="1"/>
          </p:cNvSpPr>
          <p:nvPr>
            <p:ph/>
          </p:nvPr>
        </p:nvSpPr>
        <p:spPr>
          <a:xfrm>
            <a:off x="0" y="891720"/>
            <a:ext cx="12192120" cy="5965560"/>
          </a:xfrm>
          <a:prstGeom prst="rect">
            <a:avLst/>
          </a:prstGeom>
          <a:solidFill>
            <a:srgbClr val="ffffcc"/>
          </a:solidFill>
          <a:ln w="0">
            <a:noFill/>
          </a:ln>
        </p:spPr>
        <p:txBody>
          <a:bodyPr lIns="91440" rIns="91440" tIns="45720" bIns="45720" anchor="t">
            <a:noAutofit/>
          </a:bodyPr>
          <a:p>
            <a:pPr marL="914400" indent="0" defTabSz="457200">
              <a:lnSpc>
                <a:spcPct val="100000"/>
              </a:lnSpc>
              <a:spcBef>
                <a:spcPts val="1001"/>
              </a:spcBef>
              <a:buNone/>
              <a:tabLst>
                <a:tab algn="l" pos="0"/>
              </a:tabLst>
            </a:pPr>
            <a:r>
              <a:rPr b="1" lang="en-US" sz="4000" strike="noStrike" u="sng">
                <a:solidFill>
                  <a:srgbClr val="ff0000"/>
                </a:solidFill>
                <a:effectLst/>
                <a:uFillTx/>
                <a:latin typeface="Century Gothic"/>
              </a:rPr>
              <a:t>Note that</a:t>
            </a:r>
            <a:r>
              <a:rPr b="0" lang="en-US" sz="4000" strike="noStrike" u="none">
                <a:solidFill>
                  <a:srgbClr val="ff0000"/>
                </a:solidFill>
                <a:effectLst/>
                <a:uFillTx/>
                <a:latin typeface="Century Gothic"/>
              </a:rPr>
              <a:t> </a:t>
            </a:r>
            <a:endParaRPr b="0" lang="en-US" sz="40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charset="2"/>
              <a:buChar char=""/>
              <a:tabLst>
                <a:tab algn="l" pos="0"/>
              </a:tabLst>
            </a:pPr>
            <a:r>
              <a:rPr b="0" lang="en-US" sz="4000" strike="noStrike" u="none">
                <a:solidFill>
                  <a:schemeClr val="dk1">
                    <a:lumMod val="75000"/>
                    <a:lumOff val="25000"/>
                  </a:schemeClr>
                </a:solidFill>
                <a:effectLst/>
                <a:uFillTx/>
                <a:latin typeface="Century Gothic"/>
              </a:rPr>
              <a:t> 3NF is concerned with </a:t>
            </a:r>
            <a:r>
              <a:rPr b="1" lang="en-US" sz="4000" strike="noStrike" u="none">
                <a:solidFill>
                  <a:schemeClr val="dk1">
                    <a:lumMod val="75000"/>
                    <a:lumOff val="25000"/>
                  </a:schemeClr>
                </a:solidFill>
                <a:effectLst/>
                <a:uFillTx/>
                <a:latin typeface="Century Gothic"/>
              </a:rPr>
              <a:t>transitive dependencies</a:t>
            </a:r>
            <a:r>
              <a:rPr b="0" lang="en-US" sz="4000" strike="noStrike" u="none">
                <a:solidFill>
                  <a:schemeClr val="dk1">
                    <a:lumMod val="75000"/>
                    <a:lumOff val="25000"/>
                  </a:schemeClr>
                </a:solidFill>
                <a:effectLst/>
                <a:uFillTx/>
                <a:latin typeface="Century Gothic"/>
              </a:rPr>
              <a:t> </a:t>
            </a:r>
            <a:r>
              <a:rPr b="0" lang="en-US" sz="2800" strike="noStrike" u="none">
                <a:solidFill>
                  <a:schemeClr val="dk1">
                    <a:lumMod val="75000"/>
                    <a:lumOff val="25000"/>
                  </a:schemeClr>
                </a:solidFill>
                <a:effectLst/>
                <a:uFillTx/>
                <a:latin typeface="Century Gothic"/>
              </a:rPr>
              <a:t>(which do not involve candidate keys). </a:t>
            </a:r>
            <a:endParaRPr b="0" lang="en-US" sz="2800" strike="noStrike" u="none">
              <a:solidFill>
                <a:schemeClr val="dk1">
                  <a:lumMod val="75000"/>
                  <a:lumOff val="25000"/>
                </a:schemeClr>
              </a:solidFill>
              <a:effectLst/>
              <a:uFillTx/>
              <a:latin typeface="Century Gothic"/>
            </a:endParaRPr>
          </a:p>
          <a:p>
            <a:pPr lvl="2" marL="1143000" indent="-228600" defTabSz="457200">
              <a:lnSpc>
                <a:spcPct val="100000"/>
              </a:lnSpc>
              <a:spcBef>
                <a:spcPts val="1001"/>
              </a:spcBef>
              <a:buClr>
                <a:srgbClr val="353535"/>
              </a:buClr>
              <a:buFont typeface="Wingdings" charset="2"/>
              <a:buChar char=""/>
              <a:tabLst>
                <a:tab algn="l" pos="0"/>
              </a:tabLst>
            </a:pPr>
            <a:r>
              <a:rPr b="0" lang="en-US" sz="4000" strike="noStrike" u="none">
                <a:solidFill>
                  <a:schemeClr val="dk1">
                    <a:lumMod val="75000"/>
                    <a:lumOff val="25000"/>
                  </a:schemeClr>
                </a:solidFill>
                <a:effectLst/>
                <a:uFillTx/>
                <a:latin typeface="Century Gothic"/>
              </a:rPr>
              <a:t>A relation with more than one candidate key will clearly have transitive dependencies of the form: </a:t>
            </a:r>
            <a:endParaRPr b="0" lang="en-US" sz="4000" strike="noStrike" u="none">
              <a:solidFill>
                <a:schemeClr val="dk1">
                  <a:lumMod val="75000"/>
                  <a:lumOff val="25000"/>
                </a:schemeClr>
              </a:solidFill>
              <a:effectLst/>
              <a:uFillTx/>
              <a:latin typeface="Century Gothic"/>
            </a:endParaRPr>
          </a:p>
          <a:p>
            <a:pPr marL="914400" indent="0" defTabSz="457200">
              <a:lnSpc>
                <a:spcPct val="100000"/>
              </a:lnSpc>
              <a:spcBef>
                <a:spcPts val="1001"/>
              </a:spcBef>
              <a:buNone/>
              <a:tabLst>
                <a:tab algn="l" pos="0"/>
              </a:tabLst>
            </a:pPr>
            <a:r>
              <a:rPr b="0" lang="en-US" sz="4000" strike="noStrike" u="none">
                <a:solidFill>
                  <a:schemeClr val="accent2"/>
                </a:solidFill>
                <a:effectLst/>
                <a:uFillTx/>
                <a:latin typeface="Century Gothic"/>
              </a:rPr>
              <a:t>primary_key -&gt; other_candidate_key -&gt; any_non-key_column  </a:t>
            </a:r>
            <a:endParaRPr b="0" lang="en-US" sz="4000" strike="noStrike" u="none">
              <a:solidFill>
                <a:schemeClr val="dk1">
                  <a:lumMod val="75000"/>
                  <a:lumOff val="25000"/>
                </a:schemeClr>
              </a:solidFill>
              <a:effectLst/>
              <a:uFillTx/>
              <a:latin typeface="Century Gothic"/>
            </a:endParaRPr>
          </a:p>
          <a:p>
            <a:pPr marL="914400" indent="0" algn="ctr" defTabSz="457200">
              <a:lnSpc>
                <a:spcPct val="100000"/>
              </a:lnSpc>
              <a:spcBef>
                <a:spcPts val="1001"/>
              </a:spcBef>
              <a:buNone/>
              <a:tabLst>
                <a:tab algn="l" pos="0"/>
              </a:tabLst>
            </a:pPr>
            <a:endParaRPr b="0" lang="en-US" sz="4000" strike="noStrike" u="none">
              <a:solidFill>
                <a:schemeClr val="dk1">
                  <a:lumMod val="75000"/>
                  <a:lumOff val="25000"/>
                </a:schemeClr>
              </a:solidFill>
              <a:effectLst/>
              <a:uFillTx/>
              <a:latin typeface="Century Gothic"/>
            </a:endParaRPr>
          </a:p>
        </p:txBody>
      </p:sp>
      <p:sp>
        <p:nvSpPr>
          <p:cNvPr id="519"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520" name="Picture 2" descr=""/>
          <p:cNvPicPr/>
          <p:nvPr/>
        </p:nvPicPr>
        <p:blipFill>
          <a:blip r:embed="rId1"/>
          <a:stretch/>
        </p:blipFill>
        <p:spPr>
          <a:xfrm>
            <a:off x="277560" y="471960"/>
            <a:ext cx="11500200" cy="1121760"/>
          </a:xfrm>
          <a:prstGeom prst="rect">
            <a:avLst/>
          </a:prstGeom>
          <a:noFill/>
          <a:ln w="0">
            <a:noFill/>
          </a:ln>
        </p:spPr>
      </p:pic>
      <p:pic>
        <p:nvPicPr>
          <p:cNvPr id="521" name="Picture 2" descr=""/>
          <p:cNvPicPr/>
          <p:nvPr/>
        </p:nvPicPr>
        <p:blipFill>
          <a:blip r:embed="rId2"/>
          <a:stretch/>
        </p:blipFill>
        <p:spPr>
          <a:xfrm>
            <a:off x="7566120" y="2961000"/>
            <a:ext cx="4094280" cy="1723680"/>
          </a:xfrm>
          <a:prstGeom prst="rect">
            <a:avLst/>
          </a:prstGeom>
          <a:noFill/>
          <a:ln w="12700">
            <a:solidFill>
              <a:srgbClr val="000000"/>
            </a:solidFill>
            <a:round/>
          </a:ln>
        </p:spPr>
      </p:pic>
      <p:grpSp>
        <p:nvGrpSpPr>
          <p:cNvPr id="522" name="Group 1"/>
          <p:cNvGrpSpPr/>
          <p:nvPr/>
        </p:nvGrpSpPr>
        <p:grpSpPr>
          <a:xfrm>
            <a:off x="714240" y="4060080"/>
            <a:ext cx="4154760" cy="2633760"/>
            <a:chOff x="714240" y="4060080"/>
            <a:chExt cx="4154760" cy="2633760"/>
          </a:xfrm>
        </p:grpSpPr>
        <p:pic>
          <p:nvPicPr>
            <p:cNvPr id="523" name="Picture 3" descr=""/>
            <p:cNvPicPr/>
            <p:nvPr/>
          </p:nvPicPr>
          <p:blipFill>
            <a:blip r:embed="rId3"/>
            <a:stretch/>
          </p:blipFill>
          <p:spPr>
            <a:xfrm>
              <a:off x="714240" y="4069800"/>
              <a:ext cx="1567800" cy="2575080"/>
            </a:xfrm>
            <a:prstGeom prst="rect">
              <a:avLst/>
            </a:prstGeom>
            <a:noFill/>
            <a:ln w="0">
              <a:noFill/>
            </a:ln>
          </p:spPr>
        </p:pic>
        <p:pic>
          <p:nvPicPr>
            <p:cNvPr id="524" name="Picture 4" descr=""/>
            <p:cNvPicPr/>
            <p:nvPr/>
          </p:nvPicPr>
          <p:blipFill>
            <a:blip r:embed="rId4"/>
            <a:stretch/>
          </p:blipFill>
          <p:spPr>
            <a:xfrm>
              <a:off x="2260440" y="4060080"/>
              <a:ext cx="1492560" cy="2633760"/>
            </a:xfrm>
            <a:prstGeom prst="rect">
              <a:avLst/>
            </a:prstGeom>
            <a:noFill/>
            <a:ln w="0">
              <a:noFill/>
            </a:ln>
          </p:spPr>
        </p:pic>
        <p:pic>
          <p:nvPicPr>
            <p:cNvPr id="525" name="Picture 5" descr=""/>
            <p:cNvPicPr/>
            <p:nvPr/>
          </p:nvPicPr>
          <p:blipFill>
            <a:blip r:embed="rId5"/>
            <a:stretch/>
          </p:blipFill>
          <p:spPr>
            <a:xfrm>
              <a:off x="3753360" y="4069800"/>
              <a:ext cx="1115640" cy="2604240"/>
            </a:xfrm>
            <a:prstGeom prst="rect">
              <a:avLst/>
            </a:prstGeom>
            <a:noFill/>
            <a:ln w="0">
              <a:noFill/>
            </a:ln>
          </p:spPr>
        </p:pic>
      </p:grpSp>
      <p:sp>
        <p:nvSpPr>
          <p:cNvPr id="526" name="TextBox 8"/>
          <p:cNvSpPr/>
          <p:nvPr/>
        </p:nvSpPr>
        <p:spPr>
          <a:xfrm>
            <a:off x="411120" y="11160"/>
            <a:ext cx="4608000" cy="460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AU" sz="2400" strike="noStrike" u="none">
                <a:solidFill>
                  <a:srgbClr val="ff0000"/>
                </a:solidFill>
                <a:effectLst/>
                <a:uFillTx/>
                <a:latin typeface="Calibri"/>
              </a:rPr>
              <a:t>STUDENT TABLE (key = StudentID)</a:t>
            </a:r>
            <a:endParaRPr b="0" lang="en-US" sz="2400" strike="noStrike" u="none">
              <a:solidFill>
                <a:srgbClr val="000000"/>
              </a:solidFill>
              <a:effectLst/>
              <a:uFillTx/>
              <a:latin typeface="Arial"/>
            </a:endParaRPr>
          </a:p>
        </p:txBody>
      </p:sp>
      <p:sp>
        <p:nvSpPr>
          <p:cNvPr id="527" name="TextBox 9"/>
          <p:cNvSpPr/>
          <p:nvPr/>
        </p:nvSpPr>
        <p:spPr>
          <a:xfrm>
            <a:off x="714240" y="3416400"/>
            <a:ext cx="5370480" cy="5216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AU" sz="2800" strike="noStrike" u="none">
                <a:solidFill>
                  <a:srgbClr val="ff0000"/>
                </a:solidFill>
                <a:effectLst/>
                <a:uFillTx/>
                <a:latin typeface="Calibri"/>
              </a:rPr>
              <a:t>SUBJECTS TABLE (key = Subject)</a:t>
            </a:r>
            <a:endParaRPr b="0" lang="en-US" sz="2800" strike="noStrike" u="none">
              <a:solidFill>
                <a:srgbClr val="000000"/>
              </a:solidFill>
              <a:effectLst/>
              <a:uFillTx/>
              <a:latin typeface="Arial"/>
            </a:endParaRPr>
          </a:p>
        </p:txBody>
      </p:sp>
      <p:sp>
        <p:nvSpPr>
          <p:cNvPr id="528" name="TextBox 10"/>
          <p:cNvSpPr/>
          <p:nvPr/>
        </p:nvSpPr>
        <p:spPr>
          <a:xfrm>
            <a:off x="5950440" y="4840560"/>
            <a:ext cx="5826960" cy="4600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AU" sz="2400" strike="noStrike" u="none">
                <a:solidFill>
                  <a:srgbClr val="ff0000"/>
                </a:solidFill>
                <a:effectLst/>
                <a:uFillTx/>
                <a:latin typeface="Calibri"/>
              </a:rPr>
              <a:t>RESULTS TABLE (key = StudentID+Subject)</a:t>
            </a:r>
            <a:endParaRPr b="0" lang="en-US" sz="2400" strike="noStrike" u="none">
              <a:solidFill>
                <a:srgbClr val="000000"/>
              </a:solidFill>
              <a:effectLst/>
              <a:uFillTx/>
              <a:latin typeface="Arial"/>
            </a:endParaRPr>
          </a:p>
        </p:txBody>
      </p:sp>
      <p:cxnSp>
        <p:nvCxnSpPr>
          <p:cNvPr id="529" name="Straight Arrow Connector 12"/>
          <p:cNvCxnSpPr/>
          <p:nvPr/>
        </p:nvCxnSpPr>
        <p:spPr>
          <a:xfrm flipH="1" flipV="1">
            <a:off x="1358640" y="1280160"/>
            <a:ext cx="25920" cy="2756520"/>
          </a:xfrm>
          <a:prstGeom prst="straightConnector1">
            <a:avLst/>
          </a:prstGeom>
          <a:ln cap="rnd" w="57150">
            <a:solidFill>
              <a:srgbClr val="ff0000"/>
            </a:solidFill>
            <a:round/>
            <a:tailEnd len="med" type="arrow" w="med"/>
          </a:ln>
        </p:spPr>
      </p:cxnSp>
      <p:sp>
        <p:nvSpPr>
          <p:cNvPr id="530" name="TextBox 16"/>
          <p:cNvSpPr/>
          <p:nvPr/>
        </p:nvSpPr>
        <p:spPr>
          <a:xfrm>
            <a:off x="7319880" y="37162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31" name="TextBox 17"/>
          <p:cNvSpPr/>
          <p:nvPr/>
        </p:nvSpPr>
        <p:spPr>
          <a:xfrm rot="16200000">
            <a:off x="2073960" y="3823200"/>
            <a:ext cx="461880" cy="52020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32"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cxnSp>
        <p:nvCxnSpPr>
          <p:cNvPr id="533" name="Straight Arrow Connector 2"/>
          <p:cNvCxnSpPr>
            <a:stCxn id="525" idx="3"/>
          </p:cNvCxnSpPr>
          <p:nvPr/>
        </p:nvCxnSpPr>
        <p:spPr>
          <a:xfrm flipV="1">
            <a:off x="4869000" y="3007440"/>
            <a:ext cx="2776680" cy="2364840"/>
          </a:xfrm>
          <a:prstGeom prst="straightConnector1">
            <a:avLst/>
          </a:prstGeom>
          <a:ln cap="rnd" w="57150">
            <a:solidFill>
              <a:srgbClr val="ff0000"/>
            </a:solidFill>
            <a:round/>
            <a:tailEnd len="med" type="arrow" w="med"/>
          </a:ln>
        </p:spPr>
      </p:cxn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534" name="Picture 2" descr=""/>
          <p:cNvPicPr/>
          <p:nvPr/>
        </p:nvPicPr>
        <p:blipFill>
          <a:blip r:embed="rId1"/>
          <a:stretch/>
        </p:blipFill>
        <p:spPr>
          <a:xfrm>
            <a:off x="7680240" y="3573720"/>
            <a:ext cx="3510000" cy="1477800"/>
          </a:xfrm>
          <a:prstGeom prst="rect">
            <a:avLst/>
          </a:prstGeom>
          <a:noFill/>
          <a:ln w="0">
            <a:noFill/>
          </a:ln>
        </p:spPr>
      </p:pic>
      <p:grpSp>
        <p:nvGrpSpPr>
          <p:cNvPr id="535" name="Group 3"/>
          <p:cNvGrpSpPr/>
          <p:nvPr/>
        </p:nvGrpSpPr>
        <p:grpSpPr>
          <a:xfrm>
            <a:off x="1749600" y="5297760"/>
            <a:ext cx="3585960" cy="1580760"/>
            <a:chOff x="1749600" y="5297760"/>
            <a:chExt cx="3585960" cy="1580760"/>
          </a:xfrm>
        </p:grpSpPr>
        <p:pic>
          <p:nvPicPr>
            <p:cNvPr id="536" name="Picture 3" descr=""/>
            <p:cNvPicPr/>
            <p:nvPr/>
          </p:nvPicPr>
          <p:blipFill>
            <a:blip r:embed="rId2"/>
            <a:stretch/>
          </p:blipFill>
          <p:spPr>
            <a:xfrm>
              <a:off x="1749600" y="5303520"/>
              <a:ext cx="1353240" cy="1545480"/>
            </a:xfrm>
            <a:prstGeom prst="rect">
              <a:avLst/>
            </a:prstGeom>
            <a:noFill/>
            <a:ln w="0">
              <a:noFill/>
            </a:ln>
          </p:spPr>
        </p:pic>
        <p:pic>
          <p:nvPicPr>
            <p:cNvPr id="537" name="Picture 4" descr=""/>
            <p:cNvPicPr/>
            <p:nvPr/>
          </p:nvPicPr>
          <p:blipFill>
            <a:blip r:embed="rId3"/>
            <a:stretch/>
          </p:blipFill>
          <p:spPr>
            <a:xfrm>
              <a:off x="3084120" y="5297760"/>
              <a:ext cx="1288440" cy="1580760"/>
            </a:xfrm>
            <a:prstGeom prst="rect">
              <a:avLst/>
            </a:prstGeom>
            <a:noFill/>
            <a:ln w="0">
              <a:noFill/>
            </a:ln>
          </p:spPr>
        </p:pic>
        <p:pic>
          <p:nvPicPr>
            <p:cNvPr id="538" name="Picture 5" descr=""/>
            <p:cNvPicPr/>
            <p:nvPr/>
          </p:nvPicPr>
          <p:blipFill>
            <a:blip r:embed="rId4"/>
            <a:stretch/>
          </p:blipFill>
          <p:spPr>
            <a:xfrm>
              <a:off x="4372560" y="5303520"/>
              <a:ext cx="963000" cy="1563120"/>
            </a:xfrm>
            <a:prstGeom prst="rect">
              <a:avLst/>
            </a:prstGeom>
            <a:noFill/>
            <a:ln w="0">
              <a:noFill/>
            </a:ln>
          </p:spPr>
        </p:pic>
      </p:grpSp>
      <p:grpSp>
        <p:nvGrpSpPr>
          <p:cNvPr id="539" name="Group 2"/>
          <p:cNvGrpSpPr/>
          <p:nvPr/>
        </p:nvGrpSpPr>
        <p:grpSpPr>
          <a:xfrm>
            <a:off x="874440" y="1176840"/>
            <a:ext cx="10299240" cy="1146240"/>
            <a:chOff x="874440" y="1176840"/>
            <a:chExt cx="10299240" cy="1146240"/>
          </a:xfrm>
        </p:grpSpPr>
        <p:pic>
          <p:nvPicPr>
            <p:cNvPr id="540" name="Picture 2" descr=""/>
            <p:cNvPicPr/>
            <p:nvPr/>
          </p:nvPicPr>
          <p:blipFill>
            <a:blip r:embed="rId5"/>
            <a:stretch/>
          </p:blipFill>
          <p:spPr>
            <a:xfrm>
              <a:off x="874440" y="1545480"/>
              <a:ext cx="10299240" cy="777600"/>
            </a:xfrm>
            <a:prstGeom prst="rect">
              <a:avLst/>
            </a:prstGeom>
            <a:noFill/>
            <a:ln w="0">
              <a:noFill/>
            </a:ln>
          </p:spPr>
        </p:pic>
        <p:sp>
          <p:nvSpPr>
            <p:cNvPr id="541" name="TextBox 8"/>
            <p:cNvSpPr/>
            <p:nvPr/>
          </p:nvSpPr>
          <p:spPr>
            <a:xfrm>
              <a:off x="874440" y="1176840"/>
              <a:ext cx="8181720" cy="36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sp>
        <p:nvSpPr>
          <p:cNvPr id="542" name="TextBox 9"/>
          <p:cNvSpPr/>
          <p:nvPr/>
        </p:nvSpPr>
        <p:spPr>
          <a:xfrm>
            <a:off x="7391520" y="321300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543" name="TextBox 10"/>
          <p:cNvSpPr/>
          <p:nvPr/>
        </p:nvSpPr>
        <p:spPr>
          <a:xfrm>
            <a:off x="5335200" y="625608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544" name="Straight Arrow Connector 12"/>
          <p:cNvCxnSpPr/>
          <p:nvPr/>
        </p:nvCxnSpPr>
        <p:spPr>
          <a:xfrm flipH="1" flipV="1">
            <a:off x="2423880" y="2707920"/>
            <a:ext cx="783000" cy="2593080"/>
          </a:xfrm>
          <a:prstGeom prst="straightConnector1">
            <a:avLst/>
          </a:prstGeom>
          <a:ln cap="rnd" w="22225">
            <a:solidFill>
              <a:srgbClr val="ff0000"/>
            </a:solidFill>
            <a:round/>
            <a:tailEnd len="med" type="arrow" w="med"/>
          </a:ln>
        </p:spPr>
      </p:cxnSp>
      <p:cxnSp>
        <p:nvCxnSpPr>
          <p:cNvPr id="545" name="Straight Arrow Connector 14"/>
          <p:cNvCxnSpPr/>
          <p:nvPr/>
        </p:nvCxnSpPr>
        <p:spPr>
          <a:xfrm flipV="1">
            <a:off x="4159080" y="3992400"/>
            <a:ext cx="3521520" cy="1305360"/>
          </a:xfrm>
          <a:prstGeom prst="straightConnector1">
            <a:avLst/>
          </a:prstGeom>
          <a:ln cap="rnd" w="22225">
            <a:solidFill>
              <a:srgbClr val="ff0000"/>
            </a:solidFill>
            <a:round/>
            <a:tailEnd len="med" type="arrow" w="med"/>
          </a:ln>
        </p:spPr>
      </p:cxnSp>
      <p:sp>
        <p:nvSpPr>
          <p:cNvPr id="546" name="TextBox 15"/>
          <p:cNvSpPr/>
          <p:nvPr/>
        </p:nvSpPr>
        <p:spPr>
          <a:xfrm>
            <a:off x="2495520" y="278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47" name="TextBox 16"/>
          <p:cNvSpPr/>
          <p:nvPr/>
        </p:nvSpPr>
        <p:spPr>
          <a:xfrm>
            <a:off x="7319880" y="37162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48" name="TextBox 17"/>
          <p:cNvSpPr/>
          <p:nvPr/>
        </p:nvSpPr>
        <p:spPr>
          <a:xfrm rot="16200000">
            <a:off x="3045600" y="4793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49"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50" name="TextBox 19"/>
          <p:cNvSpPr/>
          <p:nvPr/>
        </p:nvSpPr>
        <p:spPr>
          <a:xfrm>
            <a:off x="2657520" y="2420640"/>
            <a:ext cx="4732920" cy="1383480"/>
          </a:xfrm>
          <a:prstGeom prst="rect">
            <a:avLst/>
          </a:prstGeom>
          <a:solidFill>
            <a:srgbClr val="ffff00">
              <a:alpha val="55000"/>
            </a:srgbClr>
          </a:solidFill>
          <a:ln w="0">
            <a:noFill/>
          </a:ln>
        </p:spPr>
        <p:style>
          <a:lnRef idx="0"/>
          <a:fillRef idx="0"/>
          <a:effectRef idx="0"/>
          <a:fontRef idx="minor"/>
        </p:style>
        <p:txBody>
          <a:bodyPr lIns="90000" rIns="90000" tIns="45000" bIns="45000" anchor="t">
            <a:spAutoFit/>
          </a:bodyPr>
          <a:p>
            <a:pPr algn="ctr" defTabSz="457200">
              <a:lnSpc>
                <a:spcPct val="100000"/>
              </a:lnSpc>
            </a:pPr>
            <a:r>
              <a:rPr b="1" i="1" lang="en-AU" sz="2800" strike="noStrike" u="none">
                <a:solidFill>
                  <a:schemeClr val="dk1"/>
                </a:solidFill>
                <a:effectLst/>
                <a:uFillTx/>
                <a:latin typeface="Calibri"/>
              </a:rPr>
              <a:t>StudentID</a:t>
            </a:r>
            <a:r>
              <a:rPr b="1" i="1" lang="en-US" sz="2800" strike="noStrike" u="none">
                <a:solidFill>
                  <a:schemeClr val="dk1"/>
                </a:solidFill>
                <a:effectLst/>
                <a:uFillTx/>
                <a:latin typeface="Calibri"/>
              </a:rPr>
              <a:t>-&gt; </a:t>
            </a:r>
            <a:r>
              <a:rPr b="1" i="1" lang="en-AU" sz="2800" strike="noStrike" u="none">
                <a:solidFill>
                  <a:schemeClr val="dk1"/>
                </a:solidFill>
                <a:effectLst/>
                <a:uFillTx/>
                <a:latin typeface="Calibri"/>
              </a:rPr>
              <a:t>House</a:t>
            </a:r>
            <a:r>
              <a:rPr b="1" i="1" lang="en-US" sz="2800" strike="noStrike" u="none">
                <a:solidFill>
                  <a:schemeClr val="dk1"/>
                </a:solidFill>
                <a:effectLst/>
                <a:uFillTx/>
                <a:latin typeface="Calibri"/>
              </a:rPr>
              <a:t>Name </a:t>
            </a:r>
            <a:endParaRPr b="0" lang="en-US" sz="2800" strike="noStrike" u="none">
              <a:solidFill>
                <a:srgbClr val="000000"/>
              </a:solidFill>
              <a:effectLst/>
              <a:uFillTx/>
              <a:latin typeface="Arial"/>
            </a:endParaRPr>
          </a:p>
          <a:p>
            <a:pPr algn="ctr" defTabSz="457200">
              <a:lnSpc>
                <a:spcPct val="100000"/>
              </a:lnSpc>
            </a:pPr>
            <a:r>
              <a:rPr b="0" i="1" lang="en-US" sz="2800" strike="noStrike" u="none">
                <a:solidFill>
                  <a:schemeClr val="dk1"/>
                </a:solidFill>
                <a:effectLst/>
                <a:uFillTx/>
                <a:latin typeface="Calibri"/>
              </a:rPr>
              <a:t>and</a:t>
            </a:r>
            <a:endParaRPr b="0" lang="en-US" sz="2800" strike="noStrike" u="none">
              <a:solidFill>
                <a:srgbClr val="000000"/>
              </a:solidFill>
              <a:effectLst/>
              <a:uFillTx/>
              <a:latin typeface="Arial"/>
            </a:endParaRPr>
          </a:p>
          <a:p>
            <a:pPr algn="ctr" defTabSz="457200">
              <a:lnSpc>
                <a:spcPct val="100000"/>
              </a:lnSpc>
            </a:pPr>
            <a:r>
              <a:rPr b="0" lang="en-AU" sz="2800" strike="noStrike" u="none">
                <a:solidFill>
                  <a:schemeClr val="dk1"/>
                </a:solidFill>
                <a:effectLst/>
                <a:uFillTx/>
                <a:latin typeface="Calibri"/>
              </a:rPr>
              <a:t> </a:t>
            </a:r>
            <a:r>
              <a:rPr b="1" lang="en-AU" sz="2800" strike="noStrike" u="none">
                <a:solidFill>
                  <a:schemeClr val="dk1"/>
                </a:solidFill>
                <a:effectLst/>
                <a:uFillTx/>
                <a:latin typeface="Calibri"/>
              </a:rPr>
              <a:t>HouseName</a:t>
            </a:r>
            <a:r>
              <a:rPr b="1" i="1" lang="en-US" sz="2800" strike="noStrike" u="none">
                <a:solidFill>
                  <a:schemeClr val="dk1"/>
                </a:solidFill>
                <a:effectLst/>
                <a:uFillTx/>
                <a:latin typeface="Calibri"/>
              </a:rPr>
              <a:t>-&gt; </a:t>
            </a:r>
            <a:r>
              <a:rPr b="1" i="1" lang="en-AU" sz="2800" strike="noStrike" u="none">
                <a:solidFill>
                  <a:schemeClr val="dk1"/>
                </a:solidFill>
                <a:effectLst/>
                <a:uFillTx/>
                <a:latin typeface="Calibri"/>
              </a:rPr>
              <a:t>HouseColour</a:t>
            </a:r>
            <a:r>
              <a:rPr b="0" lang="en-AU" sz="2800" strike="noStrike" u="none">
                <a:solidFill>
                  <a:schemeClr val="dk1"/>
                </a:solidFill>
                <a:effectLst/>
                <a:uFillTx/>
                <a:latin typeface="Calibri"/>
              </a:rPr>
              <a:t> </a:t>
            </a:r>
            <a:endParaRPr b="0" lang="en-US" sz="2800" strike="noStrike" u="none">
              <a:solidFill>
                <a:srgbClr val="000000"/>
              </a:solidFill>
              <a:effectLst/>
              <a:uFillTx/>
              <a:latin typeface="Arial"/>
            </a:endParaRPr>
          </a:p>
        </p:txBody>
      </p:sp>
      <p:sp>
        <p:nvSpPr>
          <p:cNvPr id="551"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check</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552" name="Picture 2" descr=""/>
          <p:cNvPicPr/>
          <p:nvPr/>
        </p:nvPicPr>
        <p:blipFill>
          <a:blip r:embed="rId1"/>
          <a:stretch/>
        </p:blipFill>
        <p:spPr>
          <a:xfrm>
            <a:off x="7680240" y="3573720"/>
            <a:ext cx="3510000" cy="1477800"/>
          </a:xfrm>
          <a:prstGeom prst="rect">
            <a:avLst/>
          </a:prstGeom>
          <a:noFill/>
          <a:ln w="0">
            <a:noFill/>
          </a:ln>
        </p:spPr>
      </p:pic>
      <p:grpSp>
        <p:nvGrpSpPr>
          <p:cNvPr id="553" name="Group 3"/>
          <p:cNvGrpSpPr/>
          <p:nvPr/>
        </p:nvGrpSpPr>
        <p:grpSpPr>
          <a:xfrm>
            <a:off x="1749600" y="5297760"/>
            <a:ext cx="3585960" cy="1580760"/>
            <a:chOff x="1749600" y="5297760"/>
            <a:chExt cx="3585960" cy="1580760"/>
          </a:xfrm>
        </p:grpSpPr>
        <p:pic>
          <p:nvPicPr>
            <p:cNvPr id="554" name="Picture 3" descr=""/>
            <p:cNvPicPr/>
            <p:nvPr/>
          </p:nvPicPr>
          <p:blipFill>
            <a:blip r:embed="rId2"/>
            <a:stretch/>
          </p:blipFill>
          <p:spPr>
            <a:xfrm>
              <a:off x="1749600" y="5303520"/>
              <a:ext cx="1353240" cy="1545480"/>
            </a:xfrm>
            <a:prstGeom prst="rect">
              <a:avLst/>
            </a:prstGeom>
            <a:noFill/>
            <a:ln w="0">
              <a:noFill/>
            </a:ln>
          </p:spPr>
        </p:pic>
        <p:pic>
          <p:nvPicPr>
            <p:cNvPr id="555" name="Picture 4" descr=""/>
            <p:cNvPicPr/>
            <p:nvPr/>
          </p:nvPicPr>
          <p:blipFill>
            <a:blip r:embed="rId3"/>
            <a:stretch/>
          </p:blipFill>
          <p:spPr>
            <a:xfrm>
              <a:off x="3084120" y="5297760"/>
              <a:ext cx="1288440" cy="1580760"/>
            </a:xfrm>
            <a:prstGeom prst="rect">
              <a:avLst/>
            </a:prstGeom>
            <a:noFill/>
            <a:ln w="0">
              <a:noFill/>
            </a:ln>
          </p:spPr>
        </p:pic>
        <p:pic>
          <p:nvPicPr>
            <p:cNvPr id="556" name="Picture 5" descr=""/>
            <p:cNvPicPr/>
            <p:nvPr/>
          </p:nvPicPr>
          <p:blipFill>
            <a:blip r:embed="rId4"/>
            <a:stretch/>
          </p:blipFill>
          <p:spPr>
            <a:xfrm>
              <a:off x="4372560" y="5303520"/>
              <a:ext cx="963000" cy="1563120"/>
            </a:xfrm>
            <a:prstGeom prst="rect">
              <a:avLst/>
            </a:prstGeom>
            <a:noFill/>
            <a:ln w="0">
              <a:noFill/>
            </a:ln>
          </p:spPr>
        </p:pic>
      </p:grpSp>
      <p:grpSp>
        <p:nvGrpSpPr>
          <p:cNvPr id="557" name="Group 2"/>
          <p:cNvGrpSpPr/>
          <p:nvPr/>
        </p:nvGrpSpPr>
        <p:grpSpPr>
          <a:xfrm>
            <a:off x="874440" y="1176840"/>
            <a:ext cx="10299240" cy="1146240"/>
            <a:chOff x="874440" y="1176840"/>
            <a:chExt cx="10299240" cy="1146240"/>
          </a:xfrm>
        </p:grpSpPr>
        <p:pic>
          <p:nvPicPr>
            <p:cNvPr id="558" name="Picture 2" descr=""/>
            <p:cNvPicPr/>
            <p:nvPr/>
          </p:nvPicPr>
          <p:blipFill>
            <a:blip r:embed="rId5"/>
            <a:stretch/>
          </p:blipFill>
          <p:spPr>
            <a:xfrm>
              <a:off x="874440" y="1545480"/>
              <a:ext cx="10299240" cy="777600"/>
            </a:xfrm>
            <a:prstGeom prst="rect">
              <a:avLst/>
            </a:prstGeom>
            <a:noFill/>
            <a:ln w="0">
              <a:noFill/>
            </a:ln>
          </p:spPr>
        </p:pic>
        <p:sp>
          <p:nvSpPr>
            <p:cNvPr id="559" name="TextBox 8"/>
            <p:cNvSpPr/>
            <p:nvPr/>
          </p:nvSpPr>
          <p:spPr>
            <a:xfrm>
              <a:off x="874440" y="1176840"/>
              <a:ext cx="8181720" cy="36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sp>
        <p:nvSpPr>
          <p:cNvPr id="560" name="TextBox 9"/>
          <p:cNvSpPr/>
          <p:nvPr/>
        </p:nvSpPr>
        <p:spPr>
          <a:xfrm>
            <a:off x="7391520" y="321300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561" name="TextBox 10"/>
          <p:cNvSpPr/>
          <p:nvPr/>
        </p:nvSpPr>
        <p:spPr>
          <a:xfrm>
            <a:off x="5335200" y="625608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562" name="Straight Arrow Connector 12"/>
          <p:cNvCxnSpPr/>
          <p:nvPr/>
        </p:nvCxnSpPr>
        <p:spPr>
          <a:xfrm flipH="1" flipV="1">
            <a:off x="2423880" y="2707920"/>
            <a:ext cx="783000" cy="2593080"/>
          </a:xfrm>
          <a:prstGeom prst="straightConnector1">
            <a:avLst/>
          </a:prstGeom>
          <a:ln cap="rnd" w="22225">
            <a:solidFill>
              <a:srgbClr val="ff0000"/>
            </a:solidFill>
            <a:round/>
            <a:tailEnd len="med" type="arrow" w="med"/>
          </a:ln>
        </p:spPr>
      </p:cxnSp>
      <p:cxnSp>
        <p:nvCxnSpPr>
          <p:cNvPr id="563" name="Straight Arrow Connector 14"/>
          <p:cNvCxnSpPr/>
          <p:nvPr/>
        </p:nvCxnSpPr>
        <p:spPr>
          <a:xfrm flipV="1">
            <a:off x="4159080" y="3992400"/>
            <a:ext cx="3521520" cy="1305360"/>
          </a:xfrm>
          <a:prstGeom prst="straightConnector1">
            <a:avLst/>
          </a:prstGeom>
          <a:ln cap="rnd" w="22225">
            <a:solidFill>
              <a:srgbClr val="ff0000"/>
            </a:solidFill>
            <a:round/>
            <a:tailEnd len="med" type="arrow" w="med"/>
          </a:ln>
        </p:spPr>
      </p:cxnSp>
      <p:sp>
        <p:nvSpPr>
          <p:cNvPr id="564" name="TextBox 15"/>
          <p:cNvSpPr/>
          <p:nvPr/>
        </p:nvSpPr>
        <p:spPr>
          <a:xfrm>
            <a:off x="2495520" y="278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65" name="TextBox 16"/>
          <p:cNvSpPr/>
          <p:nvPr/>
        </p:nvSpPr>
        <p:spPr>
          <a:xfrm>
            <a:off x="7319880" y="37162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66" name="TextBox 17"/>
          <p:cNvSpPr/>
          <p:nvPr/>
        </p:nvSpPr>
        <p:spPr>
          <a:xfrm rot="16200000">
            <a:off x="3045600" y="4793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67"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68" name="TextBox 19"/>
          <p:cNvSpPr/>
          <p:nvPr/>
        </p:nvSpPr>
        <p:spPr>
          <a:xfrm>
            <a:off x="2856240" y="2112120"/>
            <a:ext cx="3419280" cy="3045600"/>
          </a:xfrm>
          <a:prstGeom prst="rect">
            <a:avLst/>
          </a:prstGeom>
          <a:solidFill>
            <a:srgbClr val="ffff00">
              <a:alpha val="55000"/>
            </a:srgbClr>
          </a:solidFill>
          <a:ln w="0">
            <a:noFill/>
          </a:ln>
        </p:spPr>
        <p:style>
          <a:lnRef idx="0"/>
          <a:fillRef idx="0"/>
          <a:effectRef idx="0"/>
          <a:fontRef idx="minor"/>
        </p:style>
        <p:txBody>
          <a:bodyPr lIns="90000" rIns="90000" tIns="45000" bIns="45000" anchor="t">
            <a:spAutoFit/>
          </a:bodyPr>
          <a:p>
            <a:pPr algn="ctr" defTabSz="457200">
              <a:lnSpc>
                <a:spcPct val="100000"/>
              </a:lnSpc>
            </a:pPr>
            <a:r>
              <a:rPr b="0" i="1" lang="en-AU" sz="3200" strike="noStrike" u="none">
                <a:solidFill>
                  <a:schemeClr val="dk1"/>
                </a:solidFill>
                <a:effectLst/>
                <a:uFillTx/>
                <a:latin typeface="Calibri"/>
              </a:rPr>
              <a:t>But either way,</a:t>
            </a:r>
            <a:endParaRPr b="0" lang="en-US" sz="3200" strike="noStrike" u="none">
              <a:solidFill>
                <a:srgbClr val="000000"/>
              </a:solidFill>
              <a:effectLst/>
              <a:uFillTx/>
              <a:latin typeface="Arial"/>
            </a:endParaRPr>
          </a:p>
          <a:p>
            <a:pPr algn="ctr" defTabSz="457200">
              <a:lnSpc>
                <a:spcPct val="100000"/>
              </a:lnSpc>
            </a:pPr>
            <a:r>
              <a:rPr b="0" i="1" lang="en-AU" sz="3200" strike="noStrike" u="none">
                <a:solidFill>
                  <a:schemeClr val="dk1"/>
                </a:solidFill>
                <a:effectLst/>
                <a:uFillTx/>
                <a:latin typeface="Calibri"/>
              </a:rPr>
              <a:t>non-key fields are dependent on MORE THAN THE PRIMARY KEY (</a:t>
            </a:r>
            <a:r>
              <a:rPr b="0" lang="en-AU" sz="3200" strike="noStrike" u="none">
                <a:solidFill>
                  <a:schemeClr val="dk1"/>
                </a:solidFill>
                <a:effectLst/>
                <a:uFillTx/>
                <a:latin typeface="Calibri"/>
              </a:rPr>
              <a:t>studentID</a:t>
            </a:r>
            <a:r>
              <a:rPr b="0" i="1" lang="en-AU" sz="3200" strike="noStrike" u="none">
                <a:solidFill>
                  <a:schemeClr val="dk1"/>
                </a:solidFill>
                <a:effectLst/>
                <a:uFillTx/>
                <a:latin typeface="Calibri"/>
              </a:rPr>
              <a:t>)</a:t>
            </a:r>
            <a:endParaRPr b="0" lang="en-US" sz="3200" strike="noStrike" u="none">
              <a:solidFill>
                <a:srgbClr val="000000"/>
              </a:solidFill>
              <a:effectLst/>
              <a:uFillTx/>
              <a:latin typeface="Arial"/>
            </a:endParaRPr>
          </a:p>
        </p:txBody>
      </p:sp>
      <p:sp>
        <p:nvSpPr>
          <p:cNvPr id="569"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check</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570" name="Picture 2" descr=""/>
          <p:cNvPicPr/>
          <p:nvPr/>
        </p:nvPicPr>
        <p:blipFill>
          <a:blip r:embed="rId1"/>
          <a:stretch/>
        </p:blipFill>
        <p:spPr>
          <a:xfrm>
            <a:off x="7680240" y="3573720"/>
            <a:ext cx="3510000" cy="1477800"/>
          </a:xfrm>
          <a:prstGeom prst="rect">
            <a:avLst/>
          </a:prstGeom>
          <a:noFill/>
          <a:ln w="0">
            <a:noFill/>
          </a:ln>
        </p:spPr>
      </p:pic>
      <p:grpSp>
        <p:nvGrpSpPr>
          <p:cNvPr id="571" name="Group 3"/>
          <p:cNvGrpSpPr/>
          <p:nvPr/>
        </p:nvGrpSpPr>
        <p:grpSpPr>
          <a:xfrm>
            <a:off x="1749600" y="5297760"/>
            <a:ext cx="3585960" cy="1580760"/>
            <a:chOff x="1749600" y="5297760"/>
            <a:chExt cx="3585960" cy="1580760"/>
          </a:xfrm>
        </p:grpSpPr>
        <p:pic>
          <p:nvPicPr>
            <p:cNvPr id="572" name="Picture 3" descr=""/>
            <p:cNvPicPr/>
            <p:nvPr/>
          </p:nvPicPr>
          <p:blipFill>
            <a:blip r:embed="rId2"/>
            <a:stretch/>
          </p:blipFill>
          <p:spPr>
            <a:xfrm>
              <a:off x="1749600" y="5303520"/>
              <a:ext cx="1353240" cy="1545480"/>
            </a:xfrm>
            <a:prstGeom prst="rect">
              <a:avLst/>
            </a:prstGeom>
            <a:noFill/>
            <a:ln w="0">
              <a:noFill/>
            </a:ln>
          </p:spPr>
        </p:pic>
        <p:pic>
          <p:nvPicPr>
            <p:cNvPr id="573" name="Picture 4" descr=""/>
            <p:cNvPicPr/>
            <p:nvPr/>
          </p:nvPicPr>
          <p:blipFill>
            <a:blip r:embed="rId3"/>
            <a:stretch/>
          </p:blipFill>
          <p:spPr>
            <a:xfrm>
              <a:off x="3084120" y="5297760"/>
              <a:ext cx="1288440" cy="1580760"/>
            </a:xfrm>
            <a:prstGeom prst="rect">
              <a:avLst/>
            </a:prstGeom>
            <a:noFill/>
            <a:ln w="0">
              <a:noFill/>
            </a:ln>
          </p:spPr>
        </p:pic>
        <p:pic>
          <p:nvPicPr>
            <p:cNvPr id="574" name="Picture 5" descr=""/>
            <p:cNvPicPr/>
            <p:nvPr/>
          </p:nvPicPr>
          <p:blipFill>
            <a:blip r:embed="rId4"/>
            <a:stretch/>
          </p:blipFill>
          <p:spPr>
            <a:xfrm>
              <a:off x="4372560" y="5303520"/>
              <a:ext cx="963000" cy="1563120"/>
            </a:xfrm>
            <a:prstGeom prst="rect">
              <a:avLst/>
            </a:prstGeom>
            <a:noFill/>
            <a:ln w="0">
              <a:noFill/>
            </a:ln>
          </p:spPr>
        </p:pic>
      </p:grpSp>
      <p:grpSp>
        <p:nvGrpSpPr>
          <p:cNvPr id="575" name="Group 2"/>
          <p:cNvGrpSpPr/>
          <p:nvPr/>
        </p:nvGrpSpPr>
        <p:grpSpPr>
          <a:xfrm>
            <a:off x="874440" y="1176840"/>
            <a:ext cx="10299240" cy="1146240"/>
            <a:chOff x="874440" y="1176840"/>
            <a:chExt cx="10299240" cy="1146240"/>
          </a:xfrm>
        </p:grpSpPr>
        <p:pic>
          <p:nvPicPr>
            <p:cNvPr id="576" name="Picture 2" descr=""/>
            <p:cNvPicPr/>
            <p:nvPr/>
          </p:nvPicPr>
          <p:blipFill>
            <a:blip r:embed="rId5"/>
            <a:stretch/>
          </p:blipFill>
          <p:spPr>
            <a:xfrm>
              <a:off x="874440" y="1545480"/>
              <a:ext cx="10299240" cy="777600"/>
            </a:xfrm>
            <a:prstGeom prst="rect">
              <a:avLst/>
            </a:prstGeom>
            <a:noFill/>
            <a:ln w="0">
              <a:noFill/>
            </a:ln>
          </p:spPr>
        </p:pic>
        <p:sp>
          <p:nvSpPr>
            <p:cNvPr id="577" name="TextBox 8"/>
            <p:cNvSpPr/>
            <p:nvPr/>
          </p:nvSpPr>
          <p:spPr>
            <a:xfrm>
              <a:off x="874440" y="1176840"/>
              <a:ext cx="8181720" cy="36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sp>
        <p:nvSpPr>
          <p:cNvPr id="578" name="TextBox 9"/>
          <p:cNvSpPr/>
          <p:nvPr/>
        </p:nvSpPr>
        <p:spPr>
          <a:xfrm>
            <a:off x="7391520" y="321300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579" name="TextBox 10"/>
          <p:cNvSpPr/>
          <p:nvPr/>
        </p:nvSpPr>
        <p:spPr>
          <a:xfrm>
            <a:off x="5335200" y="625608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580" name="Straight Arrow Connector 12"/>
          <p:cNvCxnSpPr/>
          <p:nvPr/>
        </p:nvCxnSpPr>
        <p:spPr>
          <a:xfrm flipH="1" flipV="1">
            <a:off x="2423880" y="2707920"/>
            <a:ext cx="783000" cy="2593080"/>
          </a:xfrm>
          <a:prstGeom prst="straightConnector1">
            <a:avLst/>
          </a:prstGeom>
          <a:ln cap="rnd" w="22225">
            <a:solidFill>
              <a:srgbClr val="ff0000"/>
            </a:solidFill>
            <a:round/>
            <a:tailEnd len="med" type="arrow" w="med"/>
          </a:ln>
        </p:spPr>
      </p:cxnSp>
      <p:cxnSp>
        <p:nvCxnSpPr>
          <p:cNvPr id="581" name="Straight Arrow Connector 14"/>
          <p:cNvCxnSpPr/>
          <p:nvPr/>
        </p:nvCxnSpPr>
        <p:spPr>
          <a:xfrm flipV="1">
            <a:off x="4159080" y="3992400"/>
            <a:ext cx="3521520" cy="1305360"/>
          </a:xfrm>
          <a:prstGeom prst="straightConnector1">
            <a:avLst/>
          </a:prstGeom>
          <a:ln cap="rnd" w="22225">
            <a:solidFill>
              <a:srgbClr val="ff0000"/>
            </a:solidFill>
            <a:round/>
            <a:tailEnd len="med" type="arrow" w="med"/>
          </a:ln>
        </p:spPr>
      </p:cxnSp>
      <p:sp>
        <p:nvSpPr>
          <p:cNvPr id="582" name="TextBox 15"/>
          <p:cNvSpPr/>
          <p:nvPr/>
        </p:nvSpPr>
        <p:spPr>
          <a:xfrm>
            <a:off x="2495520" y="278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83" name="TextBox 16"/>
          <p:cNvSpPr/>
          <p:nvPr/>
        </p:nvSpPr>
        <p:spPr>
          <a:xfrm>
            <a:off x="7319880" y="37162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584" name="TextBox 17"/>
          <p:cNvSpPr/>
          <p:nvPr/>
        </p:nvSpPr>
        <p:spPr>
          <a:xfrm rot="16200000">
            <a:off x="3045600" y="4793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85"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586" name="TextBox 19"/>
          <p:cNvSpPr/>
          <p:nvPr/>
        </p:nvSpPr>
        <p:spPr>
          <a:xfrm>
            <a:off x="2594520" y="2467440"/>
            <a:ext cx="3853440" cy="2306520"/>
          </a:xfrm>
          <a:prstGeom prst="rect">
            <a:avLst/>
          </a:prstGeom>
          <a:solidFill>
            <a:srgbClr val="ffff00">
              <a:alpha val="55000"/>
            </a:srgbClr>
          </a:solidFill>
          <a:ln w="0">
            <a:noFill/>
          </a:ln>
        </p:spPr>
        <p:style>
          <a:lnRef idx="0"/>
          <a:fillRef idx="0"/>
          <a:effectRef idx="0"/>
          <a:fontRef idx="minor"/>
        </p:style>
        <p:txBody>
          <a:bodyPr lIns="90000" rIns="90000" tIns="45000" bIns="45000" anchor="t">
            <a:spAutoFit/>
          </a:bodyPr>
          <a:p>
            <a:pPr algn="ctr" defTabSz="457200">
              <a:lnSpc>
                <a:spcPct val="100000"/>
              </a:lnSpc>
            </a:pPr>
            <a:r>
              <a:rPr b="0" i="1" lang="en-AU" sz="3600" strike="noStrike" u="none">
                <a:solidFill>
                  <a:schemeClr val="dk1"/>
                </a:solidFill>
                <a:effectLst/>
                <a:uFillTx/>
                <a:latin typeface="Calibri"/>
              </a:rPr>
              <a:t>And 3NF says that non-key fields must depend on nothing but the key</a:t>
            </a:r>
            <a:endParaRPr b="0" lang="en-US" sz="3600" strike="noStrike" u="none">
              <a:solidFill>
                <a:srgbClr val="000000"/>
              </a:solidFill>
              <a:effectLst/>
              <a:uFillTx/>
              <a:latin typeface="Arial"/>
            </a:endParaRPr>
          </a:p>
        </p:txBody>
      </p:sp>
      <p:sp>
        <p:nvSpPr>
          <p:cNvPr id="587"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check</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588" name="Picture 2" descr=""/>
          <p:cNvPicPr/>
          <p:nvPr/>
        </p:nvPicPr>
        <p:blipFill>
          <a:blip r:embed="rId1"/>
          <a:stretch/>
        </p:blipFill>
        <p:spPr>
          <a:xfrm>
            <a:off x="7680240" y="3573720"/>
            <a:ext cx="3510000" cy="1477800"/>
          </a:xfrm>
          <a:prstGeom prst="rect">
            <a:avLst/>
          </a:prstGeom>
          <a:noFill/>
          <a:ln w="0">
            <a:noFill/>
          </a:ln>
        </p:spPr>
      </p:pic>
      <p:grpSp>
        <p:nvGrpSpPr>
          <p:cNvPr id="589" name="Group 3"/>
          <p:cNvGrpSpPr/>
          <p:nvPr/>
        </p:nvGrpSpPr>
        <p:grpSpPr>
          <a:xfrm>
            <a:off x="1749600" y="5297760"/>
            <a:ext cx="3585960" cy="1580760"/>
            <a:chOff x="1749600" y="5297760"/>
            <a:chExt cx="3585960" cy="1580760"/>
          </a:xfrm>
        </p:grpSpPr>
        <p:pic>
          <p:nvPicPr>
            <p:cNvPr id="590" name="Picture 3" descr=""/>
            <p:cNvPicPr/>
            <p:nvPr/>
          </p:nvPicPr>
          <p:blipFill>
            <a:blip r:embed="rId2"/>
            <a:stretch/>
          </p:blipFill>
          <p:spPr>
            <a:xfrm>
              <a:off x="1749600" y="5303520"/>
              <a:ext cx="1353240" cy="1545480"/>
            </a:xfrm>
            <a:prstGeom prst="rect">
              <a:avLst/>
            </a:prstGeom>
            <a:noFill/>
            <a:ln w="0">
              <a:noFill/>
            </a:ln>
          </p:spPr>
        </p:pic>
        <p:pic>
          <p:nvPicPr>
            <p:cNvPr id="591" name="Picture 4" descr=""/>
            <p:cNvPicPr/>
            <p:nvPr/>
          </p:nvPicPr>
          <p:blipFill>
            <a:blip r:embed="rId3"/>
            <a:stretch/>
          </p:blipFill>
          <p:spPr>
            <a:xfrm>
              <a:off x="3084120" y="5297760"/>
              <a:ext cx="1288440" cy="1580760"/>
            </a:xfrm>
            <a:prstGeom prst="rect">
              <a:avLst/>
            </a:prstGeom>
            <a:noFill/>
            <a:ln w="0">
              <a:noFill/>
            </a:ln>
          </p:spPr>
        </p:pic>
        <p:pic>
          <p:nvPicPr>
            <p:cNvPr id="592" name="Picture 5" descr=""/>
            <p:cNvPicPr/>
            <p:nvPr/>
          </p:nvPicPr>
          <p:blipFill>
            <a:blip r:embed="rId4"/>
            <a:stretch/>
          </p:blipFill>
          <p:spPr>
            <a:xfrm>
              <a:off x="4372560" y="5303520"/>
              <a:ext cx="963000" cy="1563120"/>
            </a:xfrm>
            <a:prstGeom prst="rect">
              <a:avLst/>
            </a:prstGeom>
            <a:noFill/>
            <a:ln w="0">
              <a:noFill/>
            </a:ln>
          </p:spPr>
        </p:pic>
      </p:grpSp>
      <p:grpSp>
        <p:nvGrpSpPr>
          <p:cNvPr id="593" name="Group 2"/>
          <p:cNvGrpSpPr/>
          <p:nvPr/>
        </p:nvGrpSpPr>
        <p:grpSpPr>
          <a:xfrm>
            <a:off x="874440" y="1176840"/>
            <a:ext cx="10299240" cy="1146240"/>
            <a:chOff x="874440" y="1176840"/>
            <a:chExt cx="10299240" cy="1146240"/>
          </a:xfrm>
        </p:grpSpPr>
        <p:pic>
          <p:nvPicPr>
            <p:cNvPr id="594" name="Picture 2" descr=""/>
            <p:cNvPicPr/>
            <p:nvPr/>
          </p:nvPicPr>
          <p:blipFill>
            <a:blip r:embed="rId5"/>
            <a:stretch/>
          </p:blipFill>
          <p:spPr>
            <a:xfrm>
              <a:off x="874440" y="1545480"/>
              <a:ext cx="10299240" cy="777600"/>
            </a:xfrm>
            <a:prstGeom prst="rect">
              <a:avLst/>
            </a:prstGeom>
            <a:noFill/>
            <a:ln w="0">
              <a:noFill/>
            </a:ln>
          </p:spPr>
        </p:pic>
        <p:sp>
          <p:nvSpPr>
            <p:cNvPr id="595" name="TextBox 8"/>
            <p:cNvSpPr/>
            <p:nvPr/>
          </p:nvSpPr>
          <p:spPr>
            <a:xfrm>
              <a:off x="874440" y="1176840"/>
              <a:ext cx="8181720" cy="3682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STUDENT TABLE (key = StudentID)</a:t>
              </a:r>
              <a:endParaRPr b="0" lang="en-US" sz="1800" strike="noStrike" u="none">
                <a:solidFill>
                  <a:srgbClr val="000000"/>
                </a:solidFill>
                <a:effectLst/>
                <a:uFillTx/>
                <a:latin typeface="Arial"/>
              </a:endParaRPr>
            </a:p>
          </p:txBody>
        </p:sp>
      </p:grpSp>
      <p:sp>
        <p:nvSpPr>
          <p:cNvPr id="596" name="TextBox 9"/>
          <p:cNvSpPr/>
          <p:nvPr/>
        </p:nvSpPr>
        <p:spPr>
          <a:xfrm>
            <a:off x="7391520" y="321300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597" name="TextBox 10"/>
          <p:cNvSpPr/>
          <p:nvPr/>
        </p:nvSpPr>
        <p:spPr>
          <a:xfrm>
            <a:off x="5335200" y="625608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598" name="Straight Arrow Connector 12"/>
          <p:cNvCxnSpPr/>
          <p:nvPr/>
        </p:nvCxnSpPr>
        <p:spPr>
          <a:xfrm flipH="1" flipV="1">
            <a:off x="2423880" y="2707920"/>
            <a:ext cx="783000" cy="2593080"/>
          </a:xfrm>
          <a:prstGeom prst="straightConnector1">
            <a:avLst/>
          </a:prstGeom>
          <a:ln cap="rnd" w="22225">
            <a:solidFill>
              <a:srgbClr val="ff0000"/>
            </a:solidFill>
            <a:round/>
            <a:tailEnd len="med" type="arrow" w="med"/>
          </a:ln>
        </p:spPr>
      </p:cxnSp>
      <p:cxnSp>
        <p:nvCxnSpPr>
          <p:cNvPr id="599" name="Straight Arrow Connector 14"/>
          <p:cNvCxnSpPr/>
          <p:nvPr/>
        </p:nvCxnSpPr>
        <p:spPr>
          <a:xfrm flipV="1">
            <a:off x="4159080" y="3992400"/>
            <a:ext cx="3521520" cy="1305360"/>
          </a:xfrm>
          <a:prstGeom prst="straightConnector1">
            <a:avLst/>
          </a:prstGeom>
          <a:ln cap="rnd" w="22225">
            <a:solidFill>
              <a:srgbClr val="ff0000"/>
            </a:solidFill>
            <a:round/>
            <a:tailEnd len="med" type="arrow" w="med"/>
          </a:ln>
        </p:spPr>
      </p:cxnSp>
      <p:sp>
        <p:nvSpPr>
          <p:cNvPr id="600" name="TextBox 15"/>
          <p:cNvSpPr/>
          <p:nvPr/>
        </p:nvSpPr>
        <p:spPr>
          <a:xfrm>
            <a:off x="2495520" y="278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01" name="TextBox 16"/>
          <p:cNvSpPr/>
          <p:nvPr/>
        </p:nvSpPr>
        <p:spPr>
          <a:xfrm>
            <a:off x="7319880" y="37162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02" name="TextBox 17"/>
          <p:cNvSpPr/>
          <p:nvPr/>
        </p:nvSpPr>
        <p:spPr>
          <a:xfrm rot="16200000">
            <a:off x="3045600" y="4793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603"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604" name="TextBox 19"/>
          <p:cNvSpPr/>
          <p:nvPr/>
        </p:nvSpPr>
        <p:spPr>
          <a:xfrm>
            <a:off x="2594520" y="2467440"/>
            <a:ext cx="3853440" cy="1568160"/>
          </a:xfrm>
          <a:prstGeom prst="rect">
            <a:avLst/>
          </a:prstGeom>
          <a:solidFill>
            <a:srgbClr val="ffff00">
              <a:alpha val="55000"/>
            </a:srgbClr>
          </a:solidFill>
          <a:ln w="0">
            <a:noFill/>
          </a:ln>
        </p:spPr>
        <p:style>
          <a:lnRef idx="0"/>
          <a:fillRef idx="0"/>
          <a:effectRef idx="0"/>
          <a:fontRef idx="minor"/>
        </p:style>
        <p:txBody>
          <a:bodyPr lIns="90000" rIns="90000" tIns="45000" bIns="45000" anchor="t">
            <a:spAutoFit/>
          </a:bodyPr>
          <a:p>
            <a:pPr algn="ctr" defTabSz="457200">
              <a:lnSpc>
                <a:spcPct val="100000"/>
              </a:lnSpc>
            </a:pPr>
            <a:r>
              <a:rPr b="1" i="1" lang="en-AU" sz="4800" strike="noStrike" u="none">
                <a:solidFill>
                  <a:schemeClr val="dk1"/>
                </a:solidFill>
                <a:effectLst/>
                <a:uFillTx/>
                <a:latin typeface="Calibri"/>
              </a:rPr>
              <a:t>WHAT DO WE DO?</a:t>
            </a:r>
            <a:endParaRPr b="0" lang="en-US" sz="4800" strike="noStrike" u="none">
              <a:solidFill>
                <a:srgbClr val="000000"/>
              </a:solidFill>
              <a:effectLst/>
              <a:uFillTx/>
              <a:latin typeface="Arial"/>
            </a:endParaRPr>
          </a:p>
        </p:txBody>
      </p:sp>
      <p:sp>
        <p:nvSpPr>
          <p:cNvPr id="605"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check</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06" name="PlaceHolder 1"/>
          <p:cNvSpPr>
            <a:spLocks noGrp="1"/>
          </p:cNvSpPr>
          <p:nvPr>
            <p:ph type="title"/>
          </p:nvPr>
        </p:nvSpPr>
        <p:spPr>
          <a:xfrm>
            <a:off x="729720" y="166320"/>
            <a:ext cx="10893240" cy="1032120"/>
          </a:xfrm>
          <a:prstGeom prst="rect">
            <a:avLst/>
          </a:prstGeom>
          <a:noFill/>
          <a:ln w="0">
            <a:noFill/>
          </a:ln>
        </p:spPr>
        <p:txBody>
          <a:bodyPr lIns="91440" rIns="91440" tIns="45720" bIns="45720" anchor="t">
            <a:noAutofit/>
          </a:bodyPr>
          <a:p>
            <a:pPr indent="0" defTabSz="457200">
              <a:lnSpc>
                <a:spcPct val="100000"/>
              </a:lnSpc>
              <a:buNone/>
            </a:pPr>
            <a:r>
              <a:rPr b="1" lang="en-AU" sz="4400" strike="noStrike" u="none">
                <a:solidFill>
                  <a:srgbClr val="1b5ad7"/>
                </a:solidFill>
                <a:effectLst/>
                <a:uFillTx/>
                <a:latin typeface="Century Gothic"/>
              </a:rPr>
              <a:t>Again, carve off the offending fields</a:t>
            </a:r>
            <a:endParaRPr b="0" lang="en-US" sz="4400" strike="noStrike" u="none">
              <a:solidFill>
                <a:schemeClr val="dk1"/>
              </a:solidFill>
              <a:effectLst/>
              <a:uFillTx/>
              <a:latin typeface="Century Gothic"/>
            </a:endParaRPr>
          </a:p>
        </p:txBody>
      </p:sp>
      <p:pic>
        <p:nvPicPr>
          <p:cNvPr id="607" name="Picture 2" descr=""/>
          <p:cNvPicPr/>
          <p:nvPr/>
        </p:nvPicPr>
        <p:blipFill>
          <a:blip r:embed="rId1"/>
          <a:stretch/>
        </p:blipFill>
        <p:spPr>
          <a:xfrm>
            <a:off x="7588800" y="4030920"/>
            <a:ext cx="3929760" cy="1654560"/>
          </a:xfrm>
          <a:prstGeom prst="rect">
            <a:avLst/>
          </a:prstGeom>
          <a:noFill/>
          <a:ln w="0">
            <a:noFill/>
          </a:ln>
        </p:spPr>
      </p:pic>
      <p:grpSp>
        <p:nvGrpSpPr>
          <p:cNvPr id="608" name="Group 1"/>
          <p:cNvGrpSpPr/>
          <p:nvPr/>
        </p:nvGrpSpPr>
        <p:grpSpPr>
          <a:xfrm>
            <a:off x="1847160" y="5285160"/>
            <a:ext cx="3196440" cy="1571760"/>
            <a:chOff x="1847160" y="5285160"/>
            <a:chExt cx="3196440" cy="1571760"/>
          </a:xfrm>
        </p:grpSpPr>
        <p:pic>
          <p:nvPicPr>
            <p:cNvPr id="609" name="Picture 3" descr=""/>
            <p:cNvPicPr/>
            <p:nvPr/>
          </p:nvPicPr>
          <p:blipFill>
            <a:blip r:embed="rId2"/>
            <a:stretch/>
          </p:blipFill>
          <p:spPr>
            <a:xfrm>
              <a:off x="1847160" y="5290920"/>
              <a:ext cx="1206360" cy="1536840"/>
            </a:xfrm>
            <a:prstGeom prst="rect">
              <a:avLst/>
            </a:prstGeom>
            <a:noFill/>
            <a:ln w="0">
              <a:noFill/>
            </a:ln>
          </p:spPr>
        </p:pic>
        <p:pic>
          <p:nvPicPr>
            <p:cNvPr id="610" name="Picture 4" descr=""/>
            <p:cNvPicPr/>
            <p:nvPr/>
          </p:nvPicPr>
          <p:blipFill>
            <a:blip r:embed="rId3"/>
            <a:stretch/>
          </p:blipFill>
          <p:spPr>
            <a:xfrm>
              <a:off x="3036600" y="5285160"/>
              <a:ext cx="1148040" cy="1571760"/>
            </a:xfrm>
            <a:prstGeom prst="rect">
              <a:avLst/>
            </a:prstGeom>
            <a:noFill/>
            <a:ln w="0">
              <a:noFill/>
            </a:ln>
          </p:spPr>
        </p:pic>
        <p:pic>
          <p:nvPicPr>
            <p:cNvPr id="611" name="Picture 5" descr=""/>
            <p:cNvPicPr/>
            <p:nvPr/>
          </p:nvPicPr>
          <p:blipFill>
            <a:blip r:embed="rId4"/>
            <a:stretch/>
          </p:blipFill>
          <p:spPr>
            <a:xfrm>
              <a:off x="4185360" y="5290920"/>
              <a:ext cx="858240" cy="1554480"/>
            </a:xfrm>
            <a:prstGeom prst="rect">
              <a:avLst/>
            </a:prstGeom>
            <a:noFill/>
            <a:ln w="0">
              <a:noFill/>
            </a:ln>
          </p:spPr>
        </p:pic>
      </p:grpSp>
      <p:sp>
        <p:nvSpPr>
          <p:cNvPr id="612" name="TextBox 9"/>
          <p:cNvSpPr/>
          <p:nvPr/>
        </p:nvSpPr>
        <p:spPr>
          <a:xfrm>
            <a:off x="7315920" y="341136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613" name="TextBox 10"/>
          <p:cNvSpPr/>
          <p:nvPr/>
        </p:nvSpPr>
        <p:spPr>
          <a:xfrm>
            <a:off x="5042880" y="631980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614" name="Straight Arrow Connector 12"/>
          <p:cNvCxnSpPr/>
          <p:nvPr/>
        </p:nvCxnSpPr>
        <p:spPr>
          <a:xfrm flipH="1" flipV="1">
            <a:off x="2423880" y="2707920"/>
            <a:ext cx="783000" cy="2593080"/>
          </a:xfrm>
          <a:prstGeom prst="straightConnector1">
            <a:avLst/>
          </a:prstGeom>
          <a:ln cap="rnd" w="22225">
            <a:solidFill>
              <a:srgbClr val="ff0000"/>
            </a:solidFill>
            <a:round/>
            <a:tailEnd len="med" type="arrow" w="med"/>
          </a:ln>
        </p:spPr>
      </p:cxnSp>
      <p:cxnSp>
        <p:nvCxnSpPr>
          <p:cNvPr id="615" name="Straight Arrow Connector 14"/>
          <p:cNvCxnSpPr/>
          <p:nvPr/>
        </p:nvCxnSpPr>
        <p:spPr>
          <a:xfrm flipV="1">
            <a:off x="4159080" y="5287680"/>
            <a:ext cx="3521520" cy="10080"/>
          </a:xfrm>
          <a:prstGeom prst="straightConnector1">
            <a:avLst/>
          </a:prstGeom>
          <a:ln cap="rnd" w="22225">
            <a:solidFill>
              <a:srgbClr val="ff0000"/>
            </a:solidFill>
            <a:round/>
            <a:tailEnd len="med" type="arrow" w="med"/>
          </a:ln>
        </p:spPr>
      </p:cxnSp>
      <p:sp>
        <p:nvSpPr>
          <p:cNvPr id="616" name="TextBox 15"/>
          <p:cNvSpPr/>
          <p:nvPr/>
        </p:nvSpPr>
        <p:spPr>
          <a:xfrm>
            <a:off x="2495520" y="278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17" name="TextBox 16"/>
          <p:cNvSpPr/>
          <p:nvPr/>
        </p:nvSpPr>
        <p:spPr>
          <a:xfrm>
            <a:off x="7319880" y="5013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18" name="TextBox 17"/>
          <p:cNvSpPr/>
          <p:nvPr/>
        </p:nvSpPr>
        <p:spPr>
          <a:xfrm rot="16200000">
            <a:off x="3045600" y="47937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619"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pic>
        <p:nvPicPr>
          <p:cNvPr id="620" name="Picture 3" descr=""/>
          <p:cNvPicPr/>
          <p:nvPr/>
        </p:nvPicPr>
        <p:blipFill>
          <a:blip r:embed="rId5"/>
          <a:stretch/>
        </p:blipFill>
        <p:spPr>
          <a:xfrm>
            <a:off x="729720" y="994320"/>
            <a:ext cx="7700400" cy="1509120"/>
          </a:xfrm>
          <a:prstGeom prst="rect">
            <a:avLst/>
          </a:prstGeom>
          <a:noFill/>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621" name="Picture 2" descr=""/>
          <p:cNvPicPr/>
          <p:nvPr/>
        </p:nvPicPr>
        <p:blipFill>
          <a:blip r:embed="rId1"/>
          <a:stretch/>
        </p:blipFill>
        <p:spPr>
          <a:xfrm>
            <a:off x="6791400" y="4491360"/>
            <a:ext cx="3663720" cy="1542600"/>
          </a:xfrm>
          <a:prstGeom prst="rect">
            <a:avLst/>
          </a:prstGeom>
          <a:noFill/>
          <a:ln w="0">
            <a:noFill/>
          </a:ln>
        </p:spPr>
      </p:pic>
      <p:grpSp>
        <p:nvGrpSpPr>
          <p:cNvPr id="622" name="Group 2"/>
          <p:cNvGrpSpPr/>
          <p:nvPr/>
        </p:nvGrpSpPr>
        <p:grpSpPr>
          <a:xfrm>
            <a:off x="1213560" y="3969360"/>
            <a:ext cx="3779640" cy="1428480"/>
            <a:chOff x="1213560" y="3969360"/>
            <a:chExt cx="3779640" cy="1428480"/>
          </a:xfrm>
        </p:grpSpPr>
        <p:pic>
          <p:nvPicPr>
            <p:cNvPr id="623" name="Picture 3" descr=""/>
            <p:cNvPicPr/>
            <p:nvPr/>
          </p:nvPicPr>
          <p:blipFill>
            <a:blip r:embed="rId2"/>
            <a:stretch/>
          </p:blipFill>
          <p:spPr>
            <a:xfrm>
              <a:off x="1213560" y="3974760"/>
              <a:ext cx="1426320" cy="1396800"/>
            </a:xfrm>
            <a:prstGeom prst="rect">
              <a:avLst/>
            </a:prstGeom>
            <a:noFill/>
            <a:ln w="0">
              <a:noFill/>
            </a:ln>
          </p:spPr>
        </p:pic>
        <p:pic>
          <p:nvPicPr>
            <p:cNvPr id="624" name="Picture 4" descr=""/>
            <p:cNvPicPr/>
            <p:nvPr/>
          </p:nvPicPr>
          <p:blipFill>
            <a:blip r:embed="rId3"/>
            <a:stretch/>
          </p:blipFill>
          <p:spPr>
            <a:xfrm>
              <a:off x="2620080" y="3969360"/>
              <a:ext cx="1357920" cy="1428480"/>
            </a:xfrm>
            <a:prstGeom prst="rect">
              <a:avLst/>
            </a:prstGeom>
            <a:noFill/>
            <a:ln w="0">
              <a:noFill/>
            </a:ln>
          </p:spPr>
        </p:pic>
        <p:pic>
          <p:nvPicPr>
            <p:cNvPr id="625" name="Picture 5" descr=""/>
            <p:cNvPicPr/>
            <p:nvPr/>
          </p:nvPicPr>
          <p:blipFill>
            <a:blip r:embed="rId4"/>
            <a:stretch/>
          </p:blipFill>
          <p:spPr>
            <a:xfrm>
              <a:off x="3978360" y="3974760"/>
              <a:ext cx="1014840" cy="1412640"/>
            </a:xfrm>
            <a:prstGeom prst="rect">
              <a:avLst/>
            </a:prstGeom>
            <a:noFill/>
            <a:ln w="0">
              <a:noFill/>
            </a:ln>
          </p:spPr>
        </p:pic>
      </p:grpSp>
      <p:sp>
        <p:nvSpPr>
          <p:cNvPr id="626" name="TextBox 9"/>
          <p:cNvSpPr/>
          <p:nvPr/>
        </p:nvSpPr>
        <p:spPr>
          <a:xfrm>
            <a:off x="6299280" y="4113360"/>
            <a:ext cx="4028760" cy="52668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sp>
        <p:nvSpPr>
          <p:cNvPr id="627" name="TextBox 10"/>
          <p:cNvSpPr/>
          <p:nvPr/>
        </p:nvSpPr>
        <p:spPr>
          <a:xfrm>
            <a:off x="1191960" y="5597640"/>
            <a:ext cx="4608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628" name="Straight Arrow Connector 12"/>
          <p:cNvCxnSpPr/>
          <p:nvPr/>
        </p:nvCxnSpPr>
        <p:spPr>
          <a:xfrm flipH="1" flipV="1">
            <a:off x="1191600" y="2172600"/>
            <a:ext cx="1062720" cy="1751400"/>
          </a:xfrm>
          <a:prstGeom prst="straightConnector1">
            <a:avLst/>
          </a:prstGeom>
          <a:ln cap="rnd" w="22225">
            <a:solidFill>
              <a:srgbClr val="ff0000"/>
            </a:solidFill>
            <a:round/>
            <a:tailEnd len="med" type="arrow" w="med"/>
          </a:ln>
        </p:spPr>
      </p:cxnSp>
      <p:cxnSp>
        <p:nvCxnSpPr>
          <p:cNvPr id="629" name="Straight Arrow Connector 14"/>
          <p:cNvCxnSpPr/>
          <p:nvPr/>
        </p:nvCxnSpPr>
        <p:spPr>
          <a:xfrm>
            <a:off x="3639600" y="4065480"/>
            <a:ext cx="3009600" cy="796680"/>
          </a:xfrm>
          <a:prstGeom prst="straightConnector1">
            <a:avLst/>
          </a:prstGeom>
          <a:ln cap="rnd" w="22225">
            <a:solidFill>
              <a:srgbClr val="ff0000"/>
            </a:solidFill>
            <a:round/>
            <a:tailEnd len="med" type="arrow" w="med"/>
          </a:ln>
        </p:spPr>
      </p:cxnSp>
      <p:sp>
        <p:nvSpPr>
          <p:cNvPr id="630" name="TextBox 15"/>
          <p:cNvSpPr/>
          <p:nvPr/>
        </p:nvSpPr>
        <p:spPr>
          <a:xfrm>
            <a:off x="2495520" y="236160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31" name="TextBox 16"/>
          <p:cNvSpPr/>
          <p:nvPr/>
        </p:nvSpPr>
        <p:spPr>
          <a:xfrm>
            <a:off x="5870880" y="4761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32" name="TextBox 17"/>
          <p:cNvSpPr/>
          <p:nvPr/>
        </p:nvSpPr>
        <p:spPr>
          <a:xfrm rot="16200000">
            <a:off x="1815120" y="361008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633" name="TextBox 18"/>
          <p:cNvSpPr/>
          <p:nvPr/>
        </p:nvSpPr>
        <p:spPr>
          <a:xfrm rot="16200000">
            <a:off x="4341600" y="4854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pic>
        <p:nvPicPr>
          <p:cNvPr id="634" name="Picture 3" descr=""/>
          <p:cNvPicPr/>
          <p:nvPr/>
        </p:nvPicPr>
        <p:blipFill>
          <a:blip r:embed="rId5"/>
          <a:stretch/>
        </p:blipFill>
        <p:spPr>
          <a:xfrm>
            <a:off x="153720" y="1119600"/>
            <a:ext cx="6077160" cy="1190880"/>
          </a:xfrm>
          <a:prstGeom prst="rect">
            <a:avLst/>
          </a:prstGeom>
          <a:noFill/>
          <a:ln w="0">
            <a:noFill/>
          </a:ln>
        </p:spPr>
      </p:pic>
      <p:pic>
        <p:nvPicPr>
          <p:cNvPr id="635" name="Picture 4" descr=""/>
          <p:cNvPicPr/>
          <p:nvPr/>
        </p:nvPicPr>
        <p:blipFill>
          <a:blip r:embed="rId6"/>
          <a:stretch/>
        </p:blipFill>
        <p:spPr>
          <a:xfrm>
            <a:off x="6404040" y="1245960"/>
            <a:ext cx="4807080" cy="1903320"/>
          </a:xfrm>
          <a:prstGeom prst="rect">
            <a:avLst/>
          </a:prstGeom>
          <a:noFill/>
          <a:ln w="0">
            <a:noFill/>
          </a:ln>
        </p:spPr>
      </p:pic>
      <p:sp>
        <p:nvSpPr>
          <p:cNvPr id="636"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fix</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4" dur="indefinite" restart="never" nodeType="tmRoot">
          <p:childTnLst>
            <p:seq>
              <p:cTn id="15" dur="indefinite" nodeType="mainSeq">
                <p:childTnLst>
                  <p:par>
                    <p:cTn id="16" fill="hold">
                      <p:stCondLst>
                        <p:cond delay="indefinite"/>
                      </p:stCondLst>
                      <p:childTnLst>
                        <p:par>
                          <p:cTn id="17" fill="hold">
                            <p:stCondLst>
                              <p:cond delay="0"/>
                            </p:stCondLst>
                            <p:childTnLst>
                              <p:par>
                                <p:cTn id="18" nodeType="clickEffect" fill="hold" presetClass="path" presetID="49">
                                  <p:stCondLst>
                                    <p:cond delay="0"/>
                                  </p:stCondLst>
                                  <p:childTnLst>
                                    <p:animMotion origin="layout" path="M 2.5E-006 -4.09207E-006 L 0.14149 0.18714 E">
                                      <p:cBhvr>
                                        <p:cTn id="19" dur="2000" fill="hold"/>
                                        <p:tgtEl>
                                          <p:spTgt spid="635"/>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7" name="Rectangles 2"/>
          <p:cNvSpPr/>
          <p:nvPr/>
        </p:nvSpPr>
        <p:spPr>
          <a:xfrm>
            <a:off x="165240" y="645840"/>
            <a:ext cx="12039120" cy="6146280"/>
          </a:xfrm>
          <a:prstGeom prst="rect">
            <a:avLst/>
          </a:prstGeom>
          <a:solidFill>
            <a:schemeClr val="accent6">
              <a:lumMod val="20000"/>
              <a:lumOff val="80000"/>
            </a:schemeClr>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238" name="PlaceHolder 1"/>
          <p:cNvSpPr>
            <a:spLocks noGrp="1"/>
          </p:cNvSpPr>
          <p:nvPr>
            <p:ph type="title"/>
          </p:nvPr>
        </p:nvSpPr>
        <p:spPr>
          <a:xfrm>
            <a:off x="188280" y="0"/>
            <a:ext cx="7198920" cy="46008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33cc33"/>
                </a:solidFill>
                <a:effectLst/>
                <a:uFillTx/>
                <a:latin typeface="Century Gothic"/>
              </a:rPr>
              <a:t>Example</a:t>
            </a:r>
            <a:r>
              <a:rPr b="1" lang="en-US" sz="4000" strike="noStrike" u="none">
                <a:solidFill>
                  <a:srgbClr val="1b5ad7"/>
                </a:solidFill>
                <a:effectLst/>
                <a:uFillTx/>
                <a:latin typeface="Century Gothic"/>
              </a:rPr>
              <a:t>: Decomposition</a:t>
            </a:r>
            <a:endParaRPr b="0" lang="en-US" sz="4000" strike="noStrike" u="none">
              <a:solidFill>
                <a:schemeClr val="dk1"/>
              </a:solidFill>
              <a:effectLst/>
              <a:uFillTx/>
              <a:latin typeface="Century Gothic"/>
            </a:endParaRPr>
          </a:p>
        </p:txBody>
      </p:sp>
      <p:grpSp>
        <p:nvGrpSpPr>
          <p:cNvPr id="239" name="Group 1"/>
          <p:cNvGrpSpPr/>
          <p:nvPr/>
        </p:nvGrpSpPr>
        <p:grpSpPr>
          <a:xfrm>
            <a:off x="469800" y="765720"/>
            <a:ext cx="11505240" cy="6003000"/>
            <a:chOff x="469800" y="765720"/>
            <a:chExt cx="11505240" cy="6003000"/>
          </a:xfrm>
        </p:grpSpPr>
        <p:pic>
          <p:nvPicPr>
            <p:cNvPr id="240" name="Picture 3" descr=""/>
            <p:cNvPicPr/>
            <p:nvPr/>
          </p:nvPicPr>
          <p:blipFill>
            <a:blip r:embed="rId1"/>
            <a:stretch/>
          </p:blipFill>
          <p:spPr>
            <a:xfrm>
              <a:off x="1560960" y="765720"/>
              <a:ext cx="9521640" cy="2679840"/>
            </a:xfrm>
            <a:prstGeom prst="rect">
              <a:avLst/>
            </a:prstGeom>
            <a:solidFill>
              <a:srgbClr val="ffffff"/>
            </a:solidFill>
            <a:ln w="9525">
              <a:solidFill>
                <a:srgbClr val="000000"/>
              </a:solidFill>
              <a:miter/>
            </a:ln>
            <a:effectLst>
              <a:outerShdw algn="ctr" dir="18900000" dist="107423" rotWithShape="0">
                <a:srgbClr val="808080">
                  <a:alpha val="50000"/>
                </a:srgbClr>
              </a:outerShdw>
            </a:effectLst>
          </p:spPr>
        </p:pic>
        <p:pic>
          <p:nvPicPr>
            <p:cNvPr id="241" name="Picture 4" descr=""/>
            <p:cNvPicPr/>
            <p:nvPr/>
          </p:nvPicPr>
          <p:blipFill>
            <a:blip r:embed="rId2"/>
            <a:stretch/>
          </p:blipFill>
          <p:spPr>
            <a:xfrm>
              <a:off x="7512120" y="4258080"/>
              <a:ext cx="4462920" cy="2510640"/>
            </a:xfrm>
            <a:prstGeom prst="rect">
              <a:avLst/>
            </a:prstGeom>
            <a:solidFill>
              <a:srgbClr val="ffffff"/>
            </a:solidFill>
            <a:ln w="9525">
              <a:solidFill>
                <a:srgbClr val="000000"/>
              </a:solidFill>
              <a:miter/>
            </a:ln>
            <a:effectLst>
              <a:outerShdw algn="ctr" dir="18900000" dist="107423" rotWithShape="0">
                <a:srgbClr val="808080">
                  <a:alpha val="50000"/>
                </a:srgbClr>
              </a:outerShdw>
            </a:effectLst>
          </p:spPr>
        </p:pic>
        <p:pic>
          <p:nvPicPr>
            <p:cNvPr id="242" name="Picture 5" descr=""/>
            <p:cNvPicPr/>
            <p:nvPr/>
          </p:nvPicPr>
          <p:blipFill>
            <a:blip r:embed="rId3"/>
            <a:stretch/>
          </p:blipFill>
          <p:spPr>
            <a:xfrm>
              <a:off x="469800" y="4305960"/>
              <a:ext cx="6744240" cy="1374840"/>
            </a:xfrm>
            <a:prstGeom prst="rect">
              <a:avLst/>
            </a:prstGeom>
            <a:solidFill>
              <a:srgbClr val="ffffff"/>
            </a:solidFill>
            <a:ln w="9525">
              <a:solidFill>
                <a:srgbClr val="000000"/>
              </a:solidFill>
              <a:miter/>
            </a:ln>
            <a:effectLst>
              <a:outerShdw algn="ctr" dir="18900000" dist="107423" rotWithShape="0">
                <a:srgbClr val="808080">
                  <a:alpha val="50000"/>
                </a:srgbClr>
              </a:outerShdw>
            </a:effectLst>
          </p:spPr>
        </p:pic>
        <p:sp>
          <p:nvSpPr>
            <p:cNvPr id="243" name="Line 6"/>
            <p:cNvSpPr/>
            <p:nvPr/>
          </p:nvSpPr>
          <p:spPr>
            <a:xfrm>
              <a:off x="3346200" y="3513240"/>
              <a:ext cx="360" cy="762120"/>
            </a:xfrm>
            <a:prstGeom prst="line">
              <a:avLst/>
            </a:prstGeom>
            <a:ln cap="sq" w="76200">
              <a:solidFill>
                <a:srgbClr val="000000"/>
              </a:solidFill>
              <a:round/>
              <a:tailEnd len="sm" type="triangle" w="sm"/>
            </a:ln>
          </p:spPr>
          <p:style>
            <a:lnRef idx="0"/>
            <a:fillRef idx="0"/>
            <a:effectRef idx="0"/>
            <a:fontRef idx="minor"/>
          </p:style>
          <p:txBody>
            <a:bodyPr lIns="90000" rIns="90000" tIns="45000" bIns="45000" anchor="t">
              <a:noAutofit/>
            </a:bodyPr>
            <a:p>
              <a:endParaRPr b="0" lang="vi-VN" sz="1800" strike="noStrike" u="none">
                <a:solidFill>
                  <a:schemeClr val="dk1"/>
                </a:solidFill>
                <a:effectLst/>
                <a:uFillTx/>
                <a:latin typeface="Century Gothic"/>
              </a:endParaRPr>
            </a:p>
          </p:txBody>
        </p:sp>
        <p:sp>
          <p:nvSpPr>
            <p:cNvPr id="244" name="Line 7"/>
            <p:cNvSpPr/>
            <p:nvPr/>
          </p:nvSpPr>
          <p:spPr>
            <a:xfrm>
              <a:off x="9793080" y="3497400"/>
              <a:ext cx="360" cy="762120"/>
            </a:xfrm>
            <a:prstGeom prst="line">
              <a:avLst/>
            </a:prstGeom>
            <a:ln cap="sq" w="76200">
              <a:solidFill>
                <a:srgbClr val="000000"/>
              </a:solidFill>
              <a:round/>
              <a:tailEnd len="sm" type="triangle" w="sm"/>
            </a:ln>
          </p:spPr>
          <p:style>
            <a:lnRef idx="0"/>
            <a:fillRef idx="0"/>
            <a:effectRef idx="0"/>
            <a:fontRef idx="minor"/>
          </p:style>
          <p:txBody>
            <a:bodyPr lIns="90000" rIns="90000" tIns="45000" bIns="45000" anchor="t">
              <a:noAutofit/>
            </a:bodyPr>
            <a:p>
              <a:endParaRPr b="0" lang="vi-VN" sz="1800" strike="noStrike" u="none">
                <a:solidFill>
                  <a:schemeClr val="dk1"/>
                </a:solidFill>
                <a:effectLst/>
                <a:uFillTx/>
                <a:latin typeface="Century Gothic"/>
              </a:endParaRPr>
            </a:p>
          </p:txBody>
        </p:sp>
      </p:gr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637" name="Group 3"/>
          <p:cNvGrpSpPr/>
          <p:nvPr/>
        </p:nvGrpSpPr>
        <p:grpSpPr>
          <a:xfrm>
            <a:off x="448200" y="969120"/>
            <a:ext cx="11534400" cy="5701680"/>
            <a:chOff x="448200" y="969120"/>
            <a:chExt cx="11534400" cy="5701680"/>
          </a:xfrm>
        </p:grpSpPr>
        <p:sp>
          <p:nvSpPr>
            <p:cNvPr id="638" name="TextBox 9"/>
            <p:cNvSpPr/>
            <p:nvPr/>
          </p:nvSpPr>
          <p:spPr>
            <a:xfrm>
              <a:off x="6709320" y="4186080"/>
              <a:ext cx="52732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SUBJECTS TABLE (key = Subject)</a:t>
              </a:r>
              <a:endParaRPr b="0" lang="en-US" sz="1800" strike="noStrike" u="none">
                <a:solidFill>
                  <a:srgbClr val="000000"/>
                </a:solidFill>
                <a:effectLst/>
                <a:uFillTx/>
                <a:latin typeface="Arial"/>
              </a:endParaRPr>
            </a:p>
          </p:txBody>
        </p:sp>
        <p:grpSp>
          <p:nvGrpSpPr>
            <p:cNvPr id="639" name="Group 2"/>
            <p:cNvGrpSpPr/>
            <p:nvPr/>
          </p:nvGrpSpPr>
          <p:grpSpPr>
            <a:xfrm>
              <a:off x="448200" y="969120"/>
              <a:ext cx="10440360" cy="5701680"/>
              <a:chOff x="448200" y="969120"/>
              <a:chExt cx="10440360" cy="5701680"/>
            </a:xfrm>
          </p:grpSpPr>
          <p:pic>
            <p:nvPicPr>
              <p:cNvPr id="640" name="Picture 2" descr=""/>
              <p:cNvPicPr/>
              <p:nvPr/>
            </p:nvPicPr>
            <p:blipFill>
              <a:blip r:embed="rId1"/>
              <a:stretch/>
            </p:blipFill>
            <p:spPr>
              <a:xfrm>
                <a:off x="6956640" y="4645800"/>
                <a:ext cx="3931920" cy="1847880"/>
              </a:xfrm>
              <a:prstGeom prst="rect">
                <a:avLst/>
              </a:prstGeom>
              <a:noFill/>
              <a:ln w="0">
                <a:noFill/>
              </a:ln>
            </p:spPr>
          </p:pic>
          <p:pic>
            <p:nvPicPr>
              <p:cNvPr id="641" name="Picture 3" descr=""/>
              <p:cNvPicPr/>
              <p:nvPr/>
            </p:nvPicPr>
            <p:blipFill>
              <a:blip r:embed="rId2"/>
              <a:stretch/>
            </p:blipFill>
            <p:spPr>
              <a:xfrm>
                <a:off x="1270800" y="5198040"/>
                <a:ext cx="1133280" cy="1070280"/>
              </a:xfrm>
              <a:prstGeom prst="rect">
                <a:avLst/>
              </a:prstGeom>
              <a:noFill/>
              <a:ln w="0">
                <a:noFill/>
              </a:ln>
            </p:spPr>
          </p:pic>
          <p:pic>
            <p:nvPicPr>
              <p:cNvPr id="642" name="Picture 4" descr=""/>
              <p:cNvPicPr/>
              <p:nvPr/>
            </p:nvPicPr>
            <p:blipFill>
              <a:blip r:embed="rId3"/>
              <a:stretch/>
            </p:blipFill>
            <p:spPr>
              <a:xfrm>
                <a:off x="2388240" y="5194080"/>
                <a:ext cx="1078560" cy="1094400"/>
              </a:xfrm>
              <a:prstGeom prst="rect">
                <a:avLst/>
              </a:prstGeom>
              <a:noFill/>
              <a:ln w="0">
                <a:noFill/>
              </a:ln>
            </p:spPr>
          </p:pic>
          <p:pic>
            <p:nvPicPr>
              <p:cNvPr id="643" name="Picture 5" descr=""/>
              <p:cNvPicPr/>
              <p:nvPr/>
            </p:nvPicPr>
            <p:blipFill>
              <a:blip r:embed="rId4"/>
              <a:stretch/>
            </p:blipFill>
            <p:spPr>
              <a:xfrm>
                <a:off x="3467160" y="5198040"/>
                <a:ext cx="806040" cy="1082160"/>
              </a:xfrm>
              <a:prstGeom prst="rect">
                <a:avLst/>
              </a:prstGeom>
              <a:noFill/>
              <a:ln w="0">
                <a:noFill/>
              </a:ln>
            </p:spPr>
          </p:pic>
          <p:sp>
            <p:nvSpPr>
              <p:cNvPr id="644" name="TextBox 10"/>
              <p:cNvSpPr/>
              <p:nvPr/>
            </p:nvSpPr>
            <p:spPr>
              <a:xfrm>
                <a:off x="1270800" y="6302880"/>
                <a:ext cx="52732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rgbClr val="ff0000"/>
                    </a:solidFill>
                    <a:effectLst/>
                    <a:uFillTx/>
                    <a:latin typeface="Calibri"/>
                  </a:rPr>
                  <a:t>RESULTS TABLE (key = StudentID+Subject)</a:t>
                </a:r>
                <a:endParaRPr b="0" lang="en-US" sz="1800" strike="noStrike" u="none">
                  <a:solidFill>
                    <a:srgbClr val="000000"/>
                  </a:solidFill>
                  <a:effectLst/>
                  <a:uFillTx/>
                  <a:latin typeface="Arial"/>
                </a:endParaRPr>
              </a:p>
            </p:txBody>
          </p:sp>
          <p:cxnSp>
            <p:nvCxnSpPr>
              <p:cNvPr id="645" name="Straight Arrow Connector 12"/>
              <p:cNvCxnSpPr/>
              <p:nvPr/>
            </p:nvCxnSpPr>
            <p:spPr>
              <a:xfrm flipH="1" flipV="1">
                <a:off x="942480" y="1886400"/>
                <a:ext cx="895680" cy="3311640"/>
              </a:xfrm>
              <a:prstGeom prst="straightConnector1">
                <a:avLst/>
              </a:prstGeom>
              <a:ln cap="rnd" w="22225">
                <a:solidFill>
                  <a:srgbClr val="ff0000"/>
                </a:solidFill>
                <a:round/>
                <a:tailEnd len="med" type="arrow" w="med"/>
              </a:ln>
            </p:spPr>
          </p:cxnSp>
          <p:cxnSp>
            <p:nvCxnSpPr>
              <p:cNvPr id="646" name="Straight Arrow Connector 14"/>
              <p:cNvCxnSpPr/>
              <p:nvPr/>
            </p:nvCxnSpPr>
            <p:spPr>
              <a:xfrm flipV="1">
                <a:off x="2927160" y="5181840"/>
                <a:ext cx="4029480" cy="12600"/>
              </a:xfrm>
              <a:prstGeom prst="straightConnector1">
                <a:avLst/>
              </a:prstGeom>
              <a:ln cap="rnd" w="22225">
                <a:solidFill>
                  <a:srgbClr val="ff0000"/>
                </a:solidFill>
                <a:round/>
                <a:tailEnd len="med" type="arrow" w="med"/>
              </a:ln>
            </p:spPr>
          </p:cxnSp>
          <p:sp>
            <p:nvSpPr>
              <p:cNvPr id="647" name="TextBox 15"/>
              <p:cNvSpPr/>
              <p:nvPr/>
            </p:nvSpPr>
            <p:spPr>
              <a:xfrm>
                <a:off x="1023840" y="1980360"/>
                <a:ext cx="4122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48" name="TextBox 16"/>
              <p:cNvSpPr/>
              <p:nvPr/>
            </p:nvSpPr>
            <p:spPr>
              <a:xfrm>
                <a:off x="6544440" y="4830840"/>
                <a:ext cx="41148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49" name="TextBox 17"/>
              <p:cNvSpPr/>
              <p:nvPr/>
            </p:nvSpPr>
            <p:spPr>
              <a:xfrm rot="16200000">
                <a:off x="1653120" y="4554000"/>
                <a:ext cx="412200" cy="4107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650" name="TextBox 18"/>
              <p:cNvSpPr/>
              <p:nvPr/>
            </p:nvSpPr>
            <p:spPr>
              <a:xfrm rot="16200000">
                <a:off x="3135960" y="4631760"/>
                <a:ext cx="410040" cy="4107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pic>
            <p:nvPicPr>
              <p:cNvPr id="651" name="Picture 3" descr=""/>
              <p:cNvPicPr/>
              <p:nvPr/>
            </p:nvPicPr>
            <p:blipFill>
              <a:blip r:embed="rId5"/>
              <a:stretch/>
            </p:blipFill>
            <p:spPr>
              <a:xfrm>
                <a:off x="448200" y="969120"/>
                <a:ext cx="6308640" cy="1379160"/>
              </a:xfrm>
              <a:prstGeom prst="rect">
                <a:avLst/>
              </a:prstGeom>
              <a:noFill/>
              <a:ln w="0">
                <a:noFill/>
              </a:ln>
            </p:spPr>
          </p:pic>
          <p:pic>
            <p:nvPicPr>
              <p:cNvPr id="652" name="Picture 4" descr=""/>
              <p:cNvPicPr/>
              <p:nvPr/>
            </p:nvPicPr>
            <p:blipFill>
              <a:blip r:embed="rId6"/>
              <a:stretch/>
            </p:blipFill>
            <p:spPr>
              <a:xfrm>
                <a:off x="5472720" y="2716560"/>
                <a:ext cx="3039120" cy="1342440"/>
              </a:xfrm>
              <a:prstGeom prst="rect">
                <a:avLst/>
              </a:prstGeom>
              <a:noFill/>
              <a:ln w="0">
                <a:noFill/>
              </a:ln>
            </p:spPr>
          </p:pic>
          <p:cxnSp>
            <p:nvCxnSpPr>
              <p:cNvPr id="653" name="Straight Arrow Connector 21"/>
              <p:cNvCxnSpPr/>
              <p:nvPr/>
            </p:nvCxnSpPr>
            <p:spPr>
              <a:xfrm>
                <a:off x="4785840" y="1443240"/>
                <a:ext cx="852120" cy="1364400"/>
              </a:xfrm>
              <a:prstGeom prst="straightConnector1">
                <a:avLst/>
              </a:prstGeom>
              <a:ln cap="rnd" w="22225">
                <a:solidFill>
                  <a:srgbClr val="ff0000"/>
                </a:solidFill>
                <a:round/>
                <a:tailEnd len="med" type="arrow" w="med"/>
              </a:ln>
            </p:spPr>
          </p:cxnSp>
          <p:sp>
            <p:nvSpPr>
              <p:cNvPr id="654" name="TextBox 26"/>
              <p:cNvSpPr/>
              <p:nvPr/>
            </p:nvSpPr>
            <p:spPr>
              <a:xfrm>
                <a:off x="5062320" y="2440800"/>
                <a:ext cx="4100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55" name="TextBox 27"/>
              <p:cNvSpPr/>
              <p:nvPr/>
            </p:nvSpPr>
            <p:spPr>
              <a:xfrm rot="16200000">
                <a:off x="4819680" y="1334520"/>
                <a:ext cx="412200" cy="41076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grpSp>
      </p:grpSp>
      <p:sp>
        <p:nvSpPr>
          <p:cNvPr id="656"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fix</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657" name="Picture 2" descr=""/>
          <p:cNvPicPr/>
          <p:nvPr/>
        </p:nvPicPr>
        <p:blipFill>
          <a:blip r:embed="rId1"/>
          <a:stretch/>
        </p:blipFill>
        <p:spPr>
          <a:xfrm>
            <a:off x="910080" y="1941840"/>
            <a:ext cx="11483640" cy="4686120"/>
          </a:xfrm>
          <a:prstGeom prst="rect">
            <a:avLst/>
          </a:prstGeom>
          <a:noFill/>
          <a:ln w="0">
            <a:noFill/>
          </a:ln>
        </p:spPr>
      </p:pic>
      <p:sp>
        <p:nvSpPr>
          <p:cNvPr id="658" name="Title 1"/>
          <p:cNvSpPr/>
          <p:nvPr/>
        </p:nvSpPr>
        <p:spPr>
          <a:xfrm>
            <a:off x="0" y="700920"/>
            <a:ext cx="2111040" cy="1053720"/>
          </a:xfrm>
          <a:prstGeom prst="rect">
            <a:avLst/>
          </a:prstGeom>
          <a:solidFill>
            <a:srgbClr val="ff0000"/>
          </a:solidFill>
          <a:ln w="0">
            <a:solidFill>
              <a:srgbClr val="002060"/>
            </a:solidFill>
          </a:ln>
        </p:spPr>
        <p:style>
          <a:lnRef idx="0"/>
          <a:fillRef idx="0"/>
          <a:effectRef idx="0"/>
          <a:fontRef idx="minor"/>
        </p:style>
        <p:txBody>
          <a:bodyPr lIns="90000" rIns="90000" tIns="45000" bIns="45000" anchor="ctr">
            <a:normAutofit/>
          </a:bodyPr>
          <a:p>
            <a:pPr algn="ctr" defTabSz="457200">
              <a:lnSpc>
                <a:spcPct val="100000"/>
              </a:lnSpc>
            </a:pPr>
            <a:r>
              <a:rPr b="1" lang="en-AU" sz="4400" strike="noStrike" u="none">
                <a:solidFill>
                  <a:schemeClr val="dk1"/>
                </a:solidFill>
                <a:effectLst/>
                <a:uFillTx/>
                <a:latin typeface="Century Gothic"/>
              </a:rPr>
              <a:t>Or…</a:t>
            </a:r>
            <a:endParaRPr b="0" lang="en-US" sz="4400" strike="noStrike" u="none">
              <a:solidFill>
                <a:srgbClr val="ffffff"/>
              </a:solidFill>
              <a:effectLst/>
              <a:uFillTx/>
              <a:latin typeface="Arial"/>
            </a:endParaRPr>
          </a:p>
        </p:txBody>
      </p:sp>
      <p:sp>
        <p:nvSpPr>
          <p:cNvPr id="659"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fix</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grpSp>
        <p:nvGrpSpPr>
          <p:cNvPr id="660" name="Group 19"/>
          <p:cNvGrpSpPr/>
          <p:nvPr/>
        </p:nvGrpSpPr>
        <p:grpSpPr>
          <a:xfrm>
            <a:off x="930960" y="797040"/>
            <a:ext cx="6354720" cy="3663000"/>
            <a:chOff x="930960" y="797040"/>
            <a:chExt cx="6354720" cy="3663000"/>
          </a:xfrm>
        </p:grpSpPr>
        <p:pic>
          <p:nvPicPr>
            <p:cNvPr id="661" name="Picture 2" descr=""/>
            <p:cNvPicPr/>
            <p:nvPr/>
          </p:nvPicPr>
          <p:blipFill>
            <a:blip r:embed="rId1"/>
            <a:stretch/>
          </p:blipFill>
          <p:spPr>
            <a:xfrm>
              <a:off x="5019120" y="3192840"/>
              <a:ext cx="1451160" cy="724680"/>
            </a:xfrm>
            <a:prstGeom prst="rect">
              <a:avLst/>
            </a:prstGeom>
            <a:noFill/>
            <a:ln w="0">
              <a:noFill/>
            </a:ln>
          </p:spPr>
        </p:pic>
        <p:pic>
          <p:nvPicPr>
            <p:cNvPr id="662" name="Picture 3" descr=""/>
            <p:cNvPicPr/>
            <p:nvPr/>
          </p:nvPicPr>
          <p:blipFill>
            <a:blip r:embed="rId2"/>
            <a:stretch/>
          </p:blipFill>
          <p:spPr>
            <a:xfrm>
              <a:off x="2311920" y="3472200"/>
              <a:ext cx="539280" cy="541440"/>
            </a:xfrm>
            <a:prstGeom prst="rect">
              <a:avLst/>
            </a:prstGeom>
            <a:noFill/>
            <a:ln w="0">
              <a:noFill/>
            </a:ln>
          </p:spPr>
        </p:pic>
        <p:pic>
          <p:nvPicPr>
            <p:cNvPr id="663" name="Picture 4" descr=""/>
            <p:cNvPicPr/>
            <p:nvPr/>
          </p:nvPicPr>
          <p:blipFill>
            <a:blip r:embed="rId3"/>
            <a:stretch/>
          </p:blipFill>
          <p:spPr>
            <a:xfrm>
              <a:off x="2844000" y="3469680"/>
              <a:ext cx="513360" cy="553680"/>
            </a:xfrm>
            <a:prstGeom prst="rect">
              <a:avLst/>
            </a:prstGeom>
            <a:noFill/>
            <a:ln w="0">
              <a:noFill/>
            </a:ln>
          </p:spPr>
        </p:pic>
        <p:pic>
          <p:nvPicPr>
            <p:cNvPr id="664" name="Picture 5" descr=""/>
            <p:cNvPicPr/>
            <p:nvPr/>
          </p:nvPicPr>
          <p:blipFill>
            <a:blip r:embed="rId4"/>
            <a:stretch/>
          </p:blipFill>
          <p:spPr>
            <a:xfrm>
              <a:off x="3357360" y="3472200"/>
              <a:ext cx="383760" cy="547560"/>
            </a:xfrm>
            <a:prstGeom prst="rect">
              <a:avLst/>
            </a:prstGeom>
            <a:noFill/>
            <a:ln w="0">
              <a:noFill/>
            </a:ln>
          </p:spPr>
        </p:pic>
        <p:sp>
          <p:nvSpPr>
            <p:cNvPr id="665" name="TextBox 9"/>
            <p:cNvSpPr/>
            <p:nvPr/>
          </p:nvSpPr>
          <p:spPr>
            <a:xfrm>
              <a:off x="4775040" y="3912120"/>
              <a:ext cx="2510640" cy="2754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200" strike="noStrike" u="none">
                  <a:solidFill>
                    <a:srgbClr val="ff0000"/>
                  </a:solidFill>
                  <a:effectLst/>
                  <a:uFillTx/>
                  <a:latin typeface="Calibri"/>
                </a:rPr>
                <a:t>SUBJECTS TABLE (key = Subject)</a:t>
              </a:r>
              <a:endParaRPr b="0" lang="en-US" sz="1200" strike="noStrike" u="none">
                <a:solidFill>
                  <a:srgbClr val="000000"/>
                </a:solidFill>
                <a:effectLst/>
                <a:uFillTx/>
                <a:latin typeface="Arial"/>
              </a:endParaRPr>
            </a:p>
          </p:txBody>
        </p:sp>
        <p:sp>
          <p:nvSpPr>
            <p:cNvPr id="666" name="TextBox 10"/>
            <p:cNvSpPr/>
            <p:nvPr/>
          </p:nvSpPr>
          <p:spPr>
            <a:xfrm>
              <a:off x="2311920" y="4030560"/>
              <a:ext cx="2510640" cy="42948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100" strike="noStrike" u="none">
                  <a:solidFill>
                    <a:srgbClr val="ff0000"/>
                  </a:solidFill>
                  <a:effectLst/>
                  <a:uFillTx/>
                  <a:latin typeface="Calibri"/>
                </a:rPr>
                <a:t>RESULTS TABLE (key = StudentID+Subject)</a:t>
              </a:r>
              <a:endParaRPr b="0" lang="en-US" sz="1100" strike="noStrike" u="none">
                <a:solidFill>
                  <a:srgbClr val="000000"/>
                </a:solidFill>
                <a:effectLst/>
                <a:uFillTx/>
                <a:latin typeface="Arial"/>
              </a:endParaRPr>
            </a:p>
          </p:txBody>
        </p:sp>
        <p:cxnSp>
          <p:nvCxnSpPr>
            <p:cNvPr id="667" name="Straight Arrow Connector 12"/>
            <p:cNvCxnSpPr/>
            <p:nvPr/>
          </p:nvCxnSpPr>
          <p:spPr>
            <a:xfrm flipH="1" flipV="1">
              <a:off x="2154600" y="1796040"/>
              <a:ext cx="427680" cy="1675440"/>
            </a:xfrm>
            <a:prstGeom prst="straightConnector1">
              <a:avLst/>
            </a:prstGeom>
            <a:ln cap="rnd" w="22225">
              <a:solidFill>
                <a:srgbClr val="ff0000"/>
              </a:solidFill>
              <a:round/>
              <a:tailEnd len="med" type="arrow" w="med"/>
            </a:ln>
          </p:spPr>
        </p:cxnSp>
        <p:cxnSp>
          <p:nvCxnSpPr>
            <p:cNvPr id="668" name="Straight Arrow Connector 14"/>
            <p:cNvCxnSpPr/>
            <p:nvPr/>
          </p:nvCxnSpPr>
          <p:spPr>
            <a:xfrm flipV="1">
              <a:off x="3101760" y="3462840"/>
              <a:ext cx="1917720" cy="6840"/>
            </a:xfrm>
            <a:prstGeom prst="straightConnector1">
              <a:avLst/>
            </a:prstGeom>
            <a:ln cap="rnd" w="22225">
              <a:solidFill>
                <a:srgbClr val="ff0000"/>
              </a:solidFill>
              <a:round/>
              <a:tailEnd len="med" type="arrow" w="med"/>
            </a:ln>
          </p:spPr>
        </p:cxnSp>
        <p:sp>
          <p:nvSpPr>
            <p:cNvPr id="669" name="TextBox 15"/>
            <p:cNvSpPr/>
            <p:nvPr/>
          </p:nvSpPr>
          <p:spPr>
            <a:xfrm>
              <a:off x="2194200" y="1843560"/>
              <a:ext cx="195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70" name="TextBox 16"/>
            <p:cNvSpPr/>
            <p:nvPr/>
          </p:nvSpPr>
          <p:spPr>
            <a:xfrm>
              <a:off x="4822920" y="3286080"/>
              <a:ext cx="195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71" name="TextBox 17"/>
            <p:cNvSpPr/>
            <p:nvPr/>
          </p:nvSpPr>
          <p:spPr>
            <a:xfrm rot="16200000">
              <a:off x="2494080" y="3147840"/>
              <a:ext cx="195840" cy="4363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672" name="TextBox 18"/>
            <p:cNvSpPr/>
            <p:nvPr/>
          </p:nvSpPr>
          <p:spPr>
            <a:xfrm rot="16200000">
              <a:off x="3199680" y="3187800"/>
              <a:ext cx="195840" cy="4363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pic>
          <p:nvPicPr>
            <p:cNvPr id="673" name="Picture 3" descr=""/>
            <p:cNvPicPr/>
            <p:nvPr/>
          </p:nvPicPr>
          <p:blipFill>
            <a:blip r:embed="rId5"/>
            <a:stretch/>
          </p:blipFill>
          <p:spPr>
            <a:xfrm>
              <a:off x="930960" y="797040"/>
              <a:ext cx="3775320" cy="1146960"/>
            </a:xfrm>
            <a:prstGeom prst="rect">
              <a:avLst/>
            </a:prstGeom>
            <a:noFill/>
            <a:ln w="0">
              <a:noFill/>
            </a:ln>
          </p:spPr>
        </p:pic>
        <p:pic>
          <p:nvPicPr>
            <p:cNvPr id="674" name="Picture 4" descr=""/>
            <p:cNvPicPr/>
            <p:nvPr/>
          </p:nvPicPr>
          <p:blipFill>
            <a:blip r:embed="rId6"/>
            <a:stretch/>
          </p:blipFill>
          <p:spPr>
            <a:xfrm>
              <a:off x="4312800" y="2029320"/>
              <a:ext cx="2297160" cy="1078560"/>
            </a:xfrm>
            <a:prstGeom prst="rect">
              <a:avLst/>
            </a:prstGeom>
            <a:noFill/>
            <a:ln w="0">
              <a:noFill/>
            </a:ln>
          </p:spPr>
        </p:pic>
        <p:cxnSp>
          <p:nvCxnSpPr>
            <p:cNvPr id="675" name="Straight Arrow Connector 21"/>
            <p:cNvCxnSpPr/>
            <p:nvPr/>
          </p:nvCxnSpPr>
          <p:spPr>
            <a:xfrm>
              <a:off x="3984840" y="1572120"/>
              <a:ext cx="406080" cy="691200"/>
            </a:xfrm>
            <a:prstGeom prst="straightConnector1">
              <a:avLst/>
            </a:prstGeom>
            <a:ln cap="rnd" w="22225">
              <a:solidFill>
                <a:srgbClr val="ff0000"/>
              </a:solidFill>
              <a:round/>
              <a:tailEnd len="med" type="arrow" w="med"/>
            </a:ln>
          </p:spPr>
        </p:cxnSp>
        <p:sp>
          <p:nvSpPr>
            <p:cNvPr id="676" name="TextBox 26"/>
            <p:cNvSpPr/>
            <p:nvPr/>
          </p:nvSpPr>
          <p:spPr>
            <a:xfrm>
              <a:off x="4116600" y="2209320"/>
              <a:ext cx="19584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77" name="TextBox 27"/>
            <p:cNvSpPr/>
            <p:nvPr/>
          </p:nvSpPr>
          <p:spPr>
            <a:xfrm rot="16200000">
              <a:off x="3996360" y="1472760"/>
              <a:ext cx="195840" cy="4363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grpSp>
      <p:pic>
        <p:nvPicPr>
          <p:cNvPr id="678" name="Picture 2" descr=""/>
          <p:cNvPicPr/>
          <p:nvPr/>
        </p:nvPicPr>
        <p:blipFill>
          <a:blip r:embed="rId7"/>
          <a:stretch/>
        </p:blipFill>
        <p:spPr>
          <a:xfrm>
            <a:off x="4816440" y="4292640"/>
            <a:ext cx="5851080" cy="2387160"/>
          </a:xfrm>
          <a:prstGeom prst="rect">
            <a:avLst/>
          </a:prstGeom>
          <a:noFill/>
          <a:ln w="0">
            <a:noFill/>
          </a:ln>
        </p:spPr>
      </p:pic>
      <p:sp>
        <p:nvSpPr>
          <p:cNvPr id="679" name="Title 1"/>
          <p:cNvSpPr/>
          <p:nvPr/>
        </p:nvSpPr>
        <p:spPr>
          <a:xfrm>
            <a:off x="2279520" y="4365720"/>
            <a:ext cx="2555640" cy="1142640"/>
          </a:xfrm>
          <a:prstGeom prst="rect">
            <a:avLst/>
          </a:prstGeom>
          <a:noFill/>
          <a:ln w="0">
            <a:noFill/>
          </a:ln>
        </p:spPr>
        <p:style>
          <a:lnRef idx="0"/>
          <a:fillRef idx="0"/>
          <a:effectRef idx="0"/>
          <a:fontRef idx="minor"/>
        </p:style>
        <p:txBody>
          <a:bodyPr lIns="90000" rIns="90000" tIns="45000" bIns="45000" anchor="ctr">
            <a:normAutofit/>
          </a:bodyPr>
          <a:p>
            <a:pPr algn="ctr" defTabSz="457200">
              <a:lnSpc>
                <a:spcPct val="100000"/>
              </a:lnSpc>
            </a:pPr>
            <a:r>
              <a:rPr b="0" lang="en-AU" sz="4400" strike="noStrike" u="none">
                <a:solidFill>
                  <a:schemeClr val="dk1"/>
                </a:solidFill>
                <a:effectLst/>
                <a:uFillTx/>
                <a:latin typeface="Century Gothic"/>
              </a:rPr>
              <a:t>Or…</a:t>
            </a:r>
            <a:endParaRPr b="0" lang="en-US" sz="4400" strike="noStrike" u="none">
              <a:solidFill>
                <a:srgbClr val="000000"/>
              </a:solidFill>
              <a:effectLst/>
              <a:uFillTx/>
              <a:latin typeface="Arial"/>
            </a:endParaRPr>
          </a:p>
        </p:txBody>
      </p:sp>
      <p:sp>
        <p:nvSpPr>
          <p:cNvPr id="680"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entury Gothic"/>
              </a:rPr>
              <a:t>3</a:t>
            </a:r>
            <a:r>
              <a:rPr b="1" lang="en-US" sz="6000" strike="noStrike" u="none">
                <a:solidFill>
                  <a:srgbClr val="002060"/>
                </a:solidFill>
                <a:effectLst/>
                <a:uFillTx/>
                <a:latin typeface="comic"/>
              </a:rPr>
              <a:t>NF fix</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681" name="PlaceHolder 1"/>
          <p:cNvSpPr>
            <a:spLocks noGrp="1"/>
          </p:cNvSpPr>
          <p:nvPr>
            <p:ph type="title"/>
          </p:nvPr>
        </p:nvSpPr>
        <p:spPr>
          <a:xfrm>
            <a:off x="1981080" y="0"/>
            <a:ext cx="8229240" cy="1267920"/>
          </a:xfrm>
          <a:prstGeom prst="rect">
            <a:avLst/>
          </a:prstGeom>
          <a:noFill/>
          <a:ln w="0">
            <a:noFill/>
          </a:ln>
        </p:spPr>
        <p:txBody>
          <a:bodyPr lIns="91440" rIns="91440" tIns="45720" bIns="45720" anchor="t">
            <a:noAutofit/>
          </a:bodyPr>
          <a:p>
            <a:pPr indent="0" algn="ctr" defTabSz="457200">
              <a:lnSpc>
                <a:spcPct val="100000"/>
              </a:lnSpc>
              <a:buNone/>
            </a:pPr>
            <a:r>
              <a:rPr b="1" lang="en-AU" sz="4400" strike="noStrike" u="none">
                <a:solidFill>
                  <a:srgbClr val="1b5ad7"/>
                </a:solidFill>
                <a:effectLst/>
                <a:uFillTx/>
                <a:latin typeface="Century Gothic"/>
              </a:rPr>
              <a:t>The Reveal</a:t>
            </a:r>
            <a:endParaRPr b="0" lang="en-US" sz="4400" strike="noStrike" u="none">
              <a:solidFill>
                <a:schemeClr val="dk1"/>
              </a:solidFill>
              <a:effectLst/>
              <a:uFillTx/>
              <a:latin typeface="Century Gothic"/>
            </a:endParaRPr>
          </a:p>
        </p:txBody>
      </p:sp>
      <p:sp>
        <p:nvSpPr>
          <p:cNvPr id="682" name="Title 1"/>
          <p:cNvSpPr/>
          <p:nvPr/>
        </p:nvSpPr>
        <p:spPr>
          <a:xfrm>
            <a:off x="203040" y="-360"/>
            <a:ext cx="2555640" cy="711000"/>
          </a:xfrm>
          <a:prstGeom prst="rect">
            <a:avLst/>
          </a:prstGeom>
          <a:solidFill>
            <a:srgbClr val="00b0f0"/>
          </a:solidFill>
          <a:ln w="0">
            <a:noFill/>
          </a:ln>
        </p:spPr>
        <p:style>
          <a:lnRef idx="0"/>
          <a:fillRef idx="0"/>
          <a:effectRef idx="0"/>
          <a:fontRef idx="minor"/>
        </p:style>
        <p:txBody>
          <a:bodyPr lIns="90000" rIns="90000" tIns="45000" bIns="45000" anchor="ctr">
            <a:normAutofit lnSpcReduction="9999"/>
          </a:bodyPr>
          <a:p>
            <a:pPr algn="ctr" defTabSz="457200">
              <a:lnSpc>
                <a:spcPct val="100000"/>
              </a:lnSpc>
            </a:pPr>
            <a:r>
              <a:rPr b="0" lang="en-AU" sz="4400" strike="noStrike" u="none">
                <a:solidFill>
                  <a:srgbClr val="ff0000"/>
                </a:solidFill>
                <a:effectLst/>
                <a:uFillTx/>
                <a:latin typeface="Century Gothic"/>
              </a:rPr>
              <a:t>Before…</a:t>
            </a:r>
            <a:endParaRPr b="0" lang="en-US" sz="4400" strike="noStrike" u="none">
              <a:solidFill>
                <a:srgbClr val="000000"/>
              </a:solidFill>
              <a:effectLst/>
              <a:uFillTx/>
              <a:latin typeface="Arial"/>
            </a:endParaRPr>
          </a:p>
        </p:txBody>
      </p:sp>
      <p:pic>
        <p:nvPicPr>
          <p:cNvPr id="683" name="Picture 2" descr=""/>
          <p:cNvPicPr/>
          <p:nvPr/>
        </p:nvPicPr>
        <p:blipFill>
          <a:blip r:embed="rId1"/>
          <a:stretch/>
        </p:blipFill>
        <p:spPr>
          <a:xfrm>
            <a:off x="633240" y="848520"/>
            <a:ext cx="11638440" cy="1418760"/>
          </a:xfrm>
          <a:prstGeom prst="rect">
            <a:avLst/>
          </a:prstGeom>
          <a:noFill/>
          <a:ln w="0">
            <a:noFill/>
          </a:ln>
        </p:spPr>
      </p:pic>
      <p:sp>
        <p:nvSpPr>
          <p:cNvPr id="684" name="Title 1"/>
          <p:cNvSpPr/>
          <p:nvPr/>
        </p:nvSpPr>
        <p:spPr>
          <a:xfrm>
            <a:off x="261000" y="2267280"/>
            <a:ext cx="2555640" cy="709200"/>
          </a:xfrm>
          <a:prstGeom prst="rect">
            <a:avLst/>
          </a:prstGeom>
          <a:solidFill>
            <a:schemeClr val="accent2">
              <a:lumMod val="75000"/>
            </a:schemeClr>
          </a:solidFill>
          <a:ln w="0">
            <a:noFill/>
          </a:ln>
        </p:spPr>
        <p:style>
          <a:lnRef idx="0"/>
          <a:fillRef idx="0"/>
          <a:effectRef idx="0"/>
          <a:fontRef idx="minor"/>
        </p:style>
        <p:txBody>
          <a:bodyPr lIns="90000" rIns="90000" tIns="45000" bIns="45000" anchor="ctr">
            <a:normAutofit lnSpcReduction="9999"/>
          </a:bodyPr>
          <a:p>
            <a:pPr algn="ctr" defTabSz="457200">
              <a:lnSpc>
                <a:spcPct val="100000"/>
              </a:lnSpc>
            </a:pPr>
            <a:r>
              <a:rPr b="0" lang="en-AU" sz="4400" strike="noStrike" u="none">
                <a:solidFill>
                  <a:srgbClr val="ff0000"/>
                </a:solidFill>
                <a:effectLst/>
                <a:uFillTx/>
                <a:latin typeface="Century Gothic"/>
              </a:rPr>
              <a:t>After…</a:t>
            </a:r>
            <a:endParaRPr b="0" lang="en-US" sz="4400" strike="noStrike" u="none">
              <a:solidFill>
                <a:srgbClr val="ffffff"/>
              </a:solidFill>
              <a:effectLst/>
              <a:uFillTx/>
              <a:latin typeface="Arial"/>
            </a:endParaRPr>
          </a:p>
        </p:txBody>
      </p:sp>
      <p:pic>
        <p:nvPicPr>
          <p:cNvPr id="685" name="Picture 2" descr=""/>
          <p:cNvPicPr/>
          <p:nvPr/>
        </p:nvPicPr>
        <p:blipFill>
          <a:blip r:embed="rId2"/>
          <a:stretch/>
        </p:blipFill>
        <p:spPr>
          <a:xfrm>
            <a:off x="8183880" y="4797360"/>
            <a:ext cx="3678840" cy="1549080"/>
          </a:xfrm>
          <a:prstGeom prst="rect">
            <a:avLst/>
          </a:prstGeom>
          <a:noFill/>
          <a:ln w="0">
            <a:noFill/>
          </a:ln>
        </p:spPr>
      </p:pic>
      <p:grpSp>
        <p:nvGrpSpPr>
          <p:cNvPr id="686" name="Group 1"/>
          <p:cNvGrpSpPr/>
          <p:nvPr/>
        </p:nvGrpSpPr>
        <p:grpSpPr>
          <a:xfrm>
            <a:off x="1826280" y="5479560"/>
            <a:ext cx="3411000" cy="1126080"/>
            <a:chOff x="1826280" y="5479560"/>
            <a:chExt cx="3411000" cy="1126080"/>
          </a:xfrm>
        </p:grpSpPr>
        <p:pic>
          <p:nvPicPr>
            <p:cNvPr id="687" name="Picture 3" descr=""/>
            <p:cNvPicPr/>
            <p:nvPr/>
          </p:nvPicPr>
          <p:blipFill>
            <a:blip r:embed="rId3"/>
            <a:stretch/>
          </p:blipFill>
          <p:spPr>
            <a:xfrm>
              <a:off x="1826280" y="5483520"/>
              <a:ext cx="1287360" cy="1101240"/>
            </a:xfrm>
            <a:prstGeom prst="rect">
              <a:avLst/>
            </a:prstGeom>
            <a:noFill/>
            <a:ln w="0">
              <a:noFill/>
            </a:ln>
          </p:spPr>
        </p:pic>
        <p:pic>
          <p:nvPicPr>
            <p:cNvPr id="688" name="Picture 4" descr=""/>
            <p:cNvPicPr/>
            <p:nvPr/>
          </p:nvPicPr>
          <p:blipFill>
            <a:blip r:embed="rId4"/>
            <a:stretch/>
          </p:blipFill>
          <p:spPr>
            <a:xfrm>
              <a:off x="3095640" y="5479560"/>
              <a:ext cx="1225440" cy="1126080"/>
            </a:xfrm>
            <a:prstGeom prst="rect">
              <a:avLst/>
            </a:prstGeom>
            <a:noFill/>
            <a:ln w="0">
              <a:noFill/>
            </a:ln>
          </p:spPr>
        </p:pic>
        <p:pic>
          <p:nvPicPr>
            <p:cNvPr id="689" name="Picture 5" descr=""/>
            <p:cNvPicPr/>
            <p:nvPr/>
          </p:nvPicPr>
          <p:blipFill>
            <a:blip r:embed="rId5"/>
            <a:stretch/>
          </p:blipFill>
          <p:spPr>
            <a:xfrm>
              <a:off x="4321440" y="5483520"/>
              <a:ext cx="915840" cy="1113480"/>
            </a:xfrm>
            <a:prstGeom prst="rect">
              <a:avLst/>
            </a:prstGeom>
            <a:noFill/>
            <a:ln w="0">
              <a:noFill/>
            </a:ln>
          </p:spPr>
        </p:pic>
      </p:grpSp>
      <p:sp>
        <p:nvSpPr>
          <p:cNvPr id="690" name="TextBox 31"/>
          <p:cNvSpPr/>
          <p:nvPr/>
        </p:nvSpPr>
        <p:spPr>
          <a:xfrm>
            <a:off x="1825920" y="6592320"/>
            <a:ext cx="2746080" cy="2754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200" strike="noStrike" u="none">
                <a:solidFill>
                  <a:srgbClr val="ff0000"/>
                </a:solidFill>
                <a:effectLst/>
                <a:uFillTx/>
                <a:latin typeface="Calibri"/>
              </a:rPr>
              <a:t>RESULTS TABLE (key = StudentID+Subject)</a:t>
            </a:r>
            <a:endParaRPr b="0" lang="en-US" sz="1200" strike="noStrike" u="none">
              <a:solidFill>
                <a:srgbClr val="000000"/>
              </a:solidFill>
              <a:effectLst/>
              <a:uFillTx/>
              <a:latin typeface="Arial"/>
            </a:endParaRPr>
          </a:p>
        </p:txBody>
      </p:sp>
      <p:cxnSp>
        <p:nvCxnSpPr>
          <p:cNvPr id="691" name="Straight Arrow Connector 32"/>
          <p:cNvCxnSpPr/>
          <p:nvPr/>
        </p:nvCxnSpPr>
        <p:spPr>
          <a:xfrm flipH="1" flipV="1">
            <a:off x="3935160" y="4508280"/>
            <a:ext cx="268560" cy="1116360"/>
          </a:xfrm>
          <a:prstGeom prst="straightConnector1">
            <a:avLst/>
          </a:prstGeom>
          <a:ln cap="rnd" w="22225">
            <a:solidFill>
              <a:srgbClr val="ff0000"/>
            </a:solidFill>
            <a:round/>
            <a:tailEnd len="med" type="arrow" w="med"/>
          </a:ln>
        </p:spPr>
      </p:cxnSp>
      <p:cxnSp>
        <p:nvCxnSpPr>
          <p:cNvPr id="692" name="Straight Arrow Connector 33"/>
          <p:cNvCxnSpPr/>
          <p:nvPr/>
        </p:nvCxnSpPr>
        <p:spPr>
          <a:xfrm flipV="1">
            <a:off x="5155920" y="5216400"/>
            <a:ext cx="3027960" cy="405000"/>
          </a:xfrm>
          <a:prstGeom prst="straightConnector1">
            <a:avLst/>
          </a:prstGeom>
          <a:ln cap="rnd" w="22225">
            <a:solidFill>
              <a:srgbClr val="ff0000"/>
            </a:solidFill>
            <a:round/>
            <a:tailEnd len="med" type="arrow" w="med"/>
          </a:ln>
        </p:spPr>
      </p:cxnSp>
      <p:sp>
        <p:nvSpPr>
          <p:cNvPr id="693" name="TextBox 34"/>
          <p:cNvSpPr/>
          <p:nvPr/>
        </p:nvSpPr>
        <p:spPr>
          <a:xfrm>
            <a:off x="3792600" y="465300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94" name="TextBox 35"/>
          <p:cNvSpPr/>
          <p:nvPr/>
        </p:nvSpPr>
        <p:spPr>
          <a:xfrm>
            <a:off x="7896240" y="479736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695" name="TextBox 36"/>
          <p:cNvSpPr/>
          <p:nvPr/>
        </p:nvSpPr>
        <p:spPr>
          <a:xfrm rot="16200000">
            <a:off x="4044240" y="5115960"/>
            <a:ext cx="35856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696" name="TextBox 37"/>
          <p:cNvSpPr/>
          <p:nvPr/>
        </p:nvSpPr>
        <p:spPr>
          <a:xfrm rot="16200000">
            <a:off x="5092560" y="529632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pic>
        <p:nvPicPr>
          <p:cNvPr id="697" name="Picture 3" descr=""/>
          <p:cNvPicPr/>
          <p:nvPr/>
        </p:nvPicPr>
        <p:blipFill>
          <a:blip r:embed="rId6"/>
          <a:stretch/>
        </p:blipFill>
        <p:spPr>
          <a:xfrm>
            <a:off x="383040" y="3069000"/>
            <a:ext cx="6874200" cy="1347120"/>
          </a:xfrm>
          <a:prstGeom prst="rect">
            <a:avLst/>
          </a:prstGeom>
          <a:noFill/>
          <a:ln w="0">
            <a:noFill/>
          </a:ln>
        </p:spPr>
      </p:pic>
      <p:pic>
        <p:nvPicPr>
          <p:cNvPr id="698" name="Picture 4" descr=""/>
          <p:cNvPicPr/>
          <p:nvPr/>
        </p:nvPicPr>
        <p:blipFill>
          <a:blip r:embed="rId7"/>
          <a:stretch/>
        </p:blipFill>
        <p:spPr>
          <a:xfrm>
            <a:off x="8323560" y="2490480"/>
            <a:ext cx="3882600" cy="1536840"/>
          </a:xfrm>
          <a:prstGeom prst="rect">
            <a:avLst/>
          </a:prstGeom>
          <a:noFill/>
          <a:ln w="0">
            <a:noFill/>
          </a:ln>
        </p:spPr>
      </p:pic>
      <p:cxnSp>
        <p:nvCxnSpPr>
          <p:cNvPr id="699" name="Straight Arrow Connector 40"/>
          <p:cNvCxnSpPr/>
          <p:nvPr/>
        </p:nvCxnSpPr>
        <p:spPr>
          <a:xfrm flipV="1">
            <a:off x="6862680" y="3655800"/>
            <a:ext cx="1460880" cy="505080"/>
          </a:xfrm>
          <a:prstGeom prst="straightConnector1">
            <a:avLst/>
          </a:prstGeom>
          <a:ln cap="rnd" w="22225">
            <a:solidFill>
              <a:srgbClr val="ff0000"/>
            </a:solidFill>
            <a:round/>
            <a:tailEnd len="med" type="arrow" w="med"/>
          </a:ln>
        </p:spPr>
      </p:cxnSp>
      <p:sp>
        <p:nvSpPr>
          <p:cNvPr id="700" name="TextBox 41"/>
          <p:cNvSpPr/>
          <p:nvPr/>
        </p:nvSpPr>
        <p:spPr>
          <a:xfrm>
            <a:off x="7967520" y="334800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1</a:t>
            </a:r>
            <a:endParaRPr b="0" lang="en-US" sz="1800" strike="noStrike" u="none">
              <a:solidFill>
                <a:srgbClr val="000000"/>
              </a:solidFill>
              <a:effectLst/>
              <a:uFillTx/>
              <a:latin typeface="Arial"/>
            </a:endParaRPr>
          </a:p>
        </p:txBody>
      </p:sp>
      <p:sp>
        <p:nvSpPr>
          <p:cNvPr id="701" name="TextBox 42"/>
          <p:cNvSpPr/>
          <p:nvPr/>
        </p:nvSpPr>
        <p:spPr>
          <a:xfrm rot="16200000">
            <a:off x="6892920" y="3785040"/>
            <a:ext cx="360000" cy="36792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800" strike="noStrike" u="none">
                <a:solidFill>
                  <a:schemeClr val="dk1"/>
                </a:solidFill>
                <a:effectLst/>
                <a:uFillTx/>
                <a:latin typeface="Calibri"/>
              </a:rPr>
              <a:t>8</a:t>
            </a:r>
            <a:endParaRPr b="0" lang="en-US" sz="1800" strike="noStrike" u="none">
              <a:solidFill>
                <a:srgbClr val="000000"/>
              </a:solidFill>
              <a:effectLst/>
              <a:uFillTx/>
              <a:latin typeface="Arial"/>
            </a:endParaRPr>
          </a:p>
        </p:txBody>
      </p:sp>
      <p:sp>
        <p:nvSpPr>
          <p:cNvPr id="702" name="TextBox 48"/>
          <p:cNvSpPr/>
          <p:nvPr/>
        </p:nvSpPr>
        <p:spPr>
          <a:xfrm>
            <a:off x="8327880" y="6404760"/>
            <a:ext cx="2231640" cy="2754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AU" sz="1200" strike="noStrike" u="none">
                <a:solidFill>
                  <a:srgbClr val="ff0000"/>
                </a:solidFill>
                <a:effectLst/>
                <a:uFillTx/>
                <a:latin typeface="Calibri"/>
              </a:rPr>
              <a:t>SUBJECTS TABLE (key = Subject)</a:t>
            </a:r>
            <a:endParaRPr b="0" lang="en-US" sz="1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03" name="PlaceHolder 1"/>
          <p:cNvSpPr>
            <a:spLocks noGrp="1"/>
          </p:cNvSpPr>
          <p:nvPr>
            <p:ph/>
          </p:nvPr>
        </p:nvSpPr>
        <p:spPr>
          <a:xfrm>
            <a:off x="711360" y="1194480"/>
            <a:ext cx="11480760" cy="5390640"/>
          </a:xfrm>
          <a:prstGeom prst="rect">
            <a:avLst/>
          </a:prstGeom>
          <a:noFill/>
          <a:ln w="0">
            <a:noFill/>
          </a:ln>
        </p:spPr>
        <p:txBody>
          <a:bodyPr lIns="91440" rIns="91440" tIns="45720" bIns="45720" anchor="t">
            <a:noAutofit/>
          </a:bodyPr>
          <a:p>
            <a:pPr marL="343080" indent="0" defTabSz="457200">
              <a:lnSpc>
                <a:spcPct val="90000"/>
              </a:lnSpc>
              <a:spcBef>
                <a:spcPts val="1001"/>
              </a:spcBef>
              <a:buNone/>
            </a:pPr>
            <a:r>
              <a:rPr b="0" lang="en-US" sz="4400" strike="noStrike" u="none">
                <a:solidFill>
                  <a:schemeClr val="dk1">
                    <a:lumMod val="75000"/>
                    <a:lumOff val="25000"/>
                  </a:schemeClr>
                </a:solidFill>
                <a:effectLst/>
                <a:uFillTx/>
                <a:latin typeface="Century Gothic"/>
              </a:rPr>
              <a:t>A relation R is in BCNF if and only if: </a:t>
            </a:r>
            <a:r>
              <a:rPr b="1" lang="en-US" sz="4400" strike="noStrike" u="none">
                <a:solidFill>
                  <a:srgbClr val="ff0000"/>
                </a:solidFill>
                <a:effectLst/>
                <a:uFillTx/>
                <a:latin typeface="Century Gothic"/>
              </a:rPr>
              <a:t>Whenever there is a Non-Trivial FD</a:t>
            </a:r>
            <a:br>
              <a:rPr sz="4400"/>
            </a:br>
            <a:r>
              <a:rPr b="1" lang="en-US" sz="4400" strike="noStrike" u="none">
                <a:solidFill>
                  <a:srgbClr val="ff0000"/>
                </a:solidFill>
                <a:effectLst/>
                <a:uFillTx/>
                <a:latin typeface="Century Gothic"/>
              </a:rPr>
              <a:t>X</a:t>
            </a:r>
            <a:r>
              <a:rPr b="1" lang="en-US" sz="4400" strike="noStrike" u="none" baseline="-25000">
                <a:solidFill>
                  <a:srgbClr val="ff0000"/>
                </a:solidFill>
                <a:effectLst/>
                <a:uFillTx/>
                <a:latin typeface="Century Gothic"/>
              </a:rPr>
              <a:t> </a:t>
            </a:r>
            <a:r>
              <a:rPr b="1" lang="en-US" sz="4400" strike="noStrike" u="none">
                <a:solidFill>
                  <a:srgbClr val="ff0000"/>
                </a:solidFill>
                <a:effectLst/>
                <a:uFillTx/>
                <a:latin typeface="Century Gothic"/>
              </a:rPr>
              <a:t>-&gt;Y for R, it is the case that:</a:t>
            </a:r>
            <a:br>
              <a:rPr sz="4400"/>
            </a:br>
            <a:r>
              <a:rPr b="1" lang="en-US" sz="4400" strike="noStrike" u="none">
                <a:solidFill>
                  <a:srgbClr val="ff0000"/>
                </a:solidFill>
                <a:effectLst/>
                <a:uFillTx/>
                <a:latin typeface="Century Gothic"/>
              </a:rPr>
              <a:t>{X} is a super-key for R</a:t>
            </a:r>
            <a:endParaRPr b="0" lang="en-US" sz="4400" strike="noStrike" u="none">
              <a:solidFill>
                <a:schemeClr val="dk1">
                  <a:lumMod val="75000"/>
                  <a:lumOff val="25000"/>
                </a:schemeClr>
              </a:solidFill>
              <a:effectLst/>
              <a:uFillTx/>
              <a:latin typeface="Century Gothic"/>
            </a:endParaRPr>
          </a:p>
          <a:p>
            <a:pPr indent="0" defTabSz="457200">
              <a:lnSpc>
                <a:spcPct val="90000"/>
              </a:lnSpc>
              <a:spcBef>
                <a:spcPts val="1001"/>
              </a:spcBef>
              <a:buNone/>
            </a:pPr>
            <a:endParaRPr b="0" lang="en-US" sz="4400" strike="noStrike" u="none">
              <a:solidFill>
                <a:schemeClr val="dk1">
                  <a:lumMod val="75000"/>
                  <a:lumOff val="25000"/>
                </a:schemeClr>
              </a:solidFill>
              <a:effectLst/>
              <a:uFillTx/>
              <a:latin typeface="Century Gothic"/>
            </a:endParaRPr>
          </a:p>
          <a:p>
            <a:pPr marL="343080" indent="0" defTabSz="457200">
              <a:lnSpc>
                <a:spcPct val="90000"/>
              </a:lnSpc>
              <a:spcBef>
                <a:spcPts val="1001"/>
              </a:spcBef>
              <a:buNone/>
            </a:pPr>
            <a:r>
              <a:rPr b="0" lang="en-US" sz="4400" strike="noStrike" u="none">
                <a:solidFill>
                  <a:schemeClr val="dk1">
                    <a:lumMod val="75000"/>
                    <a:lumOff val="25000"/>
                  </a:schemeClr>
                </a:solidFill>
                <a:effectLst/>
                <a:uFillTx/>
                <a:latin typeface="Century Gothic"/>
              </a:rPr>
              <a:t>That is: the left side of every Non-Trivial FD must be a super-key</a:t>
            </a:r>
            <a:endParaRPr b="0" lang="en-US" sz="4400" strike="noStrike" u="none">
              <a:solidFill>
                <a:schemeClr val="dk1">
                  <a:lumMod val="75000"/>
                  <a:lumOff val="25000"/>
                </a:schemeClr>
              </a:solidFill>
              <a:effectLst/>
              <a:uFillTx/>
              <a:latin typeface="Century Gothic"/>
            </a:endParaRPr>
          </a:p>
        </p:txBody>
      </p:sp>
      <p:sp>
        <p:nvSpPr>
          <p:cNvPr id="704" name="Title 8"/>
          <p:cNvSpPr/>
          <p:nvPr/>
        </p:nvSpPr>
        <p:spPr>
          <a:xfrm>
            <a:off x="0" y="10800"/>
            <a:ext cx="12191760" cy="880560"/>
          </a:xfrm>
          <a:prstGeom prst="rect">
            <a:avLst/>
          </a:prstGeom>
          <a:solidFill>
            <a:srgbClr val="ffc000"/>
          </a:solidFill>
          <a:ln w="0">
            <a:noFill/>
          </a:ln>
        </p:spPr>
        <p:style>
          <a:lnRef idx="0"/>
          <a:fillRef idx="0"/>
          <a:effectRef idx="0"/>
          <a:fontRef idx="minor"/>
        </p:style>
        <p:txBody>
          <a:bodyPr anchor="ctr">
            <a:noAutofit/>
          </a:bodyPr>
          <a:p>
            <a:pPr algn="ctr" defTabSz="457200">
              <a:lnSpc>
                <a:spcPct val="100000"/>
              </a:lnSpc>
            </a:pPr>
            <a:r>
              <a:rPr b="1" lang="en-US" sz="6000" strike="noStrike" u="none">
                <a:solidFill>
                  <a:srgbClr val="002060"/>
                </a:solidFill>
                <a:effectLst/>
                <a:uFillTx/>
                <a:latin typeface="comic"/>
              </a:rPr>
              <a:t>BCNF</a:t>
            </a:r>
            <a:endParaRPr b="0" lang="en-US" sz="6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533880" y="0"/>
            <a:ext cx="10210320" cy="1232640"/>
          </a:xfrm>
          <a:prstGeom prst="rect">
            <a:avLst/>
          </a:prstGeom>
          <a:noFill/>
          <a:ln w="0">
            <a:noFill/>
          </a:ln>
        </p:spPr>
        <p:txBody>
          <a:bodyPr lIns="91440" rIns="91440" tIns="45720" bIns="45720" anchor="t">
            <a:noAutofit/>
          </a:bodyPr>
          <a:p>
            <a:pPr indent="0" algn="ctr" defTabSz="457200">
              <a:lnSpc>
                <a:spcPct val="100000"/>
              </a:lnSpc>
              <a:buNone/>
            </a:pPr>
            <a:r>
              <a:rPr b="1" lang="en-US" sz="3600" strike="noStrike" u="none">
                <a:solidFill>
                  <a:srgbClr val="1b5ad7"/>
                </a:solidFill>
                <a:effectLst/>
                <a:uFillTx/>
                <a:latin typeface="Century Gothic"/>
              </a:rPr>
              <a:t>BCNF decomposition algorithm</a:t>
            </a:r>
            <a:br>
              <a:rPr sz="3600"/>
            </a:br>
            <a:r>
              <a:rPr b="1" lang="en-US" sz="3600" strike="noStrike" u="none">
                <a:solidFill>
                  <a:srgbClr val="1b5ad7"/>
                </a:solidFill>
                <a:effectLst/>
                <a:uFillTx/>
                <a:latin typeface="Century Gothic"/>
              </a:rPr>
              <a:t>(self studying)</a:t>
            </a:r>
            <a:endParaRPr b="0" lang="en-US" sz="3600" strike="noStrike" u="none">
              <a:solidFill>
                <a:schemeClr val="dk1"/>
              </a:solidFill>
              <a:effectLst/>
              <a:uFillTx/>
              <a:latin typeface="Century Gothic"/>
            </a:endParaRPr>
          </a:p>
        </p:txBody>
      </p:sp>
      <p:sp>
        <p:nvSpPr>
          <p:cNvPr id="706" name="PlaceHolder 2"/>
          <p:cNvSpPr>
            <a:spLocks noGrp="1"/>
          </p:cNvSpPr>
          <p:nvPr>
            <p:ph/>
          </p:nvPr>
        </p:nvSpPr>
        <p:spPr>
          <a:xfrm>
            <a:off x="1519920" y="1143000"/>
            <a:ext cx="9910080" cy="4426920"/>
          </a:xfrm>
          <a:prstGeom prst="rect">
            <a:avLst/>
          </a:prstGeom>
          <a:noFill/>
          <a:ln w="0">
            <a:noFill/>
          </a:ln>
        </p:spPr>
        <p:txBody>
          <a:bodyPr lIns="91440" rIns="91440" tIns="45720" bIns="45720" anchor="t">
            <a:noAutofit/>
          </a:bodyPr>
          <a:p>
            <a:pPr indent="0" defTabSz="457200">
              <a:lnSpc>
                <a:spcPct val="100000"/>
              </a:lnSpc>
              <a:spcBef>
                <a:spcPts val="1001"/>
              </a:spcBef>
              <a:buNone/>
            </a:pPr>
            <a:r>
              <a:rPr b="1" lang="en-US" sz="2800" strike="noStrike" u="none">
                <a:solidFill>
                  <a:schemeClr val="dk1">
                    <a:lumMod val="75000"/>
                    <a:lumOff val="25000"/>
                  </a:schemeClr>
                </a:solidFill>
                <a:effectLst/>
                <a:uFillTx/>
                <a:latin typeface="Century Gothic"/>
              </a:rPr>
              <a:t>Input</a:t>
            </a:r>
            <a:r>
              <a:rPr b="0" lang="en-US" sz="2800" strike="noStrike" u="none">
                <a:solidFill>
                  <a:schemeClr val="dk1">
                    <a:lumMod val="75000"/>
                    <a:lumOff val="25000"/>
                  </a:schemeClr>
                </a:solidFill>
                <a:effectLst/>
                <a:uFillTx/>
                <a:latin typeface="Century Gothic"/>
              </a:rPr>
              <a:t>: A relation R with a set of FD’s F</a:t>
            </a:r>
            <a:endParaRPr b="0" lang="en-US" sz="28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r>
              <a:rPr b="1" lang="en-US" sz="2800" strike="noStrike" u="none">
                <a:solidFill>
                  <a:schemeClr val="dk1">
                    <a:lumMod val="75000"/>
                    <a:lumOff val="25000"/>
                  </a:schemeClr>
                </a:solidFill>
                <a:effectLst/>
                <a:uFillTx/>
                <a:latin typeface="Century Gothic"/>
              </a:rPr>
              <a:t>Output</a:t>
            </a:r>
            <a:r>
              <a:rPr b="0" lang="en-US" sz="2800" strike="noStrike" u="none">
                <a:solidFill>
                  <a:schemeClr val="dk1">
                    <a:lumMod val="75000"/>
                    <a:lumOff val="25000"/>
                  </a:schemeClr>
                </a:solidFill>
                <a:effectLst/>
                <a:uFillTx/>
                <a:latin typeface="Century Gothic"/>
              </a:rPr>
              <a:t>: </a:t>
            </a:r>
            <a:r>
              <a:rPr b="0" lang="en-SG" sz="2400" strike="noStrike" u="none">
                <a:solidFill>
                  <a:schemeClr val="dk1">
                    <a:lumMod val="75000"/>
                    <a:lumOff val="25000"/>
                  </a:schemeClr>
                </a:solidFill>
                <a:effectLst/>
                <a:uFillTx/>
                <a:latin typeface="Century Gothic"/>
              </a:rPr>
              <a:t>A BCNF decomposition of R with lossless join </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r>
              <a:rPr b="1" lang="en-US" sz="2800" strike="noStrike" u="none">
                <a:solidFill>
                  <a:schemeClr val="dk1">
                    <a:lumMod val="75000"/>
                    <a:lumOff val="25000"/>
                  </a:schemeClr>
                </a:solidFill>
                <a:effectLst/>
                <a:uFillTx/>
                <a:latin typeface="Century Gothic"/>
              </a:rPr>
              <a:t>Method</a:t>
            </a:r>
            <a:r>
              <a:rPr b="0" lang="en-US" sz="2800" strike="noStrike" u="none">
                <a:solidFill>
                  <a:schemeClr val="dk1">
                    <a:lumMod val="75000"/>
                    <a:lumOff val="25000"/>
                  </a:schemeClr>
                </a:solidFill>
                <a:effectLst/>
                <a:uFillTx/>
                <a:latin typeface="Century Gothic"/>
              </a:rPr>
              <a:t>:</a:t>
            </a:r>
            <a:endParaRPr b="0" lang="en-US" sz="2800" strike="noStrike" u="none">
              <a:solidFill>
                <a:schemeClr val="dk1">
                  <a:lumMod val="75000"/>
                  <a:lumOff val="25000"/>
                </a:schemeClr>
              </a:solidFill>
              <a:effectLst/>
              <a:uFillTx/>
              <a:latin typeface="Century Gothic"/>
            </a:endParaRPr>
          </a:p>
          <a:p>
            <a:pPr indent="0" defTabSz="457200">
              <a:lnSpc>
                <a:spcPct val="100000"/>
              </a:lnSpc>
              <a:spcBef>
                <a:spcPts val="1417"/>
              </a:spcBef>
              <a:buNone/>
            </a:pPr>
            <a:r>
              <a:rPr b="0" lang="en-SG" sz="2400" strike="noStrike" u="none">
                <a:solidFill>
                  <a:schemeClr val="dk1">
                    <a:lumMod val="75000"/>
                    <a:lumOff val="25000"/>
                  </a:schemeClr>
                </a:solidFill>
                <a:effectLst/>
                <a:uFillTx/>
                <a:latin typeface="Century Gothic"/>
              </a:rPr>
              <a:t>At each step compute the key for the sub-relation R</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417"/>
              </a:spcBef>
              <a:buNone/>
            </a:pPr>
            <a:r>
              <a:rPr b="0" lang="en-SG" sz="2400" strike="noStrike" u="none">
                <a:solidFill>
                  <a:schemeClr val="dk1">
                    <a:lumMod val="75000"/>
                    <a:lumOff val="25000"/>
                  </a:schemeClr>
                </a:solidFill>
                <a:effectLst/>
                <a:uFillTx/>
                <a:latin typeface="Century Gothic"/>
              </a:rPr>
              <a:t>if not in BCNF, pick any FD X-&gt;Y which violates </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417"/>
              </a:spcBef>
              <a:buNone/>
            </a:pPr>
            <a:r>
              <a:rPr b="0" lang="en-SG" sz="2400" strike="noStrike" u="none">
                <a:solidFill>
                  <a:schemeClr val="dk1">
                    <a:lumMod val="75000"/>
                    <a:lumOff val="25000"/>
                  </a:schemeClr>
                </a:solidFill>
                <a:effectLst/>
                <a:uFillTx/>
                <a:latin typeface="Century Gothic"/>
              </a:rPr>
              <a:t>break the relation into 2 sub-relations</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417"/>
              </a:spcBef>
              <a:buNone/>
            </a:pPr>
            <a:r>
              <a:rPr b="0" lang="en-SG" sz="2000" strike="noStrike" u="none">
                <a:solidFill>
                  <a:schemeClr val="dk1">
                    <a:lumMod val="75000"/>
                    <a:lumOff val="25000"/>
                  </a:schemeClr>
                </a:solidFill>
                <a:effectLst/>
                <a:uFillTx/>
                <a:latin typeface="Century Gothic"/>
              </a:rPr>
              <a:t>R1(XY) </a:t>
            </a:r>
            <a:endParaRPr b="0" lang="en-US" sz="2000" strike="noStrike" u="none">
              <a:solidFill>
                <a:schemeClr val="dk1">
                  <a:lumMod val="75000"/>
                  <a:lumOff val="25000"/>
                </a:schemeClr>
              </a:solidFill>
              <a:effectLst/>
              <a:uFillTx/>
              <a:latin typeface="Century Gothic"/>
            </a:endParaRPr>
          </a:p>
          <a:p>
            <a:pPr indent="0" defTabSz="457200">
              <a:lnSpc>
                <a:spcPct val="100000"/>
              </a:lnSpc>
              <a:spcBef>
                <a:spcPts val="1417"/>
              </a:spcBef>
              <a:buNone/>
            </a:pPr>
            <a:r>
              <a:rPr b="0" lang="en-SG" sz="2000" strike="noStrike" u="none">
                <a:solidFill>
                  <a:schemeClr val="dk1">
                    <a:lumMod val="75000"/>
                    <a:lumOff val="25000"/>
                  </a:schemeClr>
                </a:solidFill>
                <a:effectLst/>
                <a:uFillTx/>
                <a:latin typeface="Century Gothic"/>
              </a:rPr>
              <a:t>R2(S - Y) </a:t>
            </a:r>
            <a:endParaRPr b="0" lang="en-US" sz="2000" strike="noStrike" u="none">
              <a:solidFill>
                <a:schemeClr val="dk1">
                  <a:lumMod val="75000"/>
                  <a:lumOff val="25000"/>
                </a:schemeClr>
              </a:solidFill>
              <a:effectLst/>
              <a:uFillTx/>
              <a:latin typeface="Century Gothic"/>
            </a:endParaRPr>
          </a:p>
          <a:p>
            <a:pPr indent="0" defTabSz="457200">
              <a:lnSpc>
                <a:spcPct val="100000"/>
              </a:lnSpc>
              <a:spcBef>
                <a:spcPts val="1417"/>
              </a:spcBef>
              <a:buNone/>
            </a:pPr>
            <a:r>
              <a:rPr b="0" lang="en-SG" sz="2000" strike="noStrike" u="none">
                <a:solidFill>
                  <a:schemeClr val="dk1">
                    <a:lumMod val="75000"/>
                    <a:lumOff val="25000"/>
                  </a:schemeClr>
                </a:solidFill>
                <a:effectLst/>
                <a:uFillTx/>
                <a:latin typeface="Century Gothic"/>
              </a:rPr>
              <a:t>this has a lossless join project FD's onto each sub-relation  </a:t>
            </a:r>
            <a:endParaRPr b="0" lang="en-US" sz="2000" strike="noStrike" u="none">
              <a:solidFill>
                <a:schemeClr val="dk1">
                  <a:lumMod val="75000"/>
                  <a:lumOff val="25000"/>
                </a:schemeClr>
              </a:solidFill>
              <a:effectLst/>
              <a:uFillTx/>
              <a:latin typeface="Century Gothic"/>
            </a:endParaRPr>
          </a:p>
          <a:p>
            <a:pPr indent="0" defTabSz="457200">
              <a:lnSpc>
                <a:spcPct val="100000"/>
              </a:lnSpc>
              <a:spcBef>
                <a:spcPts val="1417"/>
              </a:spcBef>
              <a:buNone/>
            </a:pPr>
            <a:r>
              <a:rPr b="0" lang="en-SG" sz="2400" strike="noStrike" u="none">
                <a:solidFill>
                  <a:schemeClr val="dk1">
                    <a:lumMod val="75000"/>
                    <a:lumOff val="25000"/>
                  </a:schemeClr>
                </a:solidFill>
                <a:effectLst/>
                <a:uFillTx/>
                <a:latin typeface="Century Gothic"/>
              </a:rPr>
              <a:t>continue until no more offending FD's</a:t>
            </a: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2192040" y="277560"/>
            <a:ext cx="7937280" cy="49824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1b5ad7"/>
                </a:solidFill>
                <a:effectLst/>
                <a:uFillTx/>
                <a:latin typeface="Century Gothic"/>
              </a:rPr>
              <a:t>3NF decomposition algorithm </a:t>
            </a:r>
            <a:br>
              <a:rPr sz="4000"/>
            </a:br>
            <a:r>
              <a:rPr b="1" lang="en-US" sz="4000" strike="noStrike" u="none">
                <a:solidFill>
                  <a:srgbClr val="1b5ad7"/>
                </a:solidFill>
                <a:effectLst/>
                <a:uFillTx/>
                <a:latin typeface="Century Gothic"/>
              </a:rPr>
              <a:t>– self studying</a:t>
            </a:r>
            <a:endParaRPr b="0" lang="en-US" sz="4000" strike="noStrike" u="none">
              <a:solidFill>
                <a:schemeClr val="dk1"/>
              </a:solidFill>
              <a:effectLst/>
              <a:uFillTx/>
              <a:latin typeface="Century Gothic"/>
            </a:endParaRPr>
          </a:p>
        </p:txBody>
      </p:sp>
      <p:sp>
        <p:nvSpPr>
          <p:cNvPr id="708" name="PlaceHolder 2"/>
          <p:cNvSpPr>
            <a:spLocks noGrp="1"/>
          </p:cNvSpPr>
          <p:nvPr>
            <p:ph/>
          </p:nvPr>
        </p:nvSpPr>
        <p:spPr>
          <a:xfrm>
            <a:off x="2027520" y="1665720"/>
            <a:ext cx="7936200" cy="5068800"/>
          </a:xfrm>
          <a:prstGeom prst="rect">
            <a:avLst/>
          </a:prstGeom>
          <a:noFill/>
          <a:ln w="0">
            <a:noFill/>
          </a:ln>
        </p:spPr>
        <p:txBody>
          <a:bodyPr lIns="91440" rIns="91440" tIns="45720" bIns="45720" anchor="t">
            <a:normAutofit/>
          </a:bodyPr>
          <a:p>
            <a:pPr indent="0" defTabSz="457200">
              <a:lnSpc>
                <a:spcPct val="100000"/>
              </a:lnSpc>
              <a:spcBef>
                <a:spcPts val="1001"/>
              </a:spcBef>
              <a:buNone/>
            </a:pPr>
            <a:r>
              <a:rPr b="1" lang="en-US" sz="2400" strike="noStrike" u="none">
                <a:solidFill>
                  <a:schemeClr val="dk1">
                    <a:lumMod val="75000"/>
                    <a:lumOff val="25000"/>
                  </a:schemeClr>
                </a:solidFill>
                <a:effectLst/>
                <a:uFillTx/>
                <a:latin typeface="Century Gothic"/>
              </a:rPr>
              <a:t>Input</a:t>
            </a:r>
            <a:r>
              <a:rPr b="0" lang="en-US" sz="2400" strike="noStrike" u="none">
                <a:solidFill>
                  <a:schemeClr val="dk1">
                    <a:lumMod val="75000"/>
                    <a:lumOff val="25000"/>
                  </a:schemeClr>
                </a:solidFill>
                <a:effectLst/>
                <a:uFillTx/>
                <a:latin typeface="Century Gothic"/>
              </a:rPr>
              <a:t>: A relation R with a set of FD’s F</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r>
              <a:rPr b="1" lang="en-US" sz="2400" strike="noStrike" u="none">
                <a:solidFill>
                  <a:schemeClr val="dk1">
                    <a:lumMod val="75000"/>
                    <a:lumOff val="25000"/>
                  </a:schemeClr>
                </a:solidFill>
                <a:effectLst/>
                <a:uFillTx/>
                <a:latin typeface="Century Gothic"/>
              </a:rPr>
              <a:t>Output</a:t>
            </a:r>
            <a:r>
              <a:rPr b="0" lang="en-US" sz="2400" strike="noStrike" u="none">
                <a:solidFill>
                  <a:schemeClr val="dk1">
                    <a:lumMod val="75000"/>
                    <a:lumOff val="25000"/>
                  </a:schemeClr>
                </a:solidFill>
                <a:effectLst/>
                <a:uFillTx/>
                <a:latin typeface="Century Gothic"/>
              </a:rPr>
              <a:t>: A decomposition of R into a collection of relations, all of which are in 3NF. This decomposition has a lossless join and dependency-preservation.</a:t>
            </a:r>
            <a:endParaRPr b="0" lang="en-US" sz="2400" strike="noStrike" u="none">
              <a:solidFill>
                <a:schemeClr val="dk1">
                  <a:lumMod val="75000"/>
                  <a:lumOff val="25000"/>
                </a:schemeClr>
              </a:solidFill>
              <a:effectLst/>
              <a:uFillTx/>
              <a:latin typeface="Century Gothic"/>
            </a:endParaRPr>
          </a:p>
          <a:p>
            <a:pPr indent="0" defTabSz="457200">
              <a:lnSpc>
                <a:spcPct val="100000"/>
              </a:lnSpc>
              <a:spcBef>
                <a:spcPts val="1001"/>
              </a:spcBef>
              <a:buNone/>
            </a:pPr>
            <a:r>
              <a:rPr b="1" lang="en-US" sz="2400" strike="noStrike" u="none">
                <a:solidFill>
                  <a:schemeClr val="dk1">
                    <a:lumMod val="75000"/>
                    <a:lumOff val="25000"/>
                  </a:schemeClr>
                </a:solidFill>
                <a:effectLst/>
                <a:uFillTx/>
                <a:latin typeface="Century Gothic"/>
              </a:rPr>
              <a:t>Method</a:t>
            </a:r>
            <a:r>
              <a:rPr b="0" lang="en-US" sz="2400" strike="noStrike" u="none">
                <a:solidFill>
                  <a:schemeClr val="dk1">
                    <a:lumMod val="75000"/>
                    <a:lumOff val="25000"/>
                  </a:schemeClr>
                </a:solidFill>
                <a:effectLst/>
                <a:uFillTx/>
                <a:latin typeface="Century Gothic"/>
              </a:rPr>
              <a:t>:</a:t>
            </a:r>
            <a:endParaRPr b="0" lang="en-US" sz="2400" strike="noStrike" u="none">
              <a:solidFill>
                <a:schemeClr val="dk1">
                  <a:lumMod val="75000"/>
                  <a:lumOff val="25000"/>
                </a:schemeClr>
              </a:solidFill>
              <a:effectLst/>
              <a:uFillTx/>
              <a:latin typeface="Century Gothic"/>
            </a:endParaRPr>
          </a:p>
          <a:p>
            <a:pPr indent="0" defTabSz="457200">
              <a:spcBef>
                <a:spcPts val="1417"/>
              </a:spcBef>
              <a:buNone/>
            </a:pPr>
            <a:r>
              <a:rPr b="0" lang="en-US" sz="2400" strike="noStrike" u="none">
                <a:solidFill>
                  <a:schemeClr val="dk1">
                    <a:lumMod val="75000"/>
                    <a:lumOff val="25000"/>
                  </a:schemeClr>
                </a:solidFill>
                <a:effectLst/>
                <a:uFillTx/>
                <a:latin typeface="Century Gothic"/>
              </a:rPr>
              <a:t>Find minimal basic for F, say G.</a:t>
            </a:r>
            <a:endParaRPr b="0" lang="en-US" sz="2400" strike="noStrike" u="none">
              <a:solidFill>
                <a:schemeClr val="dk1">
                  <a:lumMod val="75000"/>
                  <a:lumOff val="25000"/>
                </a:schemeClr>
              </a:solidFill>
              <a:effectLst/>
              <a:uFillTx/>
              <a:latin typeface="Century Gothic"/>
            </a:endParaRPr>
          </a:p>
          <a:p>
            <a:pPr indent="0" defTabSz="457200">
              <a:spcBef>
                <a:spcPts val="1417"/>
              </a:spcBef>
              <a:buNone/>
            </a:pPr>
            <a:r>
              <a:rPr b="0" lang="en-US" sz="2400" strike="noStrike" u="none">
                <a:solidFill>
                  <a:schemeClr val="dk1">
                    <a:lumMod val="75000"/>
                    <a:lumOff val="25000"/>
                  </a:schemeClr>
                </a:solidFill>
                <a:effectLst/>
                <a:uFillTx/>
                <a:latin typeface="Century Gothic"/>
                <a:ea typeface="SimSun"/>
              </a:rPr>
              <a:t>∀ X-A ∈ G, use XA as the schema of one relations in the decomposition.</a:t>
            </a:r>
            <a:endParaRPr b="0" lang="en-US" sz="2400" strike="noStrike" u="none">
              <a:solidFill>
                <a:schemeClr val="dk1">
                  <a:lumMod val="75000"/>
                  <a:lumOff val="25000"/>
                </a:schemeClr>
              </a:solidFill>
              <a:effectLst/>
              <a:uFillTx/>
              <a:latin typeface="Century Gothic"/>
            </a:endParaRPr>
          </a:p>
          <a:p>
            <a:pPr indent="0" defTabSz="457200">
              <a:spcBef>
                <a:spcPts val="1417"/>
              </a:spcBef>
              <a:buNone/>
            </a:pPr>
            <a:r>
              <a:rPr b="0" lang="en-US" sz="2400" strike="noStrike" u="none">
                <a:solidFill>
                  <a:schemeClr val="dk1">
                    <a:lumMod val="75000"/>
                    <a:lumOff val="25000"/>
                  </a:schemeClr>
                </a:solidFill>
                <a:effectLst/>
                <a:uFillTx/>
                <a:latin typeface="Century Gothic"/>
                <a:ea typeface="SimSun"/>
              </a:rPr>
              <a:t>If none of the sets of relations from Step 2 is a super key for R, add another relation whose schema is a key for R.</a:t>
            </a: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2580840" y="106200"/>
            <a:ext cx="7884720" cy="720360"/>
          </a:xfrm>
          <a:prstGeom prst="rect">
            <a:avLst/>
          </a:prstGeom>
          <a:noFill/>
          <a:ln w="0">
            <a:noFill/>
          </a:ln>
        </p:spPr>
        <p:txBody>
          <a:bodyPr lIns="91440" rIns="91440" tIns="45720" bIns="45720" anchor="t">
            <a:noAutofit/>
          </a:bodyPr>
          <a:p>
            <a:pPr indent="0" defTabSz="457200">
              <a:lnSpc>
                <a:spcPct val="100000"/>
              </a:lnSpc>
              <a:buNone/>
            </a:pPr>
            <a:r>
              <a:rPr b="1" lang="en-US" sz="5400" strike="noStrike" u="sng">
                <a:solidFill>
                  <a:srgbClr val="1b5ad7"/>
                </a:solidFill>
                <a:effectLst/>
                <a:uFillTx/>
                <a:latin typeface="Century Gothic"/>
              </a:rPr>
              <a:t>SUMMARY 1</a:t>
            </a:r>
            <a:r>
              <a:rPr b="1" lang="en-US" sz="5400" strike="noStrike" u="none">
                <a:solidFill>
                  <a:srgbClr val="1b5ad7"/>
                </a:solidFill>
                <a:effectLst/>
                <a:uFillTx/>
                <a:latin typeface="Century Gothic"/>
              </a:rPr>
              <a:t> </a:t>
            </a:r>
            <a:endParaRPr b="0" lang="en-US" sz="5400" strike="noStrike" u="none">
              <a:solidFill>
                <a:schemeClr val="dk1"/>
              </a:solidFill>
              <a:effectLst/>
              <a:uFillTx/>
              <a:latin typeface="Century Gothic"/>
            </a:endParaRPr>
          </a:p>
        </p:txBody>
      </p:sp>
      <p:sp>
        <p:nvSpPr>
          <p:cNvPr id="710" name="PlaceHolder 2"/>
          <p:cNvSpPr>
            <a:spLocks noGrp="1"/>
          </p:cNvSpPr>
          <p:nvPr>
            <p:ph/>
          </p:nvPr>
        </p:nvSpPr>
        <p:spPr>
          <a:xfrm>
            <a:off x="457200" y="1450440"/>
            <a:ext cx="11611800" cy="46454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353535"/>
              </a:buClr>
              <a:buFont typeface="Wingdings 2" charset="2"/>
              <a:buChar char=""/>
            </a:pPr>
            <a:r>
              <a:rPr b="0" lang="en-US" sz="4000" strike="noStrike" u="none">
                <a:solidFill>
                  <a:schemeClr val="dk1">
                    <a:lumMod val="75000"/>
                    <a:lumOff val="25000"/>
                  </a:schemeClr>
                </a:solidFill>
                <a:effectLst/>
                <a:uFillTx/>
                <a:latin typeface="Century Gothic"/>
              </a:rPr>
              <a:t>Decompose a relation into BCNF is a solution for eliminating anomalies</a:t>
            </a:r>
            <a:endParaRPr b="0" lang="en-US" sz="40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2" charset="2"/>
              <a:buChar char=""/>
            </a:pPr>
            <a:r>
              <a:rPr b="0" lang="en-US" sz="4000" strike="noStrike" u="none">
                <a:solidFill>
                  <a:schemeClr val="dk1">
                    <a:lumMod val="75000"/>
                    <a:lumOff val="25000"/>
                  </a:schemeClr>
                </a:solidFill>
                <a:effectLst/>
                <a:uFillTx/>
                <a:latin typeface="Century Gothic"/>
              </a:rPr>
              <a:t>But BCNF can cause information loss and dependency loss</a:t>
            </a:r>
            <a:endParaRPr b="0" lang="en-US" sz="4000" strike="noStrike" u="none">
              <a:solidFill>
                <a:schemeClr val="dk1">
                  <a:lumMod val="75000"/>
                  <a:lumOff val="25000"/>
                </a:schemeClr>
              </a:solidFill>
              <a:effectLst/>
              <a:uFillTx/>
              <a:latin typeface="Century Gothic"/>
            </a:endParaRPr>
          </a:p>
          <a:p>
            <a:pPr marL="343080" indent="-343080" defTabSz="457200">
              <a:lnSpc>
                <a:spcPct val="100000"/>
              </a:lnSpc>
              <a:spcBef>
                <a:spcPts val="1001"/>
              </a:spcBef>
              <a:buClr>
                <a:srgbClr val="353535"/>
              </a:buClr>
              <a:buFont typeface="Wingdings 2" charset="2"/>
              <a:buChar char=""/>
            </a:pPr>
            <a:r>
              <a:rPr b="0" lang="en-US" sz="4000" strike="noStrike" u="none">
                <a:solidFill>
                  <a:schemeClr val="dk1">
                    <a:lumMod val="75000"/>
                    <a:lumOff val="25000"/>
                  </a:schemeClr>
                </a:solidFill>
                <a:effectLst/>
                <a:uFillTx/>
                <a:latin typeface="Century Gothic"/>
              </a:rPr>
              <a:t>3NF is a relax solution of BCNF that keep loss-less join and dependency-preservation properties</a:t>
            </a:r>
            <a:endParaRPr b="0" lang="en-US" sz="40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2209680" y="0"/>
            <a:ext cx="7772040" cy="460080"/>
          </a:xfrm>
          <a:prstGeom prst="rect">
            <a:avLst/>
          </a:prstGeom>
          <a:noFill/>
          <a:ln w="0">
            <a:noFill/>
          </a:ln>
        </p:spPr>
        <p:txBody>
          <a:bodyPr lIns="91440" rIns="91440" tIns="45720" bIns="45720" anchor="t">
            <a:noAutofit/>
          </a:bodyPr>
          <a:p>
            <a:pPr indent="0" defTabSz="457200">
              <a:lnSpc>
                <a:spcPct val="100000"/>
              </a:lnSpc>
              <a:buNone/>
            </a:pPr>
            <a:r>
              <a:rPr b="1" lang="en-US" sz="4800" strike="noStrike" u="sng">
                <a:solidFill>
                  <a:srgbClr val="1b5ad7"/>
                </a:solidFill>
                <a:effectLst/>
                <a:uFillTx/>
                <a:latin typeface="Century Gothic"/>
              </a:rPr>
              <a:t>Summary 2:</a:t>
            </a:r>
            <a:endParaRPr b="0" lang="en-US" sz="4800" strike="noStrike" u="none">
              <a:solidFill>
                <a:schemeClr val="dk1"/>
              </a:solidFill>
              <a:effectLst/>
              <a:uFillTx/>
              <a:latin typeface="Century Gothic"/>
            </a:endParaRPr>
          </a:p>
        </p:txBody>
      </p:sp>
      <p:graphicFrame>
        <p:nvGraphicFramePr>
          <p:cNvPr id="712" name="Group 3"/>
          <p:cNvGraphicFramePr/>
          <p:nvPr/>
        </p:nvGraphicFramePr>
        <p:xfrm>
          <a:off x="409680" y="921240"/>
          <a:ext cx="11383920" cy="6636600"/>
        </p:xfrm>
        <a:graphic>
          <a:graphicData uri="http://schemas.openxmlformats.org/drawingml/2006/table">
            <a:tbl>
              <a:tblPr/>
              <a:tblGrid>
                <a:gridCol w="3794760"/>
                <a:gridCol w="3794760"/>
                <a:gridCol w="3794760"/>
              </a:tblGrid>
              <a:tr h="527040">
                <a:tc>
                  <a:txBody>
                    <a:bodyPr anchor="t">
                      <a:noAutofit/>
                    </a:bodyPr>
                    <a:p>
                      <a:pPr algn="ctr" defTabSz="914400">
                        <a:lnSpc>
                          <a:spcPct val="100000"/>
                        </a:lnSpc>
                        <a:spcBef>
                          <a:spcPts val="561"/>
                        </a:spcBef>
                        <a:tabLst>
                          <a:tab algn="l" pos="0"/>
                        </a:tabLst>
                      </a:pPr>
                      <a:r>
                        <a:rPr b="1" lang="en-US" sz="2800" strike="noStrike" u="none">
                          <a:solidFill>
                            <a:schemeClr val="dk1"/>
                          </a:solidFill>
                          <a:effectLst/>
                          <a:uFillTx/>
                          <a:latin typeface="Arial"/>
                        </a:rPr>
                        <a:t>2NF</a:t>
                      </a:r>
                      <a:endParaRPr b="0" lang="en-US" sz="28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solidFill>
                      <a:srgbClr val="ffff99"/>
                    </a:solidFill>
                  </a:tcPr>
                </a:tc>
                <a:tc>
                  <a:txBody>
                    <a:bodyPr anchor="t">
                      <a:noAutofit/>
                    </a:bodyPr>
                    <a:p>
                      <a:pPr algn="ctr" defTabSz="914400">
                        <a:lnSpc>
                          <a:spcPct val="100000"/>
                        </a:lnSpc>
                        <a:spcBef>
                          <a:spcPts val="561"/>
                        </a:spcBef>
                        <a:tabLst>
                          <a:tab algn="l" pos="0"/>
                        </a:tabLst>
                      </a:pPr>
                      <a:r>
                        <a:rPr b="1" lang="en-US" sz="2800" strike="noStrike" u="none">
                          <a:solidFill>
                            <a:schemeClr val="dk1"/>
                          </a:solidFill>
                          <a:effectLst/>
                          <a:uFillTx/>
                          <a:latin typeface="Arial"/>
                        </a:rPr>
                        <a:t>3NF</a:t>
                      </a:r>
                      <a:endParaRPr b="0" lang="en-US" sz="2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solidFill>
                      <a:srgbClr val="ffff99"/>
                    </a:solidFill>
                  </a:tcPr>
                </a:tc>
                <a:tc>
                  <a:txBody>
                    <a:bodyPr anchor="t">
                      <a:noAutofit/>
                    </a:bodyPr>
                    <a:p>
                      <a:pPr algn="ctr" defTabSz="914400">
                        <a:lnSpc>
                          <a:spcPct val="100000"/>
                        </a:lnSpc>
                        <a:spcBef>
                          <a:spcPts val="561"/>
                        </a:spcBef>
                        <a:tabLst>
                          <a:tab algn="l" pos="0"/>
                        </a:tabLst>
                      </a:pPr>
                      <a:r>
                        <a:rPr b="1" lang="en-US" sz="2800" strike="noStrike" u="none">
                          <a:solidFill>
                            <a:schemeClr val="dk1"/>
                          </a:solidFill>
                          <a:effectLst/>
                          <a:uFillTx/>
                          <a:latin typeface="Arial"/>
                        </a:rPr>
                        <a:t>Boyce-Codd</a:t>
                      </a:r>
                      <a:endParaRPr b="0" lang="en-US" sz="28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solidFill>
                      <a:srgbClr val="ffff99"/>
                    </a:solidFill>
                  </a:tcPr>
                </a:tc>
              </a:tr>
              <a:tr h="3325320">
                <a:tc>
                  <a:txBody>
                    <a:bodyPr anchor="t">
                      <a:noAutofit/>
                    </a:bodyPr>
                    <a:p>
                      <a:pPr defTabSz="914400">
                        <a:lnSpc>
                          <a:spcPct val="100000"/>
                        </a:lnSpc>
                        <a:spcBef>
                          <a:spcPts val="561"/>
                        </a:spcBef>
                        <a:tabLst>
                          <a:tab algn="l" pos="0"/>
                        </a:tabLst>
                      </a:pPr>
                      <a:r>
                        <a:rPr b="0" lang="en-US" sz="2800" strike="noStrike" u="none">
                          <a:solidFill>
                            <a:schemeClr val="dk1"/>
                          </a:solidFill>
                          <a:effectLst/>
                          <a:uFillTx/>
                          <a:latin typeface="Arial"/>
                        </a:rPr>
                        <a:t>every nonprime attribute </a:t>
                      </a:r>
                      <a:r>
                        <a:rPr b="0" i="1" lang="en-US" sz="2800" strike="noStrike" u="none">
                          <a:solidFill>
                            <a:schemeClr val="dk1"/>
                          </a:solidFill>
                          <a:effectLst/>
                          <a:uFillTx/>
                          <a:latin typeface="Arial"/>
                        </a:rPr>
                        <a:t>A </a:t>
                      </a:r>
                      <a:r>
                        <a:rPr b="0" lang="en-US" sz="2800" strike="noStrike" u="none">
                          <a:solidFill>
                            <a:schemeClr val="dk1"/>
                          </a:solidFill>
                          <a:effectLst/>
                          <a:uFillTx/>
                          <a:latin typeface="Arial"/>
                        </a:rPr>
                        <a:t>in </a:t>
                      </a:r>
                      <a:r>
                        <a:rPr b="0" i="1" lang="en-US" sz="2800" strike="noStrike" u="none">
                          <a:solidFill>
                            <a:schemeClr val="dk1"/>
                          </a:solidFill>
                          <a:effectLst/>
                          <a:uFillTx/>
                          <a:latin typeface="Arial"/>
                        </a:rPr>
                        <a:t>R </a:t>
                      </a:r>
                      <a:r>
                        <a:rPr b="0" lang="en-US" sz="2800" strike="noStrike" u="none">
                          <a:solidFill>
                            <a:schemeClr val="dk1"/>
                          </a:solidFill>
                          <a:effectLst/>
                          <a:uFillTx/>
                          <a:latin typeface="Arial"/>
                        </a:rPr>
                        <a:t>is not partially</a:t>
                      </a:r>
                      <a:endParaRPr b="0" lang="en-US" sz="2800" strike="noStrike" u="none">
                        <a:solidFill>
                          <a:srgbClr val="000000"/>
                        </a:solidFill>
                        <a:effectLst/>
                        <a:uFillTx/>
                        <a:latin typeface="Arial"/>
                      </a:endParaRPr>
                    </a:p>
                    <a:p>
                      <a:pPr defTabSz="914400">
                        <a:lnSpc>
                          <a:spcPct val="100000"/>
                        </a:lnSpc>
                        <a:spcBef>
                          <a:spcPts val="561"/>
                        </a:spcBef>
                        <a:tabLst>
                          <a:tab algn="l" pos="0"/>
                        </a:tabLst>
                      </a:pPr>
                      <a:r>
                        <a:rPr b="0" lang="en-US" sz="2800" strike="noStrike" u="none">
                          <a:solidFill>
                            <a:schemeClr val="dk1"/>
                          </a:solidFill>
                          <a:effectLst/>
                          <a:uFillTx/>
                          <a:latin typeface="Arial"/>
                        </a:rPr>
                        <a:t>dependent on </a:t>
                      </a:r>
                      <a:r>
                        <a:rPr b="0" i="1" lang="en-US" sz="2800" strike="noStrike" u="none">
                          <a:solidFill>
                            <a:schemeClr val="dk1"/>
                          </a:solidFill>
                          <a:effectLst/>
                          <a:uFillTx/>
                          <a:latin typeface="Arial"/>
                        </a:rPr>
                        <a:t>any </a:t>
                      </a:r>
                      <a:r>
                        <a:rPr b="0" lang="en-US" sz="2800" strike="noStrike" u="none">
                          <a:solidFill>
                            <a:schemeClr val="dk1"/>
                          </a:solidFill>
                          <a:effectLst/>
                          <a:uFillTx/>
                          <a:latin typeface="Arial"/>
                        </a:rPr>
                        <a:t>key of R</a:t>
                      </a:r>
                      <a:endParaRPr b="0" lang="en-US" sz="2800" strike="noStrike" u="none">
                        <a:solidFill>
                          <a:srgbClr val="000000"/>
                        </a:solidFill>
                        <a:effectLst/>
                        <a:uFillTx/>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99ffcc"/>
                    </a:solidFill>
                  </a:tcPr>
                </a:tc>
                <a:tc>
                  <a:txBody>
                    <a:bodyPr anchor="t">
                      <a:noAutofit/>
                    </a:bodyPr>
                    <a:p>
                      <a:pPr marL="533520" indent="-533520" defTabSz="914400">
                        <a:lnSpc>
                          <a:spcPct val="100000"/>
                        </a:lnSpc>
                        <a:spcBef>
                          <a:spcPts val="561"/>
                        </a:spcBef>
                        <a:tabLst>
                          <a:tab algn="l" pos="0"/>
                        </a:tabLst>
                      </a:pPr>
                      <a:r>
                        <a:rPr b="0" lang="en-US" sz="2800" strike="noStrike" u="none">
                          <a:solidFill>
                            <a:schemeClr val="dk1"/>
                          </a:solidFill>
                          <a:effectLst/>
                          <a:uFillTx/>
                          <a:latin typeface="Arial"/>
                        </a:rPr>
                        <a:t>a </a:t>
                      </a:r>
                      <a:r>
                        <a:rPr b="0" i="1" lang="en-US" sz="2800" strike="noStrike" u="none">
                          <a:solidFill>
                            <a:schemeClr val="dk1"/>
                          </a:solidFill>
                          <a:effectLst/>
                          <a:uFillTx/>
                          <a:latin typeface="Arial"/>
                        </a:rPr>
                        <a:t>nontrivial </a:t>
                      </a:r>
                      <a:r>
                        <a:rPr b="0" lang="en-US" sz="2800" strike="noStrike" u="none">
                          <a:solidFill>
                            <a:schemeClr val="dk1"/>
                          </a:solidFill>
                          <a:effectLst/>
                          <a:uFillTx/>
                          <a:latin typeface="Arial"/>
                        </a:rPr>
                        <a:t>functional dependency: </a:t>
                      </a:r>
                      <a:r>
                        <a:rPr b="0" i="1" lang="en-US" sz="2800" strike="noStrike" u="none">
                          <a:solidFill>
                            <a:schemeClr val="dk1"/>
                          </a:solidFill>
                          <a:effectLst/>
                          <a:uFillTx/>
                          <a:latin typeface="Arial"/>
                        </a:rPr>
                        <a:t>X =&gt;</a:t>
                      </a:r>
                      <a:r>
                        <a:rPr b="0" lang="en-US" sz="2800" strike="noStrike" u="none">
                          <a:solidFill>
                            <a:schemeClr val="dk1"/>
                          </a:solidFill>
                          <a:effectLst/>
                          <a:uFillTx/>
                          <a:latin typeface="Arial"/>
                        </a:rPr>
                        <a:t> </a:t>
                      </a:r>
                      <a:r>
                        <a:rPr b="0" i="1" lang="en-US" sz="2800" strike="noStrike" u="none">
                          <a:solidFill>
                            <a:schemeClr val="dk1"/>
                          </a:solidFill>
                          <a:effectLst/>
                          <a:uFillTx/>
                          <a:latin typeface="Arial"/>
                        </a:rPr>
                        <a:t>A </a:t>
                      </a:r>
                      <a:r>
                        <a:rPr b="0" lang="en-US" sz="2800" strike="noStrike" u="none">
                          <a:solidFill>
                            <a:schemeClr val="dk1"/>
                          </a:solidFill>
                          <a:effectLst/>
                          <a:uFillTx/>
                          <a:latin typeface="Arial"/>
                        </a:rPr>
                        <a:t>holds in </a:t>
                      </a:r>
                      <a:r>
                        <a:rPr b="0" i="1" lang="en-US" sz="2800" strike="noStrike" u="none">
                          <a:solidFill>
                            <a:schemeClr val="dk1"/>
                          </a:solidFill>
                          <a:effectLst/>
                          <a:uFillTx/>
                          <a:latin typeface="Arial"/>
                        </a:rPr>
                        <a:t>R, </a:t>
                      </a:r>
                      <a:r>
                        <a:rPr b="0" lang="en-US" sz="2800" strike="noStrike" u="none">
                          <a:solidFill>
                            <a:schemeClr val="dk1"/>
                          </a:solidFill>
                          <a:effectLst/>
                          <a:uFillTx/>
                          <a:latin typeface="Arial"/>
                        </a:rPr>
                        <a:t>either </a:t>
                      </a:r>
                      <a:endParaRPr b="0" lang="en-US" sz="2800" strike="noStrike" u="none">
                        <a:solidFill>
                          <a:srgbClr val="000000"/>
                        </a:solidFill>
                        <a:effectLst/>
                        <a:uFillTx/>
                        <a:latin typeface="Arial"/>
                      </a:endParaRPr>
                    </a:p>
                    <a:p>
                      <a:pPr marL="533520" indent="-533520" defTabSz="914400">
                        <a:lnSpc>
                          <a:spcPct val="100000"/>
                        </a:lnSpc>
                        <a:spcBef>
                          <a:spcPts val="561"/>
                        </a:spcBef>
                        <a:buClr>
                          <a:srgbClr val="2da0f1"/>
                        </a:buClr>
                        <a:buFont typeface="Wingdings" charset="2"/>
                        <a:buAutoNum type="alphaLcParenR"/>
                        <a:tabLst>
                          <a:tab algn="l" pos="0"/>
                        </a:tabLst>
                      </a:pPr>
                      <a:r>
                        <a:rPr b="0" i="1" lang="en-US" sz="2800" strike="noStrike" u="none">
                          <a:solidFill>
                            <a:schemeClr val="dk1"/>
                          </a:solidFill>
                          <a:effectLst/>
                          <a:uFillTx/>
                          <a:latin typeface="Arial"/>
                        </a:rPr>
                        <a:t>X </a:t>
                      </a:r>
                      <a:r>
                        <a:rPr b="0" lang="en-US" sz="2800" strike="noStrike" u="none">
                          <a:solidFill>
                            <a:schemeClr val="dk1"/>
                          </a:solidFill>
                          <a:effectLst/>
                          <a:uFillTx/>
                          <a:latin typeface="Arial"/>
                        </a:rPr>
                        <a:t>is a superkey of </a:t>
                      </a:r>
                      <a:r>
                        <a:rPr b="0" i="1" lang="en-US" sz="2800" strike="noStrike" u="none">
                          <a:solidFill>
                            <a:schemeClr val="dk1"/>
                          </a:solidFill>
                          <a:effectLst/>
                          <a:uFillTx/>
                          <a:latin typeface="Arial"/>
                        </a:rPr>
                        <a:t>R, </a:t>
                      </a:r>
                      <a:r>
                        <a:rPr b="0" lang="en-US" sz="2800" strike="noStrike" u="none">
                          <a:solidFill>
                            <a:schemeClr val="dk1"/>
                          </a:solidFill>
                          <a:effectLst/>
                          <a:uFillTx/>
                          <a:latin typeface="Arial"/>
                        </a:rPr>
                        <a:t>or </a:t>
                      </a:r>
                      <a:endParaRPr b="0" lang="en-US" sz="2800" strike="noStrike" u="none">
                        <a:solidFill>
                          <a:srgbClr val="000000"/>
                        </a:solidFill>
                        <a:effectLst/>
                        <a:uFillTx/>
                        <a:latin typeface="Arial"/>
                      </a:endParaRPr>
                    </a:p>
                    <a:p>
                      <a:pPr marL="533520" indent="-533520" defTabSz="914400">
                        <a:lnSpc>
                          <a:spcPct val="100000"/>
                        </a:lnSpc>
                        <a:spcBef>
                          <a:spcPts val="561"/>
                        </a:spcBef>
                        <a:buClr>
                          <a:srgbClr val="2da0f1"/>
                        </a:buClr>
                        <a:buFont typeface="Wingdings" charset="2"/>
                        <a:buAutoNum type="alphaLcParenR"/>
                        <a:tabLst>
                          <a:tab algn="l" pos="0"/>
                        </a:tabLst>
                      </a:pPr>
                      <a:r>
                        <a:rPr b="0" lang="en-US" sz="2800" strike="noStrike" u="none">
                          <a:solidFill>
                            <a:schemeClr val="dk1"/>
                          </a:solidFill>
                          <a:effectLst/>
                          <a:uFillTx/>
                          <a:latin typeface="Arial"/>
                        </a:rPr>
                        <a:t>(b) </a:t>
                      </a:r>
                      <a:r>
                        <a:rPr b="0" i="1" lang="en-US" sz="2800" strike="noStrike" u="none">
                          <a:solidFill>
                            <a:schemeClr val="dk1"/>
                          </a:solidFill>
                          <a:effectLst/>
                          <a:uFillTx/>
                          <a:latin typeface="Arial"/>
                        </a:rPr>
                        <a:t>A </a:t>
                      </a:r>
                      <a:r>
                        <a:rPr b="0" lang="en-US" sz="2800" strike="noStrike" u="none">
                          <a:solidFill>
                            <a:schemeClr val="dk1"/>
                          </a:solidFill>
                          <a:effectLst/>
                          <a:uFillTx/>
                          <a:latin typeface="Arial"/>
                        </a:rPr>
                        <a:t>is a prime attribute of </a:t>
                      </a:r>
                      <a:r>
                        <a:rPr b="0" i="1" lang="en-US" sz="2800" strike="noStrike" u="none">
                          <a:solidFill>
                            <a:schemeClr val="dk1"/>
                          </a:solidFill>
                          <a:effectLst/>
                          <a:uFillTx/>
                          <a:latin typeface="Arial"/>
                        </a:rPr>
                        <a:t>R.</a:t>
                      </a:r>
                      <a:endParaRPr b="0" lang="en-US" sz="2800" strike="noStrike" u="none">
                        <a:solidFill>
                          <a:srgbClr val="000000"/>
                        </a:solidFill>
                        <a:effectLst/>
                        <a:uFillTx/>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solidFill>
                      <a:srgbClr val="99ffcc"/>
                    </a:solidFill>
                  </a:tcPr>
                </a:tc>
                <a:tc>
                  <a:txBody>
                    <a:bodyPr anchor="t">
                      <a:noAutofit/>
                    </a:bodyPr>
                    <a:p>
                      <a:pPr marL="533520" indent="-533520" defTabSz="914400">
                        <a:lnSpc>
                          <a:spcPct val="100000"/>
                        </a:lnSpc>
                        <a:spcBef>
                          <a:spcPts val="561"/>
                        </a:spcBef>
                        <a:tabLst>
                          <a:tab algn="l" pos="0"/>
                        </a:tabLst>
                      </a:pPr>
                      <a:r>
                        <a:rPr b="0" lang="en-US" sz="2800" strike="noStrike" u="none">
                          <a:solidFill>
                            <a:schemeClr val="dk1"/>
                          </a:solidFill>
                          <a:effectLst/>
                          <a:uFillTx/>
                          <a:latin typeface="Arial"/>
                        </a:rPr>
                        <a:t>a </a:t>
                      </a:r>
                      <a:r>
                        <a:rPr b="0" i="1" lang="en-US" sz="2800" strike="noStrike" u="none">
                          <a:solidFill>
                            <a:schemeClr val="dk1"/>
                          </a:solidFill>
                          <a:effectLst/>
                          <a:uFillTx/>
                          <a:latin typeface="Arial"/>
                        </a:rPr>
                        <a:t>nontrivial </a:t>
                      </a:r>
                      <a:r>
                        <a:rPr b="0" lang="en-US" sz="2800" strike="noStrike" u="none">
                          <a:solidFill>
                            <a:schemeClr val="dk1"/>
                          </a:solidFill>
                          <a:effectLst/>
                          <a:uFillTx/>
                          <a:latin typeface="Arial"/>
                        </a:rPr>
                        <a:t>functional dependency </a:t>
                      </a:r>
                      <a:r>
                        <a:rPr b="0" i="1" lang="en-US" sz="2800" strike="noStrike" u="none">
                          <a:solidFill>
                            <a:schemeClr val="dk1"/>
                          </a:solidFill>
                          <a:effectLst/>
                          <a:uFillTx/>
                          <a:latin typeface="Arial"/>
                        </a:rPr>
                        <a:t>X </a:t>
                      </a:r>
                      <a:r>
                        <a:rPr b="0" lang="en-US" sz="2800" strike="noStrike" u="none">
                          <a:solidFill>
                            <a:schemeClr val="dk1"/>
                          </a:solidFill>
                          <a:effectLst/>
                          <a:uFillTx/>
                          <a:latin typeface="Arial"/>
                        </a:rPr>
                        <a:t>=&gt; </a:t>
                      </a:r>
                      <a:r>
                        <a:rPr b="0" i="1" lang="en-US" sz="2800" strike="noStrike" u="none">
                          <a:solidFill>
                            <a:schemeClr val="dk1"/>
                          </a:solidFill>
                          <a:effectLst/>
                          <a:uFillTx/>
                          <a:latin typeface="Arial"/>
                        </a:rPr>
                        <a:t>A </a:t>
                      </a:r>
                      <a:r>
                        <a:rPr b="0" lang="en-US" sz="2800" strike="noStrike" u="none">
                          <a:solidFill>
                            <a:schemeClr val="dk1"/>
                          </a:solidFill>
                          <a:effectLst/>
                          <a:uFillTx/>
                          <a:latin typeface="Arial"/>
                        </a:rPr>
                        <a:t>holds in </a:t>
                      </a:r>
                      <a:r>
                        <a:rPr b="0" i="1" lang="en-US" sz="2800" strike="noStrike" u="none">
                          <a:solidFill>
                            <a:schemeClr val="dk1"/>
                          </a:solidFill>
                          <a:effectLst/>
                          <a:uFillTx/>
                          <a:latin typeface="Arial"/>
                        </a:rPr>
                        <a:t>R, </a:t>
                      </a:r>
                      <a:r>
                        <a:rPr b="0" lang="en-US" sz="2800" strike="noStrike" u="none">
                          <a:solidFill>
                            <a:schemeClr val="dk1"/>
                          </a:solidFill>
                          <a:effectLst/>
                          <a:uFillTx/>
                          <a:latin typeface="Arial"/>
                        </a:rPr>
                        <a:t>then:</a:t>
                      </a:r>
                      <a:endParaRPr b="0" lang="en-US" sz="2800" strike="noStrike" u="none">
                        <a:solidFill>
                          <a:srgbClr val="000000"/>
                        </a:solidFill>
                        <a:effectLst/>
                        <a:uFillTx/>
                        <a:latin typeface="Arial"/>
                      </a:endParaRPr>
                    </a:p>
                    <a:p>
                      <a:pPr marL="533520" indent="-533520" defTabSz="914400">
                        <a:lnSpc>
                          <a:spcPct val="100000"/>
                        </a:lnSpc>
                        <a:spcBef>
                          <a:spcPts val="561"/>
                        </a:spcBef>
                        <a:buClr>
                          <a:srgbClr val="2da0f1"/>
                        </a:buClr>
                        <a:buFont typeface="Wingdings" charset="2"/>
                        <a:buAutoNum type="alphaLcParenR"/>
                        <a:tabLst>
                          <a:tab algn="l" pos="0"/>
                        </a:tabLst>
                      </a:pPr>
                      <a:r>
                        <a:rPr b="0" i="1" lang="en-US" sz="2800" strike="noStrike" u="none">
                          <a:solidFill>
                            <a:schemeClr val="dk1"/>
                          </a:solidFill>
                          <a:effectLst/>
                          <a:uFillTx/>
                          <a:latin typeface="Arial"/>
                        </a:rPr>
                        <a:t>X </a:t>
                      </a:r>
                      <a:r>
                        <a:rPr b="0" lang="en-US" sz="2800" strike="noStrike" u="none">
                          <a:solidFill>
                            <a:schemeClr val="dk1"/>
                          </a:solidFill>
                          <a:effectLst/>
                          <a:uFillTx/>
                          <a:latin typeface="Arial"/>
                        </a:rPr>
                        <a:t>is a superkey of </a:t>
                      </a:r>
                      <a:r>
                        <a:rPr b="0" i="1" lang="en-US" sz="2800" strike="noStrike" u="none">
                          <a:solidFill>
                            <a:schemeClr val="dk1"/>
                          </a:solidFill>
                          <a:effectLst/>
                          <a:uFillTx/>
                          <a:latin typeface="Arial"/>
                        </a:rPr>
                        <a:t>R</a:t>
                      </a:r>
                      <a:endParaRPr b="0" lang="en-US" sz="2800" strike="noStrike" u="none">
                        <a:solidFill>
                          <a:srgbClr val="000000"/>
                        </a:solidFill>
                        <a:effectLst/>
                        <a:uFillTx/>
                        <a:latin typeface="Arial"/>
                      </a:endParaRPr>
                    </a:p>
                    <a:p>
                      <a:pPr marL="533520" indent="-533520" defTabSz="914400">
                        <a:lnSpc>
                          <a:spcPct val="100000"/>
                        </a:lnSpc>
                        <a:spcBef>
                          <a:spcPts val="561"/>
                        </a:spcBef>
                        <a:tabLst>
                          <a:tab algn="l" pos="0"/>
                        </a:tabLst>
                      </a:pPr>
                      <a:endParaRPr b="0" lang="en-US" sz="2800" strike="noStrike" u="none">
                        <a:solidFill>
                          <a:srgbClr val="000000"/>
                        </a:solidFill>
                        <a:effectLst/>
                        <a:uFillTx/>
                        <a:latin typeface="Arial"/>
                      </a:endParaRPr>
                    </a:p>
                    <a:p>
                      <a:pPr marL="533520" indent="-533520" defTabSz="914400">
                        <a:lnSpc>
                          <a:spcPct val="100000"/>
                        </a:lnSpc>
                        <a:spcBef>
                          <a:spcPts val="561"/>
                        </a:spcBef>
                        <a:tabLst>
                          <a:tab algn="l" pos="0"/>
                        </a:tabLst>
                      </a:pPr>
                      <a:endParaRPr b="0" lang="en-US" sz="2800" strike="noStrike" u="none">
                        <a:solidFill>
                          <a:srgbClr val="000000"/>
                        </a:solidFill>
                        <a:effectLst/>
                        <a:uFillTx/>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solidFill>
                      <a:srgbClr val="99ffcc"/>
                    </a:solidFill>
                  </a:tcPr>
                </a:tc>
              </a:tr>
              <a:tr h="2784240">
                <a:tc gridSpan="3">
                  <a:txBody>
                    <a:bodyPr anchor="t">
                      <a:noAutofit/>
                    </a:bodyPr>
                    <a:p>
                      <a:pPr defTabSz="914400">
                        <a:lnSpc>
                          <a:spcPct val="100000"/>
                        </a:lnSpc>
                        <a:spcBef>
                          <a:spcPts val="561"/>
                        </a:spcBef>
                        <a:tabLst>
                          <a:tab algn="l" pos="0"/>
                        </a:tabLst>
                      </a:pPr>
                      <a:r>
                        <a:rPr b="1" lang="en-US" sz="2800" strike="noStrike" u="sng">
                          <a:solidFill>
                            <a:schemeClr val="dk1"/>
                          </a:solidFill>
                          <a:effectLst/>
                          <a:uFillTx/>
                          <a:latin typeface="Arial"/>
                        </a:rPr>
                        <a:t>Note</a:t>
                      </a:r>
                      <a:r>
                        <a:rPr b="0" lang="en-US" sz="2800" strike="noStrike" u="none">
                          <a:solidFill>
                            <a:schemeClr val="dk1"/>
                          </a:solidFill>
                          <a:effectLst/>
                          <a:uFillTx/>
                          <a:latin typeface="Arial"/>
                        </a:rPr>
                        <a:t>:A functional dependency </a:t>
                      </a:r>
                      <a:r>
                        <a:rPr b="0" i="1" lang="en-US" sz="2800" strike="noStrike" u="none">
                          <a:solidFill>
                            <a:schemeClr val="dk1"/>
                          </a:solidFill>
                          <a:effectLst/>
                          <a:uFillTx/>
                          <a:latin typeface="Arial"/>
                        </a:rPr>
                        <a:t>X </a:t>
                      </a:r>
                      <a:r>
                        <a:rPr b="0" lang="en-US" sz="2800" strike="noStrike" u="none">
                          <a:solidFill>
                            <a:schemeClr val="dk1"/>
                          </a:solidFill>
                          <a:effectLst/>
                          <a:uFillTx/>
                          <a:latin typeface="Arial"/>
                        </a:rPr>
                        <a:t>=&gt; </a:t>
                      </a:r>
                      <a:r>
                        <a:rPr b="0" i="1" lang="en-US" sz="2800" strike="noStrike" u="none">
                          <a:solidFill>
                            <a:schemeClr val="dk1"/>
                          </a:solidFill>
                          <a:effectLst/>
                          <a:uFillTx/>
                          <a:latin typeface="Arial"/>
                        </a:rPr>
                        <a:t>Y </a:t>
                      </a:r>
                      <a:r>
                        <a:rPr b="0" lang="en-US" sz="2800" strike="noStrike" u="none">
                          <a:solidFill>
                            <a:schemeClr val="dk1"/>
                          </a:solidFill>
                          <a:effectLst/>
                          <a:uFillTx/>
                          <a:latin typeface="Arial"/>
                        </a:rPr>
                        <a:t>is a </a:t>
                      </a:r>
                      <a:r>
                        <a:rPr b="1" lang="en-US" sz="2800" strike="noStrike" u="none">
                          <a:solidFill>
                            <a:schemeClr val="dk1"/>
                          </a:solidFill>
                          <a:effectLst/>
                          <a:uFillTx/>
                          <a:latin typeface="Arial"/>
                        </a:rPr>
                        <a:t>full functional dependency </a:t>
                      </a:r>
                      <a:r>
                        <a:rPr b="0" lang="en-US" sz="2800" strike="noStrike" u="none">
                          <a:solidFill>
                            <a:schemeClr val="dk1"/>
                          </a:solidFill>
                          <a:effectLst/>
                          <a:uFillTx/>
                          <a:latin typeface="Arial"/>
                        </a:rPr>
                        <a:t>if removal of any attribute </a:t>
                      </a:r>
                      <a:r>
                        <a:rPr b="0" i="1" lang="en-US" sz="2800" strike="noStrike" u="none">
                          <a:solidFill>
                            <a:schemeClr val="dk1"/>
                          </a:solidFill>
                          <a:effectLst/>
                          <a:uFillTx/>
                          <a:latin typeface="Arial"/>
                        </a:rPr>
                        <a:t>A </a:t>
                      </a:r>
                      <a:r>
                        <a:rPr b="0" lang="en-US" sz="2800" strike="noStrike" u="none">
                          <a:solidFill>
                            <a:schemeClr val="dk1"/>
                          </a:solidFill>
                          <a:effectLst/>
                          <a:uFillTx/>
                          <a:latin typeface="Arial"/>
                        </a:rPr>
                        <a:t>from </a:t>
                      </a:r>
                      <a:r>
                        <a:rPr b="0" i="1" lang="en-US" sz="2800" strike="noStrike" u="none">
                          <a:solidFill>
                            <a:schemeClr val="dk1"/>
                          </a:solidFill>
                          <a:effectLst/>
                          <a:uFillTx/>
                          <a:latin typeface="Arial"/>
                        </a:rPr>
                        <a:t>X </a:t>
                      </a:r>
                      <a:r>
                        <a:rPr b="0" lang="en-US" sz="2800" strike="noStrike" u="none">
                          <a:solidFill>
                            <a:schemeClr val="dk1"/>
                          </a:solidFill>
                          <a:effectLst/>
                          <a:uFillTx/>
                          <a:latin typeface="Arial"/>
                        </a:rPr>
                        <a:t>means that the dependency does not hold any more; A </a:t>
                      </a:r>
                      <a:r>
                        <a:rPr b="1" lang="en-US" sz="2800" strike="noStrike" u="sng">
                          <a:solidFill>
                            <a:schemeClr val="dk1"/>
                          </a:solidFill>
                          <a:effectLst/>
                          <a:uFillTx/>
                          <a:latin typeface="Arial"/>
                        </a:rPr>
                        <a:t>partial functional dependency </a:t>
                      </a:r>
                      <a:r>
                        <a:rPr b="0" lang="en-US" sz="2800" strike="noStrike" u="none">
                          <a:solidFill>
                            <a:schemeClr val="dk1"/>
                          </a:solidFill>
                          <a:effectLst/>
                          <a:uFillTx/>
                          <a:latin typeface="Arial"/>
                        </a:rPr>
                        <a:t>is not a </a:t>
                      </a:r>
                      <a:r>
                        <a:rPr b="1" lang="en-US" sz="2800" strike="noStrike" u="sng">
                          <a:solidFill>
                            <a:schemeClr val="dk1"/>
                          </a:solidFill>
                          <a:effectLst/>
                          <a:uFillTx/>
                          <a:latin typeface="Arial"/>
                        </a:rPr>
                        <a:t>full functional dependency</a:t>
                      </a:r>
                      <a:endParaRPr b="0" lang="en-US" sz="2800" strike="noStrike" u="none">
                        <a:solidFill>
                          <a:srgbClr val="000000"/>
                        </a:solidFill>
                        <a:effectLst/>
                        <a:uFillTx/>
                        <a:latin typeface="Arial"/>
                      </a:endParaRPr>
                    </a:p>
                  </a:txBody>
                  <a:tcPr anchor="t" marL="91440" marR="91440">
                    <a:lnL w="2808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solidFill>
                      <a:srgbClr val="ffff99"/>
                    </a:solidFill>
                  </a:tcPr>
                </a:tc>
                <a:tc hMerge="1">
                  <a:txBody>
                    <a:bodyPr lIns="90000" rIns="90000" tIns="45000" bIns="45000" anchor="t">
                      <a:noAutofit/>
                    </a:bodyPr>
                    <a:p>
                      <a:endParaRPr b="0" lang="en-US" sz="1800" strike="noStrike" u="none">
                        <a:solidFill>
                          <a:srgbClr val="000000"/>
                        </a:solidFill>
                        <a:effectLst/>
                        <a:uFillTx/>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trike="noStrike" u="none">
                        <a:solidFill>
                          <a:srgbClr val="000000"/>
                        </a:solidFill>
                        <a:effectLst/>
                        <a:uFillTx/>
                        <a:latin typeface="Arial"/>
                      </a:endParaRPr>
                    </a:p>
                  </a:txBody>
                  <a:tcPr anchor="t" marL="90000" marR="90000">
                    <a:lnL>
                      <a:noFill/>
                    </a:lnL>
                    <a:lnR>
                      <a:noFill/>
                    </a:lnR>
                    <a:lnT>
                      <a:noFill/>
                    </a:lnT>
                    <a:lnB>
                      <a:noFill/>
                    </a:lnB>
                    <a:solidFill>
                      <a:srgbClr val="729fcf"/>
                    </a:solidFill>
                  </a:tcPr>
                </a:tc>
              </a:tr>
            </a:tbl>
          </a:graphicData>
        </a:graphic>
      </p:graphicFrame>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28600"/>
            <a:ext cx="9855000" cy="563040"/>
          </a:xfrm>
          <a:prstGeom prst="rect">
            <a:avLst/>
          </a:prstGeom>
          <a:noFill/>
          <a:ln w="0">
            <a:noFill/>
          </a:ln>
        </p:spPr>
        <p:txBody>
          <a:bodyPr lIns="91440" rIns="91440" tIns="45720" bIns="45720" anchor="t">
            <a:noAutofit/>
          </a:bodyPr>
          <a:p>
            <a:pPr indent="0">
              <a:buNone/>
            </a:pPr>
            <a:endParaRPr b="1" lang="en-US" sz="4000" strike="noStrike" u="none">
              <a:solidFill>
                <a:srgbClr val="1b5ad7"/>
              </a:solidFill>
              <a:effectLst/>
              <a:uFillTx/>
              <a:latin typeface="Century Gothic"/>
            </a:endParaRPr>
          </a:p>
        </p:txBody>
      </p:sp>
      <p:sp>
        <p:nvSpPr>
          <p:cNvPr id="714" name="Title 8"/>
          <p:cNvSpPr/>
          <p:nvPr/>
        </p:nvSpPr>
        <p:spPr>
          <a:xfrm>
            <a:off x="0" y="10800"/>
            <a:ext cx="12191760" cy="835200"/>
          </a:xfrm>
          <a:prstGeom prst="rect">
            <a:avLst/>
          </a:prstGeom>
          <a:solidFill>
            <a:schemeClr val="tx1"/>
          </a:solidFill>
          <a:ln w="0">
            <a:noFill/>
          </a:ln>
        </p:spPr>
        <p:style>
          <a:lnRef idx="0"/>
          <a:fillRef idx="0"/>
          <a:effectRef idx="0"/>
          <a:fontRef idx="minor"/>
        </p:style>
        <p:txBody>
          <a:bodyPr anchor="ctr">
            <a:noAutofit/>
          </a:bodyPr>
          <a:p>
            <a:pPr algn="ctr" defTabSz="457200">
              <a:lnSpc>
                <a:spcPct val="100000"/>
              </a:lnSpc>
            </a:pPr>
            <a:r>
              <a:rPr b="1" lang="en-US" sz="4800" strike="noStrike" u="none">
                <a:solidFill>
                  <a:schemeClr val="lt1"/>
                </a:solidFill>
                <a:effectLst/>
                <a:uFillTx/>
                <a:latin typeface="Century Gothic"/>
              </a:rPr>
              <a:t>EXERCISE 1</a:t>
            </a:r>
            <a:endParaRPr b="0" lang="en-US" sz="4800" strike="noStrike" u="none">
              <a:solidFill>
                <a:srgbClr val="ffffff"/>
              </a:solidFill>
              <a:effectLst/>
              <a:uFillTx/>
              <a:latin typeface="Arial"/>
            </a:endParaRPr>
          </a:p>
        </p:txBody>
      </p:sp>
      <p:pic>
        <p:nvPicPr>
          <p:cNvPr id="715" name="Table Placeholder 5" descr=""/>
          <p:cNvPicPr/>
          <p:nvPr/>
        </p:nvPicPr>
        <p:blipFill>
          <a:blip r:embed="rId1"/>
          <a:stretch/>
        </p:blipFill>
        <p:spPr>
          <a:xfrm>
            <a:off x="850320" y="990720"/>
            <a:ext cx="10199520" cy="539964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5" name="Rectangles 2"/>
          <p:cNvSpPr/>
          <p:nvPr/>
        </p:nvSpPr>
        <p:spPr>
          <a:xfrm>
            <a:off x="165240" y="645840"/>
            <a:ext cx="12039120" cy="6146280"/>
          </a:xfrm>
          <a:prstGeom prst="rect">
            <a:avLst/>
          </a:prstGeom>
          <a:solidFill>
            <a:schemeClr val="accent6">
              <a:lumMod val="20000"/>
              <a:lumOff val="80000"/>
            </a:schemeClr>
          </a:solidFill>
          <a:ln cap="rnd">
            <a:solidFill>
              <a:srgbClr val="282828"/>
            </a:solidFill>
            <a:round/>
          </a:ln>
        </p:spPr>
        <p:style>
          <a:lnRef idx="2">
            <a:schemeClr val="accent1">
              <a:lumMod val="75000"/>
            </a:schemeClr>
          </a:lnRef>
          <a:fillRef idx="1">
            <a:schemeClr val="accent1"/>
          </a:fillRef>
          <a:effectRef idx="0"/>
          <a:fontRef idx="minor"/>
        </p:style>
        <p:txBody>
          <a:bodyPr lIns="90000" rIns="90000" tIns="45000" bIns="45000" anchor="ctr">
            <a:noAutofit/>
          </a:bodyPr>
          <a:p>
            <a:pPr algn="ctr" defTabSz="457200">
              <a:lnSpc>
                <a:spcPct val="100000"/>
              </a:lnSpc>
            </a:pPr>
            <a:endParaRPr b="0" lang="en-US" sz="1800" strike="noStrike" u="none">
              <a:solidFill>
                <a:schemeClr val="lt1"/>
              </a:solidFill>
              <a:effectLst/>
              <a:uFillTx/>
              <a:latin typeface="Century Gothic"/>
            </a:endParaRPr>
          </a:p>
        </p:txBody>
      </p:sp>
      <p:sp>
        <p:nvSpPr>
          <p:cNvPr id="246" name="PlaceHolder 1"/>
          <p:cNvSpPr>
            <a:spLocks noGrp="1"/>
          </p:cNvSpPr>
          <p:nvPr>
            <p:ph type="title"/>
          </p:nvPr>
        </p:nvSpPr>
        <p:spPr>
          <a:xfrm>
            <a:off x="188280" y="0"/>
            <a:ext cx="7198920" cy="46008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1b5ad7"/>
                </a:solidFill>
                <a:effectLst/>
                <a:uFillTx/>
                <a:latin typeface="Century Gothic"/>
              </a:rPr>
              <a:t>Discuss</a:t>
            </a:r>
            <a:endParaRPr b="0" lang="en-US" sz="4000" strike="noStrike" u="none">
              <a:solidFill>
                <a:schemeClr val="dk1"/>
              </a:solidFill>
              <a:effectLst/>
              <a:uFillTx/>
              <a:latin typeface="Century Gothic"/>
            </a:endParaRPr>
          </a:p>
        </p:txBody>
      </p:sp>
      <p:grpSp>
        <p:nvGrpSpPr>
          <p:cNvPr id="247" name="Group 3"/>
          <p:cNvGrpSpPr/>
          <p:nvPr/>
        </p:nvGrpSpPr>
        <p:grpSpPr>
          <a:xfrm>
            <a:off x="165240" y="765720"/>
            <a:ext cx="11741400" cy="3354840"/>
            <a:chOff x="165240" y="765720"/>
            <a:chExt cx="11741400" cy="3354840"/>
          </a:xfrm>
        </p:grpSpPr>
        <p:pic>
          <p:nvPicPr>
            <p:cNvPr id="248" name="Picture 4" descr=""/>
            <p:cNvPicPr/>
            <p:nvPr/>
          </p:nvPicPr>
          <p:blipFill>
            <a:blip r:embed="rId1"/>
            <a:stretch/>
          </p:blipFill>
          <p:spPr>
            <a:xfrm>
              <a:off x="7302600" y="765720"/>
              <a:ext cx="4604040" cy="3354840"/>
            </a:xfrm>
            <a:prstGeom prst="rect">
              <a:avLst/>
            </a:prstGeom>
            <a:solidFill>
              <a:srgbClr val="ffffff"/>
            </a:solidFill>
            <a:ln w="9525">
              <a:solidFill>
                <a:srgbClr val="000000"/>
              </a:solidFill>
              <a:miter/>
            </a:ln>
            <a:effectLst>
              <a:outerShdw algn="ctr" dir="18900000" dist="107423" rotWithShape="0">
                <a:srgbClr val="808080">
                  <a:alpha val="50000"/>
                </a:srgbClr>
              </a:outerShdw>
            </a:effectLst>
          </p:spPr>
        </p:pic>
        <p:pic>
          <p:nvPicPr>
            <p:cNvPr id="249" name="Picture 5" descr=""/>
            <p:cNvPicPr/>
            <p:nvPr/>
          </p:nvPicPr>
          <p:blipFill>
            <a:blip r:embed="rId2"/>
            <a:stretch/>
          </p:blipFill>
          <p:spPr>
            <a:xfrm>
              <a:off x="165240" y="765720"/>
              <a:ext cx="6957360" cy="1837800"/>
            </a:xfrm>
            <a:prstGeom prst="rect">
              <a:avLst/>
            </a:prstGeom>
            <a:solidFill>
              <a:srgbClr val="ffffff"/>
            </a:solidFill>
            <a:ln w="9525">
              <a:solidFill>
                <a:srgbClr val="000000"/>
              </a:solidFill>
              <a:miter/>
            </a:ln>
            <a:effectLst>
              <a:outerShdw algn="ctr" dir="18900000" dist="107423" rotWithShape="0">
                <a:srgbClr val="808080">
                  <a:alpha val="50000"/>
                </a:srgbClr>
              </a:outerShdw>
            </a:effectLst>
          </p:spPr>
        </p:pic>
      </p:grpSp>
      <p:sp>
        <p:nvSpPr>
          <p:cNvPr id="250" name="PlaceHolder 2"/>
          <p:cNvSpPr>
            <a:spLocks noGrp="1"/>
          </p:cNvSpPr>
          <p:nvPr>
            <p:ph/>
          </p:nvPr>
        </p:nvSpPr>
        <p:spPr>
          <a:xfrm>
            <a:off x="165240" y="4260240"/>
            <a:ext cx="11818800" cy="2292480"/>
          </a:xfrm>
          <a:prstGeom prst="rect">
            <a:avLst/>
          </a:prstGeom>
          <a:noFill/>
          <a:ln w="0">
            <a:noFill/>
          </a:ln>
        </p:spPr>
        <p:txBody>
          <a:bodyPr lIns="91440" rIns="91440" tIns="45720" bIns="45720" anchor="t">
            <a:normAutofit/>
          </a:bodyPr>
          <a:p>
            <a:pPr marL="343080" indent="-343080" defTabSz="457200">
              <a:lnSpc>
                <a:spcPct val="80000"/>
              </a:lnSpc>
              <a:spcBef>
                <a:spcPts val="1001"/>
              </a:spcBef>
              <a:buClr>
                <a:srgbClr val="353535"/>
              </a:buClr>
              <a:buFont typeface="Wingdings 3" charset="2"/>
              <a:buChar char=""/>
            </a:pPr>
            <a:r>
              <a:rPr b="0" lang="en-US" sz="2400" strike="noStrike" u="none">
                <a:solidFill>
                  <a:schemeClr val="dk1">
                    <a:lumMod val="75000"/>
                    <a:lumOff val="25000"/>
                  </a:schemeClr>
                </a:solidFill>
                <a:effectLst/>
                <a:uFillTx/>
                <a:latin typeface="Century Gothic"/>
              </a:rPr>
              <a:t>The redundancy is eliminated (the length of each film appears only once)</a:t>
            </a:r>
            <a:endParaRPr b="0" lang="en-US" sz="2400" strike="noStrike" u="none">
              <a:solidFill>
                <a:schemeClr val="dk1">
                  <a:lumMod val="75000"/>
                  <a:lumOff val="25000"/>
                </a:schemeClr>
              </a:solidFill>
              <a:effectLst/>
              <a:uFillTx/>
              <a:latin typeface="Century Gothic"/>
            </a:endParaRPr>
          </a:p>
          <a:p>
            <a:pPr marL="343080" indent="-343080" defTabSz="457200">
              <a:lnSpc>
                <a:spcPct val="80000"/>
              </a:lnSpc>
              <a:spcBef>
                <a:spcPts val="1001"/>
              </a:spcBef>
              <a:buClr>
                <a:srgbClr val="353535"/>
              </a:buClr>
              <a:buFont typeface="Wingdings 3" charset="2"/>
              <a:buChar char=""/>
            </a:pPr>
            <a:r>
              <a:rPr b="0" lang="en-US" sz="2400" strike="noStrike" u="none">
                <a:solidFill>
                  <a:schemeClr val="dk1">
                    <a:lumMod val="75000"/>
                    <a:lumOff val="25000"/>
                  </a:schemeClr>
                </a:solidFill>
                <a:effectLst/>
                <a:uFillTx/>
                <a:latin typeface="Century Gothic"/>
              </a:rPr>
              <a:t>The risk of an update anomaly is gone (we only have to change the length of </a:t>
            </a:r>
            <a:r>
              <a:rPr b="0" i="1" lang="en-US" sz="2400" strike="noStrike" u="none">
                <a:solidFill>
                  <a:schemeClr val="dk1">
                    <a:lumMod val="75000"/>
                    <a:lumOff val="25000"/>
                  </a:schemeClr>
                </a:solidFill>
                <a:effectLst/>
                <a:uFillTx/>
                <a:latin typeface="Century Gothic"/>
              </a:rPr>
              <a:t>Star Wars </a:t>
            </a:r>
            <a:r>
              <a:rPr b="0" lang="en-US" sz="2400" strike="noStrike" u="none">
                <a:solidFill>
                  <a:schemeClr val="dk1">
                    <a:lumMod val="75000"/>
                    <a:lumOff val="25000"/>
                  </a:schemeClr>
                </a:solidFill>
                <a:effectLst/>
                <a:uFillTx/>
                <a:latin typeface="Century Gothic"/>
              </a:rPr>
              <a:t>in one tuple)</a:t>
            </a:r>
            <a:endParaRPr b="0" lang="en-US" sz="2400" strike="noStrike" u="none">
              <a:solidFill>
                <a:schemeClr val="dk1">
                  <a:lumMod val="75000"/>
                  <a:lumOff val="25000"/>
                </a:schemeClr>
              </a:solidFill>
              <a:effectLst/>
              <a:uFillTx/>
              <a:latin typeface="Century Gothic"/>
            </a:endParaRPr>
          </a:p>
          <a:p>
            <a:pPr marL="343080" indent="-343080" defTabSz="457200">
              <a:lnSpc>
                <a:spcPct val="80000"/>
              </a:lnSpc>
              <a:spcBef>
                <a:spcPts val="1001"/>
              </a:spcBef>
              <a:buClr>
                <a:srgbClr val="353535"/>
              </a:buClr>
              <a:buFont typeface="Wingdings 3" charset="2"/>
              <a:buChar char=""/>
            </a:pPr>
            <a:r>
              <a:rPr b="0" lang="en-US" sz="2400" strike="noStrike" u="none">
                <a:solidFill>
                  <a:schemeClr val="dk1">
                    <a:lumMod val="75000"/>
                    <a:lumOff val="25000"/>
                  </a:schemeClr>
                </a:solidFill>
                <a:effectLst/>
                <a:uFillTx/>
                <a:latin typeface="Century Gothic"/>
              </a:rPr>
              <a:t>The risk of a deletion anomaly is gone (if we delete all the stars for </a:t>
            </a:r>
            <a:r>
              <a:rPr b="0" i="1" lang="en-US" sz="2400" strike="noStrike" u="none">
                <a:solidFill>
                  <a:schemeClr val="dk1">
                    <a:lumMod val="75000"/>
                    <a:lumOff val="25000"/>
                  </a:schemeClr>
                </a:solidFill>
                <a:effectLst/>
                <a:uFillTx/>
                <a:latin typeface="Century Gothic"/>
              </a:rPr>
              <a:t>Gone with the wind,</a:t>
            </a:r>
            <a:r>
              <a:rPr b="0" lang="en-US" sz="2400" strike="noStrike" u="none">
                <a:solidFill>
                  <a:schemeClr val="dk1">
                    <a:lumMod val="75000"/>
                    <a:lumOff val="25000"/>
                  </a:schemeClr>
                </a:solidFill>
                <a:effectLst/>
                <a:uFillTx/>
                <a:latin typeface="Century Gothic"/>
              </a:rPr>
              <a:t> that deletion makes the movie disappear from the right but still be found in the left)</a:t>
            </a:r>
            <a:endParaRPr b="0" lang="en-US" sz="24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6" name="PlaceHolder 1"/>
          <p:cNvSpPr>
            <a:spLocks noGrp="1"/>
          </p:cNvSpPr>
          <p:nvPr>
            <p:ph type="title"/>
          </p:nvPr>
        </p:nvSpPr>
        <p:spPr>
          <a:xfrm>
            <a:off x="609480" y="228600"/>
            <a:ext cx="9855000" cy="563040"/>
          </a:xfrm>
          <a:prstGeom prst="rect">
            <a:avLst/>
          </a:prstGeom>
          <a:noFill/>
          <a:ln w="0">
            <a:noFill/>
          </a:ln>
        </p:spPr>
        <p:txBody>
          <a:bodyPr lIns="91440" rIns="91440" tIns="45720" bIns="45720" anchor="t">
            <a:noAutofit/>
          </a:bodyPr>
          <a:p>
            <a:pPr indent="0">
              <a:buNone/>
            </a:pPr>
            <a:endParaRPr b="1" lang="en-US" sz="4000" strike="noStrike" u="none">
              <a:solidFill>
                <a:srgbClr val="1b5ad7"/>
              </a:solidFill>
              <a:effectLst/>
              <a:uFillTx/>
              <a:latin typeface="Century Gothic"/>
            </a:endParaRPr>
          </a:p>
        </p:txBody>
      </p:sp>
      <p:sp>
        <p:nvSpPr>
          <p:cNvPr id="717" name="Title 8"/>
          <p:cNvSpPr/>
          <p:nvPr/>
        </p:nvSpPr>
        <p:spPr>
          <a:xfrm>
            <a:off x="0" y="10800"/>
            <a:ext cx="12191760" cy="835200"/>
          </a:xfrm>
          <a:prstGeom prst="rect">
            <a:avLst/>
          </a:prstGeom>
          <a:solidFill>
            <a:schemeClr val="tx1"/>
          </a:solidFill>
          <a:ln w="0">
            <a:noFill/>
          </a:ln>
        </p:spPr>
        <p:style>
          <a:lnRef idx="0"/>
          <a:fillRef idx="0"/>
          <a:effectRef idx="0"/>
          <a:fontRef idx="minor"/>
        </p:style>
        <p:txBody>
          <a:bodyPr anchor="ctr">
            <a:noAutofit/>
          </a:bodyPr>
          <a:p>
            <a:pPr algn="ctr" defTabSz="457200">
              <a:lnSpc>
                <a:spcPct val="100000"/>
              </a:lnSpc>
            </a:pPr>
            <a:r>
              <a:rPr b="1" lang="en-US" sz="4800" strike="noStrike" u="none">
                <a:solidFill>
                  <a:schemeClr val="lt1"/>
                </a:solidFill>
                <a:effectLst/>
                <a:uFillTx/>
                <a:latin typeface="Century Gothic"/>
              </a:rPr>
              <a:t>EXERCISE 2</a:t>
            </a:r>
            <a:endParaRPr b="0" lang="en-US" sz="4800" strike="noStrike" u="none">
              <a:solidFill>
                <a:srgbClr val="ffffff"/>
              </a:solidFill>
              <a:effectLst/>
              <a:uFillTx/>
              <a:latin typeface="Arial"/>
            </a:endParaRPr>
          </a:p>
        </p:txBody>
      </p:sp>
      <p:pic>
        <p:nvPicPr>
          <p:cNvPr id="718" name="Table Placeholder 7" descr=""/>
          <p:cNvPicPr/>
          <p:nvPr/>
        </p:nvPicPr>
        <p:blipFill>
          <a:blip r:embed="rId1"/>
          <a:stretch/>
        </p:blipFill>
        <p:spPr>
          <a:xfrm>
            <a:off x="368280" y="1195560"/>
            <a:ext cx="11612520" cy="237060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131400" y="891720"/>
            <a:ext cx="7881840" cy="521640"/>
          </a:xfrm>
          <a:prstGeom prst="rect">
            <a:avLst/>
          </a:prstGeom>
          <a:noFill/>
          <a:ln w="0">
            <a:noFill/>
          </a:ln>
        </p:spPr>
        <p:txBody>
          <a:bodyPr lIns="91440" rIns="91440" tIns="45720" bIns="45720" anchor="t">
            <a:noAutofit/>
          </a:bodyPr>
          <a:p>
            <a:pPr indent="0" defTabSz="457200">
              <a:lnSpc>
                <a:spcPct val="100000"/>
              </a:lnSpc>
              <a:buNone/>
            </a:pPr>
            <a:r>
              <a:rPr b="1" lang="en-US" sz="4000" strike="noStrike" u="none">
                <a:solidFill>
                  <a:srgbClr val="ff0000"/>
                </a:solidFill>
                <a:effectLst/>
                <a:uFillTx/>
                <a:latin typeface="Century Gothic"/>
              </a:rPr>
              <a:t>The Good &amp; Bad</a:t>
            </a:r>
            <a:endParaRPr b="0" lang="en-US" sz="4000" strike="noStrike" u="none">
              <a:solidFill>
                <a:schemeClr val="dk1"/>
              </a:solidFill>
              <a:effectLst/>
              <a:uFillTx/>
              <a:latin typeface="Century Gothic"/>
            </a:endParaRPr>
          </a:p>
        </p:txBody>
      </p:sp>
      <p:sp>
        <p:nvSpPr>
          <p:cNvPr id="252" name="PlaceHolder 2"/>
          <p:cNvSpPr>
            <a:spLocks noGrp="1"/>
          </p:cNvSpPr>
          <p:nvPr>
            <p:ph/>
          </p:nvPr>
        </p:nvSpPr>
        <p:spPr>
          <a:xfrm>
            <a:off x="132120" y="1654920"/>
            <a:ext cx="12060360" cy="5205960"/>
          </a:xfrm>
          <a:prstGeom prst="rect">
            <a:avLst/>
          </a:prstGeom>
          <a:solidFill>
            <a:schemeClr val="accent2">
              <a:lumMod val="40000"/>
              <a:lumOff val="60000"/>
            </a:schemeClr>
          </a:solidFill>
          <a:ln w="0">
            <a:noFill/>
          </a:ln>
        </p:spPr>
        <p:txBody>
          <a:bodyPr lIns="91440" rIns="91440" tIns="45720" bIns="45720" anchor="t">
            <a:noAutofit/>
          </a:bodyPr>
          <a:p>
            <a:pPr marL="343080" indent="-343080" defTabSz="457200">
              <a:lnSpc>
                <a:spcPct val="90000"/>
              </a:lnSpc>
              <a:spcBef>
                <a:spcPts val="1001"/>
              </a:spcBef>
              <a:buClr>
                <a:srgbClr val="353535"/>
              </a:buClr>
              <a:buFont typeface="Wingdings 3" charset="2"/>
              <a:buChar char=""/>
            </a:pPr>
            <a:r>
              <a:rPr b="0" lang="en-US" sz="3600" strike="noStrike" u="none">
                <a:solidFill>
                  <a:schemeClr val="dk1">
                    <a:lumMod val="75000"/>
                    <a:lumOff val="25000"/>
                  </a:schemeClr>
                </a:solidFill>
                <a:effectLst/>
                <a:uFillTx/>
                <a:latin typeface="Century Gothic"/>
              </a:rPr>
              <a:t>We observed that before we decompose a relation schema into BCNF, it can exhibit anomalies; That’s the “Good”</a:t>
            </a:r>
            <a:endParaRPr b="0" lang="en-US" sz="3600" strike="noStrike" u="none">
              <a:solidFill>
                <a:schemeClr val="dk1">
                  <a:lumMod val="75000"/>
                  <a:lumOff val="25000"/>
                </a:schemeClr>
              </a:solidFill>
              <a:effectLst/>
              <a:uFillTx/>
              <a:latin typeface="Century Gothic"/>
            </a:endParaRPr>
          </a:p>
          <a:p>
            <a:pPr marL="343080" indent="-343080" defTabSz="457200">
              <a:lnSpc>
                <a:spcPct val="90000"/>
              </a:lnSpc>
              <a:spcBef>
                <a:spcPts val="1001"/>
              </a:spcBef>
              <a:buClr>
                <a:srgbClr val="353535"/>
              </a:buClr>
              <a:buFont typeface="Wingdings 3" charset="2"/>
              <a:buChar char=""/>
            </a:pPr>
            <a:r>
              <a:rPr b="0" lang="en-US" sz="3600" strike="noStrike" u="none">
                <a:solidFill>
                  <a:schemeClr val="dk1">
                    <a:lumMod val="75000"/>
                    <a:lumOff val="25000"/>
                  </a:schemeClr>
                </a:solidFill>
                <a:effectLst/>
                <a:uFillTx/>
                <a:latin typeface="Century Gothic"/>
              </a:rPr>
              <a:t>However, decomposition can also have some bad:</a:t>
            </a:r>
            <a:endParaRPr b="0" lang="en-US" sz="3600" strike="noStrike" u="none">
              <a:solidFill>
                <a:schemeClr val="dk1">
                  <a:lumMod val="75000"/>
                  <a:lumOff val="25000"/>
                </a:schemeClr>
              </a:solidFill>
              <a:effectLst/>
              <a:uFillTx/>
              <a:latin typeface="Century Gothic"/>
            </a:endParaRPr>
          </a:p>
          <a:p>
            <a:pPr lvl="1" marL="743040" indent="-285840" defTabSz="457200">
              <a:lnSpc>
                <a:spcPct val="90000"/>
              </a:lnSpc>
              <a:spcBef>
                <a:spcPts val="1001"/>
              </a:spcBef>
              <a:buClr>
                <a:srgbClr val="353535"/>
              </a:buClr>
              <a:buFont typeface="Wingdings 3" charset="2"/>
              <a:buChar char=""/>
            </a:pPr>
            <a:r>
              <a:rPr b="0" lang="en-US" sz="3600" strike="noStrike" u="none">
                <a:solidFill>
                  <a:schemeClr val="dk1">
                    <a:lumMod val="75000"/>
                    <a:lumOff val="25000"/>
                  </a:schemeClr>
                </a:solidFill>
                <a:effectLst/>
                <a:uFillTx/>
                <a:latin typeface="Century Gothic"/>
              </a:rPr>
              <a:t>Maybe we can’t recovery the original information; OR</a:t>
            </a:r>
            <a:endParaRPr b="0" lang="en-US" sz="3600" strike="noStrike" u="none">
              <a:solidFill>
                <a:schemeClr val="dk1">
                  <a:lumMod val="75000"/>
                  <a:lumOff val="25000"/>
                </a:schemeClr>
              </a:solidFill>
              <a:effectLst/>
              <a:uFillTx/>
              <a:latin typeface="Century Gothic"/>
            </a:endParaRPr>
          </a:p>
          <a:p>
            <a:pPr lvl="1" marL="743040" indent="-285840" defTabSz="457200">
              <a:lnSpc>
                <a:spcPct val="90000"/>
              </a:lnSpc>
              <a:spcBef>
                <a:spcPts val="1001"/>
              </a:spcBef>
              <a:buClr>
                <a:srgbClr val="353535"/>
              </a:buClr>
              <a:buFont typeface="Wingdings 3" charset="2"/>
              <a:buChar char=""/>
            </a:pPr>
            <a:r>
              <a:rPr b="0" lang="en-US" sz="3600" strike="noStrike" u="none">
                <a:solidFill>
                  <a:schemeClr val="dk1">
                    <a:lumMod val="75000"/>
                    <a:lumOff val="25000"/>
                  </a:schemeClr>
                </a:solidFill>
                <a:effectLst/>
                <a:uFillTx/>
                <a:latin typeface="Century Gothic"/>
              </a:rPr>
              <a:t>After reconstruction, the FDs maybe not hold</a:t>
            </a:r>
            <a:endParaRPr b="0" lang="en-US" sz="3600" strike="noStrike" u="none">
              <a:solidFill>
                <a:schemeClr val="dk1">
                  <a:lumMod val="75000"/>
                  <a:lumOff val="25000"/>
                </a:schemeClr>
              </a:solidFill>
              <a:effectLst/>
              <a:uFillTx/>
              <a:latin typeface="Century Gothic"/>
            </a:endParaRPr>
          </a:p>
        </p:txBody>
      </p:sp>
      <p:sp>
        <p:nvSpPr>
          <p:cNvPr id="253" name="Title 8"/>
          <p:cNvSpPr/>
          <p:nvPr/>
        </p:nvSpPr>
        <p:spPr>
          <a:xfrm>
            <a:off x="0" y="10800"/>
            <a:ext cx="12191760" cy="880560"/>
          </a:xfrm>
          <a:prstGeom prst="rect">
            <a:avLst/>
          </a:prstGeom>
          <a:solidFill>
            <a:schemeClr val="accent3"/>
          </a:solidFill>
          <a:ln w="0">
            <a:noFill/>
          </a:ln>
        </p:spPr>
        <p:style>
          <a:lnRef idx="0"/>
          <a:fillRef idx="0"/>
          <a:effectRef idx="0"/>
          <a:fontRef idx="minor"/>
        </p:style>
        <p:txBody>
          <a:bodyPr anchor="ctr">
            <a:noAutofit/>
          </a:bodyPr>
          <a:p>
            <a:pPr algn="ctr" defTabSz="457200">
              <a:lnSpc>
                <a:spcPct val="100000"/>
              </a:lnSpc>
            </a:pPr>
            <a:r>
              <a:rPr b="1" lang="en-US" sz="4800" strike="noStrike" u="none">
                <a:solidFill>
                  <a:schemeClr val="lt1"/>
                </a:solidFill>
                <a:effectLst/>
                <a:uFillTx/>
                <a:latin typeface="comic"/>
              </a:rPr>
              <a:t>2.1. Decomposition</a:t>
            </a:r>
            <a:endParaRPr b="0" lang="en-US" sz="4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2357280" y="156240"/>
            <a:ext cx="7772040" cy="60156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33cc33"/>
                </a:solidFill>
                <a:effectLst/>
                <a:uFillTx/>
                <a:latin typeface="Century Gothic"/>
              </a:rPr>
              <a:t>Example</a:t>
            </a:r>
            <a:r>
              <a:rPr b="1" lang="en-US" sz="4000" strike="noStrike" u="none">
                <a:solidFill>
                  <a:srgbClr val="1b5ad7"/>
                </a:solidFill>
                <a:effectLst/>
                <a:uFillTx/>
                <a:latin typeface="Century Gothic"/>
              </a:rPr>
              <a:t>: Loss of information after decomposition</a:t>
            </a:r>
            <a:endParaRPr b="0" lang="en-US" sz="4000" strike="noStrike" u="none">
              <a:solidFill>
                <a:schemeClr val="dk1"/>
              </a:solidFill>
              <a:effectLst/>
              <a:uFillTx/>
              <a:latin typeface="Century Gothic"/>
            </a:endParaRPr>
          </a:p>
        </p:txBody>
      </p:sp>
      <p:sp>
        <p:nvSpPr>
          <p:cNvPr id="255" name="PlaceHolder 2"/>
          <p:cNvSpPr>
            <a:spLocks noGrp="1"/>
          </p:cNvSpPr>
          <p:nvPr>
            <p:ph/>
          </p:nvPr>
        </p:nvSpPr>
        <p:spPr>
          <a:xfrm>
            <a:off x="203040" y="3733920"/>
            <a:ext cx="11912400" cy="3123720"/>
          </a:xfrm>
          <a:prstGeom prst="rect">
            <a:avLst/>
          </a:prstGeom>
          <a:solidFill>
            <a:schemeClr val="accent2">
              <a:lumMod val="20000"/>
              <a:lumOff val="80000"/>
            </a:schemeClr>
          </a:solidFill>
          <a:ln w="0">
            <a:noFill/>
          </a:ln>
        </p:spPr>
        <p:txBody>
          <a:bodyPr lIns="91440" rIns="91440" tIns="45720" bIns="45720" anchor="t">
            <a:noAutofit/>
          </a:bodyPr>
          <a:p>
            <a:pPr marL="343080" indent="-343080" defTabSz="457200">
              <a:lnSpc>
                <a:spcPct val="90000"/>
              </a:lnSpc>
              <a:spcBef>
                <a:spcPts val="1001"/>
              </a:spcBef>
              <a:buClr>
                <a:srgbClr val="353535"/>
              </a:buClr>
              <a:buFont typeface="Wingdings 3" charset="2"/>
              <a:buChar char=""/>
            </a:pPr>
            <a:r>
              <a:rPr b="0" lang="en-US" sz="3200" strike="noStrike" u="none">
                <a:solidFill>
                  <a:schemeClr val="dk1">
                    <a:lumMod val="75000"/>
                    <a:lumOff val="25000"/>
                  </a:schemeClr>
                </a:solidFill>
                <a:effectLst/>
                <a:uFillTx/>
                <a:latin typeface="Century Gothic"/>
              </a:rPr>
              <a:t>Suppose we have R(A,B,C) but neither of the FD’s B-&gt;A nor B-&gt;C holds.</a:t>
            </a:r>
            <a:endParaRPr b="0" lang="en-US" sz="3200" strike="noStrike" u="none">
              <a:solidFill>
                <a:schemeClr val="dk1">
                  <a:lumMod val="75000"/>
                  <a:lumOff val="25000"/>
                </a:schemeClr>
              </a:solidFill>
              <a:effectLst/>
              <a:uFillTx/>
              <a:latin typeface="Century Gothic"/>
            </a:endParaRPr>
          </a:p>
          <a:p>
            <a:pPr marL="343080" indent="-343080" defTabSz="457200">
              <a:lnSpc>
                <a:spcPct val="90000"/>
              </a:lnSpc>
              <a:spcBef>
                <a:spcPts val="1001"/>
              </a:spcBef>
              <a:buClr>
                <a:srgbClr val="353535"/>
              </a:buClr>
              <a:buFont typeface="Wingdings 3" charset="2"/>
              <a:buChar char=""/>
            </a:pPr>
            <a:r>
              <a:rPr b="0" lang="en-US" sz="3200" strike="noStrike" u="none">
                <a:solidFill>
                  <a:schemeClr val="dk1">
                    <a:lumMod val="75000"/>
                    <a:lumOff val="25000"/>
                  </a:schemeClr>
                </a:solidFill>
                <a:effectLst/>
                <a:uFillTx/>
                <a:latin typeface="Century Gothic"/>
              </a:rPr>
              <a:t>R is decomposed into R1 and R2 as above</a:t>
            </a:r>
            <a:endParaRPr b="0" lang="en-US" sz="3200" strike="noStrike" u="none">
              <a:solidFill>
                <a:schemeClr val="dk1">
                  <a:lumMod val="75000"/>
                  <a:lumOff val="25000"/>
                </a:schemeClr>
              </a:solidFill>
              <a:effectLst/>
              <a:uFillTx/>
              <a:latin typeface="Century Gothic"/>
            </a:endParaRPr>
          </a:p>
          <a:p>
            <a:pPr marL="343080" indent="-343080" defTabSz="457200">
              <a:lnSpc>
                <a:spcPct val="90000"/>
              </a:lnSpc>
              <a:spcBef>
                <a:spcPts val="1001"/>
              </a:spcBef>
              <a:buClr>
                <a:srgbClr val="353535"/>
              </a:buClr>
              <a:buFont typeface="Wingdings 3" charset="2"/>
              <a:buChar char=""/>
            </a:pPr>
            <a:r>
              <a:rPr b="0" lang="en-US" sz="3200" strike="noStrike" u="none">
                <a:solidFill>
                  <a:schemeClr val="dk1">
                    <a:lumMod val="75000"/>
                    <a:lumOff val="25000"/>
                  </a:schemeClr>
                </a:solidFill>
                <a:effectLst/>
                <a:uFillTx/>
                <a:latin typeface="Century Gothic"/>
              </a:rPr>
              <a:t>When we try to re-construct R by Natural Join of R1 and R2, we have: R3 = R1 X R2 (but R3 &lt;&gt; R1 =&gt; We lost information)</a:t>
            </a:r>
            <a:endParaRPr b="0" lang="en-US" sz="3200" strike="noStrike" u="none">
              <a:solidFill>
                <a:schemeClr val="dk1">
                  <a:lumMod val="75000"/>
                  <a:lumOff val="25000"/>
                </a:schemeClr>
              </a:solidFill>
              <a:effectLst/>
              <a:uFillTx/>
              <a:latin typeface="Century Gothic"/>
            </a:endParaRPr>
          </a:p>
        </p:txBody>
      </p:sp>
      <p:pic>
        <p:nvPicPr>
          <p:cNvPr id="256" name="Picture 4" descr=""/>
          <p:cNvPicPr/>
          <p:nvPr/>
        </p:nvPicPr>
        <p:blipFill>
          <a:blip r:embed="rId1"/>
          <a:stretch/>
        </p:blipFill>
        <p:spPr>
          <a:xfrm>
            <a:off x="2514600" y="1600200"/>
            <a:ext cx="1380600" cy="1676160"/>
          </a:xfrm>
          <a:prstGeom prst="rect">
            <a:avLst/>
          </a:prstGeom>
          <a:solidFill>
            <a:srgbClr val="ffffff"/>
          </a:solidFill>
          <a:ln w="9525">
            <a:solidFill>
              <a:srgbClr val="000000"/>
            </a:solidFill>
            <a:miter/>
          </a:ln>
        </p:spPr>
      </p:pic>
      <p:pic>
        <p:nvPicPr>
          <p:cNvPr id="257" name="Picture 5" descr=""/>
          <p:cNvPicPr/>
          <p:nvPr/>
        </p:nvPicPr>
        <p:blipFill>
          <a:blip r:embed="rId2"/>
          <a:stretch/>
        </p:blipFill>
        <p:spPr>
          <a:xfrm>
            <a:off x="5257800" y="1828800"/>
            <a:ext cx="674280" cy="1218960"/>
          </a:xfrm>
          <a:prstGeom prst="rect">
            <a:avLst/>
          </a:prstGeom>
          <a:solidFill>
            <a:srgbClr val="ffffff"/>
          </a:solidFill>
          <a:ln w="9525">
            <a:solidFill>
              <a:srgbClr val="000000"/>
            </a:solidFill>
            <a:miter/>
          </a:ln>
        </p:spPr>
      </p:pic>
      <p:pic>
        <p:nvPicPr>
          <p:cNvPr id="258" name="Picture 6" descr=""/>
          <p:cNvPicPr/>
          <p:nvPr/>
        </p:nvPicPr>
        <p:blipFill>
          <a:blip r:embed="rId3"/>
          <a:stretch/>
        </p:blipFill>
        <p:spPr>
          <a:xfrm>
            <a:off x="6400800" y="1828800"/>
            <a:ext cx="676080" cy="1218960"/>
          </a:xfrm>
          <a:prstGeom prst="rect">
            <a:avLst/>
          </a:prstGeom>
          <a:solidFill>
            <a:srgbClr val="ffffff"/>
          </a:solidFill>
          <a:ln w="9525">
            <a:solidFill>
              <a:srgbClr val="000000"/>
            </a:solidFill>
            <a:miter/>
          </a:ln>
        </p:spPr>
      </p:pic>
      <p:pic>
        <p:nvPicPr>
          <p:cNvPr id="259" name="Picture 7" descr=""/>
          <p:cNvPicPr/>
          <p:nvPr/>
        </p:nvPicPr>
        <p:blipFill>
          <a:blip r:embed="rId4"/>
          <a:stretch/>
        </p:blipFill>
        <p:spPr>
          <a:xfrm>
            <a:off x="8391600" y="1628640"/>
            <a:ext cx="1152000" cy="2057040"/>
          </a:xfrm>
          <a:prstGeom prst="rect">
            <a:avLst/>
          </a:prstGeom>
          <a:solidFill>
            <a:srgbClr val="ffffff"/>
          </a:solidFill>
          <a:ln w="9525">
            <a:solidFill>
              <a:srgbClr val="000000"/>
            </a:solidFill>
            <a:miter/>
          </a:ln>
        </p:spPr>
      </p:pic>
      <p:sp>
        <p:nvSpPr>
          <p:cNvPr id="260" name="Line 8"/>
          <p:cNvSpPr/>
          <p:nvPr/>
        </p:nvSpPr>
        <p:spPr>
          <a:xfrm>
            <a:off x="3962160" y="2361960"/>
            <a:ext cx="1295640" cy="360"/>
          </a:xfrm>
          <a:prstGeom prst="line">
            <a:avLst/>
          </a:prstGeom>
          <a:ln cap="sq" w="76200">
            <a:solidFill>
              <a:srgbClr val="000000"/>
            </a:solidFill>
            <a:round/>
            <a:tailEnd len="sm" type="triangle" w="sm"/>
          </a:ln>
        </p:spPr>
        <p:style>
          <a:lnRef idx="0"/>
          <a:fillRef idx="0"/>
          <a:effectRef idx="0"/>
          <a:fontRef idx="minor"/>
        </p:style>
        <p:txBody>
          <a:bodyPr lIns="90000" rIns="90000" tIns="-44640" bIns="-44640" anchor="t">
            <a:noAutofit/>
          </a:bodyPr>
          <a:p>
            <a:endParaRPr b="0" lang="vi-VN" sz="1800" strike="noStrike" u="none">
              <a:solidFill>
                <a:schemeClr val="dk1"/>
              </a:solidFill>
              <a:effectLst/>
              <a:uFillTx/>
              <a:latin typeface="Century Gothic"/>
            </a:endParaRPr>
          </a:p>
        </p:txBody>
      </p:sp>
      <p:sp>
        <p:nvSpPr>
          <p:cNvPr id="261" name="Line 9"/>
          <p:cNvSpPr/>
          <p:nvPr/>
        </p:nvSpPr>
        <p:spPr>
          <a:xfrm>
            <a:off x="7086600" y="2361960"/>
            <a:ext cx="1295280" cy="360"/>
          </a:xfrm>
          <a:prstGeom prst="line">
            <a:avLst/>
          </a:prstGeom>
          <a:ln cap="sq" w="76200">
            <a:solidFill>
              <a:srgbClr val="000000"/>
            </a:solidFill>
            <a:round/>
            <a:tailEnd len="sm" type="triangle" w="sm"/>
          </a:ln>
        </p:spPr>
        <p:style>
          <a:lnRef idx="0"/>
          <a:fillRef idx="0"/>
          <a:effectRef idx="0"/>
          <a:fontRef idx="minor"/>
        </p:style>
        <p:txBody>
          <a:bodyPr lIns="90000" rIns="90000" tIns="-44640" bIns="-44640" anchor="t">
            <a:noAutofit/>
          </a:bodyPr>
          <a:p>
            <a:endParaRPr b="0" lang="vi-VN" sz="1800" strike="noStrike" u="none">
              <a:solidFill>
                <a:schemeClr val="dk1"/>
              </a:solidFill>
              <a:effectLst/>
              <a:uFillTx/>
              <a:latin typeface="Century Gothic"/>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774800" y="304920"/>
            <a:ext cx="7772040" cy="460080"/>
          </a:xfrm>
          <a:prstGeom prst="rect">
            <a:avLst/>
          </a:prstGeom>
          <a:noFill/>
          <a:ln w="0">
            <a:noFill/>
          </a:ln>
        </p:spPr>
        <p:txBody>
          <a:bodyPr lIns="91440" rIns="91440" tIns="45720" bIns="45720" anchor="t">
            <a:noAutofit/>
          </a:bodyPr>
          <a:p>
            <a:pPr indent="0" algn="ctr" defTabSz="457200">
              <a:lnSpc>
                <a:spcPct val="100000"/>
              </a:lnSpc>
              <a:buNone/>
            </a:pPr>
            <a:r>
              <a:rPr b="1" lang="en-US" sz="4000" strike="noStrike" u="none">
                <a:solidFill>
                  <a:srgbClr val="33cc33"/>
                </a:solidFill>
                <a:effectLst/>
                <a:uFillTx/>
                <a:latin typeface="Century Gothic"/>
              </a:rPr>
              <a:t>Example</a:t>
            </a:r>
            <a:r>
              <a:rPr b="1" lang="en-US" sz="4000" strike="noStrike" u="none">
                <a:solidFill>
                  <a:srgbClr val="1b5ad7"/>
                </a:solidFill>
                <a:effectLst/>
                <a:uFillTx/>
                <a:latin typeface="Century Gothic"/>
              </a:rPr>
              <a:t>: Dependency Loss</a:t>
            </a:r>
            <a:endParaRPr b="0" lang="en-US" sz="4000" strike="noStrike" u="none">
              <a:solidFill>
                <a:schemeClr val="dk1"/>
              </a:solidFill>
              <a:effectLst/>
              <a:uFillTx/>
              <a:latin typeface="Century Gothic"/>
            </a:endParaRPr>
          </a:p>
        </p:txBody>
      </p:sp>
      <p:sp>
        <p:nvSpPr>
          <p:cNvPr id="263" name="PlaceHolder 2"/>
          <p:cNvSpPr>
            <a:spLocks noGrp="1"/>
          </p:cNvSpPr>
          <p:nvPr>
            <p:ph/>
          </p:nvPr>
        </p:nvSpPr>
        <p:spPr>
          <a:xfrm>
            <a:off x="163800" y="1333440"/>
            <a:ext cx="12027960" cy="5524200"/>
          </a:xfrm>
          <a:prstGeom prst="rect">
            <a:avLst/>
          </a:prstGeom>
          <a:noFill/>
          <a:ln w="0">
            <a:noFill/>
          </a:ln>
        </p:spPr>
        <p:txBody>
          <a:bodyPr lIns="91440" rIns="91440" tIns="45720" bIns="45720" anchor="t">
            <a:noAutofit/>
          </a:bodyPr>
          <a:p>
            <a:pPr lvl="1" marL="743040" indent="-285840" defTabSz="457200">
              <a:lnSpc>
                <a:spcPct val="100000"/>
              </a:lnSpc>
              <a:spcBef>
                <a:spcPts val="1001"/>
              </a:spcBef>
              <a:buClr>
                <a:srgbClr val="353535"/>
              </a:buClr>
              <a:buFont typeface="Wingdings 3" charset="2"/>
              <a:buChar char=""/>
            </a:pPr>
            <a:r>
              <a:rPr b="0" lang="en-US" sz="4000" strike="noStrike" u="none">
                <a:solidFill>
                  <a:schemeClr val="dk1">
                    <a:lumMod val="75000"/>
                    <a:lumOff val="25000"/>
                  </a:schemeClr>
                </a:solidFill>
                <a:effectLst/>
                <a:uFillTx/>
                <a:latin typeface="Century Gothic"/>
              </a:rPr>
              <a:t>If we check the projected FD’s in the relations of the decomposition, can we can be sure that when we reconstruct the original relation from the decomposition by joining, the result will satisfy the original FD’s?</a:t>
            </a:r>
            <a:endParaRPr b="0" lang="en-US" sz="4000" strike="noStrike" u="none">
              <a:solidFill>
                <a:schemeClr val="dk1">
                  <a:lumMod val="75000"/>
                  <a:lumOff val="25000"/>
                </a:schemeClr>
              </a:solidFill>
              <a:effectLst/>
              <a:uFillTx/>
              <a:latin typeface="Century Gothic"/>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solidFill>
          <a:schemeClr val="phClr">
            <a:tint val="70000"/>
            <a:lumMod val="104000"/>
          </a:schemeClr>
        </a:solidFill>
        <a:gradFill>
          <a:gsLst>
            <a:gs pos="0">
              <a:schemeClr val="phClr">
                <a:tint val="96000"/>
                <a:lumMod val="104000"/>
              </a:schemeClr>
            </a:gs>
            <a:gs pos="100000">
              <a:schemeClr val="phClr">
                <a:shade val="98000"/>
                <a:lumMod val="94000"/>
              </a:schemeClr>
            </a:gs>
          </a:gsLst>
          <a:lin ang="5400000" scaled="0"/>
          <a:tileRect l="0" t="0" r="0" b="0"/>
        </a:gradFill>
      </a:fillStyleLst>
      <a:lnStyleLst>
        <a:ln w="9525" cap="rnd" cmpd="sng" algn="ctr">
          <a:prstDash val="solid"/>
        </a:ln>
        <a:ln w="15875" cap="rnd" cmpd="sng" algn="ctr">
          <a:prstDash val="solid"/>
        </a:ln>
        <a:ln w="2222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20000"/>
              </a:schemeClr>
            </a:gs>
            <a:gs pos="100000">
              <a:schemeClr val="phClr">
                <a:shade val="98000"/>
                <a:lumMod val="98000"/>
              </a:schemeClr>
            </a:gs>
          </a:gsLst>
          <a:lin ang="5400000" scaled="0"/>
          <a:tileRect l="0" t="0" r="0" b="0"/>
        </a:gradFill>
        <a:gradFill>
          <a:gsLst>
            <a:gs pos="0">
              <a:schemeClr val="phClr">
                <a:tint val="90000"/>
                <a:lumMod val="120000"/>
              </a:schemeClr>
            </a:gs>
            <a:gs pos="100000">
              <a:schemeClr val="phClr">
                <a:shade val="98000"/>
                <a:lumMod val="98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Wisp</Template>
  <TotalTime>132</TotalTime>
  <Application>LibreOffice/25.2.5.2$Windows_X86_64 LibreOffice_project/03d19516eb2e1dd5d4ccd751a0d6f35f35e08022</Application>
  <AppVersion>15.0000</AppVersion>
  <Words>9708</Words>
  <Paragraphs>560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2024-04-12T03:43:00Z</dcterms:created>
  <dc:creator>MY_PC</dc:creator>
  <dc:description/>
  <dc:language>en-US</dc:language>
  <cp:lastModifiedBy/>
  <cp:lastPrinted>2024-04-16T11:57:00Z</cp:lastPrinted>
  <dcterms:modified xsi:type="dcterms:W3CDTF">2025-09-07T20:02:59Z</dcterms:modified>
  <cp:revision>200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0B627B66A4B549799BF4B7F703CCFC17_13</vt:lpwstr>
  </property>
  <property fmtid="{D5CDD505-2E9C-101B-9397-08002B2CF9AE}" pid="3" name="KSOProductBuildVer">
    <vt:lpwstr>1033-12.2.0.18911</vt:lpwstr>
  </property>
  <property fmtid="{D5CDD505-2E9C-101B-9397-08002B2CF9AE}" pid="4" name="PresentationFormat">
    <vt:lpwstr>Widescreen</vt:lpwstr>
  </property>
  <property fmtid="{D5CDD505-2E9C-101B-9397-08002B2CF9AE}" pid="5" name="Slides">
    <vt:i4>61</vt:i4>
  </property>
</Properties>
</file>