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12.xml" ContentType="application/vnd.openxmlformats-officedocument.presentationml.slideMaster+xml"/>
  <Override PartName="/ppt/slideMasters/_rels/slideMaster1.xml.rels" ContentType="application/vnd.openxmlformats-package.relationships+xml"/>
  <Override PartName="/ppt/slideMasters/_rels/slideMaster12.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23.xml" ContentType="application/vnd.openxmlformats-officedocument.them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5.xml" ContentType="application/vnd.openxmlformats-officedocument.presentationml.notesSlide+xml"/>
  <Override PartName="/ppt/notesSlides/_rels/notesSlide4.xml.rels" ContentType="application/vnd.openxmlformats-package.relationships+xml"/>
  <Override PartName="/ppt/notesSlides/_rels/notesSlide13.xml.rels" ContentType="application/vnd.openxmlformats-package.relationships+xml"/>
  <Override PartName="/ppt/notesSlides/_rels/notesSlide9.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10.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7.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40.xml.rels" ContentType="application/vnd.openxmlformats-package.relationships+xml"/>
  <Override PartName="/ppt/notesSlides/_rels/notesSlide41.xml.rels" ContentType="application/vnd.openxmlformats-package.relationships+xml"/>
  <Override PartName="/ppt/notesSlides/_rels/notesSlide42.xml.rels" ContentType="application/vnd.openxmlformats-package.relationships+xml"/>
  <Override PartName="/ppt/notesSlides/_rels/notesSlide43.xml.rels" ContentType="application/vnd.openxmlformats-package.relationships+xml"/>
  <Override PartName="/ppt/notesSlides/_rels/notesSlide45.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media/image1.png" ContentType="image/png"/>
  <Override PartName="/ppt/media/image2.jpeg" ContentType="image/jpeg"/>
  <Override PartName="/ppt/media/image8.png" ContentType="image/png"/>
  <Override PartName="/ppt/media/image3.jpeg" ContentType="image/jpeg"/>
  <Override PartName="/ppt/media/image5.png" ContentType="image/png"/>
  <Override PartName="/ppt/media/image4.png" ContentType="image/png"/>
  <Override PartName="/ppt/media/image6.png" ContentType="image/png"/>
  <Override PartName="/ppt/media/image7.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1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trike="noStrike" u="none">
                <a:solidFill>
                  <a:schemeClr val="dk1"/>
                </a:solidFill>
                <a:effectLst/>
                <a:uFillTx/>
                <a:latin typeface="Calibri"/>
              </a:rPr>
              <a:t>Click to move the slide</a:t>
            </a:r>
            <a:endParaRPr b="0" lang="en-US" sz="1800" strike="noStrike" u="none">
              <a:solidFill>
                <a:schemeClr val="dk1"/>
              </a:solidFill>
              <a:effectLst/>
              <a:uFillTx/>
              <a:latin typeface="Calibri"/>
            </a:endParaRPr>
          </a:p>
        </p:txBody>
      </p:sp>
      <p:sp>
        <p:nvSpPr>
          <p:cNvPr id="16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indent="0">
              <a:buNone/>
            </a:pPr>
            <a:r>
              <a:rPr b="0" lang="en-US" sz="2000" strike="noStrike" u="none">
                <a:solidFill>
                  <a:srgbClr val="000000"/>
                </a:solidFill>
                <a:effectLst/>
                <a:uFillTx/>
                <a:latin typeface="Arial"/>
              </a:rPr>
              <a:t>Click to edit the notes format</a:t>
            </a:r>
            <a:endParaRPr b="0" lang="en-US" sz="2000" strike="noStrike" u="none">
              <a:solidFill>
                <a:srgbClr val="000000"/>
              </a:solidFill>
              <a:effectLst/>
              <a:uFillTx/>
              <a:latin typeface="Arial"/>
            </a:endParaRPr>
          </a:p>
        </p:txBody>
      </p:sp>
      <p:sp>
        <p:nvSpPr>
          <p:cNvPr id="16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Times New Roman"/>
              </a:rPr>
              <a:t>&lt;header&gt;</a:t>
            </a:r>
            <a:endParaRPr b="0" lang="en-US" sz="1400" strike="noStrike" u="none">
              <a:solidFill>
                <a:srgbClr val="000000"/>
              </a:solidFill>
              <a:effectLst/>
              <a:uFillTx/>
              <a:latin typeface="Times New Roman"/>
            </a:endParaRPr>
          </a:p>
        </p:txBody>
      </p:sp>
      <p:sp>
        <p:nvSpPr>
          <p:cNvPr id="162" name="PlaceHolder 4"/>
          <p:cNvSpPr>
            <a:spLocks noGrp="1"/>
          </p:cNvSpPr>
          <p:nvPr>
            <p:ph type="dt" idx="66"/>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Times New Roman"/>
              </a:defRPr>
            </a:lvl1pPr>
          </a:lstStyle>
          <a:p>
            <a:pPr indent="0" algn="r">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163" name="PlaceHolder 5"/>
          <p:cNvSpPr>
            <a:spLocks noGrp="1"/>
          </p:cNvSpPr>
          <p:nvPr>
            <p:ph type="ftr" idx="67"/>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64" name="PlaceHolder 6"/>
          <p:cNvSpPr>
            <a:spLocks noGrp="1"/>
          </p:cNvSpPr>
          <p:nvPr>
            <p:ph type="sldNum" idx="68"/>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Times New Roman"/>
              </a:defRPr>
            </a:lvl1pPr>
          </a:lstStyle>
          <a:p>
            <a:pPr indent="0" algn="r">
              <a:buNone/>
            </a:pPr>
            <a:fld id="{73A8FE8C-A85F-4D21-A712-991CFCD47E0B}"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sldImg"/>
          </p:nvPr>
        </p:nvSpPr>
        <p:spPr>
          <a:xfrm>
            <a:off x="1371600" y="1143000"/>
            <a:ext cx="4114440" cy="3085920"/>
          </a:xfrm>
          <a:prstGeom prst="rect">
            <a:avLst/>
          </a:prstGeom>
          <a:ln w="0">
            <a:noFill/>
          </a:ln>
        </p:spPr>
      </p:sp>
      <p:sp>
        <p:nvSpPr>
          <p:cNvPr id="30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rmAutofit/>
          </a:bodyPr>
          <a:p>
            <a:pPr marL="216000" indent="-216000">
              <a:lnSpc>
                <a:spcPct val="100000"/>
              </a:lnSpc>
              <a:buClr>
                <a:srgbClr val="000000"/>
              </a:buClr>
              <a:buFont typeface="OpenSymbol"/>
              <a:buChar char="-"/>
            </a:pPr>
            <a:r>
              <a:rPr b="0"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306" name="PlaceHolder 3"/>
          <p:cNvSpPr>
            <a:spLocks noGrp="1"/>
          </p:cNvSpPr>
          <p:nvPr>
            <p:ph type="sldNum" idx="75"/>
          </p:nvPr>
        </p:nvSpPr>
        <p:spPr>
          <a:xfrm>
            <a:off x="3884760" y="8685360"/>
            <a:ext cx="2971440" cy="458280"/>
          </a:xfrm>
          <a:prstGeom prst="rect">
            <a:avLst/>
          </a:prstGeom>
          <a:noFill/>
          <a:ln w="0">
            <a:noFill/>
          </a:ln>
        </p:spPr>
        <p:txBody>
          <a:bodyPr lIns="91440" rIns="91440" tIns="45720" bIns="45720" anchor="b">
            <a:noAutofit/>
          </a:bodyPr>
          <a:p>
            <a:pPr indent="0">
              <a:buNone/>
            </a:pPr>
            <a:endParaRPr b="0" lang="en-US" sz="1200" strike="noStrike" u="none">
              <a:solidFill>
                <a:schemeClr val="dk1"/>
              </a:solidFill>
              <a:effectLst/>
              <a:uFillTx/>
              <a:latin typeface="+mn-lt"/>
              <a:ea typeface="+mn-ea"/>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sldImg"/>
          </p:nvPr>
        </p:nvSpPr>
        <p:spPr>
          <a:xfrm>
            <a:off x="1371600" y="1143000"/>
            <a:ext cx="4114440" cy="3085920"/>
          </a:xfrm>
          <a:prstGeom prst="rect">
            <a:avLst/>
          </a:prstGeom>
          <a:ln w="0">
            <a:noFill/>
          </a:ln>
        </p:spPr>
      </p:sp>
      <p:sp>
        <p:nvSpPr>
          <p:cNvPr id="30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309" name="PlaceHolder 3"/>
          <p:cNvSpPr>
            <a:spLocks noGrp="1"/>
          </p:cNvSpPr>
          <p:nvPr>
            <p:ph type="sldNum" idx="76"/>
          </p:nvPr>
        </p:nvSpPr>
        <p:spPr>
          <a:xfrm>
            <a:off x="3884760" y="8685360"/>
            <a:ext cx="2971440" cy="458280"/>
          </a:xfrm>
          <a:prstGeom prst="rect">
            <a:avLst/>
          </a:prstGeom>
          <a:noFill/>
          <a:ln w="0">
            <a:noFill/>
          </a:ln>
        </p:spPr>
        <p:txBody>
          <a:bodyPr lIns="91440" rIns="91440" tIns="45720" bIns="45720" anchor="b">
            <a:noAutofit/>
          </a:bodyPr>
          <a:p>
            <a:pPr indent="0">
              <a:buNone/>
            </a:pPr>
            <a:endParaRPr b="0" lang="en-US" sz="1200" strike="noStrike" u="none">
              <a:solidFill>
                <a:srgbClr val="000000"/>
              </a:solidFill>
              <a:effectLst/>
              <a:uFillTx/>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sldImg"/>
          </p:nvPr>
        </p:nvSpPr>
        <p:spPr>
          <a:xfrm>
            <a:off x="1371600" y="1143000"/>
            <a:ext cx="4114440" cy="3085920"/>
          </a:xfrm>
          <a:prstGeom prst="rect">
            <a:avLst/>
          </a:prstGeom>
          <a:ln w="0">
            <a:noFill/>
          </a:ln>
        </p:spPr>
      </p:sp>
      <p:sp>
        <p:nvSpPr>
          <p:cNvPr id="31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rmAutofit/>
          </a:bodyPr>
          <a:p>
            <a:pPr indent="0">
              <a:lnSpc>
                <a:spcPct val="100000"/>
              </a:lnSpc>
              <a:buNone/>
            </a:pPr>
            <a:r>
              <a:rPr b="1"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312" name="PlaceHolder 3"/>
          <p:cNvSpPr>
            <a:spLocks noGrp="1"/>
          </p:cNvSpPr>
          <p:nvPr>
            <p:ph type="sldNum" idx="77"/>
          </p:nvPr>
        </p:nvSpPr>
        <p:spPr>
          <a:xfrm>
            <a:off x="3884760" y="8685360"/>
            <a:ext cx="2971440" cy="458280"/>
          </a:xfrm>
          <a:prstGeom prst="rect">
            <a:avLst/>
          </a:prstGeom>
          <a:noFill/>
          <a:ln w="0">
            <a:noFill/>
          </a:ln>
        </p:spPr>
        <p:txBody>
          <a:bodyPr lIns="91440" rIns="91440" tIns="45720" bIns="45720" anchor="b">
            <a:noAutofit/>
          </a:bodyPr>
          <a:p>
            <a:pPr indent="0">
              <a:buNone/>
            </a:pPr>
            <a:endParaRPr b="0" lang="en-US" sz="1200" strike="noStrike" u="none">
              <a:solidFill>
                <a:schemeClr val="dk1"/>
              </a:solidFill>
              <a:effectLst/>
              <a:uFillTx/>
              <a:latin typeface="+mn-lt"/>
              <a:ea typeface="+mn-ea"/>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sldImg"/>
          </p:nvPr>
        </p:nvSpPr>
        <p:spPr>
          <a:xfrm>
            <a:off x="1371600" y="1143000"/>
            <a:ext cx="4114440" cy="3085920"/>
          </a:xfrm>
          <a:prstGeom prst="rect">
            <a:avLst/>
          </a:prstGeom>
          <a:ln w="0">
            <a:noFill/>
          </a:ln>
        </p:spPr>
      </p:sp>
      <p:sp>
        <p:nvSpPr>
          <p:cNvPr id="31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rmAutofit/>
          </a:bodyPr>
          <a:p>
            <a:pPr marL="216000" indent="-216000">
              <a:lnSpc>
                <a:spcPct val="100000"/>
              </a:lnSpc>
              <a:buClr>
                <a:srgbClr val="000000"/>
              </a:buClr>
              <a:buFont typeface="OpenSymbol"/>
              <a:buChar char="-"/>
            </a:pPr>
            <a:r>
              <a:rPr b="0"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315" name="PlaceHolder 3"/>
          <p:cNvSpPr>
            <a:spLocks noGrp="1"/>
          </p:cNvSpPr>
          <p:nvPr>
            <p:ph type="sldNum" idx="78"/>
          </p:nvPr>
        </p:nvSpPr>
        <p:spPr>
          <a:xfrm>
            <a:off x="3884760" y="8685360"/>
            <a:ext cx="2971440" cy="458280"/>
          </a:xfrm>
          <a:prstGeom prst="rect">
            <a:avLst/>
          </a:prstGeom>
          <a:noFill/>
          <a:ln w="0">
            <a:noFill/>
          </a:ln>
        </p:spPr>
        <p:txBody>
          <a:bodyPr lIns="91440" rIns="91440" tIns="45720" bIns="45720" anchor="b">
            <a:noAutofit/>
          </a:bodyPr>
          <a:p>
            <a:pPr indent="0">
              <a:buNone/>
            </a:pPr>
            <a:endParaRPr b="0" lang="en-US" sz="1200" strike="noStrike" u="none">
              <a:solidFill>
                <a:schemeClr val="dk1"/>
              </a:solidFill>
              <a:effectLst/>
              <a:uFillTx/>
              <a:latin typeface="+mn-lt"/>
              <a:ea typeface="+mn-ea"/>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sldImg"/>
          </p:nvPr>
        </p:nvSpPr>
        <p:spPr>
          <a:xfrm>
            <a:off x="1371600" y="1143000"/>
            <a:ext cx="4114440" cy="3085920"/>
          </a:xfrm>
          <a:prstGeom prst="rect">
            <a:avLst/>
          </a:prstGeom>
          <a:ln w="0">
            <a:noFill/>
          </a:ln>
        </p:spPr>
      </p:sp>
      <p:sp>
        <p:nvSpPr>
          <p:cNvPr id="31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rmAutofit/>
          </a:bodyPr>
          <a:p>
            <a:pPr marL="216000" indent="-216000">
              <a:lnSpc>
                <a:spcPct val="100000"/>
              </a:lnSpc>
              <a:buClr>
                <a:srgbClr val="000000"/>
              </a:buClr>
              <a:buFont typeface="OpenSymbol"/>
              <a:buChar char="-"/>
            </a:pPr>
            <a:r>
              <a:rPr b="0"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318" name="PlaceHolder 3"/>
          <p:cNvSpPr>
            <a:spLocks noGrp="1"/>
          </p:cNvSpPr>
          <p:nvPr>
            <p:ph type="sldNum" idx="79"/>
          </p:nvPr>
        </p:nvSpPr>
        <p:spPr>
          <a:xfrm>
            <a:off x="3884760" y="8685360"/>
            <a:ext cx="2971440" cy="458280"/>
          </a:xfrm>
          <a:prstGeom prst="rect">
            <a:avLst/>
          </a:prstGeom>
          <a:noFill/>
          <a:ln w="0">
            <a:noFill/>
          </a:ln>
        </p:spPr>
        <p:txBody>
          <a:bodyPr lIns="91440" rIns="91440" tIns="45720" bIns="45720" anchor="b">
            <a:noAutofit/>
          </a:bodyPr>
          <a:p>
            <a:pPr indent="0">
              <a:buNone/>
            </a:pPr>
            <a:endParaRPr b="0" lang="en-US" sz="1200" strike="noStrike" u="none">
              <a:solidFill>
                <a:schemeClr val="dk1"/>
              </a:solidFill>
              <a:effectLst/>
              <a:uFillTx/>
              <a:latin typeface="+mn-lt"/>
              <a:ea typeface="+mn-ea"/>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PlaceHolder 1"/>
          <p:cNvSpPr>
            <a:spLocks noGrp="1"/>
          </p:cNvSpPr>
          <p:nvPr>
            <p:ph type="sldImg"/>
          </p:nvPr>
        </p:nvSpPr>
        <p:spPr>
          <a:xfrm>
            <a:off x="1371600" y="1143000"/>
            <a:ext cx="4114440" cy="3085920"/>
          </a:xfrm>
          <a:prstGeom prst="rect">
            <a:avLst/>
          </a:prstGeom>
          <a:ln w="0">
            <a:noFill/>
          </a:ln>
        </p:spPr>
      </p:sp>
      <p:sp>
        <p:nvSpPr>
          <p:cNvPr id="32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rmAutofit/>
          </a:bodyPr>
          <a:p>
            <a:pPr marL="216000" indent="-216000">
              <a:lnSpc>
                <a:spcPct val="100000"/>
              </a:lnSpc>
              <a:buClr>
                <a:srgbClr val="000000"/>
              </a:buClr>
              <a:buFont typeface="OpenSymbol"/>
              <a:buChar char="-"/>
            </a:pPr>
            <a:r>
              <a:rPr b="0"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321" name="PlaceHolder 3"/>
          <p:cNvSpPr>
            <a:spLocks noGrp="1"/>
          </p:cNvSpPr>
          <p:nvPr>
            <p:ph type="sldNum" idx="80"/>
          </p:nvPr>
        </p:nvSpPr>
        <p:spPr>
          <a:xfrm>
            <a:off x="3884760" y="8685360"/>
            <a:ext cx="2971440" cy="458280"/>
          </a:xfrm>
          <a:prstGeom prst="rect">
            <a:avLst/>
          </a:prstGeom>
          <a:noFill/>
          <a:ln w="0">
            <a:noFill/>
          </a:ln>
        </p:spPr>
        <p:txBody>
          <a:bodyPr lIns="91440" rIns="91440" tIns="45720" bIns="45720" anchor="b">
            <a:noAutofit/>
          </a:bodyPr>
          <a:p>
            <a:pPr indent="0">
              <a:buNone/>
            </a:pPr>
            <a:endParaRPr b="0" lang="en-US" sz="1200" strike="noStrike" u="none">
              <a:solidFill>
                <a:schemeClr val="dk1"/>
              </a:solidFill>
              <a:effectLst/>
              <a:uFillTx/>
              <a:latin typeface="+mn-lt"/>
              <a:ea typeface="+mn-ea"/>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sldImg"/>
          </p:nvPr>
        </p:nvSpPr>
        <p:spPr>
          <a:xfrm>
            <a:off x="1371600" y="1143000"/>
            <a:ext cx="4114440" cy="3085920"/>
          </a:xfrm>
          <a:prstGeom prst="rect">
            <a:avLst/>
          </a:prstGeom>
          <a:ln w="0">
            <a:noFill/>
          </a:ln>
        </p:spPr>
      </p:sp>
      <p:sp>
        <p:nvSpPr>
          <p:cNvPr id="32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rmAutofit/>
          </a:bodyPr>
          <a:p>
            <a:pPr marL="216000" indent="-216000">
              <a:lnSpc>
                <a:spcPct val="100000"/>
              </a:lnSpc>
              <a:buClr>
                <a:srgbClr val="000000"/>
              </a:buClr>
              <a:buFont typeface="OpenSymbol"/>
              <a:buChar char="-"/>
            </a:pPr>
            <a:r>
              <a:rPr b="0"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324" name="PlaceHolder 3"/>
          <p:cNvSpPr>
            <a:spLocks noGrp="1"/>
          </p:cNvSpPr>
          <p:nvPr>
            <p:ph type="sldNum" idx="81"/>
          </p:nvPr>
        </p:nvSpPr>
        <p:spPr>
          <a:xfrm>
            <a:off x="3884760" y="8685360"/>
            <a:ext cx="2971440" cy="458280"/>
          </a:xfrm>
          <a:prstGeom prst="rect">
            <a:avLst/>
          </a:prstGeom>
          <a:noFill/>
          <a:ln w="0">
            <a:noFill/>
          </a:ln>
        </p:spPr>
        <p:txBody>
          <a:bodyPr lIns="91440" rIns="91440" tIns="45720" bIns="45720" anchor="b">
            <a:noAutofit/>
          </a:bodyPr>
          <a:p>
            <a:pPr indent="0">
              <a:buNone/>
            </a:pPr>
            <a:endParaRPr b="0" lang="en-US" sz="1200" strike="noStrike" u="none">
              <a:solidFill>
                <a:schemeClr val="dk1"/>
              </a:solidFill>
              <a:effectLst/>
              <a:uFillTx/>
              <a:latin typeface="+mn-lt"/>
              <a:ea typeface="+mn-ea"/>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sldImg"/>
          </p:nvPr>
        </p:nvSpPr>
        <p:spPr>
          <a:xfrm>
            <a:off x="1371600" y="1143000"/>
            <a:ext cx="4114440" cy="3085920"/>
          </a:xfrm>
          <a:prstGeom prst="rect">
            <a:avLst/>
          </a:prstGeom>
          <a:ln w="0">
            <a:noFill/>
          </a:ln>
        </p:spPr>
      </p:sp>
      <p:sp>
        <p:nvSpPr>
          <p:cNvPr id="32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rmAutofit/>
          </a:bodyPr>
          <a:p>
            <a:pPr marL="216000" indent="-216000">
              <a:lnSpc>
                <a:spcPct val="100000"/>
              </a:lnSpc>
              <a:buClr>
                <a:srgbClr val="000000"/>
              </a:buClr>
              <a:buFont typeface="OpenSymbol"/>
              <a:buChar char="-"/>
            </a:pPr>
            <a:r>
              <a:rPr b="0"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327" name="PlaceHolder 3"/>
          <p:cNvSpPr>
            <a:spLocks noGrp="1"/>
          </p:cNvSpPr>
          <p:nvPr>
            <p:ph type="sldNum" idx="82"/>
          </p:nvPr>
        </p:nvSpPr>
        <p:spPr>
          <a:xfrm>
            <a:off x="3884760" y="8685360"/>
            <a:ext cx="2971440" cy="458280"/>
          </a:xfrm>
          <a:prstGeom prst="rect">
            <a:avLst/>
          </a:prstGeom>
          <a:noFill/>
          <a:ln w="0">
            <a:noFill/>
          </a:ln>
        </p:spPr>
        <p:txBody>
          <a:bodyPr lIns="91440" rIns="91440" tIns="45720" bIns="45720" anchor="b">
            <a:noAutofit/>
          </a:bodyPr>
          <a:p>
            <a:pPr indent="0">
              <a:buNone/>
            </a:pPr>
            <a:endParaRPr b="0" lang="en-US" sz="1200" strike="noStrike" u="none">
              <a:solidFill>
                <a:schemeClr val="dk1"/>
              </a:solidFill>
              <a:effectLst/>
              <a:uFillTx/>
              <a:latin typeface="+mn-lt"/>
              <a:ea typeface="+mn-ea"/>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sldImg"/>
          </p:nvPr>
        </p:nvSpPr>
        <p:spPr>
          <a:xfrm>
            <a:off x="1371600" y="1143000"/>
            <a:ext cx="4114440" cy="3085920"/>
          </a:xfrm>
          <a:prstGeom prst="rect">
            <a:avLst/>
          </a:prstGeom>
          <a:ln w="0">
            <a:noFill/>
          </a:ln>
        </p:spPr>
      </p:sp>
      <p:sp>
        <p:nvSpPr>
          <p:cNvPr id="32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rmAutofit/>
          </a:bodyPr>
          <a:p>
            <a:pPr indent="0">
              <a:buNone/>
            </a:pPr>
            <a:endParaRPr b="0" lang="en-US" sz="1800" strike="noStrike" u="none">
              <a:solidFill>
                <a:srgbClr val="000000"/>
              </a:solidFill>
              <a:effectLst/>
              <a:uFillTx/>
              <a:latin typeface="Arial"/>
            </a:endParaRPr>
          </a:p>
        </p:txBody>
      </p:sp>
      <p:sp>
        <p:nvSpPr>
          <p:cNvPr id="330" name="PlaceHolder 3"/>
          <p:cNvSpPr>
            <a:spLocks noGrp="1"/>
          </p:cNvSpPr>
          <p:nvPr>
            <p:ph type="sldNum" idx="83"/>
          </p:nvPr>
        </p:nvSpPr>
        <p:spPr>
          <a:xfrm>
            <a:off x="3884760" y="8685360"/>
            <a:ext cx="2971440" cy="458280"/>
          </a:xfrm>
          <a:prstGeom prst="rect">
            <a:avLst/>
          </a:prstGeom>
          <a:noFill/>
          <a:ln w="0">
            <a:noFill/>
          </a:ln>
        </p:spPr>
        <p:txBody>
          <a:bodyPr lIns="91440" rIns="91440" tIns="45720" bIns="45720" anchor="b">
            <a:noAutofit/>
          </a:bodyPr>
          <a:p>
            <a:pPr indent="0">
              <a:buNone/>
            </a:pPr>
            <a:endParaRPr b="0" lang="en-US" sz="1200" strike="noStrike" u="none">
              <a:solidFill>
                <a:schemeClr val="dk1"/>
              </a:solidFill>
              <a:effectLst/>
              <a:uFillTx/>
              <a:latin typeface="+mn-lt"/>
              <a:ea typeface="+mn-ea"/>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sldImg"/>
          </p:nvPr>
        </p:nvSpPr>
        <p:spPr>
          <a:xfrm>
            <a:off x="1371600" y="1143000"/>
            <a:ext cx="4114440" cy="3085920"/>
          </a:xfrm>
          <a:prstGeom prst="rect">
            <a:avLst/>
          </a:prstGeom>
          <a:ln w="0">
            <a:noFill/>
          </a:ln>
        </p:spPr>
      </p:sp>
      <p:sp>
        <p:nvSpPr>
          <p:cNvPr id="33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333" name="PlaceHolder 3"/>
          <p:cNvSpPr>
            <a:spLocks noGrp="1"/>
          </p:cNvSpPr>
          <p:nvPr>
            <p:ph type="sldNum" idx="84"/>
          </p:nvPr>
        </p:nvSpPr>
        <p:spPr>
          <a:xfrm>
            <a:off x="3884760" y="8685360"/>
            <a:ext cx="2971440" cy="458280"/>
          </a:xfrm>
          <a:prstGeom prst="rect">
            <a:avLst/>
          </a:prstGeom>
          <a:noFill/>
          <a:ln w="0">
            <a:noFill/>
          </a:ln>
        </p:spPr>
        <p:txBody>
          <a:bodyPr lIns="91440" rIns="91440" tIns="45720" bIns="45720" anchor="b">
            <a:noAutofit/>
          </a:bodyPr>
          <a:p>
            <a:pPr indent="0">
              <a:buNone/>
            </a:pPr>
            <a:endParaRPr b="0" lang="en-US" sz="1200" strike="noStrike" u="none">
              <a:solidFill>
                <a:srgbClr val="000000"/>
              </a:solidFill>
              <a:effectLst/>
              <a:uFillTx/>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sldImg"/>
          </p:nvPr>
        </p:nvSpPr>
        <p:spPr>
          <a:xfrm>
            <a:off x="1371600" y="1143000"/>
            <a:ext cx="4114440" cy="3085920"/>
          </a:xfrm>
          <a:prstGeom prst="rect">
            <a:avLst/>
          </a:prstGeom>
          <a:ln w="0">
            <a:noFill/>
          </a:ln>
        </p:spPr>
      </p:sp>
      <p:sp>
        <p:nvSpPr>
          <p:cNvPr id="33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336" name="PlaceHolder 3"/>
          <p:cNvSpPr>
            <a:spLocks noGrp="1"/>
          </p:cNvSpPr>
          <p:nvPr>
            <p:ph type="sldNum" idx="85"/>
          </p:nvPr>
        </p:nvSpPr>
        <p:spPr>
          <a:xfrm>
            <a:off x="3884760" y="8685360"/>
            <a:ext cx="2971440" cy="458280"/>
          </a:xfrm>
          <a:prstGeom prst="rect">
            <a:avLst/>
          </a:prstGeom>
          <a:noFill/>
          <a:ln w="0">
            <a:noFill/>
          </a:ln>
        </p:spPr>
        <p:txBody>
          <a:bodyPr lIns="91440" rIns="91440" tIns="45720" bIns="45720" anchor="b">
            <a:noAutofit/>
          </a:bodyPr>
          <a:p>
            <a:pPr indent="0">
              <a:buNone/>
            </a:pPr>
            <a:endParaRPr b="0" lang="en-US" sz="1200" strike="noStrike" u="none">
              <a:solidFill>
                <a:srgbClr val="000000"/>
              </a:solidFill>
              <a:effectLst/>
              <a:uFillTx/>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sldImg"/>
          </p:nvPr>
        </p:nvSpPr>
        <p:spPr>
          <a:xfrm>
            <a:off x="1371600" y="1143000"/>
            <a:ext cx="4114440" cy="3085920"/>
          </a:xfrm>
          <a:prstGeom prst="rect">
            <a:avLst/>
          </a:prstGeom>
          <a:ln w="0">
            <a:noFill/>
          </a:ln>
        </p:spPr>
      </p:sp>
      <p:sp>
        <p:nvSpPr>
          <p:cNvPr id="33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339" name="PlaceHolder 3"/>
          <p:cNvSpPr>
            <a:spLocks noGrp="1"/>
          </p:cNvSpPr>
          <p:nvPr>
            <p:ph type="sldNum" idx="86"/>
          </p:nvPr>
        </p:nvSpPr>
        <p:spPr>
          <a:xfrm>
            <a:off x="3884760" y="8685360"/>
            <a:ext cx="2971440" cy="458280"/>
          </a:xfrm>
          <a:prstGeom prst="rect">
            <a:avLst/>
          </a:prstGeom>
          <a:noFill/>
          <a:ln w="0">
            <a:noFill/>
          </a:ln>
        </p:spPr>
        <p:txBody>
          <a:bodyPr lIns="91440" rIns="91440" tIns="45720" bIns="45720" anchor="b">
            <a:noAutofit/>
          </a:bodyPr>
          <a:p>
            <a:pPr indent="0">
              <a:buNone/>
            </a:pPr>
            <a:endParaRPr b="0" lang="en-US" sz="1200" strike="noStrike" u="none">
              <a:solidFill>
                <a:srgbClr val="000000"/>
              </a:solidFill>
              <a:effectLst/>
              <a:uFillTx/>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sldImg"/>
          </p:nvPr>
        </p:nvSpPr>
        <p:spPr>
          <a:xfrm>
            <a:off x="1371600" y="1143000"/>
            <a:ext cx="4114440" cy="3085920"/>
          </a:xfrm>
          <a:prstGeom prst="rect">
            <a:avLst/>
          </a:prstGeom>
          <a:ln w="0">
            <a:noFill/>
          </a:ln>
        </p:spPr>
      </p:sp>
      <p:sp>
        <p:nvSpPr>
          <p:cNvPr id="34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342" name="PlaceHolder 3"/>
          <p:cNvSpPr>
            <a:spLocks noGrp="1"/>
          </p:cNvSpPr>
          <p:nvPr>
            <p:ph type="sldNum" idx="87"/>
          </p:nvPr>
        </p:nvSpPr>
        <p:spPr>
          <a:xfrm>
            <a:off x="3884760" y="8685360"/>
            <a:ext cx="2971440" cy="458280"/>
          </a:xfrm>
          <a:prstGeom prst="rect">
            <a:avLst/>
          </a:prstGeom>
          <a:noFill/>
          <a:ln w="0">
            <a:noFill/>
          </a:ln>
        </p:spPr>
        <p:txBody>
          <a:bodyPr lIns="91440" rIns="91440" tIns="45720" bIns="45720" anchor="b">
            <a:noAutofit/>
          </a:bodyPr>
          <a:p>
            <a:pPr indent="0">
              <a:buNone/>
            </a:pPr>
            <a:endParaRPr b="0" lang="en-US" sz="1200" strike="noStrike" u="none">
              <a:solidFill>
                <a:srgbClr val="000000"/>
              </a:solidFill>
              <a:effectLst/>
              <a:uFillTx/>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sldImg"/>
          </p:nvPr>
        </p:nvSpPr>
        <p:spPr>
          <a:xfrm>
            <a:off x="1371600" y="1143000"/>
            <a:ext cx="4114440" cy="3085920"/>
          </a:xfrm>
          <a:prstGeom prst="rect">
            <a:avLst/>
          </a:prstGeom>
          <a:ln w="0">
            <a:noFill/>
          </a:ln>
        </p:spPr>
      </p:sp>
      <p:sp>
        <p:nvSpPr>
          <p:cNvPr id="34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rmAutofit/>
          </a:bodyPr>
          <a:p>
            <a:pPr indent="0">
              <a:lnSpc>
                <a:spcPct val="100000"/>
              </a:lnSpc>
              <a:buNone/>
            </a:pPr>
            <a:r>
              <a:rPr b="1"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345" name="PlaceHolder 3"/>
          <p:cNvSpPr>
            <a:spLocks noGrp="1"/>
          </p:cNvSpPr>
          <p:nvPr>
            <p:ph type="sldNum" idx="88"/>
          </p:nvPr>
        </p:nvSpPr>
        <p:spPr>
          <a:xfrm>
            <a:off x="3884760" y="8685360"/>
            <a:ext cx="2971440" cy="458280"/>
          </a:xfrm>
          <a:prstGeom prst="rect">
            <a:avLst/>
          </a:prstGeom>
          <a:noFill/>
          <a:ln w="0">
            <a:noFill/>
          </a:ln>
        </p:spPr>
        <p:txBody>
          <a:bodyPr lIns="91440" rIns="91440" tIns="45720" bIns="45720" anchor="b">
            <a:noAutofit/>
          </a:bodyPr>
          <a:p>
            <a:pPr indent="0">
              <a:buNone/>
            </a:pPr>
            <a:endParaRPr b="0" lang="en-US" sz="1200" strike="noStrike" u="none">
              <a:solidFill>
                <a:schemeClr val="dk1"/>
              </a:solidFill>
              <a:effectLst/>
              <a:uFillTx/>
              <a:latin typeface="+mn-lt"/>
              <a:ea typeface="+mn-ea"/>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sldImg"/>
          </p:nvPr>
        </p:nvSpPr>
        <p:spPr>
          <a:xfrm>
            <a:off x="1371600" y="1143000"/>
            <a:ext cx="4114440" cy="3085920"/>
          </a:xfrm>
          <a:prstGeom prst="rect">
            <a:avLst/>
          </a:prstGeom>
          <a:ln w="0">
            <a:noFill/>
          </a:ln>
        </p:spPr>
      </p:sp>
      <p:sp>
        <p:nvSpPr>
          <p:cNvPr id="34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rmAutofit/>
          </a:bodyPr>
          <a:p>
            <a:pPr indent="0">
              <a:lnSpc>
                <a:spcPct val="100000"/>
              </a:lnSpc>
              <a:buNone/>
            </a:pPr>
            <a:r>
              <a:rPr b="1"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348" name="PlaceHolder 3"/>
          <p:cNvSpPr>
            <a:spLocks noGrp="1"/>
          </p:cNvSpPr>
          <p:nvPr>
            <p:ph type="sldNum" idx="89"/>
          </p:nvPr>
        </p:nvSpPr>
        <p:spPr>
          <a:xfrm>
            <a:off x="3884760" y="8685360"/>
            <a:ext cx="2971440" cy="458280"/>
          </a:xfrm>
          <a:prstGeom prst="rect">
            <a:avLst/>
          </a:prstGeom>
          <a:noFill/>
          <a:ln w="0">
            <a:noFill/>
          </a:ln>
        </p:spPr>
        <p:txBody>
          <a:bodyPr lIns="91440" rIns="91440" tIns="45720" bIns="45720" anchor="b">
            <a:noAutofit/>
          </a:bodyPr>
          <a:p>
            <a:pPr indent="0">
              <a:buNone/>
            </a:pPr>
            <a:endParaRPr b="0" lang="en-US" sz="1200" strike="noStrike" u="none">
              <a:solidFill>
                <a:schemeClr val="dk1"/>
              </a:solidFill>
              <a:effectLst/>
              <a:uFillTx/>
              <a:latin typeface="+mn-lt"/>
              <a:ea typeface="+mn-ea"/>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sldImg"/>
          </p:nvPr>
        </p:nvSpPr>
        <p:spPr>
          <a:xfrm>
            <a:off x="1371600" y="1143000"/>
            <a:ext cx="4114440" cy="3085920"/>
          </a:xfrm>
          <a:prstGeom prst="rect">
            <a:avLst/>
          </a:prstGeom>
          <a:ln w="0">
            <a:noFill/>
          </a:ln>
        </p:spPr>
      </p:sp>
      <p:sp>
        <p:nvSpPr>
          <p:cNvPr id="35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rmAutofit/>
          </a:bodyPr>
          <a:p>
            <a:pPr indent="0">
              <a:lnSpc>
                <a:spcPct val="100000"/>
              </a:lnSpc>
              <a:buNone/>
            </a:pPr>
            <a:r>
              <a:rPr b="1"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351" name="PlaceHolder 3"/>
          <p:cNvSpPr>
            <a:spLocks noGrp="1"/>
          </p:cNvSpPr>
          <p:nvPr>
            <p:ph type="sldNum" idx="90"/>
          </p:nvPr>
        </p:nvSpPr>
        <p:spPr>
          <a:xfrm>
            <a:off x="3884760" y="8685360"/>
            <a:ext cx="2971440" cy="458280"/>
          </a:xfrm>
          <a:prstGeom prst="rect">
            <a:avLst/>
          </a:prstGeom>
          <a:noFill/>
          <a:ln w="0">
            <a:noFill/>
          </a:ln>
        </p:spPr>
        <p:txBody>
          <a:bodyPr lIns="91440" rIns="91440" tIns="45720" bIns="45720" anchor="b">
            <a:noAutofit/>
          </a:bodyPr>
          <a:p>
            <a:pPr indent="0">
              <a:buNone/>
            </a:pPr>
            <a:endParaRPr b="0" lang="en-US" sz="1200" strike="noStrike" u="none">
              <a:solidFill>
                <a:schemeClr val="dk1"/>
              </a:solidFill>
              <a:effectLst/>
              <a:uFillTx/>
              <a:latin typeface="+mn-lt"/>
              <a:ea typeface="+mn-ea"/>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sldImg"/>
          </p:nvPr>
        </p:nvSpPr>
        <p:spPr>
          <a:xfrm>
            <a:off x="1371600" y="1143000"/>
            <a:ext cx="4114440" cy="3085920"/>
          </a:xfrm>
          <a:prstGeom prst="rect">
            <a:avLst/>
          </a:prstGeom>
          <a:ln w="0">
            <a:noFill/>
          </a:ln>
        </p:spPr>
      </p:sp>
      <p:sp>
        <p:nvSpPr>
          <p:cNvPr id="35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rmAutofit/>
          </a:bodyPr>
          <a:p>
            <a:pPr indent="0">
              <a:lnSpc>
                <a:spcPct val="100000"/>
              </a:lnSpc>
              <a:buNone/>
            </a:pPr>
            <a:r>
              <a:rPr b="1"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354" name="PlaceHolder 3"/>
          <p:cNvSpPr>
            <a:spLocks noGrp="1"/>
          </p:cNvSpPr>
          <p:nvPr>
            <p:ph type="sldNum" idx="91"/>
          </p:nvPr>
        </p:nvSpPr>
        <p:spPr>
          <a:xfrm>
            <a:off x="3884760" y="8685360"/>
            <a:ext cx="2971440" cy="458280"/>
          </a:xfrm>
          <a:prstGeom prst="rect">
            <a:avLst/>
          </a:prstGeom>
          <a:noFill/>
          <a:ln w="0">
            <a:noFill/>
          </a:ln>
        </p:spPr>
        <p:txBody>
          <a:bodyPr lIns="91440" rIns="91440" tIns="45720" bIns="45720" anchor="b">
            <a:noAutofit/>
          </a:bodyPr>
          <a:p>
            <a:pPr indent="0">
              <a:buNone/>
            </a:pPr>
            <a:endParaRPr b="0" lang="en-US" sz="1200" strike="noStrike" u="none">
              <a:solidFill>
                <a:schemeClr val="dk1"/>
              </a:solidFill>
              <a:effectLst/>
              <a:uFillTx/>
              <a:latin typeface="+mn-lt"/>
              <a:ea typeface="+mn-ea"/>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PlaceHolder 1"/>
          <p:cNvSpPr>
            <a:spLocks noGrp="1"/>
          </p:cNvSpPr>
          <p:nvPr>
            <p:ph type="sldImg"/>
          </p:nvPr>
        </p:nvSpPr>
        <p:spPr>
          <a:xfrm>
            <a:off x="1371600" y="1143000"/>
            <a:ext cx="4114440" cy="3085920"/>
          </a:xfrm>
          <a:prstGeom prst="rect">
            <a:avLst/>
          </a:prstGeom>
          <a:ln w="0">
            <a:noFill/>
          </a:ln>
        </p:spPr>
      </p:sp>
      <p:sp>
        <p:nvSpPr>
          <p:cNvPr id="28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rmAutofit/>
          </a:bodyPr>
          <a:p>
            <a:pPr indent="0">
              <a:lnSpc>
                <a:spcPct val="100000"/>
              </a:lnSpc>
              <a:buNone/>
            </a:pPr>
            <a:r>
              <a:rPr b="1"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288" name="PlaceHolder 3"/>
          <p:cNvSpPr>
            <a:spLocks noGrp="1"/>
          </p:cNvSpPr>
          <p:nvPr>
            <p:ph type="sldNum" idx="69"/>
          </p:nvPr>
        </p:nvSpPr>
        <p:spPr>
          <a:xfrm>
            <a:off x="3884760" y="8685360"/>
            <a:ext cx="2971440" cy="458280"/>
          </a:xfrm>
          <a:prstGeom prst="rect">
            <a:avLst/>
          </a:prstGeom>
          <a:noFill/>
          <a:ln w="0">
            <a:noFill/>
          </a:ln>
        </p:spPr>
        <p:txBody>
          <a:bodyPr lIns="91440" rIns="91440" tIns="45720" bIns="45720" anchor="b">
            <a:noAutofit/>
          </a:bodyPr>
          <a:p>
            <a:pPr indent="0">
              <a:buNone/>
            </a:pPr>
            <a:endParaRPr b="0" lang="en-US" sz="1200" strike="noStrike" u="none">
              <a:solidFill>
                <a:schemeClr val="dk1"/>
              </a:solidFill>
              <a:effectLst/>
              <a:uFillTx/>
              <a:latin typeface="+mn-lt"/>
              <a:ea typeface="+mn-ea"/>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sldImg"/>
          </p:nvPr>
        </p:nvSpPr>
        <p:spPr>
          <a:xfrm>
            <a:off x="1371600" y="1143000"/>
            <a:ext cx="4114440" cy="3085920"/>
          </a:xfrm>
          <a:prstGeom prst="rect">
            <a:avLst/>
          </a:prstGeom>
          <a:ln w="0">
            <a:noFill/>
          </a:ln>
        </p:spPr>
      </p:sp>
      <p:sp>
        <p:nvSpPr>
          <p:cNvPr id="35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rmAutofit/>
          </a:bodyPr>
          <a:p>
            <a:pPr indent="0">
              <a:lnSpc>
                <a:spcPct val="100000"/>
              </a:lnSpc>
              <a:buNone/>
            </a:pPr>
            <a:r>
              <a:rPr b="1"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357" name="PlaceHolder 3"/>
          <p:cNvSpPr>
            <a:spLocks noGrp="1"/>
          </p:cNvSpPr>
          <p:nvPr>
            <p:ph type="sldNum" idx="92"/>
          </p:nvPr>
        </p:nvSpPr>
        <p:spPr>
          <a:xfrm>
            <a:off x="3884760" y="8685360"/>
            <a:ext cx="2971440" cy="458280"/>
          </a:xfrm>
          <a:prstGeom prst="rect">
            <a:avLst/>
          </a:prstGeom>
          <a:noFill/>
          <a:ln w="0">
            <a:noFill/>
          </a:ln>
        </p:spPr>
        <p:txBody>
          <a:bodyPr lIns="91440" rIns="91440" tIns="45720" bIns="45720" anchor="b">
            <a:noAutofit/>
          </a:bodyPr>
          <a:p>
            <a:pPr indent="0">
              <a:buNone/>
            </a:pPr>
            <a:endParaRPr b="0" lang="en-US" sz="1200" strike="noStrike" u="none">
              <a:solidFill>
                <a:schemeClr val="dk1"/>
              </a:solidFill>
              <a:effectLst/>
              <a:uFillTx/>
              <a:latin typeface="+mn-lt"/>
              <a:ea typeface="+mn-ea"/>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sldImg"/>
          </p:nvPr>
        </p:nvSpPr>
        <p:spPr>
          <a:xfrm>
            <a:off x="1371600" y="1143000"/>
            <a:ext cx="4114440" cy="3085920"/>
          </a:xfrm>
          <a:prstGeom prst="rect">
            <a:avLst/>
          </a:prstGeom>
          <a:ln w="0">
            <a:noFill/>
          </a:ln>
        </p:spPr>
      </p:sp>
      <p:sp>
        <p:nvSpPr>
          <p:cNvPr id="35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rmAutofit/>
          </a:bodyPr>
          <a:p>
            <a:pPr indent="0">
              <a:lnSpc>
                <a:spcPct val="100000"/>
              </a:lnSpc>
              <a:buNone/>
            </a:pPr>
            <a:r>
              <a:rPr b="0"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360" name="PlaceHolder 3"/>
          <p:cNvSpPr>
            <a:spLocks noGrp="1"/>
          </p:cNvSpPr>
          <p:nvPr>
            <p:ph type="sldNum" idx="93"/>
          </p:nvPr>
        </p:nvSpPr>
        <p:spPr>
          <a:xfrm>
            <a:off x="3884760" y="8685360"/>
            <a:ext cx="2971440" cy="458280"/>
          </a:xfrm>
          <a:prstGeom prst="rect">
            <a:avLst/>
          </a:prstGeom>
          <a:noFill/>
          <a:ln w="0">
            <a:noFill/>
          </a:ln>
        </p:spPr>
        <p:txBody>
          <a:bodyPr lIns="91440" rIns="91440" tIns="45720" bIns="45720" anchor="b">
            <a:noAutofit/>
          </a:bodyPr>
          <a:p>
            <a:pPr indent="0">
              <a:buNone/>
            </a:pPr>
            <a:endParaRPr b="0" lang="en-US" sz="1200" strike="noStrike" u="none">
              <a:solidFill>
                <a:schemeClr val="dk1"/>
              </a:solidFill>
              <a:effectLst/>
              <a:uFillTx/>
              <a:latin typeface="+mn-lt"/>
              <a:ea typeface="+mn-ea"/>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sldImg"/>
          </p:nvPr>
        </p:nvSpPr>
        <p:spPr>
          <a:xfrm>
            <a:off x="1371600" y="1143000"/>
            <a:ext cx="4114440" cy="3085920"/>
          </a:xfrm>
          <a:prstGeom prst="rect">
            <a:avLst/>
          </a:prstGeom>
          <a:ln w="0">
            <a:noFill/>
          </a:ln>
        </p:spPr>
      </p:sp>
      <p:sp>
        <p:nvSpPr>
          <p:cNvPr id="36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rmAutofit/>
          </a:bodyPr>
          <a:p>
            <a:pPr indent="0">
              <a:lnSpc>
                <a:spcPct val="100000"/>
              </a:lnSpc>
              <a:buNone/>
            </a:pPr>
            <a:r>
              <a:rPr b="0"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363" name="PlaceHolder 3"/>
          <p:cNvSpPr>
            <a:spLocks noGrp="1"/>
          </p:cNvSpPr>
          <p:nvPr>
            <p:ph type="sldNum" idx="94"/>
          </p:nvPr>
        </p:nvSpPr>
        <p:spPr>
          <a:xfrm>
            <a:off x="3884760" y="8685360"/>
            <a:ext cx="2971440" cy="458280"/>
          </a:xfrm>
          <a:prstGeom prst="rect">
            <a:avLst/>
          </a:prstGeom>
          <a:noFill/>
          <a:ln w="0">
            <a:noFill/>
          </a:ln>
        </p:spPr>
        <p:txBody>
          <a:bodyPr lIns="91440" rIns="91440" tIns="45720" bIns="45720" anchor="b">
            <a:noAutofit/>
          </a:bodyPr>
          <a:p>
            <a:pPr indent="0">
              <a:buNone/>
            </a:pPr>
            <a:endParaRPr b="0" lang="en-US" sz="1200" strike="noStrike" u="none">
              <a:solidFill>
                <a:schemeClr val="dk1"/>
              </a:solidFill>
              <a:effectLst/>
              <a:uFillTx/>
              <a:latin typeface="+mn-lt"/>
              <a:ea typeface="+mn-ea"/>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sldImg"/>
          </p:nvPr>
        </p:nvSpPr>
        <p:spPr>
          <a:xfrm>
            <a:off x="1371600" y="1143000"/>
            <a:ext cx="4114440" cy="3085920"/>
          </a:xfrm>
          <a:prstGeom prst="rect">
            <a:avLst/>
          </a:prstGeom>
          <a:ln w="0">
            <a:noFill/>
          </a:ln>
        </p:spPr>
      </p:sp>
      <p:sp>
        <p:nvSpPr>
          <p:cNvPr id="36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rmAutofit/>
          </a:bodyPr>
          <a:p>
            <a:pPr indent="0">
              <a:lnSpc>
                <a:spcPct val="100000"/>
              </a:lnSpc>
              <a:buNone/>
            </a:pPr>
            <a:r>
              <a:rPr b="0" lang="en-US" sz="1200" strike="noStrike" u="none">
                <a:solidFill>
                  <a:schemeClr val="dk1"/>
                </a:solidFill>
                <a:effectLst/>
                <a:uFillTx/>
                <a:latin typeface="+mn-lt"/>
                <a:ea typeface="+mn-ea"/>
              </a:rPr>
              <a:t> </a:t>
            </a:r>
            <a:endParaRPr b="0" lang="en-US" sz="1200" strike="noStrike" u="none">
              <a:solidFill>
                <a:srgbClr val="000000"/>
              </a:solidFill>
              <a:effectLst/>
              <a:uFillTx/>
              <a:latin typeface="Arial"/>
            </a:endParaRPr>
          </a:p>
        </p:txBody>
      </p:sp>
      <p:sp>
        <p:nvSpPr>
          <p:cNvPr id="366" name="PlaceHolder 3"/>
          <p:cNvSpPr>
            <a:spLocks noGrp="1"/>
          </p:cNvSpPr>
          <p:nvPr>
            <p:ph type="sldNum" idx="95"/>
          </p:nvPr>
        </p:nvSpPr>
        <p:spPr>
          <a:xfrm>
            <a:off x="3884760" y="8685360"/>
            <a:ext cx="2971440" cy="458280"/>
          </a:xfrm>
          <a:prstGeom prst="rect">
            <a:avLst/>
          </a:prstGeom>
          <a:noFill/>
          <a:ln w="0">
            <a:noFill/>
          </a:ln>
        </p:spPr>
        <p:txBody>
          <a:bodyPr lIns="91440" rIns="91440" tIns="45720" bIns="45720" anchor="b">
            <a:noAutofit/>
          </a:bodyPr>
          <a:p>
            <a:pPr indent="0">
              <a:buNone/>
            </a:pPr>
            <a:endParaRPr b="0" lang="en-US" sz="1200" strike="noStrike" u="none">
              <a:solidFill>
                <a:schemeClr val="dk1"/>
              </a:solidFill>
              <a:effectLst/>
              <a:uFillTx/>
              <a:latin typeface="+mn-lt"/>
              <a:ea typeface="+mn-ea"/>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PlaceHolder 1"/>
          <p:cNvSpPr>
            <a:spLocks noGrp="1"/>
          </p:cNvSpPr>
          <p:nvPr>
            <p:ph type="sldImg"/>
          </p:nvPr>
        </p:nvSpPr>
        <p:spPr>
          <a:xfrm>
            <a:off x="1371600" y="1143000"/>
            <a:ext cx="4114440" cy="3085920"/>
          </a:xfrm>
          <a:prstGeom prst="rect">
            <a:avLst/>
          </a:prstGeom>
          <a:ln w="0">
            <a:noFill/>
          </a:ln>
        </p:spPr>
      </p:sp>
      <p:sp>
        <p:nvSpPr>
          <p:cNvPr id="36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369" name="PlaceHolder 3"/>
          <p:cNvSpPr>
            <a:spLocks noGrp="1"/>
          </p:cNvSpPr>
          <p:nvPr>
            <p:ph type="sldNum" idx="96"/>
          </p:nvPr>
        </p:nvSpPr>
        <p:spPr>
          <a:xfrm>
            <a:off x="3884760" y="8685360"/>
            <a:ext cx="2971440" cy="458280"/>
          </a:xfrm>
          <a:prstGeom prst="rect">
            <a:avLst/>
          </a:prstGeom>
          <a:noFill/>
          <a:ln w="0">
            <a:noFill/>
          </a:ln>
        </p:spPr>
        <p:txBody>
          <a:bodyPr lIns="91440" rIns="91440" tIns="45720" bIns="45720" anchor="b">
            <a:noAutofit/>
          </a:bodyPr>
          <a:p>
            <a:pPr indent="0">
              <a:buNone/>
            </a:pPr>
            <a:endParaRPr b="0" lang="en-US" sz="1200" strike="noStrike" u="none">
              <a:solidFill>
                <a:srgbClr val="000000"/>
              </a:solidFill>
              <a:effectLst/>
              <a:uFillTx/>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sldImg"/>
          </p:nvPr>
        </p:nvSpPr>
        <p:spPr>
          <a:xfrm>
            <a:off x="1371600" y="1143000"/>
            <a:ext cx="4114440" cy="3085920"/>
          </a:xfrm>
          <a:prstGeom prst="rect">
            <a:avLst/>
          </a:prstGeom>
          <a:ln w="0">
            <a:noFill/>
          </a:ln>
        </p:spPr>
      </p:sp>
      <p:sp>
        <p:nvSpPr>
          <p:cNvPr id="29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rmAutofit/>
          </a:bodyPr>
          <a:p>
            <a:pPr indent="0">
              <a:lnSpc>
                <a:spcPct val="100000"/>
              </a:lnSpc>
              <a:buNone/>
            </a:pPr>
            <a:r>
              <a:rPr b="1"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291" name="PlaceHolder 3"/>
          <p:cNvSpPr>
            <a:spLocks noGrp="1"/>
          </p:cNvSpPr>
          <p:nvPr>
            <p:ph type="sldNum" idx="70"/>
          </p:nvPr>
        </p:nvSpPr>
        <p:spPr>
          <a:xfrm>
            <a:off x="3884760" y="8685360"/>
            <a:ext cx="2971440" cy="458280"/>
          </a:xfrm>
          <a:prstGeom prst="rect">
            <a:avLst/>
          </a:prstGeom>
          <a:noFill/>
          <a:ln w="0">
            <a:noFill/>
          </a:ln>
        </p:spPr>
        <p:txBody>
          <a:bodyPr lIns="91440" rIns="91440" tIns="45720" bIns="45720" anchor="b">
            <a:noAutofit/>
          </a:bodyPr>
          <a:p>
            <a:pPr indent="0">
              <a:buNone/>
            </a:pPr>
            <a:endParaRPr b="0" lang="en-US" sz="1200" strike="noStrike" u="none">
              <a:solidFill>
                <a:schemeClr val="dk1"/>
              </a:solidFill>
              <a:effectLst/>
              <a:uFillTx/>
              <a:latin typeface="+mn-lt"/>
              <a:ea typeface="+mn-ea"/>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sldImg"/>
          </p:nvPr>
        </p:nvSpPr>
        <p:spPr>
          <a:xfrm>
            <a:off x="1371600" y="1143000"/>
            <a:ext cx="4114440" cy="3085920"/>
          </a:xfrm>
          <a:prstGeom prst="rect">
            <a:avLst/>
          </a:prstGeom>
          <a:ln w="0">
            <a:noFill/>
          </a:ln>
        </p:spPr>
      </p:sp>
      <p:sp>
        <p:nvSpPr>
          <p:cNvPr id="29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rmAutofit/>
          </a:bodyPr>
          <a:p>
            <a:pPr marL="216000" indent="-216000">
              <a:lnSpc>
                <a:spcPct val="100000"/>
              </a:lnSpc>
              <a:buClr>
                <a:srgbClr val="000000"/>
              </a:buClr>
              <a:buFont typeface="OpenSymbol"/>
              <a:buChar char="-"/>
            </a:pPr>
            <a:r>
              <a:rPr b="0"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294" name="PlaceHolder 3"/>
          <p:cNvSpPr>
            <a:spLocks noGrp="1"/>
          </p:cNvSpPr>
          <p:nvPr>
            <p:ph type="sldNum" idx="71"/>
          </p:nvPr>
        </p:nvSpPr>
        <p:spPr>
          <a:xfrm>
            <a:off x="3884760" y="8685360"/>
            <a:ext cx="2971440" cy="458280"/>
          </a:xfrm>
          <a:prstGeom prst="rect">
            <a:avLst/>
          </a:prstGeom>
          <a:noFill/>
          <a:ln w="0">
            <a:noFill/>
          </a:ln>
        </p:spPr>
        <p:txBody>
          <a:bodyPr lIns="91440" rIns="91440" tIns="45720" bIns="45720" anchor="b">
            <a:noAutofit/>
          </a:bodyPr>
          <a:p>
            <a:pPr indent="0">
              <a:buNone/>
            </a:pPr>
            <a:endParaRPr b="0" lang="en-US" sz="1200" strike="noStrike" u="none">
              <a:solidFill>
                <a:schemeClr val="dk1"/>
              </a:solidFill>
              <a:effectLst/>
              <a:uFillTx/>
              <a:latin typeface="+mn-lt"/>
              <a:ea typeface="+mn-ea"/>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PlaceHolder 1"/>
          <p:cNvSpPr>
            <a:spLocks noGrp="1"/>
          </p:cNvSpPr>
          <p:nvPr>
            <p:ph type="sldImg"/>
          </p:nvPr>
        </p:nvSpPr>
        <p:spPr>
          <a:xfrm>
            <a:off x="1371600" y="1143000"/>
            <a:ext cx="4114440" cy="3085920"/>
          </a:xfrm>
          <a:prstGeom prst="rect">
            <a:avLst/>
          </a:prstGeom>
          <a:ln w="0">
            <a:noFill/>
          </a:ln>
        </p:spPr>
      </p:sp>
      <p:sp>
        <p:nvSpPr>
          <p:cNvPr id="29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rmAutofit/>
          </a:bodyPr>
          <a:p>
            <a:pPr marL="216000" indent="-216000">
              <a:lnSpc>
                <a:spcPct val="100000"/>
              </a:lnSpc>
              <a:buClr>
                <a:srgbClr val="000000"/>
              </a:buClr>
              <a:buFont typeface="OpenSymbol"/>
              <a:buChar char="-"/>
            </a:pPr>
            <a:r>
              <a:rPr b="0"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297" name="PlaceHolder 3"/>
          <p:cNvSpPr>
            <a:spLocks noGrp="1"/>
          </p:cNvSpPr>
          <p:nvPr>
            <p:ph type="sldNum" idx="72"/>
          </p:nvPr>
        </p:nvSpPr>
        <p:spPr>
          <a:xfrm>
            <a:off x="3884760" y="8685360"/>
            <a:ext cx="2971440" cy="458280"/>
          </a:xfrm>
          <a:prstGeom prst="rect">
            <a:avLst/>
          </a:prstGeom>
          <a:noFill/>
          <a:ln w="0">
            <a:noFill/>
          </a:ln>
        </p:spPr>
        <p:txBody>
          <a:bodyPr lIns="91440" rIns="91440" tIns="45720" bIns="45720" anchor="b">
            <a:noAutofit/>
          </a:bodyPr>
          <a:p>
            <a:pPr indent="0">
              <a:buNone/>
            </a:pPr>
            <a:endParaRPr b="0" lang="en-US" sz="1200" strike="noStrike" u="none">
              <a:solidFill>
                <a:schemeClr val="dk1"/>
              </a:solidFill>
              <a:effectLst/>
              <a:uFillTx/>
              <a:latin typeface="+mn-lt"/>
              <a:ea typeface="+mn-ea"/>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sldImg"/>
          </p:nvPr>
        </p:nvSpPr>
        <p:spPr>
          <a:xfrm>
            <a:off x="1371600" y="1143000"/>
            <a:ext cx="4114440" cy="3085920"/>
          </a:xfrm>
          <a:prstGeom prst="rect">
            <a:avLst/>
          </a:prstGeom>
          <a:ln w="0">
            <a:noFill/>
          </a:ln>
        </p:spPr>
      </p:sp>
      <p:sp>
        <p:nvSpPr>
          <p:cNvPr id="29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rmAutofit/>
          </a:bodyPr>
          <a:p>
            <a:pPr indent="0">
              <a:lnSpc>
                <a:spcPct val="100000"/>
              </a:lnSpc>
              <a:buNone/>
            </a:pPr>
            <a:r>
              <a:rPr b="0"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300" name="PlaceHolder 3"/>
          <p:cNvSpPr>
            <a:spLocks noGrp="1"/>
          </p:cNvSpPr>
          <p:nvPr>
            <p:ph type="sldNum" idx="73"/>
          </p:nvPr>
        </p:nvSpPr>
        <p:spPr>
          <a:xfrm>
            <a:off x="3884760" y="8685360"/>
            <a:ext cx="2971440" cy="458280"/>
          </a:xfrm>
          <a:prstGeom prst="rect">
            <a:avLst/>
          </a:prstGeom>
          <a:noFill/>
          <a:ln w="0">
            <a:noFill/>
          </a:ln>
        </p:spPr>
        <p:txBody>
          <a:bodyPr lIns="91440" rIns="91440" tIns="45720" bIns="45720" anchor="b">
            <a:noAutofit/>
          </a:bodyPr>
          <a:p>
            <a:pPr indent="0">
              <a:buNone/>
            </a:pPr>
            <a:endParaRPr b="0" lang="en-US" sz="1200" strike="noStrike" u="none">
              <a:solidFill>
                <a:schemeClr val="dk1"/>
              </a:solidFill>
              <a:effectLst/>
              <a:uFillTx/>
              <a:latin typeface="+mn-lt"/>
              <a:ea typeface="+mn-ea"/>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PlaceHolder 1"/>
          <p:cNvSpPr>
            <a:spLocks noGrp="1"/>
          </p:cNvSpPr>
          <p:nvPr>
            <p:ph type="sldImg"/>
          </p:nvPr>
        </p:nvSpPr>
        <p:spPr>
          <a:xfrm>
            <a:off x="1371600" y="1143000"/>
            <a:ext cx="4114440" cy="3085920"/>
          </a:xfrm>
          <a:prstGeom prst="rect">
            <a:avLst/>
          </a:prstGeom>
          <a:ln w="0">
            <a:noFill/>
          </a:ln>
        </p:spPr>
      </p:sp>
      <p:sp>
        <p:nvSpPr>
          <p:cNvPr id="30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rmAutofit/>
          </a:bodyPr>
          <a:p>
            <a:pPr marL="216000" indent="-216000">
              <a:lnSpc>
                <a:spcPct val="100000"/>
              </a:lnSpc>
              <a:buClr>
                <a:srgbClr val="000000"/>
              </a:buClr>
              <a:buFont typeface="OpenSymbol"/>
              <a:buChar char="-"/>
            </a:pPr>
            <a:r>
              <a:rPr b="0" lang="en-US" sz="2000" strike="noStrike" u="none">
                <a:solidFill>
                  <a:srgbClr val="000000"/>
                </a:solidFill>
                <a:effectLst/>
                <a:uFillTx/>
                <a:latin typeface="Arial"/>
              </a:rPr>
              <a:t> </a:t>
            </a:r>
            <a:endParaRPr b="0" lang="en-US" sz="2000" strike="noStrike" u="none">
              <a:solidFill>
                <a:srgbClr val="000000"/>
              </a:solidFill>
              <a:effectLst/>
              <a:uFillTx/>
              <a:latin typeface="Arial"/>
            </a:endParaRPr>
          </a:p>
        </p:txBody>
      </p:sp>
      <p:sp>
        <p:nvSpPr>
          <p:cNvPr id="303" name="PlaceHolder 3"/>
          <p:cNvSpPr>
            <a:spLocks noGrp="1"/>
          </p:cNvSpPr>
          <p:nvPr>
            <p:ph type="sldNum" idx="74"/>
          </p:nvPr>
        </p:nvSpPr>
        <p:spPr>
          <a:xfrm>
            <a:off x="3884760" y="8685360"/>
            <a:ext cx="2971440" cy="458280"/>
          </a:xfrm>
          <a:prstGeom prst="rect">
            <a:avLst/>
          </a:prstGeom>
          <a:noFill/>
          <a:ln w="0">
            <a:noFill/>
          </a:ln>
        </p:spPr>
        <p:txBody>
          <a:bodyPr lIns="91440" rIns="91440" tIns="45720" bIns="45720" anchor="b">
            <a:noAutofit/>
          </a:bodyPr>
          <a:p>
            <a:pPr indent="0">
              <a:buNone/>
            </a:pPr>
            <a:endParaRPr b="0" lang="en-US" sz="1200" strike="noStrike" u="none">
              <a:solidFill>
                <a:schemeClr val="dk1"/>
              </a:solidFill>
              <a:effectLst/>
              <a:uFillTx/>
              <a:latin typeface="+mn-lt"/>
              <a:ea typeface="+mn-ea"/>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bg>
      <p:bgPr>
        <a:solidFill>
          <a:srgbClr val="ffffff"/>
        </a:solidFill>
      </p:bgPr>
    </p:bg>
    <p:spTree>
      <p:nvGrpSpPr>
        <p:cNvPr id="1" name=""/>
        <p:cNvGrpSpPr/>
        <p:nvPr/>
      </p:nvGrpSpPr>
      <p:grpSpPr>
        <a:xfrm>
          <a:off x="0" y="0"/>
          <a:ext cx="0" cy="0"/>
          <a:chOff x="0" y="0"/>
          <a:chExt cx="0" cy="0"/>
        </a:xfrm>
      </p:grpSpPr>
      <p:sp>
        <p:nvSpPr>
          <p:cNvPr id="0" name="Rectangle 6" hidden="1"/>
          <p:cNvSpPr/>
          <p:nvPr/>
        </p:nvSpPr>
        <p:spPr>
          <a:xfrm>
            <a:off x="0" y="6400800"/>
            <a:ext cx="914364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 name="Rectangle 8" hidden="1"/>
          <p:cNvSpPr/>
          <p:nvPr/>
        </p:nvSpPr>
        <p:spPr>
          <a:xfrm>
            <a:off x="0" y="6334200"/>
            <a:ext cx="914364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20880" bIns="20880" anchor="t">
            <a:noAutofit/>
          </a:bodyPr>
          <a:p>
            <a:endParaRPr b="0" lang="en-US" sz="1800" strike="noStrike" u="none">
              <a:solidFill>
                <a:srgbClr val="ffffff"/>
              </a:solidFill>
              <a:effectLst/>
              <a:uFillTx/>
              <a:latin typeface="Arial"/>
            </a:endParaRPr>
          </a:p>
        </p:txBody>
      </p:sp>
      <p:cxnSp>
        <p:nvCxnSpPr>
          <p:cNvPr id="2" name="Straight Connector 9"/>
          <p:cNvCxnSpPr/>
          <p:nvPr/>
        </p:nvCxnSpPr>
        <p:spPr>
          <a:xfrm>
            <a:off x="933840" y="1153800"/>
            <a:ext cx="7475760" cy="360"/>
          </a:xfrm>
          <a:prstGeom prst="straightConnector1">
            <a:avLst/>
          </a:prstGeom>
          <a:ln w="6350">
            <a:solidFill>
              <a:srgbClr val="000000">
                <a:lumMod val="50000"/>
                <a:lumOff val="50000"/>
              </a:srgbClr>
            </a:solidFill>
            <a:round/>
          </a:ln>
        </p:spPr>
      </p:cxnSp>
      <p:sp>
        <p:nvSpPr>
          <p:cNvPr id="3" name="PlaceHolder 1"/>
          <p:cNvSpPr>
            <a:spLocks noGrp="1"/>
          </p:cNvSpPr>
          <p:nvPr>
            <p:ph type="title"/>
          </p:nvPr>
        </p:nvSpPr>
        <p:spPr>
          <a:xfrm>
            <a:off x="417240" y="618480"/>
            <a:ext cx="8282520" cy="3706200"/>
          </a:xfrm>
          <a:prstGeom prst="rect">
            <a:avLst/>
          </a:prstGeom>
          <a:noFill/>
          <a:ln w="0">
            <a:noFill/>
          </a:ln>
        </p:spPr>
        <p:txBody>
          <a:bodyPr lIns="91440" rIns="91440" tIns="45720" bIns="45720" anchor="b">
            <a:normAutofit/>
          </a:bodyPr>
          <a:p>
            <a:pPr indent="0" algn="ctr" defTabSz="914400">
              <a:lnSpc>
                <a:spcPct val="85000"/>
              </a:lnSpc>
              <a:buNone/>
            </a:pPr>
            <a:r>
              <a:rPr b="1" lang="en-US" sz="5400" spc="-51" strike="noStrike" u="none">
                <a:solidFill>
                  <a:srgbClr val="002060"/>
                </a:solidFill>
                <a:effectLst/>
                <a:uFillTx/>
                <a:latin typeface="Arial"/>
              </a:rPr>
              <a:t>Click to edit Master title style</a:t>
            </a:r>
            <a:endParaRPr b="0" lang="en-US" sz="5400" strike="noStrike" u="none">
              <a:solidFill>
                <a:schemeClr val="dk1"/>
              </a:solidFill>
              <a:effectLst/>
              <a:uFillTx/>
              <a:latin typeface="Calibri"/>
            </a:endParaRPr>
          </a:p>
        </p:txBody>
      </p:sp>
      <p:sp>
        <p:nvSpPr>
          <p:cNvPr id="4" name="PlaceHolder 2"/>
          <p:cNvSpPr>
            <a:spLocks noGrp="1"/>
          </p:cNvSpPr>
          <p:nvPr>
            <p:ph type="dt" idx="1"/>
          </p:nvPr>
        </p:nvSpPr>
        <p:spPr>
          <a:xfrm>
            <a:off x="822960" y="6459840"/>
            <a:ext cx="1854000" cy="3646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5" name="PlaceHolder 3"/>
          <p:cNvSpPr>
            <a:spLocks noGrp="1"/>
          </p:cNvSpPr>
          <p:nvPr>
            <p:ph type="sldNum" idx="2"/>
          </p:nvPr>
        </p:nvSpPr>
        <p:spPr>
          <a:xfrm>
            <a:off x="7425360" y="6459840"/>
            <a:ext cx="983520" cy="364680"/>
          </a:xfrm>
          <a:prstGeom prst="rect">
            <a:avLst/>
          </a:prstGeom>
          <a:noFill/>
          <a:ln w="0">
            <a:noFill/>
          </a:ln>
        </p:spPr>
        <p:txBody>
          <a:bodyPr lIns="91440" rIns="91440" tIns="45720" bIns="45720" anchor="ctr">
            <a:noAutofit/>
          </a:bodyPr>
          <a:p>
            <a:pPr indent="0">
              <a:buNone/>
            </a:pPr>
            <a:endParaRPr b="0" lang="en-US" sz="1050" strike="noStrike" u="none">
              <a:solidFill>
                <a:srgbClr val="000000"/>
              </a:solidFill>
              <a:effectLst/>
              <a:uFillTx/>
              <a:latin typeface="Times New Roman"/>
            </a:endParaRPr>
          </a:p>
        </p:txBody>
      </p:sp>
      <p:sp>
        <p:nvSpPr>
          <p:cNvPr id="6" name="PlaceHolder 4"/>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trike="noStrike" u="none">
                <a:solidFill>
                  <a:schemeClr val="dk1">
                    <a:lumMod val="75000"/>
                    <a:lumOff val="25000"/>
                  </a:schemeClr>
                </a:solidFill>
                <a:effectLst/>
                <a:uFillTx/>
                <a:latin typeface="Arial"/>
              </a:rPr>
              <a:t>Click to edit the outline text format</a:t>
            </a:r>
            <a:endParaRPr b="0" lang="en-US" sz="2800" strike="noStrike" u="none">
              <a:solidFill>
                <a:schemeClr val="dk1">
                  <a:lumMod val="75000"/>
                  <a:lumOff val="25000"/>
                </a:schemeClr>
              </a:solidFill>
              <a:effectLst/>
              <a:uFillTx/>
              <a:latin typeface="Arial"/>
            </a:endParaRPr>
          </a:p>
          <a:p>
            <a:pPr lvl="1" marL="864000" indent="-324000">
              <a:lnSpc>
                <a:spcPct val="90000"/>
              </a:lnSpc>
              <a:spcBef>
                <a:spcPts val="1134"/>
              </a:spcBef>
              <a:buClr>
                <a:srgbClr val="000000"/>
              </a:buClr>
              <a:buSzPct val="75000"/>
              <a:buFont typeface="Symbol" charset="2"/>
              <a:buChar char=""/>
            </a:pPr>
            <a:r>
              <a:rPr b="0" lang="en-US" sz="2400" strike="noStrike" u="none">
                <a:solidFill>
                  <a:schemeClr val="dk1">
                    <a:lumMod val="75000"/>
                    <a:lumOff val="25000"/>
                  </a:schemeClr>
                </a:solidFill>
                <a:effectLst/>
                <a:uFillTx/>
                <a:latin typeface="Arial"/>
              </a:rPr>
              <a:t>Second Outline Level</a:t>
            </a:r>
            <a:endParaRPr b="0" lang="en-US" sz="2400" strike="noStrike" u="none">
              <a:solidFill>
                <a:schemeClr val="dk1">
                  <a:lumMod val="75000"/>
                  <a:lumOff val="25000"/>
                </a:schemeClr>
              </a:solidFill>
              <a:effectLst/>
              <a:uFillTx/>
              <a:latin typeface="Arial"/>
            </a:endParaRPr>
          </a:p>
          <a:p>
            <a:pPr lvl="2" marL="1296000" indent="-288000">
              <a:lnSpc>
                <a:spcPct val="90000"/>
              </a:lnSpc>
              <a:spcBef>
                <a:spcPts val="850"/>
              </a:spcBef>
              <a:buClr>
                <a:srgbClr val="000000"/>
              </a:buClr>
              <a:buSzPct val="45000"/>
              <a:buFont typeface="Wingdings" charset="2"/>
              <a:buChar char=""/>
            </a:pPr>
            <a:r>
              <a:rPr b="0" lang="en-US" sz="2000" strike="noStrike" u="none">
                <a:solidFill>
                  <a:schemeClr val="dk1">
                    <a:lumMod val="75000"/>
                    <a:lumOff val="25000"/>
                  </a:schemeClr>
                </a:solidFill>
                <a:effectLst/>
                <a:uFillTx/>
                <a:latin typeface="Arial"/>
              </a:rPr>
              <a:t>Third Outline Level</a:t>
            </a:r>
            <a:endParaRPr b="0" lang="en-US" sz="2000" strike="noStrike" u="none">
              <a:solidFill>
                <a:schemeClr val="dk1">
                  <a:lumMod val="75000"/>
                  <a:lumOff val="25000"/>
                </a:schemeClr>
              </a:solidFill>
              <a:effectLst/>
              <a:uFillTx/>
              <a:latin typeface="Arial"/>
            </a:endParaRPr>
          </a:p>
          <a:p>
            <a:pPr lvl="3" marL="1728000" indent="-216000">
              <a:lnSpc>
                <a:spcPct val="90000"/>
              </a:lnSpc>
              <a:spcBef>
                <a:spcPts val="567"/>
              </a:spcBef>
              <a:buClr>
                <a:srgbClr val="000000"/>
              </a:buClr>
              <a:buSzPct val="75000"/>
              <a:buFont typeface="Symbol" charset="2"/>
              <a:buChar char=""/>
            </a:pPr>
            <a:r>
              <a:rPr b="0" lang="en-US" sz="1800" strike="noStrike" u="none">
                <a:solidFill>
                  <a:schemeClr val="dk1">
                    <a:lumMod val="75000"/>
                    <a:lumOff val="25000"/>
                  </a:schemeClr>
                </a:solidFill>
                <a:effectLst/>
                <a:uFillTx/>
                <a:latin typeface="Arial"/>
              </a:rPr>
              <a:t>Fourth Outline Level</a:t>
            </a:r>
            <a:endParaRPr b="0" lang="en-US" sz="1800" strike="noStrike" u="none">
              <a:solidFill>
                <a:schemeClr val="dk1">
                  <a:lumMod val="75000"/>
                  <a:lumOff val="25000"/>
                </a:schemeClr>
              </a:solidFill>
              <a:effectLst/>
              <a:uFillTx/>
              <a:latin typeface="Arial"/>
            </a:endParaRPr>
          </a:p>
          <a:p>
            <a:pPr lvl="4" marL="2160000" indent="-216000">
              <a:lnSpc>
                <a:spcPct val="90000"/>
              </a:lnSpc>
              <a:spcBef>
                <a:spcPts val="283"/>
              </a:spcBef>
              <a:buClr>
                <a:srgbClr val="000000"/>
              </a:buClr>
              <a:buSzPct val="45000"/>
              <a:buFont typeface="Wingdings" charset="2"/>
              <a:buChar char=""/>
            </a:pPr>
            <a:r>
              <a:rPr b="0" lang="en-US" sz="2000" strike="noStrike" u="none">
                <a:solidFill>
                  <a:schemeClr val="dk1">
                    <a:lumMod val="75000"/>
                    <a:lumOff val="25000"/>
                  </a:schemeClr>
                </a:solidFill>
                <a:effectLst/>
                <a:uFillTx/>
                <a:latin typeface="Arial"/>
              </a:rPr>
              <a:t>Fifth Outline Level</a:t>
            </a:r>
            <a:endParaRPr b="0" lang="en-US" sz="2000" strike="noStrike" u="none">
              <a:solidFill>
                <a:schemeClr val="dk1">
                  <a:lumMod val="75000"/>
                  <a:lumOff val="25000"/>
                </a:schemeClr>
              </a:solidFill>
              <a:effectLst/>
              <a:uFillTx/>
              <a:latin typeface="Arial"/>
            </a:endParaRPr>
          </a:p>
          <a:p>
            <a:pPr lvl="5" marL="2592000" indent="-216000">
              <a:lnSpc>
                <a:spcPct val="90000"/>
              </a:lnSpc>
              <a:spcBef>
                <a:spcPts val="283"/>
              </a:spcBef>
              <a:buClr>
                <a:srgbClr val="000000"/>
              </a:buClr>
              <a:buSzPct val="45000"/>
              <a:buFont typeface="Wingdings" charset="2"/>
              <a:buChar char=""/>
            </a:pPr>
            <a:r>
              <a:rPr b="0" lang="en-US" sz="2000" strike="noStrike" u="none">
                <a:solidFill>
                  <a:schemeClr val="dk1">
                    <a:lumMod val="75000"/>
                    <a:lumOff val="25000"/>
                  </a:schemeClr>
                </a:solidFill>
                <a:effectLst/>
                <a:uFillTx/>
                <a:latin typeface="Arial"/>
              </a:rPr>
              <a:t>Sixth Outline Level</a:t>
            </a:r>
            <a:endParaRPr b="0" lang="en-US" sz="2000" strike="noStrike" u="none">
              <a:solidFill>
                <a:schemeClr val="dk1">
                  <a:lumMod val="75000"/>
                  <a:lumOff val="25000"/>
                </a:schemeClr>
              </a:solidFill>
              <a:effectLst/>
              <a:uFillTx/>
              <a:latin typeface="Arial"/>
            </a:endParaRPr>
          </a:p>
          <a:p>
            <a:pPr lvl="6" marL="3024000" indent="-216000">
              <a:lnSpc>
                <a:spcPct val="90000"/>
              </a:lnSpc>
              <a:spcBef>
                <a:spcPts val="283"/>
              </a:spcBef>
              <a:buClr>
                <a:srgbClr val="000000"/>
              </a:buClr>
              <a:buSzPct val="45000"/>
              <a:buFont typeface="Wingdings" charset="2"/>
              <a:buChar char=""/>
            </a:pPr>
            <a:r>
              <a:rPr b="0" lang="en-US" sz="2000" strike="noStrike" u="none">
                <a:solidFill>
                  <a:schemeClr val="dk1">
                    <a:lumMod val="75000"/>
                    <a:lumOff val="25000"/>
                  </a:schemeClr>
                </a:solidFill>
                <a:effectLst/>
                <a:uFillTx/>
                <a:latin typeface="Arial"/>
              </a:rPr>
              <a:t>Seventh Outline Level</a:t>
            </a:r>
            <a:endParaRPr b="0" lang="en-US" sz="2000" strike="noStrike" u="none">
              <a:solidFill>
                <a:schemeClr val="dk1">
                  <a:lumMod val="75000"/>
                  <a:lumOff val="25000"/>
                </a:schemeClr>
              </a:solidFill>
              <a:effectLst/>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bg>
      <p:bgPr>
        <a:solidFill>
          <a:srgbClr val="ffffff"/>
        </a:solidFill>
      </p:bgPr>
    </p:bg>
    <p:spTree>
      <p:nvGrpSpPr>
        <p:cNvPr id="1" name=""/>
        <p:cNvGrpSpPr/>
        <p:nvPr/>
      </p:nvGrpSpPr>
      <p:grpSpPr>
        <a:xfrm>
          <a:off x="0" y="0"/>
          <a:ext cx="0" cy="0"/>
          <a:chOff x="0" y="0"/>
          <a:chExt cx="0" cy="0"/>
        </a:xfrm>
      </p:grpSpPr>
      <p:sp>
        <p:nvSpPr>
          <p:cNvPr id="80" name="Rectangle 6" hidden="1"/>
          <p:cNvSpPr/>
          <p:nvPr/>
        </p:nvSpPr>
        <p:spPr>
          <a:xfrm>
            <a:off x="0" y="6400800"/>
            <a:ext cx="914364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81" name="Rectangle 8" hidden="1"/>
          <p:cNvSpPr/>
          <p:nvPr/>
        </p:nvSpPr>
        <p:spPr>
          <a:xfrm>
            <a:off x="0" y="6334200"/>
            <a:ext cx="914364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20880" bIns="20880" anchor="t">
            <a:noAutofit/>
          </a:bodyPr>
          <a:p>
            <a:endParaRPr b="0" lang="en-US" sz="1800" strike="noStrike" u="none">
              <a:solidFill>
                <a:srgbClr val="ffffff"/>
              </a:solidFill>
              <a:effectLst/>
              <a:uFillTx/>
              <a:latin typeface="Arial"/>
            </a:endParaRPr>
          </a:p>
        </p:txBody>
      </p:sp>
      <p:cxnSp>
        <p:nvCxnSpPr>
          <p:cNvPr id="82" name="Straight Connector 9"/>
          <p:cNvCxnSpPr/>
          <p:nvPr/>
        </p:nvCxnSpPr>
        <p:spPr>
          <a:xfrm>
            <a:off x="933840" y="1153800"/>
            <a:ext cx="7475760" cy="360"/>
          </a:xfrm>
          <a:prstGeom prst="straightConnector1">
            <a:avLst/>
          </a:prstGeom>
          <a:ln w="6350">
            <a:solidFill>
              <a:srgbClr val="000000">
                <a:lumMod val="50000"/>
                <a:lumOff val="50000"/>
              </a:srgbClr>
            </a:solidFill>
            <a:round/>
          </a:ln>
        </p:spPr>
      </p:cxnSp>
      <p:sp>
        <p:nvSpPr>
          <p:cNvPr id="83" name="Rectangle 7"/>
          <p:cNvSpPr/>
          <p:nvPr/>
        </p:nvSpPr>
        <p:spPr>
          <a:xfrm>
            <a:off x="0" y="0"/>
            <a:ext cx="3037680" cy="6857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84" name="Rectangle 8"/>
          <p:cNvSpPr/>
          <p:nvPr/>
        </p:nvSpPr>
        <p:spPr>
          <a:xfrm>
            <a:off x="3030120" y="0"/>
            <a:ext cx="47520" cy="6857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85" name="PlaceHolder 1"/>
          <p:cNvSpPr>
            <a:spLocks noGrp="1"/>
          </p:cNvSpPr>
          <p:nvPr>
            <p:ph type="title"/>
          </p:nvPr>
        </p:nvSpPr>
        <p:spPr>
          <a:xfrm>
            <a:off x="343080" y="594360"/>
            <a:ext cx="2400120" cy="2285640"/>
          </a:xfrm>
          <a:prstGeom prst="rect">
            <a:avLst/>
          </a:prstGeom>
          <a:noFill/>
          <a:ln w="0">
            <a:noFill/>
          </a:ln>
        </p:spPr>
        <p:txBody>
          <a:bodyPr lIns="91440" rIns="91440" tIns="45720" bIns="45720" anchor="b">
            <a:normAutofit/>
          </a:bodyPr>
          <a:p>
            <a:pPr indent="0" algn="ctr" defTabSz="914400">
              <a:lnSpc>
                <a:spcPct val="85000"/>
              </a:lnSpc>
              <a:buNone/>
            </a:pPr>
            <a:r>
              <a:rPr b="0" lang="en-US" sz="3600" spc="-51" strike="noStrike" u="none">
                <a:solidFill>
                  <a:srgbClr val="ffffff"/>
                </a:solidFill>
                <a:effectLst/>
                <a:uFillTx/>
                <a:latin typeface="Arial"/>
              </a:rPr>
              <a:t>Click to edit Master title style</a:t>
            </a:r>
            <a:endParaRPr b="0" lang="en-US" sz="3600" strike="noStrike" u="none">
              <a:solidFill>
                <a:schemeClr val="dk1"/>
              </a:solidFill>
              <a:effectLst/>
              <a:uFillTx/>
              <a:latin typeface="Calibri"/>
            </a:endParaRPr>
          </a:p>
        </p:txBody>
      </p:sp>
      <p:sp>
        <p:nvSpPr>
          <p:cNvPr id="86" name="PlaceHolder 2"/>
          <p:cNvSpPr>
            <a:spLocks noGrp="1"/>
          </p:cNvSpPr>
          <p:nvPr>
            <p:ph type="body"/>
          </p:nvPr>
        </p:nvSpPr>
        <p:spPr>
          <a:xfrm>
            <a:off x="3460320" y="731520"/>
            <a:ext cx="5009040" cy="5257440"/>
          </a:xfrm>
          <a:prstGeom prst="rect">
            <a:avLst/>
          </a:prstGeom>
          <a:noFill/>
          <a:ln w="0">
            <a:noFill/>
          </a:ln>
        </p:spPr>
        <p:txBody>
          <a:bodyPr lIns="0" rIns="0" tIns="45720" bIns="45720" anchor="t">
            <a:noAutofit/>
          </a:bodyPr>
          <a:p>
            <a:pPr marL="91440" indent="-91440" defTabSz="914400">
              <a:lnSpc>
                <a:spcPct val="90000"/>
              </a:lnSpc>
              <a:spcBef>
                <a:spcPts val="1199"/>
              </a:spcBef>
              <a:spcAft>
                <a:spcPts val="201"/>
              </a:spcAft>
              <a:buClr>
                <a:srgbClr val="e48312"/>
              </a:buClr>
              <a:buFont typeface="Calibri"/>
              <a:buChar char=" "/>
            </a:pPr>
            <a:r>
              <a:rPr b="0" lang="en-US" sz="2800" strike="noStrike" u="none">
                <a:solidFill>
                  <a:schemeClr val="dk1">
                    <a:lumMod val="75000"/>
                    <a:lumOff val="25000"/>
                  </a:schemeClr>
                </a:solidFill>
                <a:effectLst/>
                <a:uFillTx/>
                <a:latin typeface="Arial"/>
              </a:rPr>
              <a:t>Click to edit Master text styles</a:t>
            </a:r>
            <a:endParaRPr b="0" lang="en-US" sz="28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Calibri"/>
              <a:buChar char="◦"/>
            </a:pPr>
            <a:r>
              <a:rPr b="0" lang="en-US" sz="2800" strike="noStrike" u="none">
                <a:solidFill>
                  <a:schemeClr val="dk1">
                    <a:lumMod val="75000"/>
                    <a:lumOff val="25000"/>
                  </a:schemeClr>
                </a:solidFill>
                <a:effectLst/>
                <a:uFillTx/>
                <a:latin typeface="Arial"/>
              </a:rPr>
              <a:t>Second level</a:t>
            </a:r>
            <a:endParaRPr b="0" lang="en-US" sz="2800" strike="noStrike" u="none">
              <a:solidFill>
                <a:schemeClr val="dk1">
                  <a:lumMod val="75000"/>
                  <a:lumOff val="25000"/>
                </a:schemeClr>
              </a:solidFill>
              <a:effectLst/>
              <a:uFillTx/>
              <a:latin typeface="Arial"/>
            </a:endParaRPr>
          </a:p>
          <a:p>
            <a:pPr lvl="2" marL="567000" indent="-182880" defTabSz="914400">
              <a:lnSpc>
                <a:spcPct val="90000"/>
              </a:lnSpc>
              <a:spcBef>
                <a:spcPts val="201"/>
              </a:spcBef>
              <a:spcAft>
                <a:spcPts val="400"/>
              </a:spcAft>
              <a:buClr>
                <a:srgbClr val="e48312"/>
              </a:buClr>
              <a:buFont typeface="Calibri"/>
              <a:buChar char="◦"/>
            </a:pPr>
            <a:r>
              <a:rPr b="0" lang="en-US" sz="2400" strike="noStrike" u="none">
                <a:solidFill>
                  <a:schemeClr val="dk1">
                    <a:lumMod val="75000"/>
                    <a:lumOff val="25000"/>
                  </a:schemeClr>
                </a:solidFill>
                <a:effectLst/>
                <a:uFillTx/>
                <a:latin typeface="Arial"/>
              </a:rPr>
              <a:t>Third level</a:t>
            </a:r>
            <a:endParaRPr b="0" lang="en-US" sz="2400" strike="noStrike" u="none">
              <a:solidFill>
                <a:schemeClr val="dk1">
                  <a:lumMod val="75000"/>
                  <a:lumOff val="25000"/>
                </a:schemeClr>
              </a:solidFill>
              <a:effectLst/>
              <a:uFillTx/>
              <a:latin typeface="Arial"/>
            </a:endParaRPr>
          </a:p>
          <a:p>
            <a:pPr lvl="3" marL="749880" indent="-182880" defTabSz="914400">
              <a:lnSpc>
                <a:spcPct val="90000"/>
              </a:lnSpc>
              <a:spcBef>
                <a:spcPts val="201"/>
              </a:spcBef>
              <a:spcAft>
                <a:spcPts val="400"/>
              </a:spcAft>
              <a:buClr>
                <a:srgbClr val="e48312"/>
              </a:buClr>
              <a:buFont typeface="Calibri"/>
              <a:buChar char="◦"/>
            </a:pPr>
            <a:r>
              <a:rPr b="0" lang="en-US" sz="2000" strike="noStrike" u="none">
                <a:solidFill>
                  <a:schemeClr val="dk1">
                    <a:lumMod val="75000"/>
                    <a:lumOff val="25000"/>
                  </a:schemeClr>
                </a:solidFill>
                <a:effectLst/>
                <a:uFillTx/>
                <a:latin typeface="Arial"/>
              </a:rPr>
              <a:t>Fourth level</a:t>
            </a:r>
            <a:endParaRPr b="0" lang="en-US" sz="2000" strike="noStrike" u="none">
              <a:solidFill>
                <a:schemeClr val="dk1">
                  <a:lumMod val="75000"/>
                  <a:lumOff val="25000"/>
                </a:schemeClr>
              </a:solidFill>
              <a:effectLst/>
              <a:uFillTx/>
              <a:latin typeface="Arial"/>
            </a:endParaRPr>
          </a:p>
          <a:p>
            <a:pPr lvl="4" marL="932760" indent="-182880" defTabSz="914400">
              <a:lnSpc>
                <a:spcPct val="90000"/>
              </a:lnSpc>
              <a:spcBef>
                <a:spcPts val="201"/>
              </a:spcBef>
              <a:spcAft>
                <a:spcPts val="400"/>
              </a:spcAft>
              <a:buClr>
                <a:srgbClr val="e48312"/>
              </a:buClr>
              <a:buFont typeface="Calibri"/>
              <a:buChar char="◦"/>
            </a:pPr>
            <a:r>
              <a:rPr b="0" lang="en-US" sz="1800" strike="noStrike" u="none">
                <a:solidFill>
                  <a:schemeClr val="dk1">
                    <a:lumMod val="75000"/>
                    <a:lumOff val="25000"/>
                  </a:schemeClr>
                </a:solidFill>
                <a:effectLst/>
                <a:uFillTx/>
                <a:latin typeface="Arial"/>
              </a:rPr>
              <a:t>Fifth level</a:t>
            </a:r>
            <a:endParaRPr b="0" lang="en-US" sz="1800" strike="noStrike" u="none">
              <a:solidFill>
                <a:schemeClr val="dk1">
                  <a:lumMod val="75000"/>
                  <a:lumOff val="25000"/>
                </a:schemeClr>
              </a:solidFill>
              <a:effectLst/>
              <a:uFillTx/>
              <a:latin typeface="Arial"/>
            </a:endParaRPr>
          </a:p>
        </p:txBody>
      </p:sp>
      <p:sp>
        <p:nvSpPr>
          <p:cNvPr id="87" name="PlaceHolder 3"/>
          <p:cNvSpPr>
            <a:spLocks noGrp="1"/>
          </p:cNvSpPr>
          <p:nvPr>
            <p:ph type="body"/>
          </p:nvPr>
        </p:nvSpPr>
        <p:spPr>
          <a:xfrm>
            <a:off x="343080" y="2926080"/>
            <a:ext cx="2400120" cy="3378600"/>
          </a:xfrm>
          <a:prstGeom prst="rect">
            <a:avLst/>
          </a:prstGeom>
          <a:noFill/>
          <a:ln w="0">
            <a:noFill/>
          </a:ln>
        </p:spPr>
        <p:txBody>
          <a:bodyPr lIns="91440" rIns="91440" tIns="45720" bIns="45720" anchor="t">
            <a:normAutofit/>
          </a:bodyPr>
          <a:p>
            <a:pPr indent="0" defTabSz="914400">
              <a:lnSpc>
                <a:spcPct val="90000"/>
              </a:lnSpc>
              <a:spcBef>
                <a:spcPts val="1199"/>
              </a:spcBef>
              <a:spcAft>
                <a:spcPts val="201"/>
              </a:spcAft>
              <a:buNone/>
              <a:tabLst>
                <a:tab algn="l" pos="0"/>
              </a:tabLst>
            </a:pPr>
            <a:r>
              <a:rPr b="0" lang="en-US" sz="1500" strike="noStrike" u="none">
                <a:solidFill>
                  <a:srgbClr val="ffffff"/>
                </a:solidFill>
                <a:effectLst/>
                <a:uFillTx/>
                <a:latin typeface="Arial"/>
              </a:rPr>
              <a:t>Click to edit Master text styles</a:t>
            </a:r>
            <a:endParaRPr b="0" lang="en-US" sz="1500" strike="noStrike" u="none">
              <a:solidFill>
                <a:schemeClr val="dk1">
                  <a:lumMod val="75000"/>
                  <a:lumOff val="25000"/>
                </a:schemeClr>
              </a:solidFill>
              <a:effectLst/>
              <a:uFillTx/>
              <a:latin typeface="Arial"/>
            </a:endParaRPr>
          </a:p>
        </p:txBody>
      </p:sp>
      <p:sp>
        <p:nvSpPr>
          <p:cNvPr id="88" name="PlaceHolder 4"/>
          <p:cNvSpPr>
            <a:spLocks noGrp="1"/>
          </p:cNvSpPr>
          <p:nvPr>
            <p:ph type="dt" idx="27"/>
          </p:nvPr>
        </p:nvSpPr>
        <p:spPr>
          <a:xfrm>
            <a:off x="349200" y="6459840"/>
            <a:ext cx="1963440" cy="3646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89" name="PlaceHolder 5"/>
          <p:cNvSpPr>
            <a:spLocks noGrp="1"/>
          </p:cNvSpPr>
          <p:nvPr>
            <p:ph type="ftr" idx="28"/>
          </p:nvPr>
        </p:nvSpPr>
        <p:spPr>
          <a:xfrm>
            <a:off x="3600360" y="6459840"/>
            <a:ext cx="3485880" cy="364680"/>
          </a:xfrm>
          <a:prstGeom prst="rect">
            <a:avLst/>
          </a:prstGeom>
          <a:noFill/>
          <a:ln w="0">
            <a:noFill/>
          </a:ln>
        </p:spPr>
        <p:txBody>
          <a:bodyPr lIns="91440" rIns="91440" tIns="45720" bIns="45720" anchor="ctr">
            <a:noAutofit/>
          </a:bodyPr>
          <a:lstStyle>
            <a:lvl1pPr indent="0" defTabSz="457200">
              <a:lnSpc>
                <a:spcPct val="100000"/>
              </a:lnSpc>
              <a:buNone/>
              <a:defRPr b="0" lang="en-US" sz="900" strike="noStrike" u="none" cap="all">
                <a:solidFill>
                  <a:schemeClr val="dk2"/>
                </a:solidFill>
                <a:effectLst/>
                <a:uFillTx/>
                <a:latin typeface="Calibri"/>
              </a:defRPr>
            </a:lvl1pPr>
          </a:lstStyle>
          <a:p>
            <a:pPr indent="0" defTabSz="457200">
              <a:lnSpc>
                <a:spcPct val="100000"/>
              </a:lnSpc>
              <a:buNone/>
            </a:pPr>
            <a:r>
              <a:rPr b="0" lang="en-US" sz="900" strike="noStrike" u="none" cap="all">
                <a:solidFill>
                  <a:schemeClr val="dk2"/>
                </a:solidFill>
                <a:effectLst/>
                <a:uFillTx/>
                <a:latin typeface="Calibri"/>
              </a:rPr>
              <a:t>&lt;footer&gt;</a:t>
            </a:r>
            <a:endParaRPr b="0" lang="en-US" sz="900" strike="noStrike" u="none">
              <a:solidFill>
                <a:srgbClr val="000000"/>
              </a:solidFill>
              <a:effectLst/>
              <a:uFillTx/>
              <a:latin typeface="Times New Roman"/>
            </a:endParaRPr>
          </a:p>
        </p:txBody>
      </p:sp>
      <p:sp>
        <p:nvSpPr>
          <p:cNvPr id="90" name="PlaceHolder 6"/>
          <p:cNvSpPr>
            <a:spLocks noGrp="1"/>
          </p:cNvSpPr>
          <p:nvPr>
            <p:ph type="sldNum" idx="29"/>
          </p:nvPr>
        </p:nvSpPr>
        <p:spPr>
          <a:xfrm>
            <a:off x="7425360" y="6459840"/>
            <a:ext cx="983520" cy="364680"/>
          </a:xfrm>
          <a:prstGeom prst="rect">
            <a:avLst/>
          </a:prstGeom>
          <a:noFill/>
          <a:ln w="0">
            <a:noFill/>
          </a:ln>
        </p:spPr>
        <p:txBody>
          <a:bodyPr lIns="91440" rIns="91440" tIns="45720" bIns="45720" anchor="ctr">
            <a:noAutofit/>
          </a:bodyPr>
          <a:p>
            <a:pPr indent="0">
              <a:buNone/>
            </a:pPr>
            <a:endParaRPr b="0" lang="en-US" sz="1050" strike="noStrike" u="none">
              <a:solidFill>
                <a:srgbClr val="000000"/>
              </a:solidFill>
              <a:effectLst/>
              <a:uFillTx/>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bg>
      <p:bgPr>
        <a:solidFill>
          <a:srgbClr val="ffffff"/>
        </a:solidFill>
      </p:bgPr>
    </p:bg>
    <p:spTree>
      <p:nvGrpSpPr>
        <p:cNvPr id="1" name=""/>
        <p:cNvGrpSpPr/>
        <p:nvPr/>
      </p:nvGrpSpPr>
      <p:grpSpPr>
        <a:xfrm>
          <a:off x="0" y="0"/>
          <a:ext cx="0" cy="0"/>
          <a:chOff x="0" y="0"/>
          <a:chExt cx="0" cy="0"/>
        </a:xfrm>
      </p:grpSpPr>
      <p:sp>
        <p:nvSpPr>
          <p:cNvPr id="91" name="Rectangle 6" hidden="1"/>
          <p:cNvSpPr/>
          <p:nvPr/>
        </p:nvSpPr>
        <p:spPr>
          <a:xfrm>
            <a:off x="0" y="6400800"/>
            <a:ext cx="914364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92" name="Rectangle 8" hidden="1"/>
          <p:cNvSpPr/>
          <p:nvPr/>
        </p:nvSpPr>
        <p:spPr>
          <a:xfrm>
            <a:off x="0" y="6334200"/>
            <a:ext cx="914364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20880" bIns="20880" anchor="t">
            <a:noAutofit/>
          </a:bodyPr>
          <a:p>
            <a:endParaRPr b="0" lang="en-US" sz="1800" strike="noStrike" u="none">
              <a:solidFill>
                <a:srgbClr val="ffffff"/>
              </a:solidFill>
              <a:effectLst/>
              <a:uFillTx/>
              <a:latin typeface="Arial"/>
            </a:endParaRPr>
          </a:p>
        </p:txBody>
      </p:sp>
      <p:cxnSp>
        <p:nvCxnSpPr>
          <p:cNvPr id="93" name="Straight Connector 9"/>
          <p:cNvCxnSpPr/>
          <p:nvPr/>
        </p:nvCxnSpPr>
        <p:spPr>
          <a:xfrm>
            <a:off x="933840" y="1153800"/>
            <a:ext cx="7475760" cy="360"/>
          </a:xfrm>
          <a:prstGeom prst="straightConnector1">
            <a:avLst/>
          </a:prstGeom>
          <a:ln w="6350">
            <a:solidFill>
              <a:srgbClr val="000000">
                <a:lumMod val="50000"/>
                <a:lumOff val="50000"/>
              </a:srgbClr>
            </a:solidFill>
            <a:round/>
          </a:ln>
        </p:spPr>
      </p:cxnSp>
      <p:sp>
        <p:nvSpPr>
          <p:cNvPr id="94" name="Rectangle 7"/>
          <p:cNvSpPr/>
          <p:nvPr/>
        </p:nvSpPr>
        <p:spPr>
          <a:xfrm>
            <a:off x="0" y="4952880"/>
            <a:ext cx="9141120" cy="19047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95" name="Rectangle 8"/>
          <p:cNvSpPr/>
          <p:nvPr/>
        </p:nvSpPr>
        <p:spPr>
          <a:xfrm>
            <a:off x="0" y="4915080"/>
            <a:ext cx="91411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19080" bIns="19080" anchor="t">
            <a:noAutofit/>
          </a:bodyPr>
          <a:p>
            <a:endParaRPr b="0" lang="en-US" sz="1800" strike="noStrike" u="none">
              <a:solidFill>
                <a:srgbClr val="ffffff"/>
              </a:solidFill>
              <a:effectLst/>
              <a:uFillTx/>
              <a:latin typeface="Arial"/>
            </a:endParaRPr>
          </a:p>
        </p:txBody>
      </p:sp>
      <p:sp>
        <p:nvSpPr>
          <p:cNvPr id="96" name="PlaceHolder 1"/>
          <p:cNvSpPr>
            <a:spLocks noGrp="1"/>
          </p:cNvSpPr>
          <p:nvPr>
            <p:ph type="title"/>
          </p:nvPr>
        </p:nvSpPr>
        <p:spPr>
          <a:xfrm>
            <a:off x="822960" y="5074920"/>
            <a:ext cx="7589160" cy="822600"/>
          </a:xfrm>
          <a:prstGeom prst="rect">
            <a:avLst/>
          </a:prstGeom>
          <a:noFill/>
          <a:ln w="0">
            <a:noFill/>
          </a:ln>
        </p:spPr>
        <p:txBody>
          <a:bodyPr lIns="91440" rIns="91440" tIns="0" bIns="0" anchor="b">
            <a:noAutofit/>
          </a:bodyPr>
          <a:p>
            <a:pPr indent="0" algn="ctr" defTabSz="914400">
              <a:lnSpc>
                <a:spcPct val="85000"/>
              </a:lnSpc>
              <a:buNone/>
            </a:pPr>
            <a:r>
              <a:rPr b="0" lang="en-US" sz="3600" spc="-51" strike="noStrike" u="none">
                <a:solidFill>
                  <a:srgbClr val="ffffff"/>
                </a:solidFill>
                <a:effectLst/>
                <a:uFillTx/>
                <a:latin typeface="Arial"/>
              </a:rPr>
              <a:t>Click to edit Master title style</a:t>
            </a:r>
            <a:endParaRPr b="0" lang="en-US" sz="3600" strike="noStrike" u="none">
              <a:solidFill>
                <a:schemeClr val="dk1"/>
              </a:solidFill>
              <a:effectLst/>
              <a:uFillTx/>
              <a:latin typeface="Calibri"/>
            </a:endParaRPr>
          </a:p>
        </p:txBody>
      </p:sp>
      <p:sp>
        <p:nvSpPr>
          <p:cNvPr id="97" name="PlaceHolder 2"/>
          <p:cNvSpPr>
            <a:spLocks noGrp="1"/>
          </p:cNvSpPr>
          <p:nvPr>
            <p:ph type="body"/>
          </p:nvPr>
        </p:nvSpPr>
        <p:spPr>
          <a:xfrm>
            <a:off x="0" y="0"/>
            <a:ext cx="9143640" cy="4914720"/>
          </a:xfrm>
          <a:prstGeom prst="rect">
            <a:avLst/>
          </a:prstGeom>
          <a:blipFill rotWithShape="0">
            <a:blip r:embed="rId2"/>
            <a:stretch/>
          </a:blipFill>
          <a:ln w="0">
            <a:noFill/>
          </a:ln>
        </p:spPr>
        <p:txBody>
          <a:bodyPr lIns="457200" rIns="90000" tIns="457200" bIns="45000" anchor="t">
            <a:noAutofit/>
          </a:bodyPr>
          <a:p>
            <a:pPr indent="0" defTabSz="457200">
              <a:lnSpc>
                <a:spcPct val="100000"/>
              </a:lnSpc>
              <a:buNone/>
              <a:tabLst>
                <a:tab algn="l" pos="0"/>
              </a:tabLst>
            </a:pPr>
            <a:r>
              <a:rPr b="0" lang="en-US" sz="3200" strike="noStrike" u="none">
                <a:solidFill>
                  <a:schemeClr val="lt1"/>
                </a:solidFill>
                <a:effectLst/>
                <a:uFillTx/>
                <a:latin typeface="Calibri"/>
              </a:rPr>
              <a:t>Click icon to add picture</a:t>
            </a:r>
            <a:endParaRPr b="0" lang="en-US" sz="3200" strike="noStrike" u="none">
              <a:solidFill>
                <a:schemeClr val="dk1">
                  <a:lumMod val="75000"/>
                  <a:lumOff val="25000"/>
                </a:schemeClr>
              </a:solidFill>
              <a:effectLst/>
              <a:uFillTx/>
              <a:latin typeface="Arial"/>
            </a:endParaRPr>
          </a:p>
        </p:txBody>
      </p:sp>
      <p:sp>
        <p:nvSpPr>
          <p:cNvPr id="98" name="PlaceHolder 3"/>
          <p:cNvSpPr>
            <a:spLocks noGrp="1"/>
          </p:cNvSpPr>
          <p:nvPr>
            <p:ph type="body"/>
          </p:nvPr>
        </p:nvSpPr>
        <p:spPr>
          <a:xfrm>
            <a:off x="822960" y="5906880"/>
            <a:ext cx="7589160" cy="594000"/>
          </a:xfrm>
          <a:prstGeom prst="rect">
            <a:avLst/>
          </a:prstGeom>
          <a:noFill/>
          <a:ln w="0">
            <a:noFill/>
          </a:ln>
        </p:spPr>
        <p:txBody>
          <a:bodyPr lIns="91440" rIns="91440" tIns="0" bIns="0" anchor="t">
            <a:normAutofit/>
          </a:bodyPr>
          <a:p>
            <a:pPr indent="0" defTabSz="914400">
              <a:lnSpc>
                <a:spcPct val="90000"/>
              </a:lnSpc>
              <a:spcAft>
                <a:spcPts val="601"/>
              </a:spcAft>
              <a:buNone/>
              <a:tabLst>
                <a:tab algn="l" pos="0"/>
              </a:tabLst>
            </a:pPr>
            <a:r>
              <a:rPr b="0" lang="en-US" sz="1500" strike="noStrike" u="none">
                <a:solidFill>
                  <a:srgbClr val="ffffff"/>
                </a:solidFill>
                <a:effectLst/>
                <a:uFillTx/>
                <a:latin typeface="Arial"/>
              </a:rPr>
              <a:t>Click to edit Master text styles</a:t>
            </a:r>
            <a:endParaRPr b="0" lang="en-US" sz="1500" strike="noStrike" u="none">
              <a:solidFill>
                <a:schemeClr val="dk1">
                  <a:lumMod val="75000"/>
                  <a:lumOff val="25000"/>
                </a:schemeClr>
              </a:solidFill>
              <a:effectLst/>
              <a:uFillTx/>
              <a:latin typeface="Arial"/>
            </a:endParaRPr>
          </a:p>
        </p:txBody>
      </p:sp>
      <p:sp>
        <p:nvSpPr>
          <p:cNvPr id="99" name="PlaceHolder 4"/>
          <p:cNvSpPr>
            <a:spLocks noGrp="1"/>
          </p:cNvSpPr>
          <p:nvPr>
            <p:ph type="dt" idx="30"/>
          </p:nvPr>
        </p:nvSpPr>
        <p:spPr>
          <a:xfrm>
            <a:off x="822960" y="6459840"/>
            <a:ext cx="1854000" cy="3646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100" name="PlaceHolder 5"/>
          <p:cNvSpPr>
            <a:spLocks noGrp="1"/>
          </p:cNvSpPr>
          <p:nvPr>
            <p:ph type="ftr" idx="31"/>
          </p:nvPr>
        </p:nvSpPr>
        <p:spPr>
          <a:xfrm>
            <a:off x="2764800" y="6459840"/>
            <a:ext cx="3616920" cy="364680"/>
          </a:xfrm>
          <a:prstGeom prst="rect">
            <a:avLst/>
          </a:prstGeom>
          <a:noFill/>
          <a:ln w="0">
            <a:noFill/>
          </a:ln>
        </p:spPr>
        <p:txBody>
          <a:bodyPr lIns="91440" rIns="91440" tIns="45720" bIns="45720" anchor="ctr">
            <a:noAutofit/>
          </a:bodyPr>
          <a:lstStyle>
            <a:lvl1pPr indent="0" algn="ctr" defTabSz="457200">
              <a:lnSpc>
                <a:spcPct val="100000"/>
              </a:lnSpc>
              <a:buNone/>
              <a:defRPr b="0" lang="en-US" sz="900" strike="noStrike" u="none" cap="all">
                <a:solidFill>
                  <a:srgbClr val="ffffff"/>
                </a:solidFill>
                <a:effectLst/>
                <a:uFillTx/>
                <a:latin typeface="Calibri"/>
              </a:defRPr>
            </a:lvl1pPr>
          </a:lstStyle>
          <a:p>
            <a:pPr indent="0" algn="ctr" defTabSz="457200">
              <a:lnSpc>
                <a:spcPct val="100000"/>
              </a:lnSpc>
              <a:buNone/>
            </a:pPr>
            <a:r>
              <a:rPr b="0" lang="en-US" sz="900" strike="noStrike" u="none" cap="all">
                <a:solidFill>
                  <a:srgbClr val="ffffff"/>
                </a:solidFill>
                <a:effectLst/>
                <a:uFillTx/>
                <a:latin typeface="Calibri"/>
              </a:rPr>
              <a:t>&lt;footer&gt;</a:t>
            </a:r>
            <a:endParaRPr b="0" lang="en-US" sz="900" strike="noStrike" u="none">
              <a:solidFill>
                <a:srgbClr val="000000"/>
              </a:solidFill>
              <a:effectLst/>
              <a:uFillTx/>
              <a:latin typeface="Times New Roman"/>
            </a:endParaRPr>
          </a:p>
        </p:txBody>
      </p:sp>
      <p:sp>
        <p:nvSpPr>
          <p:cNvPr id="101" name="PlaceHolder 6"/>
          <p:cNvSpPr>
            <a:spLocks noGrp="1"/>
          </p:cNvSpPr>
          <p:nvPr>
            <p:ph type="sldNum" idx="32"/>
          </p:nvPr>
        </p:nvSpPr>
        <p:spPr>
          <a:xfrm>
            <a:off x="7425360" y="6459840"/>
            <a:ext cx="983520" cy="364680"/>
          </a:xfrm>
          <a:prstGeom prst="rect">
            <a:avLst/>
          </a:prstGeom>
          <a:noFill/>
          <a:ln w="0">
            <a:noFill/>
          </a:ln>
        </p:spPr>
        <p:txBody>
          <a:bodyPr lIns="91440" rIns="91440" tIns="45720" bIns="45720" anchor="ctr">
            <a:noAutofit/>
          </a:bodyPr>
          <a:p>
            <a:pPr indent="0">
              <a:buNone/>
            </a:pPr>
            <a:endParaRPr b="0" lang="en-US" sz="1050" strike="noStrike" u="none">
              <a:solidFill>
                <a:srgbClr val="000000"/>
              </a:solidFill>
              <a:effectLst/>
              <a:uFillTx/>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bg>
      <p:bgPr>
        <a:solidFill>
          <a:srgbClr val="ffffff"/>
        </a:solidFill>
      </p:bgPr>
    </p:bg>
    <p:spTree>
      <p:nvGrpSpPr>
        <p:cNvPr id="1" name=""/>
        <p:cNvGrpSpPr/>
        <p:nvPr/>
      </p:nvGrpSpPr>
      <p:grpSpPr>
        <a:xfrm>
          <a:off x="0" y="0"/>
          <a:ext cx="0" cy="0"/>
          <a:chOff x="0" y="0"/>
          <a:chExt cx="0" cy="0"/>
        </a:xfrm>
      </p:grpSpPr>
      <p:sp>
        <p:nvSpPr>
          <p:cNvPr id="102" name="PlaceHolder 1"/>
          <p:cNvSpPr>
            <a:spLocks noGrp="1"/>
          </p:cNvSpPr>
          <p:nvPr>
            <p:ph type="title"/>
          </p:nvPr>
        </p:nvSpPr>
        <p:spPr>
          <a:xfrm>
            <a:off x="1143000" y="1122480"/>
            <a:ext cx="6857640" cy="2387160"/>
          </a:xfrm>
          <a:prstGeom prst="rect">
            <a:avLst/>
          </a:prstGeom>
          <a:noFill/>
          <a:ln w="0">
            <a:noFill/>
          </a:ln>
        </p:spPr>
        <p:txBody>
          <a:bodyPr lIns="91440" rIns="91440" tIns="45720" bIns="45720" anchor="b">
            <a:noAutofit/>
          </a:bodyPr>
          <a:p>
            <a:pPr indent="0" algn="ctr" defTabSz="914400">
              <a:lnSpc>
                <a:spcPct val="90000"/>
              </a:lnSpc>
              <a:buNone/>
            </a:pPr>
            <a:r>
              <a:rPr b="0" lang="en-US" sz="6000" strike="noStrike" u="none">
                <a:solidFill>
                  <a:schemeClr val="dk1"/>
                </a:solidFill>
                <a:effectLst/>
                <a:uFillTx/>
                <a:latin typeface="Calibri Light"/>
              </a:rPr>
              <a:t>Click to edit Master title style</a:t>
            </a:r>
            <a:endParaRPr b="0" lang="en-US" sz="6000" strike="noStrike" u="none">
              <a:solidFill>
                <a:schemeClr val="dk1"/>
              </a:solidFill>
              <a:effectLst/>
              <a:uFillTx/>
              <a:latin typeface="Calibri"/>
            </a:endParaRPr>
          </a:p>
        </p:txBody>
      </p:sp>
      <p:sp>
        <p:nvSpPr>
          <p:cNvPr id="103" name="PlaceHolder 2"/>
          <p:cNvSpPr>
            <a:spLocks noGrp="1"/>
          </p:cNvSpPr>
          <p:nvPr>
            <p:ph type="dt" idx="33"/>
          </p:nvPr>
        </p:nvSpPr>
        <p:spPr>
          <a:xfrm>
            <a:off x="628560" y="6356520"/>
            <a:ext cx="2057040" cy="3646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104" name="PlaceHolder 3"/>
          <p:cNvSpPr>
            <a:spLocks noGrp="1"/>
          </p:cNvSpPr>
          <p:nvPr>
            <p:ph type="ftr" idx="34"/>
          </p:nvPr>
        </p:nvSpPr>
        <p:spPr>
          <a:xfrm>
            <a:off x="3029040" y="6356520"/>
            <a:ext cx="3085920" cy="364680"/>
          </a:xfrm>
          <a:prstGeom prst="rect">
            <a:avLst/>
          </a:prstGeom>
          <a:noFill/>
          <a:ln w="0">
            <a:noFill/>
          </a:ln>
        </p:spPr>
        <p:txBody>
          <a:bodyPr lIns="91440" rIns="91440" tIns="45720" bIns="45720" anchor="ctr">
            <a:noAutofit/>
          </a:bodyPr>
          <a:lstStyle>
            <a:lvl1pPr indent="0" algn="ctr" defTabSz="457200">
              <a:lnSpc>
                <a:spcPct val="100000"/>
              </a:lnSpc>
              <a:buNone/>
              <a:defRPr b="0" lang="en-US" sz="1200" strike="noStrike" u="none">
                <a:solidFill>
                  <a:schemeClr val="dk1">
                    <a:tint val="75000"/>
                  </a:schemeClr>
                </a:solidFill>
                <a:effectLst/>
                <a:uFillTx/>
                <a:latin typeface="Calibri"/>
              </a:defRPr>
            </a:lvl1pPr>
          </a:lstStyle>
          <a:p>
            <a:pPr indent="0" algn="ctr" defTabSz="457200">
              <a:lnSpc>
                <a:spcPct val="100000"/>
              </a:lnSpc>
              <a:buNone/>
            </a:pPr>
            <a:r>
              <a:rPr b="0" lang="en-US" sz="1200" strike="noStrike" u="none">
                <a:solidFill>
                  <a:schemeClr val="dk1">
                    <a:tint val="75000"/>
                  </a:schemeClr>
                </a:solidFill>
                <a:effectLst/>
                <a:uFillTx/>
                <a:latin typeface="Calibri"/>
              </a:rPr>
              <a:t>&lt;footer&gt;</a:t>
            </a:r>
            <a:endParaRPr b="0" lang="en-US" sz="1200" strike="noStrike" u="none">
              <a:solidFill>
                <a:srgbClr val="000000"/>
              </a:solidFill>
              <a:effectLst/>
              <a:uFillTx/>
              <a:latin typeface="Times New Roman"/>
            </a:endParaRPr>
          </a:p>
        </p:txBody>
      </p:sp>
      <p:sp>
        <p:nvSpPr>
          <p:cNvPr id="105" name="PlaceHolder 4"/>
          <p:cNvSpPr>
            <a:spLocks noGrp="1"/>
          </p:cNvSpPr>
          <p:nvPr>
            <p:ph type="sldNum" idx="35"/>
          </p:nvPr>
        </p:nvSpPr>
        <p:spPr>
          <a:xfrm>
            <a:off x="6458040" y="6356520"/>
            <a:ext cx="2057040" cy="364680"/>
          </a:xfrm>
          <a:prstGeom prst="rect">
            <a:avLst/>
          </a:prstGeom>
          <a:noFill/>
          <a:ln w="0">
            <a:noFill/>
          </a:ln>
        </p:spPr>
        <p:txBody>
          <a:bodyPr lIns="91440" rIns="91440" tIns="45720" bIns="45720" anchor="ctr">
            <a:noAutofit/>
          </a:bodyPr>
          <a:p>
            <a:pPr indent="0">
              <a:buNone/>
            </a:pPr>
            <a:endParaRPr b="0" lang="en-US" sz="1200" strike="noStrike" u="none">
              <a:solidFill>
                <a:srgbClr val="000000"/>
              </a:solidFill>
              <a:effectLst/>
              <a:uFillTx/>
              <a:latin typeface="Times New Roman"/>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1">
    <p:bg>
      <p:bgPr>
        <a:solidFill>
          <a:srgbClr val="ffffff"/>
        </a:solidFill>
      </p:bgPr>
    </p:bg>
    <p:spTree>
      <p:nvGrpSpPr>
        <p:cNvPr id="1" name=""/>
        <p:cNvGrpSpPr/>
        <p:nvPr/>
      </p:nvGrpSpPr>
      <p:grpSpPr>
        <a:xfrm>
          <a:off x="0" y="0"/>
          <a:ext cx="0" cy="0"/>
          <a:chOff x="0" y="0"/>
          <a:chExt cx="0" cy="0"/>
        </a:xfrm>
      </p:grpSpPr>
      <p:sp>
        <p:nvSpPr>
          <p:cNvPr id="106" name="PlaceHolder 1"/>
          <p:cNvSpPr>
            <a:spLocks noGrp="1"/>
          </p:cNvSpPr>
          <p:nvPr>
            <p:ph type="title"/>
          </p:nvPr>
        </p:nvSpPr>
        <p:spPr>
          <a:xfrm>
            <a:off x="628560" y="365040"/>
            <a:ext cx="788652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Calibri Light"/>
              </a:rPr>
              <a:t>Click to edit Master title style</a:t>
            </a:r>
            <a:endParaRPr b="0" lang="en-US" sz="4400" strike="noStrike" u="none">
              <a:solidFill>
                <a:schemeClr val="dk1"/>
              </a:solidFill>
              <a:effectLst/>
              <a:uFillTx/>
              <a:latin typeface="Calibri"/>
            </a:endParaRPr>
          </a:p>
        </p:txBody>
      </p:sp>
      <p:sp>
        <p:nvSpPr>
          <p:cNvPr id="107" name="PlaceHolder 2"/>
          <p:cNvSpPr>
            <a:spLocks noGrp="1"/>
          </p:cNvSpPr>
          <p:nvPr>
            <p:ph type="body"/>
          </p:nvPr>
        </p:nvSpPr>
        <p:spPr>
          <a:xfrm>
            <a:off x="628560" y="1825560"/>
            <a:ext cx="7886520" cy="435096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Calibri"/>
              </a:rPr>
              <a:t>Click to edit Master text styles</a:t>
            </a:r>
            <a:endParaRPr b="0" lang="en-US" sz="2800" strike="noStrike" u="none">
              <a:solidFill>
                <a:schemeClr val="dk1"/>
              </a:solidFill>
              <a:effectLst/>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Calibri"/>
              </a:rPr>
              <a:t>Second level</a:t>
            </a:r>
            <a:endParaRPr b="0" lang="en-US" sz="2400" strike="noStrike" u="none">
              <a:solidFill>
                <a:schemeClr val="dk1"/>
              </a:solidFill>
              <a:effectLst/>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Calibri"/>
              </a:rPr>
              <a:t>Third level</a:t>
            </a:r>
            <a:endParaRPr b="0" lang="en-US" sz="2000" strike="noStrike" u="none">
              <a:solidFill>
                <a:schemeClr val="dk1"/>
              </a:solidFill>
              <a:effectLst/>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Calibri"/>
              </a:rPr>
              <a:t>Fourth level</a:t>
            </a:r>
            <a:endParaRPr b="0" lang="en-US" sz="1800" strike="noStrike" u="none">
              <a:solidFill>
                <a:schemeClr val="dk1"/>
              </a:solidFill>
              <a:effectLst/>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Calibri"/>
              </a:rPr>
              <a:t>Fifth level</a:t>
            </a:r>
            <a:endParaRPr b="0" lang="en-US" sz="1800" strike="noStrike" u="none">
              <a:solidFill>
                <a:schemeClr val="dk1"/>
              </a:solidFill>
              <a:effectLst/>
              <a:uFillTx/>
              <a:latin typeface="Calibri"/>
            </a:endParaRPr>
          </a:p>
        </p:txBody>
      </p:sp>
      <p:sp>
        <p:nvSpPr>
          <p:cNvPr id="108" name="PlaceHolder 3"/>
          <p:cNvSpPr>
            <a:spLocks noGrp="1"/>
          </p:cNvSpPr>
          <p:nvPr>
            <p:ph type="dt" idx="36"/>
          </p:nvPr>
        </p:nvSpPr>
        <p:spPr>
          <a:xfrm>
            <a:off x="628560" y="6356520"/>
            <a:ext cx="2057040" cy="3646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109" name="PlaceHolder 4"/>
          <p:cNvSpPr>
            <a:spLocks noGrp="1"/>
          </p:cNvSpPr>
          <p:nvPr>
            <p:ph type="ftr" idx="37"/>
          </p:nvPr>
        </p:nvSpPr>
        <p:spPr>
          <a:xfrm>
            <a:off x="3029040" y="6356520"/>
            <a:ext cx="3085920" cy="364680"/>
          </a:xfrm>
          <a:prstGeom prst="rect">
            <a:avLst/>
          </a:prstGeom>
          <a:noFill/>
          <a:ln w="0">
            <a:noFill/>
          </a:ln>
        </p:spPr>
        <p:txBody>
          <a:bodyPr lIns="91440" rIns="91440" tIns="45720" bIns="45720" anchor="ctr">
            <a:noAutofit/>
          </a:bodyPr>
          <a:lstStyle>
            <a:lvl1pPr indent="0" algn="ctr" defTabSz="457200">
              <a:lnSpc>
                <a:spcPct val="100000"/>
              </a:lnSpc>
              <a:buNone/>
              <a:defRPr b="0" lang="en-US" sz="1200" strike="noStrike" u="none">
                <a:solidFill>
                  <a:schemeClr val="dk1">
                    <a:tint val="75000"/>
                  </a:schemeClr>
                </a:solidFill>
                <a:effectLst/>
                <a:uFillTx/>
                <a:latin typeface="Calibri"/>
              </a:defRPr>
            </a:lvl1pPr>
          </a:lstStyle>
          <a:p>
            <a:pPr indent="0" algn="ctr" defTabSz="457200">
              <a:lnSpc>
                <a:spcPct val="100000"/>
              </a:lnSpc>
              <a:buNone/>
            </a:pPr>
            <a:r>
              <a:rPr b="0" lang="en-US" sz="1200" strike="noStrike" u="none">
                <a:solidFill>
                  <a:schemeClr val="dk1">
                    <a:tint val="75000"/>
                  </a:schemeClr>
                </a:solidFill>
                <a:effectLst/>
                <a:uFillTx/>
                <a:latin typeface="Calibri"/>
              </a:rPr>
              <a:t>&lt;footer&gt;</a:t>
            </a:r>
            <a:endParaRPr b="0" lang="en-US" sz="1200" strike="noStrike" u="none">
              <a:solidFill>
                <a:srgbClr val="000000"/>
              </a:solidFill>
              <a:effectLst/>
              <a:uFillTx/>
              <a:latin typeface="Times New Roman"/>
            </a:endParaRPr>
          </a:p>
        </p:txBody>
      </p:sp>
      <p:sp>
        <p:nvSpPr>
          <p:cNvPr id="110" name="PlaceHolder 5"/>
          <p:cNvSpPr>
            <a:spLocks noGrp="1"/>
          </p:cNvSpPr>
          <p:nvPr>
            <p:ph type="sldNum" idx="38"/>
          </p:nvPr>
        </p:nvSpPr>
        <p:spPr>
          <a:xfrm>
            <a:off x="6458040" y="6356520"/>
            <a:ext cx="2057040" cy="364680"/>
          </a:xfrm>
          <a:prstGeom prst="rect">
            <a:avLst/>
          </a:prstGeom>
          <a:noFill/>
          <a:ln w="0">
            <a:noFill/>
          </a:ln>
        </p:spPr>
        <p:txBody>
          <a:bodyPr lIns="91440" rIns="91440" tIns="45720" bIns="45720" anchor="ctr">
            <a:noAutofit/>
          </a:bodyPr>
          <a:p>
            <a:pPr indent="0">
              <a:buNone/>
            </a:pPr>
            <a:endParaRPr b="0" lang="en-US" sz="1200" strike="noStrike" u="none">
              <a:solidFill>
                <a:srgbClr val="000000"/>
              </a:solidFill>
              <a:effectLst/>
              <a:uFillTx/>
              <a:latin typeface="Times New Roman"/>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2">
    <p:bg>
      <p:bgPr>
        <a:solidFill>
          <a:srgbClr val="ffffff"/>
        </a:solidFill>
      </p:bgPr>
    </p:bg>
    <p:spTree>
      <p:nvGrpSpPr>
        <p:cNvPr id="1" name=""/>
        <p:cNvGrpSpPr/>
        <p:nvPr/>
      </p:nvGrpSpPr>
      <p:grpSpPr>
        <a:xfrm>
          <a:off x="0" y="0"/>
          <a:ext cx="0" cy="0"/>
          <a:chOff x="0" y="0"/>
          <a:chExt cx="0" cy="0"/>
        </a:xfrm>
      </p:grpSpPr>
      <p:sp>
        <p:nvSpPr>
          <p:cNvPr id="111" name="PlaceHolder 1"/>
          <p:cNvSpPr>
            <a:spLocks noGrp="1"/>
          </p:cNvSpPr>
          <p:nvPr>
            <p:ph type="title"/>
          </p:nvPr>
        </p:nvSpPr>
        <p:spPr>
          <a:xfrm>
            <a:off x="6543720" y="365040"/>
            <a:ext cx="1971360" cy="5811480"/>
          </a:xfrm>
          <a:prstGeom prst="rect">
            <a:avLst/>
          </a:prstGeom>
          <a:noFill/>
          <a:ln w="0">
            <a:noFill/>
          </a:ln>
        </p:spPr>
        <p:txBody>
          <a:bodyPr lIns="91440" rIns="91440" tIns="45720" bIns="45720" anchor="ctr" vert="eaVert">
            <a:noAutofit/>
          </a:bodyPr>
          <a:p>
            <a:pPr indent="0" defTabSz="914400">
              <a:lnSpc>
                <a:spcPct val="90000"/>
              </a:lnSpc>
              <a:buNone/>
            </a:pPr>
            <a:r>
              <a:rPr b="0" lang="en-US" sz="4400" strike="noStrike" u="none">
                <a:solidFill>
                  <a:schemeClr val="dk1"/>
                </a:solidFill>
                <a:effectLst/>
                <a:uFillTx/>
                <a:latin typeface="Calibri Light"/>
              </a:rPr>
              <a:t>Click to edit Master title style</a:t>
            </a:r>
            <a:endParaRPr b="0" lang="en-US" sz="4400" strike="noStrike" u="none">
              <a:solidFill>
                <a:schemeClr val="dk1"/>
              </a:solidFill>
              <a:effectLst/>
              <a:uFillTx/>
              <a:latin typeface="Calibri"/>
            </a:endParaRPr>
          </a:p>
        </p:txBody>
      </p:sp>
      <p:sp>
        <p:nvSpPr>
          <p:cNvPr id="112" name="PlaceHolder 2"/>
          <p:cNvSpPr>
            <a:spLocks noGrp="1"/>
          </p:cNvSpPr>
          <p:nvPr>
            <p:ph type="body"/>
          </p:nvPr>
        </p:nvSpPr>
        <p:spPr>
          <a:xfrm>
            <a:off x="628560" y="365040"/>
            <a:ext cx="5762160" cy="581148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Calibri"/>
              </a:rPr>
              <a:t>Click to edit Master text styles</a:t>
            </a:r>
            <a:endParaRPr b="0" lang="en-US" sz="2800" strike="noStrike" u="none">
              <a:solidFill>
                <a:schemeClr val="dk1"/>
              </a:solidFill>
              <a:effectLst/>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Calibri"/>
              </a:rPr>
              <a:t>Second level</a:t>
            </a:r>
            <a:endParaRPr b="0" lang="en-US" sz="2400" strike="noStrike" u="none">
              <a:solidFill>
                <a:schemeClr val="dk1"/>
              </a:solidFill>
              <a:effectLst/>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Calibri"/>
              </a:rPr>
              <a:t>Third level</a:t>
            </a:r>
            <a:endParaRPr b="0" lang="en-US" sz="2000" strike="noStrike" u="none">
              <a:solidFill>
                <a:schemeClr val="dk1"/>
              </a:solidFill>
              <a:effectLst/>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Calibri"/>
              </a:rPr>
              <a:t>Fourth level</a:t>
            </a:r>
            <a:endParaRPr b="0" lang="en-US" sz="1800" strike="noStrike" u="none">
              <a:solidFill>
                <a:schemeClr val="dk1"/>
              </a:solidFill>
              <a:effectLst/>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Calibri"/>
              </a:rPr>
              <a:t>Fifth level</a:t>
            </a:r>
            <a:endParaRPr b="0" lang="en-US" sz="1800" strike="noStrike" u="none">
              <a:solidFill>
                <a:schemeClr val="dk1"/>
              </a:solidFill>
              <a:effectLst/>
              <a:uFillTx/>
              <a:latin typeface="Calibri"/>
            </a:endParaRPr>
          </a:p>
        </p:txBody>
      </p:sp>
      <p:sp>
        <p:nvSpPr>
          <p:cNvPr id="113" name="PlaceHolder 3"/>
          <p:cNvSpPr>
            <a:spLocks noGrp="1"/>
          </p:cNvSpPr>
          <p:nvPr>
            <p:ph type="dt" idx="39"/>
          </p:nvPr>
        </p:nvSpPr>
        <p:spPr>
          <a:xfrm>
            <a:off x="628560" y="6356520"/>
            <a:ext cx="2057040" cy="3646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114" name="PlaceHolder 4"/>
          <p:cNvSpPr>
            <a:spLocks noGrp="1"/>
          </p:cNvSpPr>
          <p:nvPr>
            <p:ph type="ftr" idx="40"/>
          </p:nvPr>
        </p:nvSpPr>
        <p:spPr>
          <a:xfrm>
            <a:off x="3029040" y="6356520"/>
            <a:ext cx="3085920" cy="364680"/>
          </a:xfrm>
          <a:prstGeom prst="rect">
            <a:avLst/>
          </a:prstGeom>
          <a:noFill/>
          <a:ln w="0">
            <a:noFill/>
          </a:ln>
        </p:spPr>
        <p:txBody>
          <a:bodyPr lIns="91440" rIns="91440" tIns="45720" bIns="45720" anchor="ctr">
            <a:noAutofit/>
          </a:bodyPr>
          <a:lstStyle>
            <a:lvl1pPr indent="0" algn="ctr" defTabSz="457200">
              <a:lnSpc>
                <a:spcPct val="100000"/>
              </a:lnSpc>
              <a:buNone/>
              <a:defRPr b="0" lang="en-US" sz="1200" strike="noStrike" u="none">
                <a:solidFill>
                  <a:schemeClr val="dk1">
                    <a:tint val="75000"/>
                  </a:schemeClr>
                </a:solidFill>
                <a:effectLst/>
                <a:uFillTx/>
                <a:latin typeface="Calibri"/>
              </a:defRPr>
            </a:lvl1pPr>
          </a:lstStyle>
          <a:p>
            <a:pPr indent="0" algn="ctr" defTabSz="457200">
              <a:lnSpc>
                <a:spcPct val="100000"/>
              </a:lnSpc>
              <a:buNone/>
            </a:pPr>
            <a:r>
              <a:rPr b="0" lang="en-US" sz="1200" strike="noStrike" u="none">
                <a:solidFill>
                  <a:schemeClr val="dk1">
                    <a:tint val="75000"/>
                  </a:schemeClr>
                </a:solidFill>
                <a:effectLst/>
                <a:uFillTx/>
                <a:latin typeface="Calibri"/>
              </a:rPr>
              <a:t>&lt;footer&gt;</a:t>
            </a:r>
            <a:endParaRPr b="0" lang="en-US" sz="1200" strike="noStrike" u="none">
              <a:solidFill>
                <a:srgbClr val="000000"/>
              </a:solidFill>
              <a:effectLst/>
              <a:uFillTx/>
              <a:latin typeface="Times New Roman"/>
            </a:endParaRPr>
          </a:p>
        </p:txBody>
      </p:sp>
      <p:sp>
        <p:nvSpPr>
          <p:cNvPr id="115" name="PlaceHolder 5"/>
          <p:cNvSpPr>
            <a:spLocks noGrp="1"/>
          </p:cNvSpPr>
          <p:nvPr>
            <p:ph type="sldNum" idx="41"/>
          </p:nvPr>
        </p:nvSpPr>
        <p:spPr>
          <a:xfrm>
            <a:off x="6458040" y="6356520"/>
            <a:ext cx="2057040" cy="364680"/>
          </a:xfrm>
          <a:prstGeom prst="rect">
            <a:avLst/>
          </a:prstGeom>
          <a:noFill/>
          <a:ln w="0">
            <a:noFill/>
          </a:ln>
        </p:spPr>
        <p:txBody>
          <a:bodyPr lIns="91440" rIns="91440" tIns="45720" bIns="45720" anchor="ctr">
            <a:noAutofit/>
          </a:bodyPr>
          <a:p>
            <a:pPr indent="0">
              <a:buNone/>
            </a:pPr>
            <a:endParaRPr b="0" lang="en-US" sz="1200" strike="noStrike" u="none">
              <a:solidFill>
                <a:srgbClr val="000000"/>
              </a:solidFill>
              <a:effectLst/>
              <a:uFillTx/>
              <a:latin typeface="Times New Roman"/>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3">
    <p:bg>
      <p:bgPr>
        <a:solidFill>
          <a:srgbClr val="ffffff"/>
        </a:solidFill>
      </p:bgPr>
    </p:bg>
    <p:spTree>
      <p:nvGrpSpPr>
        <p:cNvPr id="1" name=""/>
        <p:cNvGrpSpPr/>
        <p:nvPr/>
      </p:nvGrpSpPr>
      <p:grpSpPr>
        <a:xfrm>
          <a:off x="0" y="0"/>
          <a:ext cx="0" cy="0"/>
          <a:chOff x="0" y="0"/>
          <a:chExt cx="0" cy="0"/>
        </a:xfrm>
      </p:grpSpPr>
      <p:sp>
        <p:nvSpPr>
          <p:cNvPr id="116" name="PlaceHolder 1"/>
          <p:cNvSpPr>
            <a:spLocks noGrp="1"/>
          </p:cNvSpPr>
          <p:nvPr>
            <p:ph type="title"/>
          </p:nvPr>
        </p:nvSpPr>
        <p:spPr>
          <a:xfrm>
            <a:off x="628560" y="365040"/>
            <a:ext cx="788652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Calibri Light"/>
              </a:rPr>
              <a:t>Click to edit Master title style</a:t>
            </a:r>
            <a:endParaRPr b="0" lang="en-US" sz="4400" strike="noStrike" u="none">
              <a:solidFill>
                <a:schemeClr val="dk1"/>
              </a:solidFill>
              <a:effectLst/>
              <a:uFillTx/>
              <a:latin typeface="Calibri"/>
            </a:endParaRPr>
          </a:p>
        </p:txBody>
      </p:sp>
      <p:sp>
        <p:nvSpPr>
          <p:cNvPr id="117" name="PlaceHolder 2"/>
          <p:cNvSpPr>
            <a:spLocks noGrp="1"/>
          </p:cNvSpPr>
          <p:nvPr>
            <p:ph type="body"/>
          </p:nvPr>
        </p:nvSpPr>
        <p:spPr>
          <a:xfrm>
            <a:off x="628560" y="1825560"/>
            <a:ext cx="78865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Calibri"/>
              </a:rPr>
              <a:t>Click to edit Master text styles</a:t>
            </a:r>
            <a:endParaRPr b="0" lang="en-US" sz="2800" strike="noStrike" u="none">
              <a:solidFill>
                <a:schemeClr val="dk1"/>
              </a:solidFill>
              <a:effectLst/>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Calibri"/>
              </a:rPr>
              <a:t>Second level</a:t>
            </a:r>
            <a:endParaRPr b="0" lang="en-US" sz="2400" strike="noStrike" u="none">
              <a:solidFill>
                <a:schemeClr val="dk1"/>
              </a:solidFill>
              <a:effectLst/>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Calibri"/>
              </a:rPr>
              <a:t>Third level</a:t>
            </a:r>
            <a:endParaRPr b="0" lang="en-US" sz="2000" strike="noStrike" u="none">
              <a:solidFill>
                <a:schemeClr val="dk1"/>
              </a:solidFill>
              <a:effectLst/>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Calibri"/>
              </a:rPr>
              <a:t>Fourth level</a:t>
            </a:r>
            <a:endParaRPr b="0" lang="en-US" sz="1800" strike="noStrike" u="none">
              <a:solidFill>
                <a:schemeClr val="dk1"/>
              </a:solidFill>
              <a:effectLst/>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Calibri"/>
              </a:rPr>
              <a:t>Fifth level</a:t>
            </a:r>
            <a:endParaRPr b="0" lang="en-US" sz="1800" strike="noStrike" u="none">
              <a:solidFill>
                <a:schemeClr val="dk1"/>
              </a:solidFill>
              <a:effectLst/>
              <a:uFillTx/>
              <a:latin typeface="Calibri"/>
            </a:endParaRPr>
          </a:p>
        </p:txBody>
      </p:sp>
      <p:sp>
        <p:nvSpPr>
          <p:cNvPr id="118" name="PlaceHolder 3"/>
          <p:cNvSpPr>
            <a:spLocks noGrp="1"/>
          </p:cNvSpPr>
          <p:nvPr>
            <p:ph type="dt" idx="42"/>
          </p:nvPr>
        </p:nvSpPr>
        <p:spPr>
          <a:xfrm>
            <a:off x="628560" y="6356520"/>
            <a:ext cx="2057040" cy="3646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119" name="PlaceHolder 4"/>
          <p:cNvSpPr>
            <a:spLocks noGrp="1"/>
          </p:cNvSpPr>
          <p:nvPr>
            <p:ph type="ftr" idx="43"/>
          </p:nvPr>
        </p:nvSpPr>
        <p:spPr>
          <a:xfrm>
            <a:off x="3029040" y="6356520"/>
            <a:ext cx="3085920" cy="364680"/>
          </a:xfrm>
          <a:prstGeom prst="rect">
            <a:avLst/>
          </a:prstGeom>
          <a:noFill/>
          <a:ln w="0">
            <a:noFill/>
          </a:ln>
        </p:spPr>
        <p:txBody>
          <a:bodyPr lIns="91440" rIns="91440" tIns="45720" bIns="45720" anchor="ctr">
            <a:noAutofit/>
          </a:bodyPr>
          <a:lstStyle>
            <a:lvl1pPr indent="0" algn="ctr" defTabSz="457200">
              <a:lnSpc>
                <a:spcPct val="100000"/>
              </a:lnSpc>
              <a:buNone/>
              <a:defRPr b="0" lang="en-US" sz="1200" strike="noStrike" u="none">
                <a:solidFill>
                  <a:schemeClr val="dk1">
                    <a:tint val="75000"/>
                  </a:schemeClr>
                </a:solidFill>
                <a:effectLst/>
                <a:uFillTx/>
                <a:latin typeface="Calibri"/>
              </a:defRPr>
            </a:lvl1pPr>
          </a:lstStyle>
          <a:p>
            <a:pPr indent="0" algn="ctr" defTabSz="457200">
              <a:lnSpc>
                <a:spcPct val="100000"/>
              </a:lnSpc>
              <a:buNone/>
            </a:pPr>
            <a:r>
              <a:rPr b="0" lang="en-US" sz="1200" strike="noStrike" u="none">
                <a:solidFill>
                  <a:schemeClr val="dk1">
                    <a:tint val="75000"/>
                  </a:schemeClr>
                </a:solidFill>
                <a:effectLst/>
                <a:uFillTx/>
                <a:latin typeface="Calibri"/>
              </a:rPr>
              <a:t>&lt;footer&gt;</a:t>
            </a:r>
            <a:endParaRPr b="0" lang="en-US" sz="1200" strike="noStrike" u="none">
              <a:solidFill>
                <a:srgbClr val="000000"/>
              </a:solidFill>
              <a:effectLst/>
              <a:uFillTx/>
              <a:latin typeface="Times New Roman"/>
            </a:endParaRPr>
          </a:p>
        </p:txBody>
      </p:sp>
      <p:sp>
        <p:nvSpPr>
          <p:cNvPr id="120" name="PlaceHolder 5"/>
          <p:cNvSpPr>
            <a:spLocks noGrp="1"/>
          </p:cNvSpPr>
          <p:nvPr>
            <p:ph type="sldNum" idx="44"/>
          </p:nvPr>
        </p:nvSpPr>
        <p:spPr>
          <a:xfrm>
            <a:off x="6458040" y="6356520"/>
            <a:ext cx="2057040" cy="364680"/>
          </a:xfrm>
          <a:prstGeom prst="rect">
            <a:avLst/>
          </a:prstGeom>
          <a:noFill/>
          <a:ln w="0">
            <a:noFill/>
          </a:ln>
        </p:spPr>
        <p:txBody>
          <a:bodyPr lIns="91440" rIns="91440" tIns="45720" bIns="45720" anchor="ctr">
            <a:noAutofit/>
          </a:bodyPr>
          <a:p>
            <a:pPr indent="0">
              <a:buNone/>
            </a:pPr>
            <a:endParaRPr b="0" lang="en-US" sz="1200" strike="noStrike" u="none">
              <a:solidFill>
                <a:srgbClr val="000000"/>
              </a:solidFill>
              <a:effectLst/>
              <a:uFillTx/>
              <a:latin typeface="Times New Roman"/>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bg>
      <p:bgPr>
        <a:solidFill>
          <a:srgbClr val="ffffff"/>
        </a:solidFill>
      </p:bgPr>
    </p:bg>
    <p:spTree>
      <p:nvGrpSpPr>
        <p:cNvPr id="1" name=""/>
        <p:cNvGrpSpPr/>
        <p:nvPr/>
      </p:nvGrpSpPr>
      <p:grpSpPr>
        <a:xfrm>
          <a:off x="0" y="0"/>
          <a:ext cx="0" cy="0"/>
          <a:chOff x="0" y="0"/>
          <a:chExt cx="0" cy="0"/>
        </a:xfrm>
      </p:grpSpPr>
      <p:sp>
        <p:nvSpPr>
          <p:cNvPr id="121" name="PlaceHolder 1"/>
          <p:cNvSpPr>
            <a:spLocks noGrp="1"/>
          </p:cNvSpPr>
          <p:nvPr>
            <p:ph type="title"/>
          </p:nvPr>
        </p:nvSpPr>
        <p:spPr>
          <a:xfrm>
            <a:off x="623880" y="1709640"/>
            <a:ext cx="7886520" cy="2852280"/>
          </a:xfrm>
          <a:prstGeom prst="rect">
            <a:avLst/>
          </a:prstGeom>
          <a:noFill/>
          <a:ln w="0">
            <a:noFill/>
          </a:ln>
        </p:spPr>
        <p:txBody>
          <a:bodyPr lIns="91440" rIns="91440" tIns="45720" bIns="45720" anchor="b">
            <a:noAutofit/>
          </a:bodyPr>
          <a:p>
            <a:pPr indent="0" defTabSz="914400">
              <a:lnSpc>
                <a:spcPct val="90000"/>
              </a:lnSpc>
              <a:buNone/>
            </a:pPr>
            <a:r>
              <a:rPr b="0" lang="en-US" sz="6000" strike="noStrike" u="none">
                <a:solidFill>
                  <a:schemeClr val="dk1"/>
                </a:solidFill>
                <a:effectLst/>
                <a:uFillTx/>
                <a:latin typeface="Calibri Light"/>
              </a:rPr>
              <a:t>Click to edit Master title style</a:t>
            </a:r>
            <a:endParaRPr b="0" lang="en-US" sz="6000" strike="noStrike" u="none">
              <a:solidFill>
                <a:schemeClr val="dk1"/>
              </a:solidFill>
              <a:effectLst/>
              <a:uFillTx/>
              <a:latin typeface="Calibri"/>
            </a:endParaRPr>
          </a:p>
        </p:txBody>
      </p:sp>
      <p:sp>
        <p:nvSpPr>
          <p:cNvPr id="122" name="PlaceHolder 2"/>
          <p:cNvSpPr>
            <a:spLocks noGrp="1"/>
          </p:cNvSpPr>
          <p:nvPr>
            <p:ph type="body"/>
          </p:nvPr>
        </p:nvSpPr>
        <p:spPr>
          <a:xfrm>
            <a:off x="623880" y="4589640"/>
            <a:ext cx="788652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trike="noStrike" u="none">
                <a:solidFill>
                  <a:schemeClr val="dk1">
                    <a:tint val="75000"/>
                  </a:schemeClr>
                </a:solidFill>
                <a:effectLst/>
                <a:uFillTx/>
                <a:latin typeface="Calibri"/>
              </a:rPr>
              <a:t>Click to edit Master text styles</a:t>
            </a:r>
            <a:endParaRPr b="0" lang="en-US" sz="2400" strike="noStrike" u="none">
              <a:solidFill>
                <a:schemeClr val="dk1"/>
              </a:solidFill>
              <a:effectLst/>
              <a:uFillTx/>
              <a:latin typeface="Calibri"/>
            </a:endParaRPr>
          </a:p>
        </p:txBody>
      </p:sp>
      <p:sp>
        <p:nvSpPr>
          <p:cNvPr id="123" name="PlaceHolder 3"/>
          <p:cNvSpPr>
            <a:spLocks noGrp="1"/>
          </p:cNvSpPr>
          <p:nvPr>
            <p:ph type="dt" idx="45"/>
          </p:nvPr>
        </p:nvSpPr>
        <p:spPr>
          <a:xfrm>
            <a:off x="628560" y="6356520"/>
            <a:ext cx="2057040" cy="3646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124" name="PlaceHolder 4"/>
          <p:cNvSpPr>
            <a:spLocks noGrp="1"/>
          </p:cNvSpPr>
          <p:nvPr>
            <p:ph type="ftr" idx="46"/>
          </p:nvPr>
        </p:nvSpPr>
        <p:spPr>
          <a:xfrm>
            <a:off x="3029040" y="6356520"/>
            <a:ext cx="3085920" cy="364680"/>
          </a:xfrm>
          <a:prstGeom prst="rect">
            <a:avLst/>
          </a:prstGeom>
          <a:noFill/>
          <a:ln w="0">
            <a:noFill/>
          </a:ln>
        </p:spPr>
        <p:txBody>
          <a:bodyPr lIns="91440" rIns="91440" tIns="45720" bIns="45720" anchor="ctr">
            <a:noAutofit/>
          </a:bodyPr>
          <a:lstStyle>
            <a:lvl1pPr indent="0" algn="ctr" defTabSz="457200">
              <a:lnSpc>
                <a:spcPct val="100000"/>
              </a:lnSpc>
              <a:buNone/>
              <a:defRPr b="0" lang="en-US" sz="1200" strike="noStrike" u="none">
                <a:solidFill>
                  <a:schemeClr val="dk1">
                    <a:tint val="75000"/>
                  </a:schemeClr>
                </a:solidFill>
                <a:effectLst/>
                <a:uFillTx/>
                <a:latin typeface="Calibri"/>
              </a:defRPr>
            </a:lvl1pPr>
          </a:lstStyle>
          <a:p>
            <a:pPr indent="0" algn="ctr" defTabSz="457200">
              <a:lnSpc>
                <a:spcPct val="100000"/>
              </a:lnSpc>
              <a:buNone/>
            </a:pPr>
            <a:r>
              <a:rPr b="0" lang="en-US" sz="1200" strike="noStrike" u="none">
                <a:solidFill>
                  <a:schemeClr val="dk1">
                    <a:tint val="75000"/>
                  </a:schemeClr>
                </a:solidFill>
                <a:effectLst/>
                <a:uFillTx/>
                <a:latin typeface="Calibri"/>
              </a:rPr>
              <a:t>&lt;footer&gt;</a:t>
            </a:r>
            <a:endParaRPr b="0" lang="en-US" sz="1200" strike="noStrike" u="none">
              <a:solidFill>
                <a:srgbClr val="000000"/>
              </a:solidFill>
              <a:effectLst/>
              <a:uFillTx/>
              <a:latin typeface="Times New Roman"/>
            </a:endParaRPr>
          </a:p>
        </p:txBody>
      </p:sp>
      <p:sp>
        <p:nvSpPr>
          <p:cNvPr id="125" name="PlaceHolder 5"/>
          <p:cNvSpPr>
            <a:spLocks noGrp="1"/>
          </p:cNvSpPr>
          <p:nvPr>
            <p:ph type="sldNum" idx="47"/>
          </p:nvPr>
        </p:nvSpPr>
        <p:spPr>
          <a:xfrm>
            <a:off x="6458040" y="6356520"/>
            <a:ext cx="2057040" cy="364680"/>
          </a:xfrm>
          <a:prstGeom prst="rect">
            <a:avLst/>
          </a:prstGeom>
          <a:noFill/>
          <a:ln w="0">
            <a:noFill/>
          </a:ln>
        </p:spPr>
        <p:txBody>
          <a:bodyPr lIns="91440" rIns="91440" tIns="45720" bIns="45720" anchor="ctr">
            <a:noAutofit/>
          </a:bodyPr>
          <a:p>
            <a:pPr indent="0">
              <a:buNone/>
            </a:pPr>
            <a:endParaRPr b="0" lang="en-US" sz="1200" strike="noStrike" u="none">
              <a:solidFill>
                <a:srgbClr val="000000"/>
              </a:solidFill>
              <a:effectLst/>
              <a:uFillTx/>
              <a:latin typeface="Times New Roman"/>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5">
    <p:bg>
      <p:bgPr>
        <a:solidFill>
          <a:srgbClr val="ffffff"/>
        </a:solidFill>
      </p:bgPr>
    </p:bg>
    <p:spTree>
      <p:nvGrpSpPr>
        <p:cNvPr id="1" name=""/>
        <p:cNvGrpSpPr/>
        <p:nvPr/>
      </p:nvGrpSpPr>
      <p:grpSpPr>
        <a:xfrm>
          <a:off x="0" y="0"/>
          <a:ext cx="0" cy="0"/>
          <a:chOff x="0" y="0"/>
          <a:chExt cx="0" cy="0"/>
        </a:xfrm>
      </p:grpSpPr>
      <p:sp>
        <p:nvSpPr>
          <p:cNvPr id="126" name="PlaceHolder 1"/>
          <p:cNvSpPr>
            <a:spLocks noGrp="1"/>
          </p:cNvSpPr>
          <p:nvPr>
            <p:ph type="title"/>
          </p:nvPr>
        </p:nvSpPr>
        <p:spPr>
          <a:xfrm>
            <a:off x="628560" y="365040"/>
            <a:ext cx="788652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Calibri Light"/>
              </a:rPr>
              <a:t>Click to edit Master title style</a:t>
            </a:r>
            <a:endParaRPr b="0" lang="en-US" sz="4400" strike="noStrike" u="none">
              <a:solidFill>
                <a:schemeClr val="dk1"/>
              </a:solidFill>
              <a:effectLst/>
              <a:uFillTx/>
              <a:latin typeface="Calibri"/>
            </a:endParaRPr>
          </a:p>
        </p:txBody>
      </p:sp>
      <p:sp>
        <p:nvSpPr>
          <p:cNvPr id="127" name="PlaceHolder 2"/>
          <p:cNvSpPr>
            <a:spLocks noGrp="1"/>
          </p:cNvSpPr>
          <p:nvPr>
            <p:ph type="body"/>
          </p:nvPr>
        </p:nvSpPr>
        <p:spPr>
          <a:xfrm>
            <a:off x="628560" y="1825560"/>
            <a:ext cx="386676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Calibri"/>
              </a:rPr>
              <a:t>Click to edit Master text styles</a:t>
            </a:r>
            <a:endParaRPr b="0" lang="en-US" sz="2800" strike="noStrike" u="none">
              <a:solidFill>
                <a:schemeClr val="dk1"/>
              </a:solidFill>
              <a:effectLst/>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Calibri"/>
              </a:rPr>
              <a:t>Second level</a:t>
            </a:r>
            <a:endParaRPr b="0" lang="en-US" sz="2400" strike="noStrike" u="none">
              <a:solidFill>
                <a:schemeClr val="dk1"/>
              </a:solidFill>
              <a:effectLst/>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Calibri"/>
              </a:rPr>
              <a:t>Third level</a:t>
            </a:r>
            <a:endParaRPr b="0" lang="en-US" sz="2000" strike="noStrike" u="none">
              <a:solidFill>
                <a:schemeClr val="dk1"/>
              </a:solidFill>
              <a:effectLst/>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Calibri"/>
              </a:rPr>
              <a:t>Fourth level</a:t>
            </a:r>
            <a:endParaRPr b="0" lang="en-US" sz="1800" strike="noStrike" u="none">
              <a:solidFill>
                <a:schemeClr val="dk1"/>
              </a:solidFill>
              <a:effectLst/>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Calibri"/>
              </a:rPr>
              <a:t>Fifth level</a:t>
            </a:r>
            <a:endParaRPr b="0" lang="en-US" sz="1800" strike="noStrike" u="none">
              <a:solidFill>
                <a:schemeClr val="dk1"/>
              </a:solidFill>
              <a:effectLst/>
              <a:uFillTx/>
              <a:latin typeface="Calibri"/>
            </a:endParaRPr>
          </a:p>
        </p:txBody>
      </p:sp>
      <p:sp>
        <p:nvSpPr>
          <p:cNvPr id="128" name="PlaceHolder 3"/>
          <p:cNvSpPr>
            <a:spLocks noGrp="1"/>
          </p:cNvSpPr>
          <p:nvPr>
            <p:ph type="body"/>
          </p:nvPr>
        </p:nvSpPr>
        <p:spPr>
          <a:xfrm>
            <a:off x="4648320" y="1825560"/>
            <a:ext cx="386676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Calibri"/>
              </a:rPr>
              <a:t>Click to edit Master text styles</a:t>
            </a:r>
            <a:endParaRPr b="0" lang="en-US" sz="2800" strike="noStrike" u="none">
              <a:solidFill>
                <a:schemeClr val="dk1"/>
              </a:solidFill>
              <a:effectLst/>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Calibri"/>
              </a:rPr>
              <a:t>Second level</a:t>
            </a:r>
            <a:endParaRPr b="0" lang="en-US" sz="2400" strike="noStrike" u="none">
              <a:solidFill>
                <a:schemeClr val="dk1"/>
              </a:solidFill>
              <a:effectLst/>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Calibri"/>
              </a:rPr>
              <a:t>Third level</a:t>
            </a:r>
            <a:endParaRPr b="0" lang="en-US" sz="2000" strike="noStrike" u="none">
              <a:solidFill>
                <a:schemeClr val="dk1"/>
              </a:solidFill>
              <a:effectLst/>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Calibri"/>
              </a:rPr>
              <a:t>Fourth level</a:t>
            </a:r>
            <a:endParaRPr b="0" lang="en-US" sz="1800" strike="noStrike" u="none">
              <a:solidFill>
                <a:schemeClr val="dk1"/>
              </a:solidFill>
              <a:effectLst/>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Calibri"/>
              </a:rPr>
              <a:t>Fifth level</a:t>
            </a:r>
            <a:endParaRPr b="0" lang="en-US" sz="1800" strike="noStrike" u="none">
              <a:solidFill>
                <a:schemeClr val="dk1"/>
              </a:solidFill>
              <a:effectLst/>
              <a:uFillTx/>
              <a:latin typeface="Calibri"/>
            </a:endParaRPr>
          </a:p>
        </p:txBody>
      </p:sp>
      <p:sp>
        <p:nvSpPr>
          <p:cNvPr id="129" name="PlaceHolder 4"/>
          <p:cNvSpPr>
            <a:spLocks noGrp="1"/>
          </p:cNvSpPr>
          <p:nvPr>
            <p:ph type="dt" idx="48"/>
          </p:nvPr>
        </p:nvSpPr>
        <p:spPr>
          <a:xfrm>
            <a:off x="628560" y="6356520"/>
            <a:ext cx="2057040" cy="3646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130" name="PlaceHolder 5"/>
          <p:cNvSpPr>
            <a:spLocks noGrp="1"/>
          </p:cNvSpPr>
          <p:nvPr>
            <p:ph type="ftr" idx="49"/>
          </p:nvPr>
        </p:nvSpPr>
        <p:spPr>
          <a:xfrm>
            <a:off x="3029040" y="6356520"/>
            <a:ext cx="3085920" cy="364680"/>
          </a:xfrm>
          <a:prstGeom prst="rect">
            <a:avLst/>
          </a:prstGeom>
          <a:noFill/>
          <a:ln w="0">
            <a:noFill/>
          </a:ln>
        </p:spPr>
        <p:txBody>
          <a:bodyPr lIns="91440" rIns="91440" tIns="45720" bIns="45720" anchor="ctr">
            <a:noAutofit/>
          </a:bodyPr>
          <a:lstStyle>
            <a:lvl1pPr indent="0" algn="ctr" defTabSz="457200">
              <a:lnSpc>
                <a:spcPct val="100000"/>
              </a:lnSpc>
              <a:buNone/>
              <a:defRPr b="0" lang="en-US" sz="1200" strike="noStrike" u="none">
                <a:solidFill>
                  <a:schemeClr val="dk1">
                    <a:tint val="75000"/>
                  </a:schemeClr>
                </a:solidFill>
                <a:effectLst/>
                <a:uFillTx/>
                <a:latin typeface="Calibri"/>
              </a:defRPr>
            </a:lvl1pPr>
          </a:lstStyle>
          <a:p>
            <a:pPr indent="0" algn="ctr" defTabSz="457200">
              <a:lnSpc>
                <a:spcPct val="100000"/>
              </a:lnSpc>
              <a:buNone/>
            </a:pPr>
            <a:r>
              <a:rPr b="0" lang="en-US" sz="1200" strike="noStrike" u="none">
                <a:solidFill>
                  <a:schemeClr val="dk1">
                    <a:tint val="75000"/>
                  </a:schemeClr>
                </a:solidFill>
                <a:effectLst/>
                <a:uFillTx/>
                <a:latin typeface="Calibri"/>
              </a:rPr>
              <a:t>&lt;footer&gt;</a:t>
            </a:r>
            <a:endParaRPr b="0" lang="en-US" sz="1200" strike="noStrike" u="none">
              <a:solidFill>
                <a:srgbClr val="000000"/>
              </a:solidFill>
              <a:effectLst/>
              <a:uFillTx/>
              <a:latin typeface="Times New Roman"/>
            </a:endParaRPr>
          </a:p>
        </p:txBody>
      </p:sp>
      <p:sp>
        <p:nvSpPr>
          <p:cNvPr id="131" name="PlaceHolder 6"/>
          <p:cNvSpPr>
            <a:spLocks noGrp="1"/>
          </p:cNvSpPr>
          <p:nvPr>
            <p:ph type="sldNum" idx="50"/>
          </p:nvPr>
        </p:nvSpPr>
        <p:spPr>
          <a:xfrm>
            <a:off x="6458040" y="6356520"/>
            <a:ext cx="2057040" cy="364680"/>
          </a:xfrm>
          <a:prstGeom prst="rect">
            <a:avLst/>
          </a:prstGeom>
          <a:noFill/>
          <a:ln w="0">
            <a:noFill/>
          </a:ln>
        </p:spPr>
        <p:txBody>
          <a:bodyPr lIns="91440" rIns="91440" tIns="45720" bIns="45720" anchor="ctr">
            <a:noAutofit/>
          </a:bodyPr>
          <a:p>
            <a:pPr indent="0">
              <a:buNone/>
            </a:pPr>
            <a:endParaRPr b="0" lang="en-US" sz="1200" strike="noStrike" u="none">
              <a:solidFill>
                <a:srgbClr val="000000"/>
              </a:solidFill>
              <a:effectLst/>
              <a:uFillTx/>
              <a:latin typeface="Times New Roman"/>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6">
    <p:bg>
      <p:bgPr>
        <a:solidFill>
          <a:srgbClr val="ffffff"/>
        </a:solidFill>
      </p:bgPr>
    </p:bg>
    <p:spTree>
      <p:nvGrpSpPr>
        <p:cNvPr id="1" name=""/>
        <p:cNvGrpSpPr/>
        <p:nvPr/>
      </p:nvGrpSpPr>
      <p:grpSpPr>
        <a:xfrm>
          <a:off x="0" y="0"/>
          <a:ext cx="0" cy="0"/>
          <a:chOff x="0" y="0"/>
          <a:chExt cx="0" cy="0"/>
        </a:xfrm>
      </p:grpSpPr>
      <p:sp>
        <p:nvSpPr>
          <p:cNvPr id="132" name="PlaceHolder 1"/>
          <p:cNvSpPr>
            <a:spLocks noGrp="1"/>
          </p:cNvSpPr>
          <p:nvPr>
            <p:ph type="title"/>
          </p:nvPr>
        </p:nvSpPr>
        <p:spPr>
          <a:xfrm>
            <a:off x="630360" y="365040"/>
            <a:ext cx="788652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Calibri Light"/>
              </a:rPr>
              <a:t>Click to edit Master title style</a:t>
            </a:r>
            <a:endParaRPr b="0" lang="en-US" sz="4400" strike="noStrike" u="none">
              <a:solidFill>
                <a:schemeClr val="dk1"/>
              </a:solidFill>
              <a:effectLst/>
              <a:uFillTx/>
              <a:latin typeface="Calibri"/>
            </a:endParaRPr>
          </a:p>
        </p:txBody>
      </p:sp>
      <p:sp>
        <p:nvSpPr>
          <p:cNvPr id="133" name="PlaceHolder 2"/>
          <p:cNvSpPr>
            <a:spLocks noGrp="1"/>
          </p:cNvSpPr>
          <p:nvPr>
            <p:ph type="body"/>
          </p:nvPr>
        </p:nvSpPr>
        <p:spPr>
          <a:xfrm>
            <a:off x="630360" y="1681200"/>
            <a:ext cx="386820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effectLst/>
                <a:uFillTx/>
                <a:latin typeface="Calibri"/>
              </a:rPr>
              <a:t>Click to edit Master text styles</a:t>
            </a:r>
            <a:endParaRPr b="0" lang="en-US" sz="2400" strike="noStrike" u="none">
              <a:solidFill>
                <a:schemeClr val="dk1"/>
              </a:solidFill>
              <a:effectLst/>
              <a:uFillTx/>
              <a:latin typeface="Calibri"/>
            </a:endParaRPr>
          </a:p>
        </p:txBody>
      </p:sp>
      <p:sp>
        <p:nvSpPr>
          <p:cNvPr id="134" name="PlaceHolder 3"/>
          <p:cNvSpPr>
            <a:spLocks noGrp="1"/>
          </p:cNvSpPr>
          <p:nvPr>
            <p:ph type="body"/>
          </p:nvPr>
        </p:nvSpPr>
        <p:spPr>
          <a:xfrm>
            <a:off x="630360" y="2505240"/>
            <a:ext cx="386820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Calibri"/>
              </a:rPr>
              <a:t>Click to edit Master text styles</a:t>
            </a:r>
            <a:endParaRPr b="0" lang="en-US" sz="2800" strike="noStrike" u="none">
              <a:solidFill>
                <a:schemeClr val="dk1"/>
              </a:solidFill>
              <a:effectLst/>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Calibri"/>
              </a:rPr>
              <a:t>Second level</a:t>
            </a:r>
            <a:endParaRPr b="0" lang="en-US" sz="2400" strike="noStrike" u="none">
              <a:solidFill>
                <a:schemeClr val="dk1"/>
              </a:solidFill>
              <a:effectLst/>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Calibri"/>
              </a:rPr>
              <a:t>Third level</a:t>
            </a:r>
            <a:endParaRPr b="0" lang="en-US" sz="2000" strike="noStrike" u="none">
              <a:solidFill>
                <a:schemeClr val="dk1"/>
              </a:solidFill>
              <a:effectLst/>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Calibri"/>
              </a:rPr>
              <a:t>Fourth level</a:t>
            </a:r>
            <a:endParaRPr b="0" lang="en-US" sz="1800" strike="noStrike" u="none">
              <a:solidFill>
                <a:schemeClr val="dk1"/>
              </a:solidFill>
              <a:effectLst/>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Calibri"/>
              </a:rPr>
              <a:t>Fifth level</a:t>
            </a:r>
            <a:endParaRPr b="0" lang="en-US" sz="1800" strike="noStrike" u="none">
              <a:solidFill>
                <a:schemeClr val="dk1"/>
              </a:solidFill>
              <a:effectLst/>
              <a:uFillTx/>
              <a:latin typeface="Calibri"/>
            </a:endParaRPr>
          </a:p>
        </p:txBody>
      </p:sp>
      <p:sp>
        <p:nvSpPr>
          <p:cNvPr id="135" name="PlaceHolder 4"/>
          <p:cNvSpPr>
            <a:spLocks noGrp="1"/>
          </p:cNvSpPr>
          <p:nvPr>
            <p:ph type="body"/>
          </p:nvPr>
        </p:nvSpPr>
        <p:spPr>
          <a:xfrm>
            <a:off x="4629240" y="1681200"/>
            <a:ext cx="388728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effectLst/>
                <a:uFillTx/>
                <a:latin typeface="Calibri"/>
              </a:rPr>
              <a:t>Click to edit Master text styles</a:t>
            </a:r>
            <a:endParaRPr b="0" lang="en-US" sz="2400" strike="noStrike" u="none">
              <a:solidFill>
                <a:schemeClr val="dk1"/>
              </a:solidFill>
              <a:effectLst/>
              <a:uFillTx/>
              <a:latin typeface="Calibri"/>
            </a:endParaRPr>
          </a:p>
        </p:txBody>
      </p:sp>
      <p:sp>
        <p:nvSpPr>
          <p:cNvPr id="136" name="PlaceHolder 5"/>
          <p:cNvSpPr>
            <a:spLocks noGrp="1"/>
          </p:cNvSpPr>
          <p:nvPr>
            <p:ph type="body"/>
          </p:nvPr>
        </p:nvSpPr>
        <p:spPr>
          <a:xfrm>
            <a:off x="4629240" y="2505240"/>
            <a:ext cx="388728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effectLst/>
                <a:uFillTx/>
                <a:latin typeface="Calibri"/>
              </a:rPr>
              <a:t>Click to edit Master text styles</a:t>
            </a:r>
            <a:endParaRPr b="0" lang="en-US" sz="2800" strike="noStrike" u="none">
              <a:solidFill>
                <a:schemeClr val="dk1"/>
              </a:solidFill>
              <a:effectLst/>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Calibri"/>
              </a:rPr>
              <a:t>Second level</a:t>
            </a:r>
            <a:endParaRPr b="0" lang="en-US" sz="2400" strike="noStrike" u="none">
              <a:solidFill>
                <a:schemeClr val="dk1"/>
              </a:solidFill>
              <a:effectLst/>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Calibri"/>
              </a:rPr>
              <a:t>Third level</a:t>
            </a:r>
            <a:endParaRPr b="0" lang="en-US" sz="2000" strike="noStrike" u="none">
              <a:solidFill>
                <a:schemeClr val="dk1"/>
              </a:solidFill>
              <a:effectLst/>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Calibri"/>
              </a:rPr>
              <a:t>Fourth level</a:t>
            </a:r>
            <a:endParaRPr b="0" lang="en-US" sz="1800" strike="noStrike" u="none">
              <a:solidFill>
                <a:schemeClr val="dk1"/>
              </a:solidFill>
              <a:effectLst/>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effectLst/>
                <a:uFillTx/>
                <a:latin typeface="Calibri"/>
              </a:rPr>
              <a:t>Fifth level</a:t>
            </a:r>
            <a:endParaRPr b="0" lang="en-US" sz="1800" strike="noStrike" u="none">
              <a:solidFill>
                <a:schemeClr val="dk1"/>
              </a:solidFill>
              <a:effectLst/>
              <a:uFillTx/>
              <a:latin typeface="Calibri"/>
            </a:endParaRPr>
          </a:p>
        </p:txBody>
      </p:sp>
      <p:sp>
        <p:nvSpPr>
          <p:cNvPr id="137" name="PlaceHolder 6"/>
          <p:cNvSpPr>
            <a:spLocks noGrp="1"/>
          </p:cNvSpPr>
          <p:nvPr>
            <p:ph type="dt" idx="51"/>
          </p:nvPr>
        </p:nvSpPr>
        <p:spPr>
          <a:xfrm>
            <a:off x="628560" y="6356520"/>
            <a:ext cx="2057040" cy="3646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138" name="PlaceHolder 7"/>
          <p:cNvSpPr>
            <a:spLocks noGrp="1"/>
          </p:cNvSpPr>
          <p:nvPr>
            <p:ph type="ftr" idx="52"/>
          </p:nvPr>
        </p:nvSpPr>
        <p:spPr>
          <a:xfrm>
            <a:off x="3029040" y="6356520"/>
            <a:ext cx="3085920" cy="364680"/>
          </a:xfrm>
          <a:prstGeom prst="rect">
            <a:avLst/>
          </a:prstGeom>
          <a:noFill/>
          <a:ln w="0">
            <a:noFill/>
          </a:ln>
        </p:spPr>
        <p:txBody>
          <a:bodyPr lIns="91440" rIns="91440" tIns="45720" bIns="45720" anchor="ctr">
            <a:noAutofit/>
          </a:bodyPr>
          <a:lstStyle>
            <a:lvl1pPr indent="0" algn="ctr" defTabSz="457200">
              <a:lnSpc>
                <a:spcPct val="100000"/>
              </a:lnSpc>
              <a:buNone/>
              <a:defRPr b="0" lang="en-US" sz="1200" strike="noStrike" u="none">
                <a:solidFill>
                  <a:schemeClr val="dk1">
                    <a:tint val="75000"/>
                  </a:schemeClr>
                </a:solidFill>
                <a:effectLst/>
                <a:uFillTx/>
                <a:latin typeface="Calibri"/>
              </a:defRPr>
            </a:lvl1pPr>
          </a:lstStyle>
          <a:p>
            <a:pPr indent="0" algn="ctr" defTabSz="457200">
              <a:lnSpc>
                <a:spcPct val="100000"/>
              </a:lnSpc>
              <a:buNone/>
            </a:pPr>
            <a:r>
              <a:rPr b="0" lang="en-US" sz="1200" strike="noStrike" u="none">
                <a:solidFill>
                  <a:schemeClr val="dk1">
                    <a:tint val="75000"/>
                  </a:schemeClr>
                </a:solidFill>
                <a:effectLst/>
                <a:uFillTx/>
                <a:latin typeface="Calibri"/>
              </a:rPr>
              <a:t>&lt;footer&gt;</a:t>
            </a:r>
            <a:endParaRPr b="0" lang="en-US" sz="1200" strike="noStrike" u="none">
              <a:solidFill>
                <a:srgbClr val="000000"/>
              </a:solidFill>
              <a:effectLst/>
              <a:uFillTx/>
              <a:latin typeface="Times New Roman"/>
            </a:endParaRPr>
          </a:p>
        </p:txBody>
      </p:sp>
      <p:sp>
        <p:nvSpPr>
          <p:cNvPr id="139" name="PlaceHolder 8"/>
          <p:cNvSpPr>
            <a:spLocks noGrp="1"/>
          </p:cNvSpPr>
          <p:nvPr>
            <p:ph type="sldNum" idx="53"/>
          </p:nvPr>
        </p:nvSpPr>
        <p:spPr>
          <a:xfrm>
            <a:off x="6458040" y="6356520"/>
            <a:ext cx="2057040" cy="364680"/>
          </a:xfrm>
          <a:prstGeom prst="rect">
            <a:avLst/>
          </a:prstGeom>
          <a:noFill/>
          <a:ln w="0">
            <a:noFill/>
          </a:ln>
        </p:spPr>
        <p:txBody>
          <a:bodyPr lIns="91440" rIns="91440" tIns="45720" bIns="45720" anchor="ctr">
            <a:noAutofit/>
          </a:bodyPr>
          <a:p>
            <a:pPr indent="0">
              <a:buNone/>
            </a:pPr>
            <a:endParaRPr b="0" lang="en-US" sz="1200" strike="noStrike" u="none">
              <a:solidFill>
                <a:srgbClr val="000000"/>
              </a:solidFill>
              <a:effectLst/>
              <a:uFillTx/>
              <a:latin typeface="Times New Roman"/>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7">
    <p:bg>
      <p:bgPr>
        <a:solidFill>
          <a:srgbClr val="ffffff"/>
        </a:solidFill>
      </p:bgPr>
    </p:bg>
    <p:spTree>
      <p:nvGrpSpPr>
        <p:cNvPr id="1" name=""/>
        <p:cNvGrpSpPr/>
        <p:nvPr/>
      </p:nvGrpSpPr>
      <p:grpSpPr>
        <a:xfrm>
          <a:off x="0" y="0"/>
          <a:ext cx="0" cy="0"/>
          <a:chOff x="0" y="0"/>
          <a:chExt cx="0" cy="0"/>
        </a:xfrm>
      </p:grpSpPr>
      <p:sp>
        <p:nvSpPr>
          <p:cNvPr id="140" name="PlaceHolder 1"/>
          <p:cNvSpPr>
            <a:spLocks noGrp="1"/>
          </p:cNvSpPr>
          <p:nvPr>
            <p:ph type="title"/>
          </p:nvPr>
        </p:nvSpPr>
        <p:spPr>
          <a:xfrm>
            <a:off x="628560" y="365040"/>
            <a:ext cx="788652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effectLst/>
                <a:uFillTx/>
                <a:latin typeface="Calibri Light"/>
              </a:rPr>
              <a:t>Click to edit Master title style</a:t>
            </a:r>
            <a:endParaRPr b="0" lang="en-US" sz="4400" strike="noStrike" u="none">
              <a:solidFill>
                <a:schemeClr val="dk1"/>
              </a:solidFill>
              <a:effectLst/>
              <a:uFillTx/>
              <a:latin typeface="Calibri"/>
            </a:endParaRPr>
          </a:p>
        </p:txBody>
      </p:sp>
      <p:sp>
        <p:nvSpPr>
          <p:cNvPr id="141" name="PlaceHolder 2"/>
          <p:cNvSpPr>
            <a:spLocks noGrp="1"/>
          </p:cNvSpPr>
          <p:nvPr>
            <p:ph type="dt" idx="54"/>
          </p:nvPr>
        </p:nvSpPr>
        <p:spPr>
          <a:xfrm>
            <a:off x="628560" y="6356520"/>
            <a:ext cx="2057040" cy="3646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142" name="PlaceHolder 3"/>
          <p:cNvSpPr>
            <a:spLocks noGrp="1"/>
          </p:cNvSpPr>
          <p:nvPr>
            <p:ph type="ftr" idx="55"/>
          </p:nvPr>
        </p:nvSpPr>
        <p:spPr>
          <a:xfrm>
            <a:off x="3029040" y="6356520"/>
            <a:ext cx="3085920" cy="364680"/>
          </a:xfrm>
          <a:prstGeom prst="rect">
            <a:avLst/>
          </a:prstGeom>
          <a:noFill/>
          <a:ln w="0">
            <a:noFill/>
          </a:ln>
        </p:spPr>
        <p:txBody>
          <a:bodyPr lIns="91440" rIns="91440" tIns="45720" bIns="45720" anchor="ctr">
            <a:noAutofit/>
          </a:bodyPr>
          <a:lstStyle>
            <a:lvl1pPr indent="0" algn="ctr" defTabSz="457200">
              <a:lnSpc>
                <a:spcPct val="100000"/>
              </a:lnSpc>
              <a:buNone/>
              <a:defRPr b="0" lang="en-US" sz="1200" strike="noStrike" u="none">
                <a:solidFill>
                  <a:schemeClr val="dk1">
                    <a:tint val="75000"/>
                  </a:schemeClr>
                </a:solidFill>
                <a:effectLst/>
                <a:uFillTx/>
                <a:latin typeface="Calibri"/>
              </a:defRPr>
            </a:lvl1pPr>
          </a:lstStyle>
          <a:p>
            <a:pPr indent="0" algn="ctr" defTabSz="457200">
              <a:lnSpc>
                <a:spcPct val="100000"/>
              </a:lnSpc>
              <a:buNone/>
            </a:pPr>
            <a:r>
              <a:rPr b="0" lang="en-US" sz="1200" strike="noStrike" u="none">
                <a:solidFill>
                  <a:schemeClr val="dk1">
                    <a:tint val="75000"/>
                  </a:schemeClr>
                </a:solidFill>
                <a:effectLst/>
                <a:uFillTx/>
                <a:latin typeface="Calibri"/>
              </a:rPr>
              <a:t>&lt;footer&gt;</a:t>
            </a:r>
            <a:endParaRPr b="0" lang="en-US" sz="1200" strike="noStrike" u="none">
              <a:solidFill>
                <a:srgbClr val="000000"/>
              </a:solidFill>
              <a:effectLst/>
              <a:uFillTx/>
              <a:latin typeface="Times New Roman"/>
            </a:endParaRPr>
          </a:p>
        </p:txBody>
      </p:sp>
      <p:sp>
        <p:nvSpPr>
          <p:cNvPr id="143" name="PlaceHolder 4"/>
          <p:cNvSpPr>
            <a:spLocks noGrp="1"/>
          </p:cNvSpPr>
          <p:nvPr>
            <p:ph type="sldNum" idx="56"/>
          </p:nvPr>
        </p:nvSpPr>
        <p:spPr>
          <a:xfrm>
            <a:off x="6458040" y="6356520"/>
            <a:ext cx="2057040" cy="364680"/>
          </a:xfrm>
          <a:prstGeom prst="rect">
            <a:avLst/>
          </a:prstGeom>
          <a:noFill/>
          <a:ln w="0">
            <a:noFill/>
          </a:ln>
        </p:spPr>
        <p:txBody>
          <a:bodyPr lIns="91440" rIns="91440" tIns="45720" bIns="45720" anchor="ctr">
            <a:noAutofit/>
          </a:bodyPr>
          <a:p>
            <a:pPr indent="0">
              <a:buNone/>
            </a:pPr>
            <a:endParaRPr b="0" lang="en-US" sz="1200" strike="noStrike" u="none">
              <a:solidFill>
                <a:srgbClr val="000000"/>
              </a:solidFill>
              <a:effectLst/>
              <a:uFillTx/>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bg>
      <p:bgPr>
        <a:solidFill>
          <a:srgbClr val="ffffff"/>
        </a:solidFill>
      </p:bgPr>
    </p:bg>
    <p:spTree>
      <p:nvGrpSpPr>
        <p:cNvPr id="1" name=""/>
        <p:cNvGrpSpPr/>
        <p:nvPr/>
      </p:nvGrpSpPr>
      <p:grpSpPr>
        <a:xfrm>
          <a:off x="0" y="0"/>
          <a:ext cx="0" cy="0"/>
          <a:chOff x="0" y="0"/>
          <a:chExt cx="0" cy="0"/>
        </a:xfrm>
      </p:grpSpPr>
      <p:sp>
        <p:nvSpPr>
          <p:cNvPr id="7" name="Rectangle 6" hidden="1"/>
          <p:cNvSpPr/>
          <p:nvPr/>
        </p:nvSpPr>
        <p:spPr>
          <a:xfrm>
            <a:off x="0" y="6400800"/>
            <a:ext cx="914364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8" name="Rectangle 8" hidden="1"/>
          <p:cNvSpPr/>
          <p:nvPr/>
        </p:nvSpPr>
        <p:spPr>
          <a:xfrm>
            <a:off x="0" y="6334200"/>
            <a:ext cx="914364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20880" bIns="20880" anchor="t">
            <a:noAutofit/>
          </a:bodyPr>
          <a:p>
            <a:endParaRPr b="0" lang="en-US" sz="1800" strike="noStrike" u="none">
              <a:solidFill>
                <a:srgbClr val="ffffff"/>
              </a:solidFill>
              <a:effectLst/>
              <a:uFillTx/>
              <a:latin typeface="Arial"/>
            </a:endParaRPr>
          </a:p>
        </p:txBody>
      </p:sp>
      <p:cxnSp>
        <p:nvCxnSpPr>
          <p:cNvPr id="9" name="Straight Connector 9"/>
          <p:cNvCxnSpPr/>
          <p:nvPr/>
        </p:nvCxnSpPr>
        <p:spPr>
          <a:xfrm>
            <a:off x="933840" y="1153800"/>
            <a:ext cx="7475760" cy="360"/>
          </a:xfrm>
          <a:prstGeom prst="straightConnector1">
            <a:avLst/>
          </a:prstGeom>
          <a:ln w="6350">
            <a:solidFill>
              <a:srgbClr val="000000">
                <a:lumMod val="50000"/>
                <a:lumOff val="50000"/>
              </a:srgbClr>
            </a:solidFill>
            <a:round/>
          </a:ln>
        </p:spPr>
      </p:cxnSp>
      <p:sp>
        <p:nvSpPr>
          <p:cNvPr id="10" name="PlaceHolder 1"/>
          <p:cNvSpPr>
            <a:spLocks noGrp="1"/>
          </p:cNvSpPr>
          <p:nvPr>
            <p:ph type="title"/>
          </p:nvPr>
        </p:nvSpPr>
        <p:spPr>
          <a:xfrm>
            <a:off x="603720" y="259560"/>
            <a:ext cx="7963200" cy="597240"/>
          </a:xfrm>
          <a:prstGeom prst="rect">
            <a:avLst/>
          </a:prstGeom>
          <a:noFill/>
          <a:ln w="0">
            <a:noFill/>
          </a:ln>
        </p:spPr>
        <p:txBody>
          <a:bodyPr lIns="91440" rIns="91440" tIns="45720" bIns="45720" anchor="t">
            <a:noAutofit/>
          </a:bodyPr>
          <a:p>
            <a:pPr indent="0" algn="ctr" defTabSz="914400">
              <a:lnSpc>
                <a:spcPct val="85000"/>
              </a:lnSpc>
              <a:buNone/>
            </a:pPr>
            <a:r>
              <a:rPr b="1" lang="en-US" sz="3600" spc="-51" strike="noStrike" u="none">
                <a:solidFill>
                  <a:srgbClr val="002060"/>
                </a:solidFill>
                <a:effectLst/>
                <a:uFillTx/>
                <a:latin typeface="Arial"/>
              </a:rPr>
              <a:t>Click to edit Master title style</a:t>
            </a:r>
            <a:endParaRPr b="0" lang="en-US" sz="3600" strike="noStrike" u="none">
              <a:solidFill>
                <a:schemeClr val="dk1"/>
              </a:solidFill>
              <a:effectLst/>
              <a:uFillTx/>
              <a:latin typeface="Calibri"/>
            </a:endParaRPr>
          </a:p>
        </p:txBody>
      </p:sp>
      <p:sp>
        <p:nvSpPr>
          <p:cNvPr id="11" name="PlaceHolder 2"/>
          <p:cNvSpPr>
            <a:spLocks noGrp="1"/>
          </p:cNvSpPr>
          <p:nvPr>
            <p:ph type="body"/>
          </p:nvPr>
        </p:nvSpPr>
        <p:spPr>
          <a:xfrm>
            <a:off x="603720" y="1153440"/>
            <a:ext cx="7962840" cy="5081400"/>
          </a:xfrm>
          <a:prstGeom prst="rect">
            <a:avLst/>
          </a:prstGeom>
          <a:noFill/>
          <a:ln w="0">
            <a:noFill/>
          </a:ln>
        </p:spPr>
        <p:txBody>
          <a:bodyPr lIns="45720" rIns="45720" tIns="0" bIns="0" anchor="t" vert="eaVert">
            <a:noAutofit/>
          </a:bodyPr>
          <a:p>
            <a:pPr marL="91440" indent="-91440" defTabSz="914400">
              <a:lnSpc>
                <a:spcPct val="90000"/>
              </a:lnSpc>
              <a:spcBef>
                <a:spcPts val="1199"/>
              </a:spcBef>
              <a:spcAft>
                <a:spcPts val="201"/>
              </a:spcAft>
              <a:buClr>
                <a:srgbClr val="e48312"/>
              </a:buClr>
              <a:buFont typeface="Calibri"/>
              <a:buChar char=" "/>
            </a:pPr>
            <a:r>
              <a:rPr b="0" lang="en-US" sz="2800" strike="noStrike" u="none">
                <a:solidFill>
                  <a:schemeClr val="dk1">
                    <a:lumMod val="75000"/>
                    <a:lumOff val="25000"/>
                  </a:schemeClr>
                </a:solidFill>
                <a:effectLst/>
                <a:uFillTx/>
                <a:latin typeface="Arial"/>
              </a:rPr>
              <a:t>Click to edit Master text styles</a:t>
            </a:r>
            <a:endParaRPr b="0" lang="en-US" sz="28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Calibri"/>
              <a:buChar char="◦"/>
            </a:pPr>
            <a:r>
              <a:rPr b="0" lang="en-US" sz="2800" strike="noStrike" u="none">
                <a:solidFill>
                  <a:schemeClr val="dk1">
                    <a:lumMod val="75000"/>
                    <a:lumOff val="25000"/>
                  </a:schemeClr>
                </a:solidFill>
                <a:effectLst/>
                <a:uFillTx/>
                <a:latin typeface="Arial"/>
              </a:rPr>
              <a:t>Second level</a:t>
            </a:r>
            <a:endParaRPr b="0" lang="en-US" sz="2800" strike="noStrike" u="none">
              <a:solidFill>
                <a:schemeClr val="dk1">
                  <a:lumMod val="75000"/>
                  <a:lumOff val="25000"/>
                </a:schemeClr>
              </a:solidFill>
              <a:effectLst/>
              <a:uFillTx/>
              <a:latin typeface="Arial"/>
            </a:endParaRPr>
          </a:p>
          <a:p>
            <a:pPr lvl="2" marL="567000" indent="-182880" defTabSz="914400">
              <a:lnSpc>
                <a:spcPct val="90000"/>
              </a:lnSpc>
              <a:spcBef>
                <a:spcPts val="201"/>
              </a:spcBef>
              <a:spcAft>
                <a:spcPts val="400"/>
              </a:spcAft>
              <a:buClr>
                <a:srgbClr val="e48312"/>
              </a:buClr>
              <a:buFont typeface="Calibri"/>
              <a:buChar char="◦"/>
            </a:pPr>
            <a:r>
              <a:rPr b="0" lang="en-US" sz="2400" strike="noStrike" u="none">
                <a:solidFill>
                  <a:schemeClr val="dk1">
                    <a:lumMod val="75000"/>
                    <a:lumOff val="25000"/>
                  </a:schemeClr>
                </a:solidFill>
                <a:effectLst/>
                <a:uFillTx/>
                <a:latin typeface="Arial"/>
              </a:rPr>
              <a:t>Third level</a:t>
            </a:r>
            <a:endParaRPr b="0" lang="en-US" sz="2400" strike="noStrike" u="none">
              <a:solidFill>
                <a:schemeClr val="dk1">
                  <a:lumMod val="75000"/>
                  <a:lumOff val="25000"/>
                </a:schemeClr>
              </a:solidFill>
              <a:effectLst/>
              <a:uFillTx/>
              <a:latin typeface="Arial"/>
            </a:endParaRPr>
          </a:p>
          <a:p>
            <a:pPr lvl="3" marL="749880" indent="-182880" defTabSz="914400">
              <a:lnSpc>
                <a:spcPct val="90000"/>
              </a:lnSpc>
              <a:spcBef>
                <a:spcPts val="201"/>
              </a:spcBef>
              <a:spcAft>
                <a:spcPts val="400"/>
              </a:spcAft>
              <a:buClr>
                <a:srgbClr val="e48312"/>
              </a:buClr>
              <a:buFont typeface="Calibri"/>
              <a:buChar char="◦"/>
            </a:pPr>
            <a:r>
              <a:rPr b="0" lang="en-US" sz="2000" strike="noStrike" u="none">
                <a:solidFill>
                  <a:schemeClr val="dk1">
                    <a:lumMod val="75000"/>
                    <a:lumOff val="25000"/>
                  </a:schemeClr>
                </a:solidFill>
                <a:effectLst/>
                <a:uFillTx/>
                <a:latin typeface="Arial"/>
              </a:rPr>
              <a:t>Fourth level</a:t>
            </a:r>
            <a:endParaRPr b="0" lang="en-US" sz="2000" strike="noStrike" u="none">
              <a:solidFill>
                <a:schemeClr val="dk1">
                  <a:lumMod val="75000"/>
                  <a:lumOff val="25000"/>
                </a:schemeClr>
              </a:solidFill>
              <a:effectLst/>
              <a:uFillTx/>
              <a:latin typeface="Arial"/>
            </a:endParaRPr>
          </a:p>
          <a:p>
            <a:pPr lvl="4" marL="932760" indent="-182880" defTabSz="914400">
              <a:lnSpc>
                <a:spcPct val="90000"/>
              </a:lnSpc>
              <a:spcBef>
                <a:spcPts val="201"/>
              </a:spcBef>
              <a:spcAft>
                <a:spcPts val="400"/>
              </a:spcAft>
              <a:buClr>
                <a:srgbClr val="e48312"/>
              </a:buClr>
              <a:buFont typeface="Calibri"/>
              <a:buChar char="◦"/>
            </a:pPr>
            <a:r>
              <a:rPr b="0" lang="en-US" sz="1800" strike="noStrike" u="none">
                <a:solidFill>
                  <a:schemeClr val="dk1">
                    <a:lumMod val="75000"/>
                    <a:lumOff val="25000"/>
                  </a:schemeClr>
                </a:solidFill>
                <a:effectLst/>
                <a:uFillTx/>
                <a:latin typeface="Arial"/>
              </a:rPr>
              <a:t>Fifth level</a:t>
            </a:r>
            <a:endParaRPr b="0" lang="en-US" sz="1800" strike="noStrike" u="none">
              <a:solidFill>
                <a:schemeClr val="dk1">
                  <a:lumMod val="75000"/>
                  <a:lumOff val="25000"/>
                </a:schemeClr>
              </a:solidFill>
              <a:effectLst/>
              <a:uFillTx/>
              <a:latin typeface="Arial"/>
            </a:endParaRPr>
          </a:p>
        </p:txBody>
      </p:sp>
      <p:sp>
        <p:nvSpPr>
          <p:cNvPr id="12" name="PlaceHolder 3"/>
          <p:cNvSpPr>
            <a:spLocks noGrp="1"/>
          </p:cNvSpPr>
          <p:nvPr>
            <p:ph type="dt" idx="3"/>
          </p:nvPr>
        </p:nvSpPr>
        <p:spPr>
          <a:xfrm>
            <a:off x="822960" y="6459840"/>
            <a:ext cx="1854000" cy="3646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13" name="PlaceHolder 4"/>
          <p:cNvSpPr>
            <a:spLocks noGrp="1"/>
          </p:cNvSpPr>
          <p:nvPr>
            <p:ph type="ftr" idx="4"/>
          </p:nvPr>
        </p:nvSpPr>
        <p:spPr>
          <a:xfrm>
            <a:off x="2764800" y="6459840"/>
            <a:ext cx="3616920" cy="364680"/>
          </a:xfrm>
          <a:prstGeom prst="rect">
            <a:avLst/>
          </a:prstGeom>
          <a:noFill/>
          <a:ln w="0">
            <a:noFill/>
          </a:ln>
        </p:spPr>
        <p:txBody>
          <a:bodyPr lIns="91440" rIns="91440" tIns="45720" bIns="45720" anchor="ctr">
            <a:noAutofit/>
          </a:bodyPr>
          <a:lstStyle>
            <a:lvl1pPr indent="0" algn="ctr" defTabSz="457200">
              <a:lnSpc>
                <a:spcPct val="100000"/>
              </a:lnSpc>
              <a:buNone/>
              <a:defRPr b="0" lang="en-US" sz="900" strike="noStrike" u="none" cap="all">
                <a:solidFill>
                  <a:srgbClr val="ffffff"/>
                </a:solidFill>
                <a:effectLst/>
                <a:uFillTx/>
                <a:latin typeface="Calibri"/>
              </a:defRPr>
            </a:lvl1pPr>
          </a:lstStyle>
          <a:p>
            <a:pPr indent="0" algn="ctr" defTabSz="457200">
              <a:lnSpc>
                <a:spcPct val="100000"/>
              </a:lnSpc>
              <a:buNone/>
            </a:pPr>
            <a:r>
              <a:rPr b="0" lang="en-US" sz="900" strike="noStrike" u="none" cap="all">
                <a:solidFill>
                  <a:srgbClr val="ffffff"/>
                </a:solidFill>
                <a:effectLst/>
                <a:uFillTx/>
                <a:latin typeface="Calibri"/>
              </a:rPr>
              <a:t>&lt;footer&gt;</a:t>
            </a:r>
            <a:endParaRPr b="0" lang="en-US" sz="900" strike="noStrike" u="none">
              <a:solidFill>
                <a:srgbClr val="000000"/>
              </a:solidFill>
              <a:effectLst/>
              <a:uFillTx/>
              <a:latin typeface="Times New Roman"/>
            </a:endParaRPr>
          </a:p>
        </p:txBody>
      </p:sp>
      <p:sp>
        <p:nvSpPr>
          <p:cNvPr id="14" name="PlaceHolder 5"/>
          <p:cNvSpPr>
            <a:spLocks noGrp="1"/>
          </p:cNvSpPr>
          <p:nvPr>
            <p:ph type="sldNum" idx="5"/>
          </p:nvPr>
        </p:nvSpPr>
        <p:spPr>
          <a:xfrm>
            <a:off x="7425360" y="6459840"/>
            <a:ext cx="983520" cy="364680"/>
          </a:xfrm>
          <a:prstGeom prst="rect">
            <a:avLst/>
          </a:prstGeom>
          <a:noFill/>
          <a:ln w="0">
            <a:noFill/>
          </a:ln>
        </p:spPr>
        <p:txBody>
          <a:bodyPr lIns="91440" rIns="91440" tIns="45720" bIns="45720" anchor="ctr">
            <a:noAutofit/>
          </a:bodyPr>
          <a:p>
            <a:pPr indent="0">
              <a:buNone/>
            </a:pPr>
            <a:endParaRPr b="0" lang="en-US" sz="1050" strike="noStrike" u="none">
              <a:solidFill>
                <a:srgbClr val="000000"/>
              </a:solidFill>
              <a:effectLst/>
              <a:uFillTx/>
              <a:latin typeface="Times New Roman"/>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8">
    <p:bg>
      <p:bgPr>
        <a:solidFill>
          <a:srgbClr val="ffffff"/>
        </a:solidFill>
      </p:bgPr>
    </p:bg>
    <p:spTree>
      <p:nvGrpSpPr>
        <p:cNvPr id="1" name=""/>
        <p:cNvGrpSpPr/>
        <p:nvPr/>
      </p:nvGrpSpPr>
      <p:grpSpPr>
        <a:xfrm>
          <a:off x="0" y="0"/>
          <a:ext cx="0" cy="0"/>
          <a:chOff x="0" y="0"/>
          <a:chExt cx="0" cy="0"/>
        </a:xfrm>
      </p:grpSpPr>
      <p:sp>
        <p:nvSpPr>
          <p:cNvPr id="144" name="PlaceHolder 1"/>
          <p:cNvSpPr>
            <a:spLocks noGrp="1"/>
          </p:cNvSpPr>
          <p:nvPr>
            <p:ph type="dt" idx="57"/>
          </p:nvPr>
        </p:nvSpPr>
        <p:spPr>
          <a:xfrm>
            <a:off x="628560" y="6356520"/>
            <a:ext cx="2057040" cy="3646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145" name="PlaceHolder 2"/>
          <p:cNvSpPr>
            <a:spLocks noGrp="1"/>
          </p:cNvSpPr>
          <p:nvPr>
            <p:ph type="ftr" idx="58"/>
          </p:nvPr>
        </p:nvSpPr>
        <p:spPr>
          <a:xfrm>
            <a:off x="3029040" y="6356520"/>
            <a:ext cx="3085920" cy="364680"/>
          </a:xfrm>
          <a:prstGeom prst="rect">
            <a:avLst/>
          </a:prstGeom>
          <a:noFill/>
          <a:ln w="0">
            <a:noFill/>
          </a:ln>
        </p:spPr>
        <p:txBody>
          <a:bodyPr lIns="91440" rIns="91440" tIns="45720" bIns="45720" anchor="ctr">
            <a:noAutofit/>
          </a:bodyPr>
          <a:lstStyle>
            <a:lvl1pPr indent="0" algn="ctr" defTabSz="457200">
              <a:lnSpc>
                <a:spcPct val="100000"/>
              </a:lnSpc>
              <a:buNone/>
              <a:defRPr b="0" lang="en-US" sz="1200" strike="noStrike" u="none">
                <a:solidFill>
                  <a:schemeClr val="dk1">
                    <a:tint val="75000"/>
                  </a:schemeClr>
                </a:solidFill>
                <a:effectLst/>
                <a:uFillTx/>
                <a:latin typeface="Calibri"/>
              </a:defRPr>
            </a:lvl1pPr>
          </a:lstStyle>
          <a:p>
            <a:pPr indent="0" algn="ctr" defTabSz="457200">
              <a:lnSpc>
                <a:spcPct val="100000"/>
              </a:lnSpc>
              <a:buNone/>
            </a:pPr>
            <a:r>
              <a:rPr b="0" lang="en-US" sz="1200" strike="noStrike" u="none">
                <a:solidFill>
                  <a:schemeClr val="dk1">
                    <a:tint val="75000"/>
                  </a:schemeClr>
                </a:solidFill>
                <a:effectLst/>
                <a:uFillTx/>
                <a:latin typeface="Calibri"/>
              </a:rPr>
              <a:t>&lt;footer&gt;</a:t>
            </a:r>
            <a:endParaRPr b="0" lang="en-US" sz="1200" strike="noStrike" u="none">
              <a:solidFill>
                <a:srgbClr val="000000"/>
              </a:solidFill>
              <a:effectLst/>
              <a:uFillTx/>
              <a:latin typeface="Times New Roman"/>
            </a:endParaRPr>
          </a:p>
        </p:txBody>
      </p:sp>
      <p:sp>
        <p:nvSpPr>
          <p:cNvPr id="146" name="PlaceHolder 3"/>
          <p:cNvSpPr>
            <a:spLocks noGrp="1"/>
          </p:cNvSpPr>
          <p:nvPr>
            <p:ph type="sldNum" idx="59"/>
          </p:nvPr>
        </p:nvSpPr>
        <p:spPr>
          <a:xfrm>
            <a:off x="6458040" y="6356520"/>
            <a:ext cx="2057040" cy="364680"/>
          </a:xfrm>
          <a:prstGeom prst="rect">
            <a:avLst/>
          </a:prstGeom>
          <a:noFill/>
          <a:ln w="0">
            <a:noFill/>
          </a:ln>
        </p:spPr>
        <p:txBody>
          <a:bodyPr lIns="91440" rIns="91440" tIns="45720" bIns="45720" anchor="ctr">
            <a:noAutofit/>
          </a:bodyPr>
          <a:p>
            <a:pPr indent="0">
              <a:buNone/>
            </a:pPr>
            <a:endParaRPr b="0" lang="en-US" sz="1200" strike="noStrike" u="none">
              <a:solidFill>
                <a:srgbClr val="000000"/>
              </a:solidFill>
              <a:effectLst/>
              <a:uFillTx/>
              <a:latin typeface="Times New Roman"/>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9">
    <p:bg>
      <p:bgPr>
        <a:solidFill>
          <a:srgbClr val="ffffff"/>
        </a:solidFill>
      </p:bgPr>
    </p:bg>
    <p:spTree>
      <p:nvGrpSpPr>
        <p:cNvPr id="1" name=""/>
        <p:cNvGrpSpPr/>
        <p:nvPr/>
      </p:nvGrpSpPr>
      <p:grpSpPr>
        <a:xfrm>
          <a:off x="0" y="0"/>
          <a:ext cx="0" cy="0"/>
          <a:chOff x="0" y="0"/>
          <a:chExt cx="0" cy="0"/>
        </a:xfrm>
      </p:grpSpPr>
      <p:sp>
        <p:nvSpPr>
          <p:cNvPr id="147" name="PlaceHolder 1"/>
          <p:cNvSpPr>
            <a:spLocks noGrp="1"/>
          </p:cNvSpPr>
          <p:nvPr>
            <p:ph type="title"/>
          </p:nvPr>
        </p:nvSpPr>
        <p:spPr>
          <a:xfrm>
            <a:off x="630360" y="457200"/>
            <a:ext cx="2949120" cy="1599840"/>
          </a:xfrm>
          <a:prstGeom prst="rect">
            <a:avLst/>
          </a:prstGeom>
          <a:noFill/>
          <a:ln w="0">
            <a:noFill/>
          </a:ln>
        </p:spPr>
        <p:txBody>
          <a:bodyPr lIns="91440" rIns="91440" tIns="45720" bIns="45720" anchor="b">
            <a:noAutofit/>
          </a:bodyPr>
          <a:p>
            <a:pPr indent="0" defTabSz="914400">
              <a:lnSpc>
                <a:spcPct val="90000"/>
              </a:lnSpc>
              <a:buNone/>
            </a:pPr>
            <a:r>
              <a:rPr b="0" lang="en-US" sz="3200" strike="noStrike" u="none">
                <a:solidFill>
                  <a:schemeClr val="dk1"/>
                </a:solidFill>
                <a:effectLst/>
                <a:uFillTx/>
                <a:latin typeface="Calibri Light"/>
              </a:rPr>
              <a:t>Click to edit Master title style</a:t>
            </a:r>
            <a:endParaRPr b="0" lang="en-US" sz="3200" strike="noStrike" u="none">
              <a:solidFill>
                <a:schemeClr val="dk1"/>
              </a:solidFill>
              <a:effectLst/>
              <a:uFillTx/>
              <a:latin typeface="Calibri"/>
            </a:endParaRPr>
          </a:p>
        </p:txBody>
      </p:sp>
      <p:sp>
        <p:nvSpPr>
          <p:cNvPr id="148" name="PlaceHolder 2"/>
          <p:cNvSpPr>
            <a:spLocks noGrp="1"/>
          </p:cNvSpPr>
          <p:nvPr>
            <p:ph type="body"/>
          </p:nvPr>
        </p:nvSpPr>
        <p:spPr>
          <a:xfrm>
            <a:off x="3887640" y="987480"/>
            <a:ext cx="462888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200" strike="noStrike" u="none">
                <a:solidFill>
                  <a:schemeClr val="dk1"/>
                </a:solidFill>
                <a:effectLst/>
                <a:uFillTx/>
                <a:latin typeface="Calibri"/>
              </a:rPr>
              <a:t>Click to edit Master text styles</a:t>
            </a:r>
            <a:endParaRPr b="0" lang="en-US" sz="3200" strike="noStrike" u="none">
              <a:solidFill>
                <a:schemeClr val="dk1"/>
              </a:solidFill>
              <a:effectLst/>
              <a:uFillTx/>
              <a:latin typeface="Calibri"/>
            </a:endParaRPr>
          </a:p>
          <a:p>
            <a:pPr lvl="1" marL="685800" indent="-228600" defTabSz="914400">
              <a:lnSpc>
                <a:spcPct val="90000"/>
              </a:lnSpc>
              <a:spcBef>
                <a:spcPts val="499"/>
              </a:spcBef>
              <a:buClr>
                <a:srgbClr val="000000"/>
              </a:buClr>
              <a:buFont typeface="Arial"/>
              <a:buChar char="•"/>
            </a:pPr>
            <a:r>
              <a:rPr b="0" lang="en-US" sz="2800" strike="noStrike" u="none">
                <a:solidFill>
                  <a:schemeClr val="dk1"/>
                </a:solidFill>
                <a:effectLst/>
                <a:uFillTx/>
                <a:latin typeface="Calibri"/>
              </a:rPr>
              <a:t>Second level</a:t>
            </a:r>
            <a:endParaRPr b="0" lang="en-US" sz="2800" strike="noStrike" u="none">
              <a:solidFill>
                <a:schemeClr val="dk1"/>
              </a:solidFill>
              <a:effectLst/>
              <a:uFillTx/>
              <a:latin typeface="Calibri"/>
            </a:endParaRPr>
          </a:p>
          <a:p>
            <a:pPr lvl="2" marL="1143000" indent="-228600" defTabSz="914400">
              <a:lnSpc>
                <a:spcPct val="90000"/>
              </a:lnSpc>
              <a:spcBef>
                <a:spcPts val="499"/>
              </a:spcBef>
              <a:buClr>
                <a:srgbClr val="000000"/>
              </a:buClr>
              <a:buFont typeface="Arial"/>
              <a:buChar char="•"/>
            </a:pPr>
            <a:r>
              <a:rPr b="0" lang="en-US" sz="2400" strike="noStrike" u="none">
                <a:solidFill>
                  <a:schemeClr val="dk1"/>
                </a:solidFill>
                <a:effectLst/>
                <a:uFillTx/>
                <a:latin typeface="Calibri"/>
              </a:rPr>
              <a:t>Third level</a:t>
            </a:r>
            <a:endParaRPr b="0" lang="en-US" sz="2400" strike="noStrike" u="none">
              <a:solidFill>
                <a:schemeClr val="dk1"/>
              </a:solidFill>
              <a:effectLst/>
              <a:uFillTx/>
              <a:latin typeface="Calibri"/>
            </a:endParaRPr>
          </a:p>
          <a:p>
            <a:pPr lvl="3" marL="16002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Calibri"/>
              </a:rPr>
              <a:t>Fourth level</a:t>
            </a:r>
            <a:endParaRPr b="0" lang="en-US" sz="2000" strike="noStrike" u="none">
              <a:solidFill>
                <a:schemeClr val="dk1"/>
              </a:solidFill>
              <a:effectLst/>
              <a:uFillTx/>
              <a:latin typeface="Calibri"/>
            </a:endParaRPr>
          </a:p>
          <a:p>
            <a:pPr lvl="4" marL="2057400" indent="-228600" defTabSz="914400">
              <a:lnSpc>
                <a:spcPct val="90000"/>
              </a:lnSpc>
              <a:spcBef>
                <a:spcPts val="499"/>
              </a:spcBef>
              <a:buClr>
                <a:srgbClr val="000000"/>
              </a:buClr>
              <a:buFont typeface="Arial"/>
              <a:buChar char="•"/>
            </a:pPr>
            <a:r>
              <a:rPr b="0" lang="en-US" sz="2000" strike="noStrike" u="none">
                <a:solidFill>
                  <a:schemeClr val="dk1"/>
                </a:solidFill>
                <a:effectLst/>
                <a:uFillTx/>
                <a:latin typeface="Calibri"/>
              </a:rPr>
              <a:t>Fifth level</a:t>
            </a:r>
            <a:endParaRPr b="0" lang="en-US" sz="2000" strike="noStrike" u="none">
              <a:solidFill>
                <a:schemeClr val="dk1"/>
              </a:solidFill>
              <a:effectLst/>
              <a:uFillTx/>
              <a:latin typeface="Calibri"/>
            </a:endParaRPr>
          </a:p>
        </p:txBody>
      </p:sp>
      <p:sp>
        <p:nvSpPr>
          <p:cNvPr id="149" name="PlaceHolder 3"/>
          <p:cNvSpPr>
            <a:spLocks noGrp="1"/>
          </p:cNvSpPr>
          <p:nvPr>
            <p:ph type="body"/>
          </p:nvPr>
        </p:nvSpPr>
        <p:spPr>
          <a:xfrm>
            <a:off x="630360" y="2057400"/>
            <a:ext cx="29491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effectLst/>
                <a:uFillTx/>
                <a:latin typeface="Calibri"/>
              </a:rPr>
              <a:t>Click to edit Master text styles</a:t>
            </a:r>
            <a:endParaRPr b="0" lang="en-US" sz="1600" strike="noStrike" u="none">
              <a:solidFill>
                <a:schemeClr val="dk1"/>
              </a:solidFill>
              <a:effectLst/>
              <a:uFillTx/>
              <a:latin typeface="Calibri"/>
            </a:endParaRPr>
          </a:p>
        </p:txBody>
      </p:sp>
      <p:sp>
        <p:nvSpPr>
          <p:cNvPr id="150" name="PlaceHolder 4"/>
          <p:cNvSpPr>
            <a:spLocks noGrp="1"/>
          </p:cNvSpPr>
          <p:nvPr>
            <p:ph type="dt" idx="60"/>
          </p:nvPr>
        </p:nvSpPr>
        <p:spPr>
          <a:xfrm>
            <a:off x="628560" y="6356520"/>
            <a:ext cx="2057040" cy="3646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151" name="PlaceHolder 5"/>
          <p:cNvSpPr>
            <a:spLocks noGrp="1"/>
          </p:cNvSpPr>
          <p:nvPr>
            <p:ph type="ftr" idx="61"/>
          </p:nvPr>
        </p:nvSpPr>
        <p:spPr>
          <a:xfrm>
            <a:off x="3029040" y="6356520"/>
            <a:ext cx="3085920" cy="364680"/>
          </a:xfrm>
          <a:prstGeom prst="rect">
            <a:avLst/>
          </a:prstGeom>
          <a:noFill/>
          <a:ln w="0">
            <a:noFill/>
          </a:ln>
        </p:spPr>
        <p:txBody>
          <a:bodyPr lIns="91440" rIns="91440" tIns="45720" bIns="45720" anchor="ctr">
            <a:noAutofit/>
          </a:bodyPr>
          <a:lstStyle>
            <a:lvl1pPr indent="0" algn="ctr" defTabSz="457200">
              <a:lnSpc>
                <a:spcPct val="100000"/>
              </a:lnSpc>
              <a:buNone/>
              <a:defRPr b="0" lang="en-US" sz="1200" strike="noStrike" u="none">
                <a:solidFill>
                  <a:schemeClr val="dk1">
                    <a:tint val="75000"/>
                  </a:schemeClr>
                </a:solidFill>
                <a:effectLst/>
                <a:uFillTx/>
                <a:latin typeface="Calibri"/>
              </a:defRPr>
            </a:lvl1pPr>
          </a:lstStyle>
          <a:p>
            <a:pPr indent="0" algn="ctr" defTabSz="457200">
              <a:lnSpc>
                <a:spcPct val="100000"/>
              </a:lnSpc>
              <a:buNone/>
            </a:pPr>
            <a:r>
              <a:rPr b="0" lang="en-US" sz="1200" strike="noStrike" u="none">
                <a:solidFill>
                  <a:schemeClr val="dk1">
                    <a:tint val="75000"/>
                  </a:schemeClr>
                </a:solidFill>
                <a:effectLst/>
                <a:uFillTx/>
                <a:latin typeface="Calibri"/>
              </a:rPr>
              <a:t>&lt;footer&gt;</a:t>
            </a:r>
            <a:endParaRPr b="0" lang="en-US" sz="1200" strike="noStrike" u="none">
              <a:solidFill>
                <a:srgbClr val="000000"/>
              </a:solidFill>
              <a:effectLst/>
              <a:uFillTx/>
              <a:latin typeface="Times New Roman"/>
            </a:endParaRPr>
          </a:p>
        </p:txBody>
      </p:sp>
      <p:sp>
        <p:nvSpPr>
          <p:cNvPr id="152" name="PlaceHolder 6"/>
          <p:cNvSpPr>
            <a:spLocks noGrp="1"/>
          </p:cNvSpPr>
          <p:nvPr>
            <p:ph type="sldNum" idx="62"/>
          </p:nvPr>
        </p:nvSpPr>
        <p:spPr>
          <a:xfrm>
            <a:off x="6458040" y="6356520"/>
            <a:ext cx="2057040" cy="364680"/>
          </a:xfrm>
          <a:prstGeom prst="rect">
            <a:avLst/>
          </a:prstGeom>
          <a:noFill/>
          <a:ln w="0">
            <a:noFill/>
          </a:ln>
        </p:spPr>
        <p:txBody>
          <a:bodyPr lIns="91440" rIns="91440" tIns="45720" bIns="45720" anchor="ctr">
            <a:noAutofit/>
          </a:bodyPr>
          <a:p>
            <a:pPr indent="0">
              <a:buNone/>
            </a:pPr>
            <a:endParaRPr b="0" lang="en-US" sz="1200" strike="noStrike" u="none">
              <a:solidFill>
                <a:srgbClr val="000000"/>
              </a:solidFill>
              <a:effectLst/>
              <a:uFillTx/>
              <a:latin typeface="Times New Roman"/>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0">
    <p:bg>
      <p:bgPr>
        <a:solidFill>
          <a:srgbClr val="ffffff"/>
        </a:solidFill>
      </p:bgPr>
    </p:bg>
    <p:spTree>
      <p:nvGrpSpPr>
        <p:cNvPr id="1" name=""/>
        <p:cNvGrpSpPr/>
        <p:nvPr/>
      </p:nvGrpSpPr>
      <p:grpSpPr>
        <a:xfrm>
          <a:off x="0" y="0"/>
          <a:ext cx="0" cy="0"/>
          <a:chOff x="0" y="0"/>
          <a:chExt cx="0" cy="0"/>
        </a:xfrm>
      </p:grpSpPr>
      <p:sp>
        <p:nvSpPr>
          <p:cNvPr id="153" name="PlaceHolder 1"/>
          <p:cNvSpPr>
            <a:spLocks noGrp="1"/>
          </p:cNvSpPr>
          <p:nvPr>
            <p:ph type="title"/>
          </p:nvPr>
        </p:nvSpPr>
        <p:spPr>
          <a:xfrm>
            <a:off x="630360" y="457200"/>
            <a:ext cx="2949120" cy="1599840"/>
          </a:xfrm>
          <a:prstGeom prst="rect">
            <a:avLst/>
          </a:prstGeom>
          <a:noFill/>
          <a:ln w="0">
            <a:noFill/>
          </a:ln>
        </p:spPr>
        <p:txBody>
          <a:bodyPr lIns="91440" rIns="91440" tIns="45720" bIns="45720" anchor="b">
            <a:noAutofit/>
          </a:bodyPr>
          <a:p>
            <a:pPr indent="0" defTabSz="914400">
              <a:lnSpc>
                <a:spcPct val="90000"/>
              </a:lnSpc>
              <a:buNone/>
            </a:pPr>
            <a:r>
              <a:rPr b="0" lang="en-US" sz="3200" strike="noStrike" u="none">
                <a:solidFill>
                  <a:schemeClr val="dk1"/>
                </a:solidFill>
                <a:effectLst/>
                <a:uFillTx/>
                <a:latin typeface="Calibri Light"/>
              </a:rPr>
              <a:t>Click to edit Master title style</a:t>
            </a:r>
            <a:endParaRPr b="0" lang="en-US" sz="3200" strike="noStrike" u="none">
              <a:solidFill>
                <a:schemeClr val="dk1"/>
              </a:solidFill>
              <a:effectLst/>
              <a:uFillTx/>
              <a:latin typeface="Calibri"/>
            </a:endParaRPr>
          </a:p>
        </p:txBody>
      </p:sp>
      <p:sp>
        <p:nvSpPr>
          <p:cNvPr id="154" name="PlaceHolder 2"/>
          <p:cNvSpPr>
            <a:spLocks noGrp="1"/>
          </p:cNvSpPr>
          <p:nvPr>
            <p:ph type="body"/>
          </p:nvPr>
        </p:nvSpPr>
        <p:spPr>
          <a:xfrm>
            <a:off x="3887640" y="987480"/>
            <a:ext cx="4628880" cy="487332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3200" strike="noStrike" u="none">
                <a:solidFill>
                  <a:schemeClr val="dk1"/>
                </a:solidFill>
                <a:effectLst/>
                <a:uFillTx/>
                <a:latin typeface="Calibri"/>
              </a:rPr>
              <a:t>Click to edit the outline text format</a:t>
            </a:r>
            <a:endParaRPr b="0" lang="en-US" sz="3200" strike="noStrike" u="none">
              <a:solidFill>
                <a:schemeClr val="dk1"/>
              </a:solidFill>
              <a:effectLst/>
              <a:uFillTx/>
              <a:latin typeface="Calibri"/>
            </a:endParaRPr>
          </a:p>
          <a:p>
            <a:pPr lvl="1" marL="864000" indent="-324000">
              <a:lnSpc>
                <a:spcPct val="90000"/>
              </a:lnSpc>
              <a:spcBef>
                <a:spcPts val="1134"/>
              </a:spcBef>
              <a:buClr>
                <a:srgbClr val="000000"/>
              </a:buClr>
              <a:buSzPct val="75000"/>
              <a:buFont typeface="Symbol" charset="2"/>
              <a:buChar char=""/>
            </a:pPr>
            <a:r>
              <a:rPr b="0" lang="en-US" sz="3200" strike="noStrike" u="none">
                <a:solidFill>
                  <a:schemeClr val="dk1"/>
                </a:solidFill>
                <a:effectLst/>
                <a:uFillTx/>
                <a:latin typeface="Calibri"/>
              </a:rPr>
              <a:t>Second Outline Level</a:t>
            </a:r>
            <a:endParaRPr b="0" lang="en-US" sz="3200" strike="noStrike" u="none">
              <a:solidFill>
                <a:schemeClr val="dk1"/>
              </a:solidFill>
              <a:effectLst/>
              <a:uFillTx/>
              <a:latin typeface="Calibri"/>
            </a:endParaRPr>
          </a:p>
          <a:p>
            <a:pPr lvl="2" marL="1296000" indent="-288000">
              <a:lnSpc>
                <a:spcPct val="90000"/>
              </a:lnSpc>
              <a:spcBef>
                <a:spcPts val="850"/>
              </a:spcBef>
              <a:buClr>
                <a:srgbClr val="000000"/>
              </a:buClr>
              <a:buSzPct val="45000"/>
              <a:buFont typeface="Wingdings" charset="2"/>
              <a:buChar char=""/>
            </a:pPr>
            <a:r>
              <a:rPr b="0" lang="en-US" sz="3200" strike="noStrike" u="none">
                <a:solidFill>
                  <a:schemeClr val="dk1"/>
                </a:solidFill>
                <a:effectLst/>
                <a:uFillTx/>
                <a:latin typeface="Calibri"/>
              </a:rPr>
              <a:t>Third Outline Level</a:t>
            </a:r>
            <a:endParaRPr b="0" lang="en-US" sz="3200" strike="noStrike" u="none">
              <a:solidFill>
                <a:schemeClr val="dk1"/>
              </a:solidFill>
              <a:effectLst/>
              <a:uFillTx/>
              <a:latin typeface="Calibri"/>
            </a:endParaRPr>
          </a:p>
          <a:p>
            <a:pPr lvl="3" marL="1728000" indent="-216000">
              <a:lnSpc>
                <a:spcPct val="90000"/>
              </a:lnSpc>
              <a:spcBef>
                <a:spcPts val="567"/>
              </a:spcBef>
              <a:buClr>
                <a:srgbClr val="000000"/>
              </a:buClr>
              <a:buSzPct val="75000"/>
              <a:buFont typeface="Symbol" charset="2"/>
              <a:buChar char=""/>
            </a:pPr>
            <a:r>
              <a:rPr b="0" lang="en-US" sz="3200" strike="noStrike" u="none">
                <a:solidFill>
                  <a:schemeClr val="dk1"/>
                </a:solidFill>
                <a:effectLst/>
                <a:uFillTx/>
                <a:latin typeface="Calibri"/>
              </a:rPr>
              <a:t>Fourth Outline Level</a:t>
            </a:r>
            <a:endParaRPr b="0" lang="en-US" sz="3200" strike="noStrike" u="none">
              <a:solidFill>
                <a:schemeClr val="dk1"/>
              </a:solidFill>
              <a:effectLst/>
              <a:uFillTx/>
              <a:latin typeface="Calibri"/>
            </a:endParaRPr>
          </a:p>
          <a:p>
            <a:pPr lvl="4" marL="2160000" indent="-216000">
              <a:lnSpc>
                <a:spcPct val="90000"/>
              </a:lnSpc>
              <a:spcBef>
                <a:spcPts val="283"/>
              </a:spcBef>
              <a:buClr>
                <a:srgbClr val="000000"/>
              </a:buClr>
              <a:buSzPct val="45000"/>
              <a:buFont typeface="Wingdings" charset="2"/>
              <a:buChar char=""/>
            </a:pPr>
            <a:r>
              <a:rPr b="0" lang="en-US" sz="3200" strike="noStrike" u="none">
                <a:solidFill>
                  <a:schemeClr val="dk1"/>
                </a:solidFill>
                <a:effectLst/>
                <a:uFillTx/>
                <a:latin typeface="Calibri"/>
              </a:rPr>
              <a:t>Fifth Outline Level</a:t>
            </a:r>
            <a:endParaRPr b="0" lang="en-US" sz="3200" strike="noStrike" u="none">
              <a:solidFill>
                <a:schemeClr val="dk1"/>
              </a:solidFill>
              <a:effectLst/>
              <a:uFillTx/>
              <a:latin typeface="Calibri"/>
            </a:endParaRPr>
          </a:p>
          <a:p>
            <a:pPr lvl="5" marL="2592000" indent="-216000">
              <a:lnSpc>
                <a:spcPct val="90000"/>
              </a:lnSpc>
              <a:spcBef>
                <a:spcPts val="283"/>
              </a:spcBef>
              <a:buClr>
                <a:srgbClr val="000000"/>
              </a:buClr>
              <a:buSzPct val="45000"/>
              <a:buFont typeface="Wingdings" charset="2"/>
              <a:buChar char=""/>
            </a:pPr>
            <a:r>
              <a:rPr b="0" lang="en-US" sz="3200" strike="noStrike" u="none">
                <a:solidFill>
                  <a:schemeClr val="dk1"/>
                </a:solidFill>
                <a:effectLst/>
                <a:uFillTx/>
                <a:latin typeface="Calibri"/>
              </a:rPr>
              <a:t>Sixth Outline Level</a:t>
            </a:r>
            <a:endParaRPr b="0" lang="en-US" sz="3200" strike="noStrike" u="none">
              <a:solidFill>
                <a:schemeClr val="dk1"/>
              </a:solidFill>
              <a:effectLst/>
              <a:uFillTx/>
              <a:latin typeface="Calibri"/>
            </a:endParaRPr>
          </a:p>
          <a:p>
            <a:pPr lvl="6" marL="3024000" indent="-216000">
              <a:lnSpc>
                <a:spcPct val="90000"/>
              </a:lnSpc>
              <a:spcBef>
                <a:spcPts val="283"/>
              </a:spcBef>
              <a:buClr>
                <a:srgbClr val="000000"/>
              </a:buClr>
              <a:buSzPct val="45000"/>
              <a:buFont typeface="Wingdings" charset="2"/>
              <a:buChar char=""/>
            </a:pPr>
            <a:r>
              <a:rPr b="0" lang="en-US" sz="3200" strike="noStrike" u="none">
                <a:solidFill>
                  <a:schemeClr val="dk1"/>
                </a:solidFill>
                <a:effectLst/>
                <a:uFillTx/>
                <a:latin typeface="Calibri"/>
              </a:rPr>
              <a:t>Seventh Outline Level</a:t>
            </a:r>
            <a:endParaRPr b="0" lang="en-US" sz="3200" strike="noStrike" u="none">
              <a:solidFill>
                <a:schemeClr val="dk1"/>
              </a:solidFill>
              <a:effectLst/>
              <a:uFillTx/>
              <a:latin typeface="Calibri"/>
            </a:endParaRPr>
          </a:p>
        </p:txBody>
      </p:sp>
      <p:sp>
        <p:nvSpPr>
          <p:cNvPr id="155" name="PlaceHolder 3"/>
          <p:cNvSpPr>
            <a:spLocks noGrp="1"/>
          </p:cNvSpPr>
          <p:nvPr>
            <p:ph type="body"/>
          </p:nvPr>
        </p:nvSpPr>
        <p:spPr>
          <a:xfrm>
            <a:off x="630360" y="2057400"/>
            <a:ext cx="29491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effectLst/>
                <a:uFillTx/>
                <a:latin typeface="Calibri"/>
              </a:rPr>
              <a:t>Click to edit Master text styles</a:t>
            </a:r>
            <a:endParaRPr b="0" lang="en-US" sz="1600" strike="noStrike" u="none">
              <a:solidFill>
                <a:schemeClr val="dk1"/>
              </a:solidFill>
              <a:effectLst/>
              <a:uFillTx/>
              <a:latin typeface="Calibri"/>
            </a:endParaRPr>
          </a:p>
        </p:txBody>
      </p:sp>
      <p:sp>
        <p:nvSpPr>
          <p:cNvPr id="156" name="PlaceHolder 4"/>
          <p:cNvSpPr>
            <a:spLocks noGrp="1"/>
          </p:cNvSpPr>
          <p:nvPr>
            <p:ph type="dt" idx="63"/>
          </p:nvPr>
        </p:nvSpPr>
        <p:spPr>
          <a:xfrm>
            <a:off x="628560" y="6356520"/>
            <a:ext cx="2057040" cy="3646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157" name="PlaceHolder 5"/>
          <p:cNvSpPr>
            <a:spLocks noGrp="1"/>
          </p:cNvSpPr>
          <p:nvPr>
            <p:ph type="ftr" idx="64"/>
          </p:nvPr>
        </p:nvSpPr>
        <p:spPr>
          <a:xfrm>
            <a:off x="3029040" y="6356520"/>
            <a:ext cx="3085920" cy="364680"/>
          </a:xfrm>
          <a:prstGeom prst="rect">
            <a:avLst/>
          </a:prstGeom>
          <a:noFill/>
          <a:ln w="0">
            <a:noFill/>
          </a:ln>
        </p:spPr>
        <p:txBody>
          <a:bodyPr lIns="91440" rIns="91440" tIns="45720" bIns="45720" anchor="ctr">
            <a:noAutofit/>
          </a:bodyPr>
          <a:lstStyle>
            <a:lvl1pPr indent="0" algn="ctr" defTabSz="457200">
              <a:lnSpc>
                <a:spcPct val="100000"/>
              </a:lnSpc>
              <a:buNone/>
              <a:defRPr b="0" lang="en-US" sz="1200" strike="noStrike" u="none">
                <a:solidFill>
                  <a:schemeClr val="dk1">
                    <a:tint val="75000"/>
                  </a:schemeClr>
                </a:solidFill>
                <a:effectLst/>
                <a:uFillTx/>
                <a:latin typeface="Calibri"/>
              </a:defRPr>
            </a:lvl1pPr>
          </a:lstStyle>
          <a:p>
            <a:pPr indent="0" algn="ctr" defTabSz="457200">
              <a:lnSpc>
                <a:spcPct val="100000"/>
              </a:lnSpc>
              <a:buNone/>
            </a:pPr>
            <a:r>
              <a:rPr b="0" lang="en-US" sz="1200" strike="noStrike" u="none">
                <a:solidFill>
                  <a:schemeClr val="dk1">
                    <a:tint val="75000"/>
                  </a:schemeClr>
                </a:solidFill>
                <a:effectLst/>
                <a:uFillTx/>
                <a:latin typeface="Calibri"/>
              </a:rPr>
              <a:t>&lt;footer&gt;</a:t>
            </a:r>
            <a:endParaRPr b="0" lang="en-US" sz="1200" strike="noStrike" u="none">
              <a:solidFill>
                <a:srgbClr val="000000"/>
              </a:solidFill>
              <a:effectLst/>
              <a:uFillTx/>
              <a:latin typeface="Times New Roman"/>
            </a:endParaRPr>
          </a:p>
        </p:txBody>
      </p:sp>
      <p:sp>
        <p:nvSpPr>
          <p:cNvPr id="158" name="PlaceHolder 6"/>
          <p:cNvSpPr>
            <a:spLocks noGrp="1"/>
          </p:cNvSpPr>
          <p:nvPr>
            <p:ph type="sldNum" idx="65"/>
          </p:nvPr>
        </p:nvSpPr>
        <p:spPr>
          <a:xfrm>
            <a:off x="6458040" y="6356520"/>
            <a:ext cx="2057040" cy="364680"/>
          </a:xfrm>
          <a:prstGeom prst="rect">
            <a:avLst/>
          </a:prstGeom>
          <a:noFill/>
          <a:ln w="0">
            <a:noFill/>
          </a:ln>
        </p:spPr>
        <p:txBody>
          <a:bodyPr lIns="91440" rIns="91440" tIns="45720" bIns="45720" anchor="ctr">
            <a:noAutofit/>
          </a:bodyPr>
          <a:p>
            <a:pPr indent="0">
              <a:buNone/>
            </a:pPr>
            <a:endParaRPr b="0" lang="en-US" sz="1200" strike="noStrike" u="none">
              <a:solidFill>
                <a:srgbClr val="000000"/>
              </a:solidFill>
              <a:effectLst/>
              <a:uFillTx/>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bg>
      <p:bgPr>
        <a:solidFill>
          <a:srgbClr val="ffffff"/>
        </a:solidFill>
      </p:bgPr>
    </p:bg>
    <p:spTree>
      <p:nvGrpSpPr>
        <p:cNvPr id="1" name=""/>
        <p:cNvGrpSpPr/>
        <p:nvPr/>
      </p:nvGrpSpPr>
      <p:grpSpPr>
        <a:xfrm>
          <a:off x="0" y="0"/>
          <a:ext cx="0" cy="0"/>
          <a:chOff x="0" y="0"/>
          <a:chExt cx="0" cy="0"/>
        </a:xfrm>
      </p:grpSpPr>
      <p:sp>
        <p:nvSpPr>
          <p:cNvPr id="15" name="Rectangle 6" hidden="1"/>
          <p:cNvSpPr/>
          <p:nvPr/>
        </p:nvSpPr>
        <p:spPr>
          <a:xfrm>
            <a:off x="0" y="6400800"/>
            <a:ext cx="914364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6" name="Rectangle 8" hidden="1"/>
          <p:cNvSpPr/>
          <p:nvPr/>
        </p:nvSpPr>
        <p:spPr>
          <a:xfrm>
            <a:off x="0" y="6334200"/>
            <a:ext cx="914364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20880" bIns="20880" anchor="t">
            <a:noAutofit/>
          </a:bodyPr>
          <a:p>
            <a:endParaRPr b="0" lang="en-US" sz="1800" strike="noStrike" u="none">
              <a:solidFill>
                <a:srgbClr val="ffffff"/>
              </a:solidFill>
              <a:effectLst/>
              <a:uFillTx/>
              <a:latin typeface="Arial"/>
            </a:endParaRPr>
          </a:p>
        </p:txBody>
      </p:sp>
      <p:cxnSp>
        <p:nvCxnSpPr>
          <p:cNvPr id="17" name="Straight Connector 9"/>
          <p:cNvCxnSpPr/>
          <p:nvPr/>
        </p:nvCxnSpPr>
        <p:spPr>
          <a:xfrm>
            <a:off x="933840" y="1153800"/>
            <a:ext cx="7475760" cy="360"/>
          </a:xfrm>
          <a:prstGeom prst="straightConnector1">
            <a:avLst/>
          </a:prstGeom>
          <a:ln w="6350">
            <a:solidFill>
              <a:srgbClr val="000000">
                <a:lumMod val="50000"/>
                <a:lumOff val="50000"/>
              </a:srgbClr>
            </a:solidFill>
            <a:round/>
          </a:ln>
        </p:spPr>
      </p:cxnSp>
      <p:sp>
        <p:nvSpPr>
          <p:cNvPr id="18" name="Rectangle 6"/>
          <p:cNvSpPr/>
          <p:nvPr/>
        </p:nvSpPr>
        <p:spPr>
          <a:xfrm>
            <a:off x="2520" y="6400800"/>
            <a:ext cx="91411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19" name="Rectangle 7"/>
          <p:cNvSpPr/>
          <p:nvPr/>
        </p:nvSpPr>
        <p:spPr>
          <a:xfrm>
            <a:off x="0" y="6334200"/>
            <a:ext cx="91411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19080" bIns="19080" anchor="t">
            <a:noAutofit/>
          </a:bodyPr>
          <a:p>
            <a:endParaRPr b="0" lang="en-US" sz="1800" strike="noStrike" u="none">
              <a:solidFill>
                <a:srgbClr val="ffffff"/>
              </a:solidFill>
              <a:effectLst/>
              <a:uFillTx/>
              <a:latin typeface="Arial"/>
            </a:endParaRPr>
          </a:p>
        </p:txBody>
      </p:sp>
      <p:sp>
        <p:nvSpPr>
          <p:cNvPr id="20" name="PlaceHolder 1"/>
          <p:cNvSpPr>
            <a:spLocks noGrp="1"/>
          </p:cNvSpPr>
          <p:nvPr>
            <p:ph type="title"/>
          </p:nvPr>
        </p:nvSpPr>
        <p:spPr>
          <a:xfrm>
            <a:off x="6543720" y="414720"/>
            <a:ext cx="1971360" cy="5757120"/>
          </a:xfrm>
          <a:prstGeom prst="rect">
            <a:avLst/>
          </a:prstGeom>
          <a:noFill/>
          <a:ln w="0">
            <a:noFill/>
          </a:ln>
        </p:spPr>
        <p:txBody>
          <a:bodyPr lIns="91440" rIns="91440" tIns="45720" bIns="45720" anchor="t" vert="eaVert">
            <a:noAutofit/>
          </a:bodyPr>
          <a:p>
            <a:pPr indent="0" algn="ctr" defTabSz="914400">
              <a:lnSpc>
                <a:spcPct val="85000"/>
              </a:lnSpc>
              <a:buNone/>
            </a:pPr>
            <a:r>
              <a:rPr b="1" lang="en-US" sz="3600" spc="-51" strike="noStrike" u="none">
                <a:solidFill>
                  <a:srgbClr val="002060"/>
                </a:solidFill>
                <a:effectLst/>
                <a:uFillTx/>
                <a:latin typeface="Arial"/>
              </a:rPr>
              <a:t>Click to edit Master title style</a:t>
            </a:r>
            <a:endParaRPr b="0" lang="en-US" sz="3600" strike="noStrike" u="none">
              <a:solidFill>
                <a:schemeClr val="dk1"/>
              </a:solidFill>
              <a:effectLst/>
              <a:uFillTx/>
              <a:latin typeface="Calibri"/>
            </a:endParaRPr>
          </a:p>
        </p:txBody>
      </p:sp>
      <p:sp>
        <p:nvSpPr>
          <p:cNvPr id="21" name="PlaceHolder 2"/>
          <p:cNvSpPr>
            <a:spLocks noGrp="1"/>
          </p:cNvSpPr>
          <p:nvPr>
            <p:ph type="body"/>
          </p:nvPr>
        </p:nvSpPr>
        <p:spPr>
          <a:xfrm>
            <a:off x="628560" y="414720"/>
            <a:ext cx="5800320" cy="5757120"/>
          </a:xfrm>
          <a:prstGeom prst="rect">
            <a:avLst/>
          </a:prstGeom>
          <a:noFill/>
          <a:ln w="0">
            <a:noFill/>
          </a:ln>
        </p:spPr>
        <p:txBody>
          <a:bodyPr lIns="45720" rIns="45720" tIns="0" bIns="0" anchor="t" vert="eaVert">
            <a:noAutofit/>
          </a:bodyPr>
          <a:p>
            <a:pPr marL="91440" indent="-91440" defTabSz="914400">
              <a:lnSpc>
                <a:spcPct val="90000"/>
              </a:lnSpc>
              <a:spcBef>
                <a:spcPts val="1199"/>
              </a:spcBef>
              <a:spcAft>
                <a:spcPts val="201"/>
              </a:spcAft>
              <a:buClr>
                <a:srgbClr val="e48312"/>
              </a:buClr>
              <a:buFont typeface="Calibri"/>
              <a:buChar char=" "/>
            </a:pPr>
            <a:r>
              <a:rPr b="0" lang="en-US" sz="2800" strike="noStrike" u="none">
                <a:solidFill>
                  <a:schemeClr val="dk1">
                    <a:lumMod val="75000"/>
                    <a:lumOff val="25000"/>
                  </a:schemeClr>
                </a:solidFill>
                <a:effectLst/>
                <a:uFillTx/>
                <a:latin typeface="Arial"/>
              </a:rPr>
              <a:t>Click to edit Master text styles</a:t>
            </a:r>
            <a:endParaRPr b="0" lang="en-US" sz="28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Calibri"/>
              <a:buChar char="◦"/>
            </a:pPr>
            <a:r>
              <a:rPr b="0" lang="en-US" sz="2800" strike="noStrike" u="none">
                <a:solidFill>
                  <a:schemeClr val="dk1">
                    <a:lumMod val="75000"/>
                    <a:lumOff val="25000"/>
                  </a:schemeClr>
                </a:solidFill>
                <a:effectLst/>
                <a:uFillTx/>
                <a:latin typeface="Arial"/>
              </a:rPr>
              <a:t>Second level</a:t>
            </a:r>
            <a:endParaRPr b="0" lang="en-US" sz="2800" strike="noStrike" u="none">
              <a:solidFill>
                <a:schemeClr val="dk1">
                  <a:lumMod val="75000"/>
                  <a:lumOff val="25000"/>
                </a:schemeClr>
              </a:solidFill>
              <a:effectLst/>
              <a:uFillTx/>
              <a:latin typeface="Arial"/>
            </a:endParaRPr>
          </a:p>
          <a:p>
            <a:pPr lvl="2" marL="567000" indent="-182880" defTabSz="914400">
              <a:lnSpc>
                <a:spcPct val="90000"/>
              </a:lnSpc>
              <a:spcBef>
                <a:spcPts val="201"/>
              </a:spcBef>
              <a:spcAft>
                <a:spcPts val="400"/>
              </a:spcAft>
              <a:buClr>
                <a:srgbClr val="e48312"/>
              </a:buClr>
              <a:buFont typeface="Calibri"/>
              <a:buChar char="◦"/>
            </a:pPr>
            <a:r>
              <a:rPr b="0" lang="en-US" sz="2400" strike="noStrike" u="none">
                <a:solidFill>
                  <a:schemeClr val="dk1">
                    <a:lumMod val="75000"/>
                    <a:lumOff val="25000"/>
                  </a:schemeClr>
                </a:solidFill>
                <a:effectLst/>
                <a:uFillTx/>
                <a:latin typeface="Arial"/>
              </a:rPr>
              <a:t>Third level</a:t>
            </a:r>
            <a:endParaRPr b="0" lang="en-US" sz="2400" strike="noStrike" u="none">
              <a:solidFill>
                <a:schemeClr val="dk1">
                  <a:lumMod val="75000"/>
                  <a:lumOff val="25000"/>
                </a:schemeClr>
              </a:solidFill>
              <a:effectLst/>
              <a:uFillTx/>
              <a:latin typeface="Arial"/>
            </a:endParaRPr>
          </a:p>
          <a:p>
            <a:pPr lvl="3" marL="749880" indent="-182880" defTabSz="914400">
              <a:lnSpc>
                <a:spcPct val="90000"/>
              </a:lnSpc>
              <a:spcBef>
                <a:spcPts val="201"/>
              </a:spcBef>
              <a:spcAft>
                <a:spcPts val="400"/>
              </a:spcAft>
              <a:buClr>
                <a:srgbClr val="e48312"/>
              </a:buClr>
              <a:buFont typeface="Calibri"/>
              <a:buChar char="◦"/>
            </a:pPr>
            <a:r>
              <a:rPr b="0" lang="en-US" sz="2000" strike="noStrike" u="none">
                <a:solidFill>
                  <a:schemeClr val="dk1">
                    <a:lumMod val="75000"/>
                    <a:lumOff val="25000"/>
                  </a:schemeClr>
                </a:solidFill>
                <a:effectLst/>
                <a:uFillTx/>
                <a:latin typeface="Arial"/>
              </a:rPr>
              <a:t>Fourth level</a:t>
            </a:r>
            <a:endParaRPr b="0" lang="en-US" sz="2000" strike="noStrike" u="none">
              <a:solidFill>
                <a:schemeClr val="dk1">
                  <a:lumMod val="75000"/>
                  <a:lumOff val="25000"/>
                </a:schemeClr>
              </a:solidFill>
              <a:effectLst/>
              <a:uFillTx/>
              <a:latin typeface="Arial"/>
            </a:endParaRPr>
          </a:p>
          <a:p>
            <a:pPr lvl="4" marL="932760" indent="-182880" defTabSz="914400">
              <a:lnSpc>
                <a:spcPct val="90000"/>
              </a:lnSpc>
              <a:spcBef>
                <a:spcPts val="201"/>
              </a:spcBef>
              <a:spcAft>
                <a:spcPts val="400"/>
              </a:spcAft>
              <a:buClr>
                <a:srgbClr val="e48312"/>
              </a:buClr>
              <a:buFont typeface="Calibri"/>
              <a:buChar char="◦"/>
            </a:pPr>
            <a:r>
              <a:rPr b="0" lang="en-US" sz="1800" strike="noStrike" u="none">
                <a:solidFill>
                  <a:schemeClr val="dk1">
                    <a:lumMod val="75000"/>
                    <a:lumOff val="25000"/>
                  </a:schemeClr>
                </a:solidFill>
                <a:effectLst/>
                <a:uFillTx/>
                <a:latin typeface="Arial"/>
              </a:rPr>
              <a:t>Fifth level</a:t>
            </a:r>
            <a:endParaRPr b="0" lang="en-US" sz="1800" strike="noStrike" u="none">
              <a:solidFill>
                <a:schemeClr val="dk1">
                  <a:lumMod val="75000"/>
                  <a:lumOff val="25000"/>
                </a:schemeClr>
              </a:solidFill>
              <a:effectLst/>
              <a:uFillTx/>
              <a:latin typeface="Arial"/>
            </a:endParaRPr>
          </a:p>
        </p:txBody>
      </p:sp>
      <p:sp>
        <p:nvSpPr>
          <p:cNvPr id="22" name="PlaceHolder 3"/>
          <p:cNvSpPr>
            <a:spLocks noGrp="1"/>
          </p:cNvSpPr>
          <p:nvPr>
            <p:ph type="dt" idx="6"/>
          </p:nvPr>
        </p:nvSpPr>
        <p:spPr>
          <a:xfrm>
            <a:off x="822960" y="6459840"/>
            <a:ext cx="1854000" cy="3646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23" name="PlaceHolder 4"/>
          <p:cNvSpPr>
            <a:spLocks noGrp="1"/>
          </p:cNvSpPr>
          <p:nvPr>
            <p:ph type="ftr" idx="7"/>
          </p:nvPr>
        </p:nvSpPr>
        <p:spPr>
          <a:xfrm>
            <a:off x="2764800" y="6459840"/>
            <a:ext cx="3616920" cy="364680"/>
          </a:xfrm>
          <a:prstGeom prst="rect">
            <a:avLst/>
          </a:prstGeom>
          <a:noFill/>
          <a:ln w="0">
            <a:noFill/>
          </a:ln>
        </p:spPr>
        <p:txBody>
          <a:bodyPr lIns="91440" rIns="91440" tIns="45720" bIns="45720" anchor="ctr">
            <a:noAutofit/>
          </a:bodyPr>
          <a:lstStyle>
            <a:lvl1pPr indent="0" algn="ctr" defTabSz="457200">
              <a:lnSpc>
                <a:spcPct val="100000"/>
              </a:lnSpc>
              <a:buNone/>
              <a:defRPr b="0" lang="en-US" sz="900" strike="noStrike" u="none" cap="all">
                <a:solidFill>
                  <a:srgbClr val="ffffff"/>
                </a:solidFill>
                <a:effectLst/>
                <a:uFillTx/>
                <a:latin typeface="Calibri"/>
              </a:defRPr>
            </a:lvl1pPr>
          </a:lstStyle>
          <a:p>
            <a:pPr indent="0" algn="ctr" defTabSz="457200">
              <a:lnSpc>
                <a:spcPct val="100000"/>
              </a:lnSpc>
              <a:buNone/>
            </a:pPr>
            <a:r>
              <a:rPr b="0" lang="en-US" sz="900" strike="noStrike" u="none" cap="all">
                <a:solidFill>
                  <a:srgbClr val="ffffff"/>
                </a:solidFill>
                <a:effectLst/>
                <a:uFillTx/>
                <a:latin typeface="Calibri"/>
              </a:rPr>
              <a:t>&lt;footer&gt;</a:t>
            </a:r>
            <a:endParaRPr b="0" lang="en-US" sz="900" strike="noStrike" u="none">
              <a:solidFill>
                <a:srgbClr val="000000"/>
              </a:solidFill>
              <a:effectLst/>
              <a:uFillTx/>
              <a:latin typeface="Times New Roman"/>
            </a:endParaRPr>
          </a:p>
        </p:txBody>
      </p:sp>
      <p:sp>
        <p:nvSpPr>
          <p:cNvPr id="24" name="PlaceHolder 5"/>
          <p:cNvSpPr>
            <a:spLocks noGrp="1"/>
          </p:cNvSpPr>
          <p:nvPr>
            <p:ph type="sldNum" idx="8"/>
          </p:nvPr>
        </p:nvSpPr>
        <p:spPr>
          <a:xfrm>
            <a:off x="7425360" y="6459840"/>
            <a:ext cx="983520" cy="364680"/>
          </a:xfrm>
          <a:prstGeom prst="rect">
            <a:avLst/>
          </a:prstGeom>
          <a:noFill/>
          <a:ln w="0">
            <a:noFill/>
          </a:ln>
        </p:spPr>
        <p:txBody>
          <a:bodyPr lIns="91440" rIns="91440" tIns="45720" bIns="45720" anchor="ctr">
            <a:noAutofit/>
          </a:bodyPr>
          <a:p>
            <a:pPr indent="0">
              <a:buNone/>
            </a:pPr>
            <a:endParaRPr b="0" lang="en-US" sz="1050" strike="noStrike" u="none">
              <a:solidFill>
                <a:srgbClr val="000000"/>
              </a:solidFill>
              <a:effectLst/>
              <a:uFillTx/>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bg>
      <p:bgPr>
        <a:solidFill>
          <a:srgbClr val="ffffff"/>
        </a:solidFill>
      </p:bgPr>
    </p:bg>
    <p:spTree>
      <p:nvGrpSpPr>
        <p:cNvPr id="1" name=""/>
        <p:cNvGrpSpPr/>
        <p:nvPr/>
      </p:nvGrpSpPr>
      <p:grpSpPr>
        <a:xfrm>
          <a:off x="0" y="0"/>
          <a:ext cx="0" cy="0"/>
          <a:chOff x="0" y="0"/>
          <a:chExt cx="0" cy="0"/>
        </a:xfrm>
      </p:grpSpPr>
      <p:sp>
        <p:nvSpPr>
          <p:cNvPr id="25" name="Rectangle 6" hidden="1"/>
          <p:cNvSpPr/>
          <p:nvPr/>
        </p:nvSpPr>
        <p:spPr>
          <a:xfrm>
            <a:off x="0" y="6400800"/>
            <a:ext cx="914364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26" name="Rectangle 8" hidden="1"/>
          <p:cNvSpPr/>
          <p:nvPr/>
        </p:nvSpPr>
        <p:spPr>
          <a:xfrm>
            <a:off x="0" y="6334200"/>
            <a:ext cx="914364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20880" bIns="20880" anchor="t">
            <a:noAutofit/>
          </a:bodyPr>
          <a:p>
            <a:endParaRPr b="0" lang="en-US" sz="1800" strike="noStrike" u="none">
              <a:solidFill>
                <a:srgbClr val="ffffff"/>
              </a:solidFill>
              <a:effectLst/>
              <a:uFillTx/>
              <a:latin typeface="Arial"/>
            </a:endParaRPr>
          </a:p>
        </p:txBody>
      </p:sp>
      <p:cxnSp>
        <p:nvCxnSpPr>
          <p:cNvPr id="27" name="Straight Connector 9"/>
          <p:cNvCxnSpPr/>
          <p:nvPr/>
        </p:nvCxnSpPr>
        <p:spPr>
          <a:xfrm>
            <a:off x="933840" y="1153800"/>
            <a:ext cx="7475760" cy="360"/>
          </a:xfrm>
          <a:prstGeom prst="straightConnector1">
            <a:avLst/>
          </a:prstGeom>
          <a:ln w="6350">
            <a:solidFill>
              <a:srgbClr val="000000">
                <a:lumMod val="50000"/>
                <a:lumOff val="50000"/>
              </a:srgbClr>
            </a:solidFill>
            <a:round/>
          </a:ln>
        </p:spPr>
      </p:cxnSp>
      <p:sp>
        <p:nvSpPr>
          <p:cNvPr id="28" name="PlaceHolder 1"/>
          <p:cNvSpPr>
            <a:spLocks noGrp="1"/>
          </p:cNvSpPr>
          <p:nvPr>
            <p:ph type="title"/>
          </p:nvPr>
        </p:nvSpPr>
        <p:spPr>
          <a:xfrm>
            <a:off x="586080" y="286560"/>
            <a:ext cx="7936200" cy="840600"/>
          </a:xfrm>
          <a:prstGeom prst="rect">
            <a:avLst/>
          </a:prstGeom>
          <a:noFill/>
          <a:ln w="0">
            <a:noFill/>
          </a:ln>
        </p:spPr>
        <p:txBody>
          <a:bodyPr lIns="91440" rIns="91440" tIns="45720" bIns="45720" anchor="t">
            <a:noAutofit/>
          </a:bodyPr>
          <a:p>
            <a:pPr indent="0" algn="ctr" defTabSz="914400">
              <a:lnSpc>
                <a:spcPct val="85000"/>
              </a:lnSpc>
              <a:buNone/>
            </a:pPr>
            <a:r>
              <a:rPr b="1" lang="en-US" sz="3600" spc="-51" strike="noStrike" u="none">
                <a:solidFill>
                  <a:srgbClr val="002060"/>
                </a:solidFill>
                <a:effectLst/>
                <a:uFillTx/>
                <a:latin typeface="Arial"/>
              </a:rPr>
              <a:t>Click to edit Master title style</a:t>
            </a:r>
            <a:endParaRPr b="0" lang="en-US" sz="3600" strike="noStrike" u="none">
              <a:solidFill>
                <a:schemeClr val="dk1"/>
              </a:solidFill>
              <a:effectLst/>
              <a:uFillTx/>
              <a:latin typeface="Calibri"/>
            </a:endParaRPr>
          </a:p>
        </p:txBody>
      </p:sp>
      <p:sp>
        <p:nvSpPr>
          <p:cNvPr id="29" name="PlaceHolder 2"/>
          <p:cNvSpPr>
            <a:spLocks noGrp="1"/>
          </p:cNvSpPr>
          <p:nvPr>
            <p:ph type="body"/>
          </p:nvPr>
        </p:nvSpPr>
        <p:spPr>
          <a:xfrm>
            <a:off x="586080" y="1127520"/>
            <a:ext cx="7936200" cy="5068800"/>
          </a:xfrm>
          <a:prstGeom prst="rect">
            <a:avLst/>
          </a:prstGeom>
          <a:noFill/>
          <a:ln w="0">
            <a:noFill/>
          </a:ln>
        </p:spPr>
        <p:txBody>
          <a:bodyPr lIns="0" rIns="0" tIns="45720" bIns="45720" anchor="t">
            <a:noAutofit/>
          </a:bodyPr>
          <a:p>
            <a:pPr marL="91440" indent="-91440" defTabSz="914400">
              <a:lnSpc>
                <a:spcPct val="90000"/>
              </a:lnSpc>
              <a:spcBef>
                <a:spcPts val="1199"/>
              </a:spcBef>
              <a:spcAft>
                <a:spcPts val="201"/>
              </a:spcAft>
              <a:buClr>
                <a:srgbClr val="e48312"/>
              </a:buClr>
              <a:buFont typeface="Calibri"/>
              <a:buChar char=" "/>
            </a:pPr>
            <a:r>
              <a:rPr b="0" lang="en-US" sz="2800" strike="noStrike" u="none">
                <a:solidFill>
                  <a:schemeClr val="dk1">
                    <a:lumMod val="75000"/>
                    <a:lumOff val="25000"/>
                  </a:schemeClr>
                </a:solidFill>
                <a:effectLst/>
                <a:uFillTx/>
                <a:latin typeface="Arial"/>
              </a:rPr>
              <a:t>Click to edit Master text styles</a:t>
            </a:r>
            <a:endParaRPr b="0" lang="en-US" sz="28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Calibri"/>
              <a:buChar char="◦"/>
            </a:pPr>
            <a:r>
              <a:rPr b="0" lang="en-US" sz="2800" strike="noStrike" u="none">
                <a:solidFill>
                  <a:schemeClr val="dk1">
                    <a:lumMod val="75000"/>
                    <a:lumOff val="25000"/>
                  </a:schemeClr>
                </a:solidFill>
                <a:effectLst/>
                <a:uFillTx/>
                <a:latin typeface="Arial"/>
              </a:rPr>
              <a:t>Second level</a:t>
            </a:r>
            <a:endParaRPr b="0" lang="en-US" sz="2800" strike="noStrike" u="none">
              <a:solidFill>
                <a:schemeClr val="dk1">
                  <a:lumMod val="75000"/>
                  <a:lumOff val="25000"/>
                </a:schemeClr>
              </a:solidFill>
              <a:effectLst/>
              <a:uFillTx/>
              <a:latin typeface="Arial"/>
            </a:endParaRPr>
          </a:p>
          <a:p>
            <a:pPr lvl="2" marL="567000" indent="-182880" defTabSz="914400">
              <a:lnSpc>
                <a:spcPct val="90000"/>
              </a:lnSpc>
              <a:spcBef>
                <a:spcPts val="201"/>
              </a:spcBef>
              <a:spcAft>
                <a:spcPts val="400"/>
              </a:spcAft>
              <a:buClr>
                <a:srgbClr val="e48312"/>
              </a:buClr>
              <a:buFont typeface="Calibri"/>
              <a:buChar char="◦"/>
            </a:pPr>
            <a:r>
              <a:rPr b="0" lang="en-US" sz="2400" strike="noStrike" u="none">
                <a:solidFill>
                  <a:schemeClr val="dk1">
                    <a:lumMod val="75000"/>
                    <a:lumOff val="25000"/>
                  </a:schemeClr>
                </a:solidFill>
                <a:effectLst/>
                <a:uFillTx/>
                <a:latin typeface="Arial"/>
              </a:rPr>
              <a:t>Third level</a:t>
            </a:r>
            <a:endParaRPr b="0" lang="en-US" sz="2400" strike="noStrike" u="none">
              <a:solidFill>
                <a:schemeClr val="dk1">
                  <a:lumMod val="75000"/>
                  <a:lumOff val="25000"/>
                </a:schemeClr>
              </a:solidFill>
              <a:effectLst/>
              <a:uFillTx/>
              <a:latin typeface="Arial"/>
            </a:endParaRPr>
          </a:p>
          <a:p>
            <a:pPr lvl="3" marL="749880" indent="-182880" defTabSz="914400">
              <a:lnSpc>
                <a:spcPct val="90000"/>
              </a:lnSpc>
              <a:spcBef>
                <a:spcPts val="201"/>
              </a:spcBef>
              <a:spcAft>
                <a:spcPts val="400"/>
              </a:spcAft>
              <a:buClr>
                <a:srgbClr val="e48312"/>
              </a:buClr>
              <a:buFont typeface="Calibri"/>
              <a:buChar char="◦"/>
            </a:pPr>
            <a:r>
              <a:rPr b="0" lang="en-US" sz="2000" strike="noStrike" u="none">
                <a:solidFill>
                  <a:schemeClr val="dk1">
                    <a:lumMod val="75000"/>
                    <a:lumOff val="25000"/>
                  </a:schemeClr>
                </a:solidFill>
                <a:effectLst/>
                <a:uFillTx/>
                <a:latin typeface="Arial"/>
              </a:rPr>
              <a:t>Fourth level</a:t>
            </a:r>
            <a:endParaRPr b="0" lang="en-US" sz="2000" strike="noStrike" u="none">
              <a:solidFill>
                <a:schemeClr val="dk1">
                  <a:lumMod val="75000"/>
                  <a:lumOff val="25000"/>
                </a:schemeClr>
              </a:solidFill>
              <a:effectLst/>
              <a:uFillTx/>
              <a:latin typeface="Arial"/>
            </a:endParaRPr>
          </a:p>
          <a:p>
            <a:pPr lvl="4" marL="932760" indent="-182880" defTabSz="914400">
              <a:lnSpc>
                <a:spcPct val="90000"/>
              </a:lnSpc>
              <a:spcBef>
                <a:spcPts val="201"/>
              </a:spcBef>
              <a:spcAft>
                <a:spcPts val="400"/>
              </a:spcAft>
              <a:buClr>
                <a:srgbClr val="e48312"/>
              </a:buClr>
              <a:buFont typeface="Calibri"/>
              <a:buChar char="◦"/>
            </a:pPr>
            <a:r>
              <a:rPr b="0" lang="en-US" sz="1800" strike="noStrike" u="none">
                <a:solidFill>
                  <a:schemeClr val="dk1">
                    <a:lumMod val="75000"/>
                    <a:lumOff val="25000"/>
                  </a:schemeClr>
                </a:solidFill>
                <a:effectLst/>
                <a:uFillTx/>
                <a:latin typeface="Arial"/>
              </a:rPr>
              <a:t>Fifth level</a:t>
            </a:r>
            <a:endParaRPr b="0" lang="en-US" sz="1800" strike="noStrike" u="none">
              <a:solidFill>
                <a:schemeClr val="dk1">
                  <a:lumMod val="75000"/>
                  <a:lumOff val="25000"/>
                </a:schemeClr>
              </a:solidFill>
              <a:effectLst/>
              <a:uFillTx/>
              <a:latin typeface="Arial"/>
            </a:endParaRPr>
          </a:p>
        </p:txBody>
      </p:sp>
      <p:sp>
        <p:nvSpPr>
          <p:cNvPr id="30" name="PlaceHolder 3"/>
          <p:cNvSpPr>
            <a:spLocks noGrp="1"/>
          </p:cNvSpPr>
          <p:nvPr>
            <p:ph type="dt" idx="9"/>
          </p:nvPr>
        </p:nvSpPr>
        <p:spPr>
          <a:xfrm>
            <a:off x="822960" y="6459840"/>
            <a:ext cx="1854000" cy="3646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31" name="PlaceHolder 4"/>
          <p:cNvSpPr>
            <a:spLocks noGrp="1"/>
          </p:cNvSpPr>
          <p:nvPr>
            <p:ph type="ftr" idx="10"/>
          </p:nvPr>
        </p:nvSpPr>
        <p:spPr>
          <a:xfrm>
            <a:off x="2764800" y="6459840"/>
            <a:ext cx="3616920" cy="364680"/>
          </a:xfrm>
          <a:prstGeom prst="rect">
            <a:avLst/>
          </a:prstGeom>
          <a:noFill/>
          <a:ln w="0">
            <a:noFill/>
          </a:ln>
        </p:spPr>
        <p:txBody>
          <a:bodyPr lIns="91440" rIns="91440" tIns="45720" bIns="45720" anchor="ctr">
            <a:noAutofit/>
          </a:bodyPr>
          <a:lstStyle>
            <a:lvl1pPr indent="0" algn="ctr" defTabSz="457200">
              <a:lnSpc>
                <a:spcPct val="100000"/>
              </a:lnSpc>
              <a:buNone/>
              <a:defRPr b="0" lang="en-US" sz="900" strike="noStrike" u="none" cap="all">
                <a:solidFill>
                  <a:srgbClr val="ffffff"/>
                </a:solidFill>
                <a:effectLst/>
                <a:uFillTx/>
                <a:latin typeface="Calibri"/>
              </a:defRPr>
            </a:lvl1pPr>
          </a:lstStyle>
          <a:p>
            <a:pPr indent="0" algn="ctr" defTabSz="457200">
              <a:lnSpc>
                <a:spcPct val="100000"/>
              </a:lnSpc>
              <a:buNone/>
            </a:pPr>
            <a:r>
              <a:rPr b="0" lang="en-US" sz="900" strike="noStrike" u="none" cap="all">
                <a:solidFill>
                  <a:srgbClr val="ffffff"/>
                </a:solidFill>
                <a:effectLst/>
                <a:uFillTx/>
                <a:latin typeface="Calibri"/>
              </a:rPr>
              <a:t>&lt;footer&gt;</a:t>
            </a:r>
            <a:endParaRPr b="0" lang="en-US" sz="900" strike="noStrike" u="none">
              <a:solidFill>
                <a:srgbClr val="000000"/>
              </a:solidFill>
              <a:effectLst/>
              <a:uFillTx/>
              <a:latin typeface="Times New Roman"/>
            </a:endParaRPr>
          </a:p>
        </p:txBody>
      </p:sp>
      <p:sp>
        <p:nvSpPr>
          <p:cNvPr id="32" name="PlaceHolder 5"/>
          <p:cNvSpPr>
            <a:spLocks noGrp="1"/>
          </p:cNvSpPr>
          <p:nvPr>
            <p:ph type="sldNum" idx="11"/>
          </p:nvPr>
        </p:nvSpPr>
        <p:spPr>
          <a:xfrm>
            <a:off x="7425360" y="6459840"/>
            <a:ext cx="983520" cy="364680"/>
          </a:xfrm>
          <a:prstGeom prst="rect">
            <a:avLst/>
          </a:prstGeom>
          <a:noFill/>
          <a:ln w="0">
            <a:noFill/>
          </a:ln>
        </p:spPr>
        <p:txBody>
          <a:bodyPr lIns="91440" rIns="91440" tIns="45720" bIns="45720" anchor="ctr">
            <a:noAutofit/>
          </a:bodyPr>
          <a:p>
            <a:pPr indent="0">
              <a:buNone/>
            </a:pPr>
            <a:endParaRPr b="0" lang="en-US" sz="1050" strike="noStrike" u="none">
              <a:solidFill>
                <a:srgbClr val="000000"/>
              </a:solidFill>
              <a:effectLst/>
              <a:uFillTx/>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bg>
      <p:bgPr>
        <a:solidFill>
          <a:srgbClr val="ffffff"/>
        </a:solidFill>
      </p:bgPr>
    </p:bg>
    <p:spTree>
      <p:nvGrpSpPr>
        <p:cNvPr id="1" name=""/>
        <p:cNvGrpSpPr/>
        <p:nvPr/>
      </p:nvGrpSpPr>
      <p:grpSpPr>
        <a:xfrm>
          <a:off x="0" y="0"/>
          <a:ext cx="0" cy="0"/>
          <a:chOff x="0" y="0"/>
          <a:chExt cx="0" cy="0"/>
        </a:xfrm>
      </p:grpSpPr>
      <p:sp>
        <p:nvSpPr>
          <p:cNvPr id="33" name="Rectangle 6" hidden="1"/>
          <p:cNvSpPr/>
          <p:nvPr/>
        </p:nvSpPr>
        <p:spPr>
          <a:xfrm>
            <a:off x="0" y="6400800"/>
            <a:ext cx="914364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4" name="Rectangle 8" hidden="1"/>
          <p:cNvSpPr/>
          <p:nvPr/>
        </p:nvSpPr>
        <p:spPr>
          <a:xfrm>
            <a:off x="0" y="6334200"/>
            <a:ext cx="914364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20880" bIns="20880" anchor="t">
            <a:noAutofit/>
          </a:bodyPr>
          <a:p>
            <a:endParaRPr b="0" lang="en-US" sz="1800" strike="noStrike" u="none">
              <a:solidFill>
                <a:srgbClr val="ffffff"/>
              </a:solidFill>
              <a:effectLst/>
              <a:uFillTx/>
              <a:latin typeface="Arial"/>
            </a:endParaRPr>
          </a:p>
        </p:txBody>
      </p:sp>
      <p:cxnSp>
        <p:nvCxnSpPr>
          <p:cNvPr id="35" name="Straight Connector 9"/>
          <p:cNvCxnSpPr/>
          <p:nvPr/>
        </p:nvCxnSpPr>
        <p:spPr>
          <a:xfrm>
            <a:off x="933840" y="1153800"/>
            <a:ext cx="7475760" cy="360"/>
          </a:xfrm>
          <a:prstGeom prst="straightConnector1">
            <a:avLst/>
          </a:prstGeom>
          <a:ln w="6350">
            <a:solidFill>
              <a:srgbClr val="000000">
                <a:lumMod val="50000"/>
                <a:lumOff val="50000"/>
              </a:srgbClr>
            </a:solidFill>
            <a:round/>
          </a:ln>
        </p:spPr>
      </p:cxnSp>
      <p:sp>
        <p:nvSpPr>
          <p:cNvPr id="36" name="Rectangle 6"/>
          <p:cNvSpPr/>
          <p:nvPr/>
        </p:nvSpPr>
        <p:spPr>
          <a:xfrm>
            <a:off x="2520" y="6400800"/>
            <a:ext cx="91411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37" name="Rectangle 7"/>
          <p:cNvSpPr/>
          <p:nvPr/>
        </p:nvSpPr>
        <p:spPr>
          <a:xfrm>
            <a:off x="0" y="6334200"/>
            <a:ext cx="91411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19080" bIns="19080" anchor="t">
            <a:noAutofit/>
          </a:bodyPr>
          <a:p>
            <a:endParaRPr b="0" lang="en-US" sz="1800" strike="noStrike" u="none">
              <a:solidFill>
                <a:srgbClr val="ffffff"/>
              </a:solidFill>
              <a:effectLst/>
              <a:uFillTx/>
              <a:latin typeface="Arial"/>
            </a:endParaRPr>
          </a:p>
        </p:txBody>
      </p:sp>
      <p:sp>
        <p:nvSpPr>
          <p:cNvPr id="38" name="PlaceHolder 1"/>
          <p:cNvSpPr>
            <a:spLocks noGrp="1"/>
          </p:cNvSpPr>
          <p:nvPr>
            <p:ph type="title"/>
          </p:nvPr>
        </p:nvSpPr>
        <p:spPr>
          <a:xfrm>
            <a:off x="822960" y="758880"/>
            <a:ext cx="7543440" cy="3565800"/>
          </a:xfrm>
          <a:prstGeom prst="rect">
            <a:avLst/>
          </a:prstGeom>
          <a:noFill/>
          <a:ln w="0">
            <a:noFill/>
          </a:ln>
        </p:spPr>
        <p:txBody>
          <a:bodyPr lIns="91440" rIns="91440" tIns="45720" bIns="45720" anchor="b">
            <a:normAutofit/>
          </a:bodyPr>
          <a:p>
            <a:pPr indent="0" algn="ctr" defTabSz="914400">
              <a:lnSpc>
                <a:spcPct val="85000"/>
              </a:lnSpc>
              <a:buNone/>
            </a:pPr>
            <a:r>
              <a:rPr b="0" lang="en-US" sz="8000" spc="-51" strike="noStrike" u="none">
                <a:solidFill>
                  <a:schemeClr val="dk1">
                    <a:lumMod val="85000"/>
                    <a:lumOff val="15000"/>
                  </a:schemeClr>
                </a:solidFill>
                <a:effectLst/>
                <a:uFillTx/>
                <a:latin typeface="Arial"/>
              </a:rPr>
              <a:t>Click to edit Master title style</a:t>
            </a:r>
            <a:endParaRPr b="0" lang="en-US" sz="8000" strike="noStrike" u="none">
              <a:solidFill>
                <a:schemeClr val="dk1"/>
              </a:solidFill>
              <a:effectLst/>
              <a:uFillTx/>
              <a:latin typeface="Calibri"/>
            </a:endParaRPr>
          </a:p>
        </p:txBody>
      </p:sp>
      <p:sp>
        <p:nvSpPr>
          <p:cNvPr id="39" name="PlaceHolder 2"/>
          <p:cNvSpPr>
            <a:spLocks noGrp="1"/>
          </p:cNvSpPr>
          <p:nvPr>
            <p:ph type="body"/>
          </p:nvPr>
        </p:nvSpPr>
        <p:spPr>
          <a:xfrm>
            <a:off x="822960" y="4453200"/>
            <a:ext cx="7543440" cy="1142640"/>
          </a:xfrm>
          <a:prstGeom prst="rect">
            <a:avLst/>
          </a:prstGeom>
          <a:noFill/>
          <a:ln w="0">
            <a:noFill/>
          </a:ln>
        </p:spPr>
        <p:txBody>
          <a:bodyPr lIns="91440" rIns="91440" tIns="45720" bIns="45720" anchor="t">
            <a:normAutofit/>
          </a:bodyPr>
          <a:p>
            <a:pPr indent="0" defTabSz="914400">
              <a:lnSpc>
                <a:spcPct val="90000"/>
              </a:lnSpc>
              <a:spcBef>
                <a:spcPts val="1199"/>
              </a:spcBef>
              <a:spcAft>
                <a:spcPts val="201"/>
              </a:spcAft>
              <a:buNone/>
              <a:tabLst>
                <a:tab algn="l" pos="0"/>
              </a:tabLst>
            </a:pPr>
            <a:r>
              <a:rPr b="0" lang="en-US" sz="2400" spc="201" strike="noStrike" u="none" cap="all">
                <a:solidFill>
                  <a:schemeClr val="dk2"/>
                </a:solidFill>
                <a:effectLst/>
                <a:uFillTx/>
                <a:latin typeface="Calibri Light"/>
              </a:rPr>
              <a:t>Click to edit Master text styles</a:t>
            </a:r>
            <a:endParaRPr b="0" lang="en-US" sz="2400" strike="noStrike" u="none">
              <a:solidFill>
                <a:schemeClr val="dk1">
                  <a:lumMod val="75000"/>
                  <a:lumOff val="25000"/>
                </a:schemeClr>
              </a:solidFill>
              <a:effectLst/>
              <a:uFillTx/>
              <a:latin typeface="Arial"/>
            </a:endParaRPr>
          </a:p>
        </p:txBody>
      </p:sp>
      <p:sp>
        <p:nvSpPr>
          <p:cNvPr id="40" name="PlaceHolder 3"/>
          <p:cNvSpPr>
            <a:spLocks noGrp="1"/>
          </p:cNvSpPr>
          <p:nvPr>
            <p:ph type="dt" idx="12"/>
          </p:nvPr>
        </p:nvSpPr>
        <p:spPr>
          <a:xfrm>
            <a:off x="822960" y="6459840"/>
            <a:ext cx="1854000" cy="3646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41" name="PlaceHolder 4"/>
          <p:cNvSpPr>
            <a:spLocks noGrp="1"/>
          </p:cNvSpPr>
          <p:nvPr>
            <p:ph type="ftr" idx="13"/>
          </p:nvPr>
        </p:nvSpPr>
        <p:spPr>
          <a:xfrm>
            <a:off x="2764800" y="6459840"/>
            <a:ext cx="3616920" cy="364680"/>
          </a:xfrm>
          <a:prstGeom prst="rect">
            <a:avLst/>
          </a:prstGeom>
          <a:noFill/>
          <a:ln w="0">
            <a:noFill/>
          </a:ln>
        </p:spPr>
        <p:txBody>
          <a:bodyPr lIns="91440" rIns="91440" tIns="45720" bIns="45720" anchor="ctr">
            <a:noAutofit/>
          </a:bodyPr>
          <a:lstStyle>
            <a:lvl1pPr indent="0" algn="ctr" defTabSz="457200">
              <a:lnSpc>
                <a:spcPct val="100000"/>
              </a:lnSpc>
              <a:buNone/>
              <a:defRPr b="0" lang="en-US" sz="900" strike="noStrike" u="none" cap="all">
                <a:solidFill>
                  <a:srgbClr val="ffffff"/>
                </a:solidFill>
                <a:effectLst/>
                <a:uFillTx/>
                <a:latin typeface="Calibri"/>
              </a:defRPr>
            </a:lvl1pPr>
          </a:lstStyle>
          <a:p>
            <a:pPr indent="0" algn="ctr" defTabSz="457200">
              <a:lnSpc>
                <a:spcPct val="100000"/>
              </a:lnSpc>
              <a:buNone/>
            </a:pPr>
            <a:r>
              <a:rPr b="0" lang="en-US" sz="900" strike="noStrike" u="none" cap="all">
                <a:solidFill>
                  <a:srgbClr val="ffffff"/>
                </a:solidFill>
                <a:effectLst/>
                <a:uFillTx/>
                <a:latin typeface="Calibri"/>
              </a:rPr>
              <a:t>&lt;footer&gt;</a:t>
            </a:r>
            <a:endParaRPr b="0" lang="en-US" sz="900" strike="noStrike" u="none">
              <a:solidFill>
                <a:srgbClr val="000000"/>
              </a:solidFill>
              <a:effectLst/>
              <a:uFillTx/>
              <a:latin typeface="Times New Roman"/>
            </a:endParaRPr>
          </a:p>
        </p:txBody>
      </p:sp>
      <p:sp>
        <p:nvSpPr>
          <p:cNvPr id="42" name="PlaceHolder 5"/>
          <p:cNvSpPr>
            <a:spLocks noGrp="1"/>
          </p:cNvSpPr>
          <p:nvPr>
            <p:ph type="sldNum" idx="14"/>
          </p:nvPr>
        </p:nvSpPr>
        <p:spPr>
          <a:xfrm>
            <a:off x="7425360" y="6459840"/>
            <a:ext cx="983520" cy="364680"/>
          </a:xfrm>
          <a:prstGeom prst="rect">
            <a:avLst/>
          </a:prstGeom>
          <a:noFill/>
          <a:ln w="0">
            <a:noFill/>
          </a:ln>
        </p:spPr>
        <p:txBody>
          <a:bodyPr lIns="91440" rIns="91440" tIns="45720" bIns="45720" anchor="ctr">
            <a:noAutofit/>
          </a:bodyPr>
          <a:p>
            <a:pPr indent="0">
              <a:buNone/>
            </a:pPr>
            <a:endParaRPr b="0" lang="en-US" sz="1050" strike="noStrike" u="none">
              <a:solidFill>
                <a:srgbClr val="000000"/>
              </a:solidFill>
              <a:effectLst/>
              <a:uFillTx/>
              <a:latin typeface="Times New Roman"/>
            </a:endParaRPr>
          </a:p>
        </p:txBody>
      </p:sp>
      <p:cxnSp>
        <p:nvCxnSpPr>
          <p:cNvPr id="43" name="Straight Connector 8"/>
          <p:cNvCxnSpPr/>
          <p:nvPr/>
        </p:nvCxnSpPr>
        <p:spPr>
          <a:xfrm>
            <a:off x="905400" y="4343400"/>
            <a:ext cx="7407000" cy="360"/>
          </a:xfrm>
          <a:prstGeom prst="straightConnector1">
            <a:avLst/>
          </a:prstGeom>
          <a:ln w="6350">
            <a:solidFill>
              <a:srgbClr val="000000">
                <a:lumMod val="50000"/>
                <a:lumOff val="50000"/>
              </a:srgbClr>
            </a:solidFill>
            <a:round/>
          </a:ln>
        </p:spPr>
      </p:cxnSp>
      <p:pic>
        <p:nvPicPr>
          <p:cNvPr id="44" name="Picture 9" descr="logo.png"/>
          <p:cNvPicPr/>
          <p:nvPr/>
        </p:nvPicPr>
        <p:blipFill>
          <a:blip r:embed="rId2"/>
          <a:stretch/>
        </p:blipFill>
        <p:spPr>
          <a:xfrm>
            <a:off x="96480" y="66240"/>
            <a:ext cx="914040" cy="439920"/>
          </a:xfrm>
          <a:prstGeom prst="rect">
            <a:avLst/>
          </a:prstGeom>
          <a:noFill/>
          <a:ln w="0">
            <a:noFill/>
          </a:ln>
        </p:spPr>
      </p:pic>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bg>
      <p:bgPr>
        <a:solidFill>
          <a:srgbClr val="ffffff"/>
        </a:solidFill>
      </p:bgPr>
    </p:bg>
    <p:spTree>
      <p:nvGrpSpPr>
        <p:cNvPr id="1" name=""/>
        <p:cNvGrpSpPr/>
        <p:nvPr/>
      </p:nvGrpSpPr>
      <p:grpSpPr>
        <a:xfrm>
          <a:off x="0" y="0"/>
          <a:ext cx="0" cy="0"/>
          <a:chOff x="0" y="0"/>
          <a:chExt cx="0" cy="0"/>
        </a:xfrm>
      </p:grpSpPr>
      <p:sp>
        <p:nvSpPr>
          <p:cNvPr id="45" name="Rectangle 6" hidden="1"/>
          <p:cNvSpPr/>
          <p:nvPr/>
        </p:nvSpPr>
        <p:spPr>
          <a:xfrm>
            <a:off x="0" y="6400800"/>
            <a:ext cx="914364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46" name="Rectangle 8" hidden="1"/>
          <p:cNvSpPr/>
          <p:nvPr/>
        </p:nvSpPr>
        <p:spPr>
          <a:xfrm>
            <a:off x="0" y="6334200"/>
            <a:ext cx="914364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20880" bIns="20880" anchor="t">
            <a:noAutofit/>
          </a:bodyPr>
          <a:p>
            <a:endParaRPr b="0" lang="en-US" sz="1800" strike="noStrike" u="none">
              <a:solidFill>
                <a:srgbClr val="ffffff"/>
              </a:solidFill>
              <a:effectLst/>
              <a:uFillTx/>
              <a:latin typeface="Arial"/>
            </a:endParaRPr>
          </a:p>
        </p:txBody>
      </p:sp>
      <p:cxnSp>
        <p:nvCxnSpPr>
          <p:cNvPr id="47" name="Straight Connector 9"/>
          <p:cNvCxnSpPr/>
          <p:nvPr/>
        </p:nvCxnSpPr>
        <p:spPr>
          <a:xfrm>
            <a:off x="933840" y="1153800"/>
            <a:ext cx="7475760" cy="360"/>
          </a:xfrm>
          <a:prstGeom prst="straightConnector1">
            <a:avLst/>
          </a:prstGeom>
          <a:ln w="6350">
            <a:solidFill>
              <a:srgbClr val="000000">
                <a:lumMod val="50000"/>
                <a:lumOff val="50000"/>
              </a:srgbClr>
            </a:solidFill>
            <a:round/>
          </a:ln>
        </p:spPr>
      </p:cxnSp>
      <p:sp>
        <p:nvSpPr>
          <p:cNvPr id="48" name="PlaceHolder 1"/>
          <p:cNvSpPr>
            <a:spLocks noGrp="1"/>
          </p:cNvSpPr>
          <p:nvPr>
            <p:ph type="title"/>
          </p:nvPr>
        </p:nvSpPr>
        <p:spPr>
          <a:xfrm>
            <a:off x="822960" y="286560"/>
            <a:ext cx="7543440" cy="1133640"/>
          </a:xfrm>
          <a:prstGeom prst="rect">
            <a:avLst/>
          </a:prstGeom>
          <a:noFill/>
          <a:ln w="0">
            <a:noFill/>
          </a:ln>
        </p:spPr>
        <p:txBody>
          <a:bodyPr lIns="91440" rIns="91440" tIns="45720" bIns="45720" anchor="t">
            <a:noAutofit/>
          </a:bodyPr>
          <a:p>
            <a:pPr indent="0" algn="ctr" defTabSz="914400">
              <a:lnSpc>
                <a:spcPct val="85000"/>
              </a:lnSpc>
              <a:buNone/>
            </a:pPr>
            <a:r>
              <a:rPr b="1" lang="en-US" sz="3600" spc="-51" strike="noStrike" u="none">
                <a:solidFill>
                  <a:srgbClr val="002060"/>
                </a:solidFill>
                <a:effectLst/>
                <a:uFillTx/>
                <a:latin typeface="Arial"/>
              </a:rPr>
              <a:t>Click to edit Master title style</a:t>
            </a:r>
            <a:endParaRPr b="0" lang="en-US" sz="3600" strike="noStrike" u="none">
              <a:solidFill>
                <a:schemeClr val="dk1"/>
              </a:solidFill>
              <a:effectLst/>
              <a:uFillTx/>
              <a:latin typeface="Calibri"/>
            </a:endParaRPr>
          </a:p>
        </p:txBody>
      </p:sp>
      <p:sp>
        <p:nvSpPr>
          <p:cNvPr id="49" name="PlaceHolder 2"/>
          <p:cNvSpPr>
            <a:spLocks noGrp="1"/>
          </p:cNvSpPr>
          <p:nvPr>
            <p:ph type="body"/>
          </p:nvPr>
        </p:nvSpPr>
        <p:spPr>
          <a:xfrm>
            <a:off x="822960" y="1845720"/>
            <a:ext cx="3702960" cy="4023000"/>
          </a:xfrm>
          <a:prstGeom prst="rect">
            <a:avLst/>
          </a:prstGeom>
          <a:noFill/>
          <a:ln w="0">
            <a:noFill/>
          </a:ln>
        </p:spPr>
        <p:txBody>
          <a:bodyPr lIns="0" rIns="0" tIns="45720" bIns="45720" anchor="t">
            <a:noAutofit/>
          </a:bodyPr>
          <a:p>
            <a:pPr marL="91440" indent="-91440" defTabSz="914400">
              <a:lnSpc>
                <a:spcPct val="90000"/>
              </a:lnSpc>
              <a:spcBef>
                <a:spcPts val="1199"/>
              </a:spcBef>
              <a:spcAft>
                <a:spcPts val="201"/>
              </a:spcAft>
              <a:buClr>
                <a:srgbClr val="e48312"/>
              </a:buClr>
              <a:buFont typeface="Calibri"/>
              <a:buChar char=" "/>
            </a:pPr>
            <a:r>
              <a:rPr b="0" lang="en-US" sz="2800" strike="noStrike" u="none">
                <a:solidFill>
                  <a:schemeClr val="dk1">
                    <a:lumMod val="75000"/>
                    <a:lumOff val="25000"/>
                  </a:schemeClr>
                </a:solidFill>
                <a:effectLst/>
                <a:uFillTx/>
                <a:latin typeface="Arial"/>
              </a:rPr>
              <a:t>Click to edit Master text styles</a:t>
            </a:r>
            <a:endParaRPr b="0" lang="en-US" sz="28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Calibri"/>
              <a:buChar char="◦"/>
            </a:pPr>
            <a:r>
              <a:rPr b="0" lang="en-US" sz="2800" strike="noStrike" u="none">
                <a:solidFill>
                  <a:schemeClr val="dk1">
                    <a:lumMod val="75000"/>
                    <a:lumOff val="25000"/>
                  </a:schemeClr>
                </a:solidFill>
                <a:effectLst/>
                <a:uFillTx/>
                <a:latin typeface="Arial"/>
              </a:rPr>
              <a:t>Second level</a:t>
            </a:r>
            <a:endParaRPr b="0" lang="en-US" sz="2800" strike="noStrike" u="none">
              <a:solidFill>
                <a:schemeClr val="dk1">
                  <a:lumMod val="75000"/>
                  <a:lumOff val="25000"/>
                </a:schemeClr>
              </a:solidFill>
              <a:effectLst/>
              <a:uFillTx/>
              <a:latin typeface="Arial"/>
            </a:endParaRPr>
          </a:p>
          <a:p>
            <a:pPr lvl="2" marL="567000" indent="-182880" defTabSz="914400">
              <a:lnSpc>
                <a:spcPct val="90000"/>
              </a:lnSpc>
              <a:spcBef>
                <a:spcPts val="201"/>
              </a:spcBef>
              <a:spcAft>
                <a:spcPts val="400"/>
              </a:spcAft>
              <a:buClr>
                <a:srgbClr val="e48312"/>
              </a:buClr>
              <a:buFont typeface="Calibri"/>
              <a:buChar char="◦"/>
            </a:pPr>
            <a:r>
              <a:rPr b="0" lang="en-US" sz="2400" strike="noStrike" u="none">
                <a:solidFill>
                  <a:schemeClr val="dk1">
                    <a:lumMod val="75000"/>
                    <a:lumOff val="25000"/>
                  </a:schemeClr>
                </a:solidFill>
                <a:effectLst/>
                <a:uFillTx/>
                <a:latin typeface="Arial"/>
              </a:rPr>
              <a:t>Third level</a:t>
            </a:r>
            <a:endParaRPr b="0" lang="en-US" sz="2400" strike="noStrike" u="none">
              <a:solidFill>
                <a:schemeClr val="dk1">
                  <a:lumMod val="75000"/>
                  <a:lumOff val="25000"/>
                </a:schemeClr>
              </a:solidFill>
              <a:effectLst/>
              <a:uFillTx/>
              <a:latin typeface="Arial"/>
            </a:endParaRPr>
          </a:p>
          <a:p>
            <a:pPr lvl="3" marL="749880" indent="-182880" defTabSz="914400">
              <a:lnSpc>
                <a:spcPct val="90000"/>
              </a:lnSpc>
              <a:spcBef>
                <a:spcPts val="201"/>
              </a:spcBef>
              <a:spcAft>
                <a:spcPts val="400"/>
              </a:spcAft>
              <a:buClr>
                <a:srgbClr val="e48312"/>
              </a:buClr>
              <a:buFont typeface="Calibri"/>
              <a:buChar char="◦"/>
            </a:pPr>
            <a:r>
              <a:rPr b="0" lang="en-US" sz="2000" strike="noStrike" u="none">
                <a:solidFill>
                  <a:schemeClr val="dk1">
                    <a:lumMod val="75000"/>
                    <a:lumOff val="25000"/>
                  </a:schemeClr>
                </a:solidFill>
                <a:effectLst/>
                <a:uFillTx/>
                <a:latin typeface="Arial"/>
              </a:rPr>
              <a:t>Fourth level</a:t>
            </a:r>
            <a:endParaRPr b="0" lang="en-US" sz="2000" strike="noStrike" u="none">
              <a:solidFill>
                <a:schemeClr val="dk1">
                  <a:lumMod val="75000"/>
                  <a:lumOff val="25000"/>
                </a:schemeClr>
              </a:solidFill>
              <a:effectLst/>
              <a:uFillTx/>
              <a:latin typeface="Arial"/>
            </a:endParaRPr>
          </a:p>
          <a:p>
            <a:pPr lvl="4" marL="932760" indent="-182880" defTabSz="914400">
              <a:lnSpc>
                <a:spcPct val="90000"/>
              </a:lnSpc>
              <a:spcBef>
                <a:spcPts val="201"/>
              </a:spcBef>
              <a:spcAft>
                <a:spcPts val="400"/>
              </a:spcAft>
              <a:buClr>
                <a:srgbClr val="e48312"/>
              </a:buClr>
              <a:buFont typeface="Calibri"/>
              <a:buChar char="◦"/>
            </a:pPr>
            <a:r>
              <a:rPr b="0" lang="en-US" sz="1800" strike="noStrike" u="none">
                <a:solidFill>
                  <a:schemeClr val="dk1">
                    <a:lumMod val="75000"/>
                    <a:lumOff val="25000"/>
                  </a:schemeClr>
                </a:solidFill>
                <a:effectLst/>
                <a:uFillTx/>
                <a:latin typeface="Arial"/>
              </a:rPr>
              <a:t>Fifth level</a:t>
            </a:r>
            <a:endParaRPr b="0" lang="en-US" sz="1800" strike="noStrike" u="none">
              <a:solidFill>
                <a:schemeClr val="dk1">
                  <a:lumMod val="75000"/>
                  <a:lumOff val="25000"/>
                </a:schemeClr>
              </a:solidFill>
              <a:effectLst/>
              <a:uFillTx/>
              <a:latin typeface="Arial"/>
            </a:endParaRPr>
          </a:p>
        </p:txBody>
      </p:sp>
      <p:sp>
        <p:nvSpPr>
          <p:cNvPr id="50" name="PlaceHolder 3"/>
          <p:cNvSpPr>
            <a:spLocks noGrp="1"/>
          </p:cNvSpPr>
          <p:nvPr>
            <p:ph type="body"/>
          </p:nvPr>
        </p:nvSpPr>
        <p:spPr>
          <a:xfrm>
            <a:off x="4663440" y="1845720"/>
            <a:ext cx="3702960" cy="4023000"/>
          </a:xfrm>
          <a:prstGeom prst="rect">
            <a:avLst/>
          </a:prstGeom>
          <a:noFill/>
          <a:ln w="0">
            <a:noFill/>
          </a:ln>
        </p:spPr>
        <p:txBody>
          <a:bodyPr lIns="0" rIns="0" tIns="45720" bIns="45720" anchor="t">
            <a:noAutofit/>
          </a:bodyPr>
          <a:p>
            <a:pPr marL="91440" indent="-91440" defTabSz="914400">
              <a:lnSpc>
                <a:spcPct val="90000"/>
              </a:lnSpc>
              <a:spcBef>
                <a:spcPts val="1199"/>
              </a:spcBef>
              <a:spcAft>
                <a:spcPts val="201"/>
              </a:spcAft>
              <a:buClr>
                <a:srgbClr val="e48312"/>
              </a:buClr>
              <a:buFont typeface="Calibri"/>
              <a:buChar char=" "/>
            </a:pPr>
            <a:r>
              <a:rPr b="0" lang="en-US" sz="2800" strike="noStrike" u="none">
                <a:solidFill>
                  <a:schemeClr val="dk1">
                    <a:lumMod val="75000"/>
                    <a:lumOff val="25000"/>
                  </a:schemeClr>
                </a:solidFill>
                <a:effectLst/>
                <a:uFillTx/>
                <a:latin typeface="Arial"/>
              </a:rPr>
              <a:t>Click to edit Master text styles</a:t>
            </a:r>
            <a:endParaRPr b="0" lang="en-US" sz="28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Calibri"/>
              <a:buChar char="◦"/>
            </a:pPr>
            <a:r>
              <a:rPr b="0" lang="en-US" sz="2800" strike="noStrike" u="none">
                <a:solidFill>
                  <a:schemeClr val="dk1">
                    <a:lumMod val="75000"/>
                    <a:lumOff val="25000"/>
                  </a:schemeClr>
                </a:solidFill>
                <a:effectLst/>
                <a:uFillTx/>
                <a:latin typeface="Arial"/>
              </a:rPr>
              <a:t>Second level</a:t>
            </a:r>
            <a:endParaRPr b="0" lang="en-US" sz="2800" strike="noStrike" u="none">
              <a:solidFill>
                <a:schemeClr val="dk1">
                  <a:lumMod val="75000"/>
                  <a:lumOff val="25000"/>
                </a:schemeClr>
              </a:solidFill>
              <a:effectLst/>
              <a:uFillTx/>
              <a:latin typeface="Arial"/>
            </a:endParaRPr>
          </a:p>
          <a:p>
            <a:pPr lvl="2" marL="567000" indent="-182880" defTabSz="914400">
              <a:lnSpc>
                <a:spcPct val="90000"/>
              </a:lnSpc>
              <a:spcBef>
                <a:spcPts val="201"/>
              </a:spcBef>
              <a:spcAft>
                <a:spcPts val="400"/>
              </a:spcAft>
              <a:buClr>
                <a:srgbClr val="e48312"/>
              </a:buClr>
              <a:buFont typeface="Calibri"/>
              <a:buChar char="◦"/>
            </a:pPr>
            <a:r>
              <a:rPr b="0" lang="en-US" sz="2400" strike="noStrike" u="none">
                <a:solidFill>
                  <a:schemeClr val="dk1">
                    <a:lumMod val="75000"/>
                    <a:lumOff val="25000"/>
                  </a:schemeClr>
                </a:solidFill>
                <a:effectLst/>
                <a:uFillTx/>
                <a:latin typeface="Arial"/>
              </a:rPr>
              <a:t>Third level</a:t>
            </a:r>
            <a:endParaRPr b="0" lang="en-US" sz="2400" strike="noStrike" u="none">
              <a:solidFill>
                <a:schemeClr val="dk1">
                  <a:lumMod val="75000"/>
                  <a:lumOff val="25000"/>
                </a:schemeClr>
              </a:solidFill>
              <a:effectLst/>
              <a:uFillTx/>
              <a:latin typeface="Arial"/>
            </a:endParaRPr>
          </a:p>
          <a:p>
            <a:pPr lvl="3" marL="749880" indent="-182880" defTabSz="914400">
              <a:lnSpc>
                <a:spcPct val="90000"/>
              </a:lnSpc>
              <a:spcBef>
                <a:spcPts val="201"/>
              </a:spcBef>
              <a:spcAft>
                <a:spcPts val="400"/>
              </a:spcAft>
              <a:buClr>
                <a:srgbClr val="e48312"/>
              </a:buClr>
              <a:buFont typeface="Calibri"/>
              <a:buChar char="◦"/>
            </a:pPr>
            <a:r>
              <a:rPr b="0" lang="en-US" sz="2000" strike="noStrike" u="none">
                <a:solidFill>
                  <a:schemeClr val="dk1">
                    <a:lumMod val="75000"/>
                    <a:lumOff val="25000"/>
                  </a:schemeClr>
                </a:solidFill>
                <a:effectLst/>
                <a:uFillTx/>
                <a:latin typeface="Arial"/>
              </a:rPr>
              <a:t>Fourth level</a:t>
            </a:r>
            <a:endParaRPr b="0" lang="en-US" sz="2000" strike="noStrike" u="none">
              <a:solidFill>
                <a:schemeClr val="dk1">
                  <a:lumMod val="75000"/>
                  <a:lumOff val="25000"/>
                </a:schemeClr>
              </a:solidFill>
              <a:effectLst/>
              <a:uFillTx/>
              <a:latin typeface="Arial"/>
            </a:endParaRPr>
          </a:p>
          <a:p>
            <a:pPr lvl="4" marL="932760" indent="-182880" defTabSz="914400">
              <a:lnSpc>
                <a:spcPct val="90000"/>
              </a:lnSpc>
              <a:spcBef>
                <a:spcPts val="201"/>
              </a:spcBef>
              <a:spcAft>
                <a:spcPts val="400"/>
              </a:spcAft>
              <a:buClr>
                <a:srgbClr val="e48312"/>
              </a:buClr>
              <a:buFont typeface="Calibri"/>
              <a:buChar char="◦"/>
            </a:pPr>
            <a:r>
              <a:rPr b="0" lang="en-US" sz="1800" strike="noStrike" u="none">
                <a:solidFill>
                  <a:schemeClr val="dk1">
                    <a:lumMod val="75000"/>
                    <a:lumOff val="25000"/>
                  </a:schemeClr>
                </a:solidFill>
                <a:effectLst/>
                <a:uFillTx/>
                <a:latin typeface="Arial"/>
              </a:rPr>
              <a:t>Fifth level</a:t>
            </a:r>
            <a:endParaRPr b="0" lang="en-US" sz="1800" strike="noStrike" u="none">
              <a:solidFill>
                <a:schemeClr val="dk1">
                  <a:lumMod val="75000"/>
                  <a:lumOff val="25000"/>
                </a:schemeClr>
              </a:solidFill>
              <a:effectLst/>
              <a:uFillTx/>
              <a:latin typeface="Arial"/>
            </a:endParaRPr>
          </a:p>
        </p:txBody>
      </p:sp>
      <p:sp>
        <p:nvSpPr>
          <p:cNvPr id="51" name="PlaceHolder 4"/>
          <p:cNvSpPr>
            <a:spLocks noGrp="1"/>
          </p:cNvSpPr>
          <p:nvPr>
            <p:ph type="dt" idx="15"/>
          </p:nvPr>
        </p:nvSpPr>
        <p:spPr>
          <a:xfrm>
            <a:off x="822960" y="6459840"/>
            <a:ext cx="1854000" cy="3646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52" name="PlaceHolder 5"/>
          <p:cNvSpPr>
            <a:spLocks noGrp="1"/>
          </p:cNvSpPr>
          <p:nvPr>
            <p:ph type="ftr" idx="16"/>
          </p:nvPr>
        </p:nvSpPr>
        <p:spPr>
          <a:xfrm>
            <a:off x="2764800" y="6459840"/>
            <a:ext cx="3616920" cy="364680"/>
          </a:xfrm>
          <a:prstGeom prst="rect">
            <a:avLst/>
          </a:prstGeom>
          <a:noFill/>
          <a:ln w="0">
            <a:noFill/>
          </a:ln>
        </p:spPr>
        <p:txBody>
          <a:bodyPr lIns="91440" rIns="91440" tIns="45720" bIns="45720" anchor="ctr">
            <a:noAutofit/>
          </a:bodyPr>
          <a:lstStyle>
            <a:lvl1pPr indent="0" algn="ctr" defTabSz="457200">
              <a:lnSpc>
                <a:spcPct val="100000"/>
              </a:lnSpc>
              <a:buNone/>
              <a:defRPr b="0" lang="en-US" sz="900" strike="noStrike" u="none" cap="all">
                <a:solidFill>
                  <a:srgbClr val="ffffff"/>
                </a:solidFill>
                <a:effectLst/>
                <a:uFillTx/>
                <a:latin typeface="Calibri"/>
              </a:defRPr>
            </a:lvl1pPr>
          </a:lstStyle>
          <a:p>
            <a:pPr indent="0" algn="ctr" defTabSz="457200">
              <a:lnSpc>
                <a:spcPct val="100000"/>
              </a:lnSpc>
              <a:buNone/>
            </a:pPr>
            <a:r>
              <a:rPr b="0" lang="en-US" sz="900" strike="noStrike" u="none" cap="all">
                <a:solidFill>
                  <a:srgbClr val="ffffff"/>
                </a:solidFill>
                <a:effectLst/>
                <a:uFillTx/>
                <a:latin typeface="Calibri"/>
              </a:rPr>
              <a:t>&lt;footer&gt;</a:t>
            </a:r>
            <a:endParaRPr b="0" lang="en-US" sz="900" strike="noStrike" u="none">
              <a:solidFill>
                <a:srgbClr val="000000"/>
              </a:solidFill>
              <a:effectLst/>
              <a:uFillTx/>
              <a:latin typeface="Times New Roman"/>
            </a:endParaRPr>
          </a:p>
        </p:txBody>
      </p:sp>
      <p:sp>
        <p:nvSpPr>
          <p:cNvPr id="53" name="PlaceHolder 6"/>
          <p:cNvSpPr>
            <a:spLocks noGrp="1"/>
          </p:cNvSpPr>
          <p:nvPr>
            <p:ph type="sldNum" idx="17"/>
          </p:nvPr>
        </p:nvSpPr>
        <p:spPr>
          <a:xfrm>
            <a:off x="7425360" y="6459840"/>
            <a:ext cx="983520" cy="364680"/>
          </a:xfrm>
          <a:prstGeom prst="rect">
            <a:avLst/>
          </a:prstGeom>
          <a:noFill/>
          <a:ln w="0">
            <a:noFill/>
          </a:ln>
        </p:spPr>
        <p:txBody>
          <a:bodyPr lIns="91440" rIns="91440" tIns="45720" bIns="45720" anchor="ctr">
            <a:noAutofit/>
          </a:bodyPr>
          <a:p>
            <a:pPr indent="0">
              <a:buNone/>
            </a:pPr>
            <a:endParaRPr b="0" lang="en-US" sz="1050" strike="noStrike" u="none">
              <a:solidFill>
                <a:srgbClr val="000000"/>
              </a:solidFill>
              <a:effectLst/>
              <a:uFillTx/>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bg>
      <p:bgPr>
        <a:solidFill>
          <a:srgbClr val="ffffff"/>
        </a:solidFill>
      </p:bgPr>
    </p:bg>
    <p:spTree>
      <p:nvGrpSpPr>
        <p:cNvPr id="1" name=""/>
        <p:cNvGrpSpPr/>
        <p:nvPr/>
      </p:nvGrpSpPr>
      <p:grpSpPr>
        <a:xfrm>
          <a:off x="0" y="0"/>
          <a:ext cx="0" cy="0"/>
          <a:chOff x="0" y="0"/>
          <a:chExt cx="0" cy="0"/>
        </a:xfrm>
      </p:grpSpPr>
      <p:sp>
        <p:nvSpPr>
          <p:cNvPr id="54" name="Rectangle 6" hidden="1"/>
          <p:cNvSpPr/>
          <p:nvPr/>
        </p:nvSpPr>
        <p:spPr>
          <a:xfrm>
            <a:off x="0" y="6400800"/>
            <a:ext cx="914364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55" name="Rectangle 8" hidden="1"/>
          <p:cNvSpPr/>
          <p:nvPr/>
        </p:nvSpPr>
        <p:spPr>
          <a:xfrm>
            <a:off x="0" y="6334200"/>
            <a:ext cx="914364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20880" bIns="20880" anchor="t">
            <a:noAutofit/>
          </a:bodyPr>
          <a:p>
            <a:endParaRPr b="0" lang="en-US" sz="1800" strike="noStrike" u="none">
              <a:solidFill>
                <a:srgbClr val="ffffff"/>
              </a:solidFill>
              <a:effectLst/>
              <a:uFillTx/>
              <a:latin typeface="Arial"/>
            </a:endParaRPr>
          </a:p>
        </p:txBody>
      </p:sp>
      <p:cxnSp>
        <p:nvCxnSpPr>
          <p:cNvPr id="56" name="Straight Connector 9"/>
          <p:cNvCxnSpPr/>
          <p:nvPr/>
        </p:nvCxnSpPr>
        <p:spPr>
          <a:xfrm>
            <a:off x="933840" y="1153800"/>
            <a:ext cx="7475760" cy="360"/>
          </a:xfrm>
          <a:prstGeom prst="straightConnector1">
            <a:avLst/>
          </a:prstGeom>
          <a:ln w="6350">
            <a:solidFill>
              <a:srgbClr val="000000">
                <a:lumMod val="50000"/>
                <a:lumOff val="50000"/>
              </a:srgbClr>
            </a:solidFill>
            <a:round/>
          </a:ln>
        </p:spPr>
      </p:cxnSp>
      <p:sp>
        <p:nvSpPr>
          <p:cNvPr id="57" name="PlaceHolder 1"/>
          <p:cNvSpPr>
            <a:spLocks noGrp="1"/>
          </p:cNvSpPr>
          <p:nvPr>
            <p:ph type="title"/>
          </p:nvPr>
        </p:nvSpPr>
        <p:spPr>
          <a:xfrm>
            <a:off x="822960" y="286560"/>
            <a:ext cx="7543440" cy="1450440"/>
          </a:xfrm>
          <a:prstGeom prst="rect">
            <a:avLst/>
          </a:prstGeom>
          <a:noFill/>
          <a:ln w="0">
            <a:noFill/>
          </a:ln>
        </p:spPr>
        <p:txBody>
          <a:bodyPr lIns="91440" rIns="91440" tIns="45720" bIns="45720" anchor="t">
            <a:noAutofit/>
          </a:bodyPr>
          <a:p>
            <a:pPr indent="0" algn="ctr" defTabSz="914400">
              <a:lnSpc>
                <a:spcPct val="85000"/>
              </a:lnSpc>
              <a:buNone/>
            </a:pPr>
            <a:r>
              <a:rPr b="1" lang="en-US" sz="3600" spc="-51" strike="noStrike" u="none">
                <a:solidFill>
                  <a:srgbClr val="002060"/>
                </a:solidFill>
                <a:effectLst/>
                <a:uFillTx/>
                <a:latin typeface="Arial"/>
              </a:rPr>
              <a:t>Click to edit Master title style</a:t>
            </a:r>
            <a:endParaRPr b="0" lang="en-US" sz="3600" strike="noStrike" u="none">
              <a:solidFill>
                <a:schemeClr val="dk1"/>
              </a:solidFill>
              <a:effectLst/>
              <a:uFillTx/>
              <a:latin typeface="Calibri"/>
            </a:endParaRPr>
          </a:p>
        </p:txBody>
      </p:sp>
      <p:sp>
        <p:nvSpPr>
          <p:cNvPr id="58" name="PlaceHolder 2"/>
          <p:cNvSpPr>
            <a:spLocks noGrp="1"/>
          </p:cNvSpPr>
          <p:nvPr>
            <p:ph type="body"/>
          </p:nvPr>
        </p:nvSpPr>
        <p:spPr>
          <a:xfrm>
            <a:off x="822960" y="1846080"/>
            <a:ext cx="3702960" cy="735840"/>
          </a:xfrm>
          <a:prstGeom prst="rect">
            <a:avLst/>
          </a:prstGeom>
          <a:noFill/>
          <a:ln w="0">
            <a:noFill/>
          </a:ln>
        </p:spPr>
        <p:txBody>
          <a:bodyPr lIns="91440" rIns="91440" tIns="45720" bIns="45720" anchor="ctr">
            <a:normAutofit/>
          </a:bodyPr>
          <a:p>
            <a:pPr indent="0" defTabSz="914400">
              <a:lnSpc>
                <a:spcPct val="90000"/>
              </a:lnSpc>
              <a:spcBef>
                <a:spcPts val="1199"/>
              </a:spcBef>
              <a:spcAft>
                <a:spcPts val="201"/>
              </a:spcAft>
              <a:buNone/>
              <a:tabLst>
                <a:tab algn="l" pos="0"/>
              </a:tabLst>
            </a:pPr>
            <a:r>
              <a:rPr b="0" lang="en-US" sz="2000" strike="noStrike" u="none" cap="all">
                <a:solidFill>
                  <a:schemeClr val="dk2"/>
                </a:solidFill>
                <a:effectLst/>
                <a:uFillTx/>
                <a:latin typeface="Arial"/>
              </a:rPr>
              <a:t>Click to edit Master text styles</a:t>
            </a:r>
            <a:endParaRPr b="0" lang="en-US" sz="2000" strike="noStrike" u="none">
              <a:solidFill>
                <a:schemeClr val="dk1">
                  <a:lumMod val="75000"/>
                  <a:lumOff val="25000"/>
                </a:schemeClr>
              </a:solidFill>
              <a:effectLst/>
              <a:uFillTx/>
              <a:latin typeface="Arial"/>
            </a:endParaRPr>
          </a:p>
        </p:txBody>
      </p:sp>
      <p:sp>
        <p:nvSpPr>
          <p:cNvPr id="59" name="PlaceHolder 3"/>
          <p:cNvSpPr>
            <a:spLocks noGrp="1"/>
          </p:cNvSpPr>
          <p:nvPr>
            <p:ph type="body"/>
          </p:nvPr>
        </p:nvSpPr>
        <p:spPr>
          <a:xfrm>
            <a:off x="822960" y="2582280"/>
            <a:ext cx="3702960" cy="3286440"/>
          </a:xfrm>
          <a:prstGeom prst="rect">
            <a:avLst/>
          </a:prstGeom>
          <a:noFill/>
          <a:ln w="0">
            <a:noFill/>
          </a:ln>
        </p:spPr>
        <p:txBody>
          <a:bodyPr lIns="0" rIns="0" tIns="45720" bIns="45720" anchor="t">
            <a:noAutofit/>
          </a:bodyPr>
          <a:p>
            <a:pPr marL="91440" indent="-91440" defTabSz="914400">
              <a:lnSpc>
                <a:spcPct val="90000"/>
              </a:lnSpc>
              <a:spcBef>
                <a:spcPts val="1199"/>
              </a:spcBef>
              <a:spcAft>
                <a:spcPts val="201"/>
              </a:spcAft>
              <a:buClr>
                <a:srgbClr val="e48312"/>
              </a:buClr>
              <a:buFont typeface="Calibri"/>
              <a:buChar char=" "/>
            </a:pPr>
            <a:r>
              <a:rPr b="0" lang="en-US" sz="2800" strike="noStrike" u="none">
                <a:solidFill>
                  <a:schemeClr val="dk1">
                    <a:lumMod val="75000"/>
                    <a:lumOff val="25000"/>
                  </a:schemeClr>
                </a:solidFill>
                <a:effectLst/>
                <a:uFillTx/>
                <a:latin typeface="Arial"/>
              </a:rPr>
              <a:t>Click to edit Master text styles</a:t>
            </a:r>
            <a:endParaRPr b="0" lang="en-US" sz="28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Calibri"/>
              <a:buChar char="◦"/>
            </a:pPr>
            <a:r>
              <a:rPr b="0" lang="en-US" sz="2800" strike="noStrike" u="none">
                <a:solidFill>
                  <a:schemeClr val="dk1">
                    <a:lumMod val="75000"/>
                    <a:lumOff val="25000"/>
                  </a:schemeClr>
                </a:solidFill>
                <a:effectLst/>
                <a:uFillTx/>
                <a:latin typeface="Arial"/>
              </a:rPr>
              <a:t>Second level</a:t>
            </a:r>
            <a:endParaRPr b="0" lang="en-US" sz="2800" strike="noStrike" u="none">
              <a:solidFill>
                <a:schemeClr val="dk1">
                  <a:lumMod val="75000"/>
                  <a:lumOff val="25000"/>
                </a:schemeClr>
              </a:solidFill>
              <a:effectLst/>
              <a:uFillTx/>
              <a:latin typeface="Arial"/>
            </a:endParaRPr>
          </a:p>
          <a:p>
            <a:pPr lvl="2" marL="567000" indent="-182880" defTabSz="914400">
              <a:lnSpc>
                <a:spcPct val="90000"/>
              </a:lnSpc>
              <a:spcBef>
                <a:spcPts val="201"/>
              </a:spcBef>
              <a:spcAft>
                <a:spcPts val="400"/>
              </a:spcAft>
              <a:buClr>
                <a:srgbClr val="e48312"/>
              </a:buClr>
              <a:buFont typeface="Calibri"/>
              <a:buChar char="◦"/>
            </a:pPr>
            <a:r>
              <a:rPr b="0" lang="en-US" sz="2400" strike="noStrike" u="none">
                <a:solidFill>
                  <a:schemeClr val="dk1">
                    <a:lumMod val="75000"/>
                    <a:lumOff val="25000"/>
                  </a:schemeClr>
                </a:solidFill>
                <a:effectLst/>
                <a:uFillTx/>
                <a:latin typeface="Arial"/>
              </a:rPr>
              <a:t>Third level</a:t>
            </a:r>
            <a:endParaRPr b="0" lang="en-US" sz="2400" strike="noStrike" u="none">
              <a:solidFill>
                <a:schemeClr val="dk1">
                  <a:lumMod val="75000"/>
                  <a:lumOff val="25000"/>
                </a:schemeClr>
              </a:solidFill>
              <a:effectLst/>
              <a:uFillTx/>
              <a:latin typeface="Arial"/>
            </a:endParaRPr>
          </a:p>
          <a:p>
            <a:pPr lvl="3" marL="749880" indent="-182880" defTabSz="914400">
              <a:lnSpc>
                <a:spcPct val="90000"/>
              </a:lnSpc>
              <a:spcBef>
                <a:spcPts val="201"/>
              </a:spcBef>
              <a:spcAft>
                <a:spcPts val="400"/>
              </a:spcAft>
              <a:buClr>
                <a:srgbClr val="e48312"/>
              </a:buClr>
              <a:buFont typeface="Calibri"/>
              <a:buChar char="◦"/>
            </a:pPr>
            <a:r>
              <a:rPr b="0" lang="en-US" sz="2000" strike="noStrike" u="none">
                <a:solidFill>
                  <a:schemeClr val="dk1">
                    <a:lumMod val="75000"/>
                    <a:lumOff val="25000"/>
                  </a:schemeClr>
                </a:solidFill>
                <a:effectLst/>
                <a:uFillTx/>
                <a:latin typeface="Arial"/>
              </a:rPr>
              <a:t>Fourth level</a:t>
            </a:r>
            <a:endParaRPr b="0" lang="en-US" sz="2000" strike="noStrike" u="none">
              <a:solidFill>
                <a:schemeClr val="dk1">
                  <a:lumMod val="75000"/>
                  <a:lumOff val="25000"/>
                </a:schemeClr>
              </a:solidFill>
              <a:effectLst/>
              <a:uFillTx/>
              <a:latin typeface="Arial"/>
            </a:endParaRPr>
          </a:p>
          <a:p>
            <a:pPr lvl="4" marL="932760" indent="-182880" defTabSz="914400">
              <a:lnSpc>
                <a:spcPct val="90000"/>
              </a:lnSpc>
              <a:spcBef>
                <a:spcPts val="201"/>
              </a:spcBef>
              <a:spcAft>
                <a:spcPts val="400"/>
              </a:spcAft>
              <a:buClr>
                <a:srgbClr val="e48312"/>
              </a:buClr>
              <a:buFont typeface="Calibri"/>
              <a:buChar char="◦"/>
            </a:pPr>
            <a:r>
              <a:rPr b="0" lang="en-US" sz="1800" strike="noStrike" u="none">
                <a:solidFill>
                  <a:schemeClr val="dk1">
                    <a:lumMod val="75000"/>
                    <a:lumOff val="25000"/>
                  </a:schemeClr>
                </a:solidFill>
                <a:effectLst/>
                <a:uFillTx/>
                <a:latin typeface="Arial"/>
              </a:rPr>
              <a:t>Fifth level</a:t>
            </a:r>
            <a:endParaRPr b="0" lang="en-US" sz="1800" strike="noStrike" u="none">
              <a:solidFill>
                <a:schemeClr val="dk1">
                  <a:lumMod val="75000"/>
                  <a:lumOff val="25000"/>
                </a:schemeClr>
              </a:solidFill>
              <a:effectLst/>
              <a:uFillTx/>
              <a:latin typeface="Arial"/>
            </a:endParaRPr>
          </a:p>
        </p:txBody>
      </p:sp>
      <p:sp>
        <p:nvSpPr>
          <p:cNvPr id="60" name="PlaceHolder 4"/>
          <p:cNvSpPr>
            <a:spLocks noGrp="1"/>
          </p:cNvSpPr>
          <p:nvPr>
            <p:ph type="body"/>
          </p:nvPr>
        </p:nvSpPr>
        <p:spPr>
          <a:xfrm>
            <a:off x="4663440" y="1846080"/>
            <a:ext cx="3702960" cy="735840"/>
          </a:xfrm>
          <a:prstGeom prst="rect">
            <a:avLst/>
          </a:prstGeom>
          <a:noFill/>
          <a:ln w="0">
            <a:noFill/>
          </a:ln>
        </p:spPr>
        <p:txBody>
          <a:bodyPr lIns="91440" rIns="91440" tIns="45720" bIns="45720" anchor="ctr">
            <a:normAutofit/>
          </a:bodyPr>
          <a:p>
            <a:pPr indent="0" defTabSz="914400">
              <a:lnSpc>
                <a:spcPct val="90000"/>
              </a:lnSpc>
              <a:spcBef>
                <a:spcPts val="1199"/>
              </a:spcBef>
              <a:spcAft>
                <a:spcPts val="201"/>
              </a:spcAft>
              <a:buNone/>
              <a:tabLst>
                <a:tab algn="l" pos="0"/>
              </a:tabLst>
            </a:pPr>
            <a:r>
              <a:rPr b="0" lang="en-US" sz="2000" strike="noStrike" u="none" cap="all">
                <a:solidFill>
                  <a:schemeClr val="dk2"/>
                </a:solidFill>
                <a:effectLst/>
                <a:uFillTx/>
                <a:latin typeface="Arial"/>
              </a:rPr>
              <a:t>Click to edit Master text styles</a:t>
            </a:r>
            <a:endParaRPr b="0" lang="en-US" sz="2000" strike="noStrike" u="none">
              <a:solidFill>
                <a:schemeClr val="dk1">
                  <a:lumMod val="75000"/>
                  <a:lumOff val="25000"/>
                </a:schemeClr>
              </a:solidFill>
              <a:effectLst/>
              <a:uFillTx/>
              <a:latin typeface="Arial"/>
            </a:endParaRPr>
          </a:p>
        </p:txBody>
      </p:sp>
      <p:sp>
        <p:nvSpPr>
          <p:cNvPr id="61" name="PlaceHolder 5"/>
          <p:cNvSpPr>
            <a:spLocks noGrp="1"/>
          </p:cNvSpPr>
          <p:nvPr>
            <p:ph type="body"/>
          </p:nvPr>
        </p:nvSpPr>
        <p:spPr>
          <a:xfrm>
            <a:off x="4663440" y="2582280"/>
            <a:ext cx="3702960" cy="3286440"/>
          </a:xfrm>
          <a:prstGeom prst="rect">
            <a:avLst/>
          </a:prstGeom>
          <a:noFill/>
          <a:ln w="0">
            <a:noFill/>
          </a:ln>
        </p:spPr>
        <p:txBody>
          <a:bodyPr lIns="0" rIns="0" tIns="45720" bIns="45720" anchor="t">
            <a:noAutofit/>
          </a:bodyPr>
          <a:p>
            <a:pPr marL="91440" indent="-91440" defTabSz="914400">
              <a:lnSpc>
                <a:spcPct val="90000"/>
              </a:lnSpc>
              <a:spcBef>
                <a:spcPts val="1199"/>
              </a:spcBef>
              <a:spcAft>
                <a:spcPts val="201"/>
              </a:spcAft>
              <a:buClr>
                <a:srgbClr val="e48312"/>
              </a:buClr>
              <a:buFont typeface="Calibri"/>
              <a:buChar char=" "/>
            </a:pPr>
            <a:r>
              <a:rPr b="0" lang="en-US" sz="2800" strike="noStrike" u="none">
                <a:solidFill>
                  <a:schemeClr val="dk1">
                    <a:lumMod val="75000"/>
                    <a:lumOff val="25000"/>
                  </a:schemeClr>
                </a:solidFill>
                <a:effectLst/>
                <a:uFillTx/>
                <a:latin typeface="Arial"/>
              </a:rPr>
              <a:t>Click to edit Master text styles</a:t>
            </a:r>
            <a:endParaRPr b="0" lang="en-US" sz="28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Calibri"/>
              <a:buChar char="◦"/>
            </a:pPr>
            <a:r>
              <a:rPr b="0" lang="en-US" sz="2800" strike="noStrike" u="none">
                <a:solidFill>
                  <a:schemeClr val="dk1">
                    <a:lumMod val="75000"/>
                    <a:lumOff val="25000"/>
                  </a:schemeClr>
                </a:solidFill>
                <a:effectLst/>
                <a:uFillTx/>
                <a:latin typeface="Arial"/>
              </a:rPr>
              <a:t>Second level</a:t>
            </a:r>
            <a:endParaRPr b="0" lang="en-US" sz="2800" strike="noStrike" u="none">
              <a:solidFill>
                <a:schemeClr val="dk1">
                  <a:lumMod val="75000"/>
                  <a:lumOff val="25000"/>
                </a:schemeClr>
              </a:solidFill>
              <a:effectLst/>
              <a:uFillTx/>
              <a:latin typeface="Arial"/>
            </a:endParaRPr>
          </a:p>
          <a:p>
            <a:pPr lvl="2" marL="567000" indent="-182880" defTabSz="914400">
              <a:lnSpc>
                <a:spcPct val="90000"/>
              </a:lnSpc>
              <a:spcBef>
                <a:spcPts val="201"/>
              </a:spcBef>
              <a:spcAft>
                <a:spcPts val="400"/>
              </a:spcAft>
              <a:buClr>
                <a:srgbClr val="e48312"/>
              </a:buClr>
              <a:buFont typeface="Calibri"/>
              <a:buChar char="◦"/>
            </a:pPr>
            <a:r>
              <a:rPr b="0" lang="en-US" sz="2400" strike="noStrike" u="none">
                <a:solidFill>
                  <a:schemeClr val="dk1">
                    <a:lumMod val="75000"/>
                    <a:lumOff val="25000"/>
                  </a:schemeClr>
                </a:solidFill>
                <a:effectLst/>
                <a:uFillTx/>
                <a:latin typeface="Arial"/>
              </a:rPr>
              <a:t>Third level</a:t>
            </a:r>
            <a:endParaRPr b="0" lang="en-US" sz="2400" strike="noStrike" u="none">
              <a:solidFill>
                <a:schemeClr val="dk1">
                  <a:lumMod val="75000"/>
                  <a:lumOff val="25000"/>
                </a:schemeClr>
              </a:solidFill>
              <a:effectLst/>
              <a:uFillTx/>
              <a:latin typeface="Arial"/>
            </a:endParaRPr>
          </a:p>
          <a:p>
            <a:pPr lvl="3" marL="749880" indent="-182880" defTabSz="914400">
              <a:lnSpc>
                <a:spcPct val="90000"/>
              </a:lnSpc>
              <a:spcBef>
                <a:spcPts val="201"/>
              </a:spcBef>
              <a:spcAft>
                <a:spcPts val="400"/>
              </a:spcAft>
              <a:buClr>
                <a:srgbClr val="e48312"/>
              </a:buClr>
              <a:buFont typeface="Calibri"/>
              <a:buChar char="◦"/>
            </a:pPr>
            <a:r>
              <a:rPr b="0" lang="en-US" sz="2000" strike="noStrike" u="none">
                <a:solidFill>
                  <a:schemeClr val="dk1">
                    <a:lumMod val="75000"/>
                    <a:lumOff val="25000"/>
                  </a:schemeClr>
                </a:solidFill>
                <a:effectLst/>
                <a:uFillTx/>
                <a:latin typeface="Arial"/>
              </a:rPr>
              <a:t>Fourth level</a:t>
            </a:r>
            <a:endParaRPr b="0" lang="en-US" sz="2000" strike="noStrike" u="none">
              <a:solidFill>
                <a:schemeClr val="dk1">
                  <a:lumMod val="75000"/>
                  <a:lumOff val="25000"/>
                </a:schemeClr>
              </a:solidFill>
              <a:effectLst/>
              <a:uFillTx/>
              <a:latin typeface="Arial"/>
            </a:endParaRPr>
          </a:p>
          <a:p>
            <a:pPr lvl="4" marL="932760" indent="-182880" defTabSz="914400">
              <a:lnSpc>
                <a:spcPct val="90000"/>
              </a:lnSpc>
              <a:spcBef>
                <a:spcPts val="201"/>
              </a:spcBef>
              <a:spcAft>
                <a:spcPts val="400"/>
              </a:spcAft>
              <a:buClr>
                <a:srgbClr val="e48312"/>
              </a:buClr>
              <a:buFont typeface="Calibri"/>
              <a:buChar char="◦"/>
            </a:pPr>
            <a:r>
              <a:rPr b="0" lang="en-US" sz="1800" strike="noStrike" u="none">
                <a:solidFill>
                  <a:schemeClr val="dk1">
                    <a:lumMod val="75000"/>
                    <a:lumOff val="25000"/>
                  </a:schemeClr>
                </a:solidFill>
                <a:effectLst/>
                <a:uFillTx/>
                <a:latin typeface="Arial"/>
              </a:rPr>
              <a:t>Fifth level</a:t>
            </a:r>
            <a:endParaRPr b="0" lang="en-US" sz="1800" strike="noStrike" u="none">
              <a:solidFill>
                <a:schemeClr val="dk1">
                  <a:lumMod val="75000"/>
                  <a:lumOff val="25000"/>
                </a:schemeClr>
              </a:solidFill>
              <a:effectLst/>
              <a:uFillTx/>
              <a:latin typeface="Arial"/>
            </a:endParaRPr>
          </a:p>
        </p:txBody>
      </p:sp>
      <p:sp>
        <p:nvSpPr>
          <p:cNvPr id="62" name="PlaceHolder 6"/>
          <p:cNvSpPr>
            <a:spLocks noGrp="1"/>
          </p:cNvSpPr>
          <p:nvPr>
            <p:ph type="dt" idx="18"/>
          </p:nvPr>
        </p:nvSpPr>
        <p:spPr>
          <a:xfrm>
            <a:off x="822960" y="6459840"/>
            <a:ext cx="1854000" cy="3646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63" name="PlaceHolder 7"/>
          <p:cNvSpPr>
            <a:spLocks noGrp="1"/>
          </p:cNvSpPr>
          <p:nvPr>
            <p:ph type="ftr" idx="19"/>
          </p:nvPr>
        </p:nvSpPr>
        <p:spPr>
          <a:xfrm>
            <a:off x="2764800" y="6459840"/>
            <a:ext cx="3616920" cy="364680"/>
          </a:xfrm>
          <a:prstGeom prst="rect">
            <a:avLst/>
          </a:prstGeom>
          <a:noFill/>
          <a:ln w="0">
            <a:noFill/>
          </a:ln>
        </p:spPr>
        <p:txBody>
          <a:bodyPr lIns="91440" rIns="91440" tIns="45720" bIns="45720" anchor="ctr">
            <a:noAutofit/>
          </a:bodyPr>
          <a:lstStyle>
            <a:lvl1pPr indent="0" algn="ctr" defTabSz="457200">
              <a:lnSpc>
                <a:spcPct val="100000"/>
              </a:lnSpc>
              <a:buNone/>
              <a:defRPr b="0" lang="en-US" sz="900" strike="noStrike" u="none" cap="all">
                <a:solidFill>
                  <a:srgbClr val="ffffff"/>
                </a:solidFill>
                <a:effectLst/>
                <a:uFillTx/>
                <a:latin typeface="Calibri"/>
              </a:defRPr>
            </a:lvl1pPr>
          </a:lstStyle>
          <a:p>
            <a:pPr indent="0" algn="ctr" defTabSz="457200">
              <a:lnSpc>
                <a:spcPct val="100000"/>
              </a:lnSpc>
              <a:buNone/>
            </a:pPr>
            <a:r>
              <a:rPr b="0" lang="en-US" sz="900" strike="noStrike" u="none" cap="all">
                <a:solidFill>
                  <a:srgbClr val="ffffff"/>
                </a:solidFill>
                <a:effectLst/>
                <a:uFillTx/>
                <a:latin typeface="Calibri"/>
              </a:rPr>
              <a:t>&lt;footer&gt;</a:t>
            </a:r>
            <a:endParaRPr b="0" lang="en-US" sz="900" strike="noStrike" u="none">
              <a:solidFill>
                <a:srgbClr val="000000"/>
              </a:solidFill>
              <a:effectLst/>
              <a:uFillTx/>
              <a:latin typeface="Times New Roman"/>
            </a:endParaRPr>
          </a:p>
        </p:txBody>
      </p:sp>
      <p:sp>
        <p:nvSpPr>
          <p:cNvPr id="64" name="PlaceHolder 8"/>
          <p:cNvSpPr>
            <a:spLocks noGrp="1"/>
          </p:cNvSpPr>
          <p:nvPr>
            <p:ph type="sldNum" idx="20"/>
          </p:nvPr>
        </p:nvSpPr>
        <p:spPr>
          <a:xfrm>
            <a:off x="7425360" y="6459840"/>
            <a:ext cx="983520" cy="364680"/>
          </a:xfrm>
          <a:prstGeom prst="rect">
            <a:avLst/>
          </a:prstGeom>
          <a:noFill/>
          <a:ln w="0">
            <a:noFill/>
          </a:ln>
        </p:spPr>
        <p:txBody>
          <a:bodyPr lIns="91440" rIns="91440" tIns="45720" bIns="45720" anchor="ctr">
            <a:noAutofit/>
          </a:bodyPr>
          <a:p>
            <a:pPr indent="0">
              <a:buNone/>
            </a:pPr>
            <a:endParaRPr b="0" lang="en-US" sz="1050" strike="noStrike" u="none">
              <a:solidFill>
                <a:srgbClr val="000000"/>
              </a:solidFill>
              <a:effectLst/>
              <a:uFillTx/>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bg>
      <p:bgPr>
        <a:solidFill>
          <a:srgbClr val="ffffff"/>
        </a:solidFill>
      </p:bgPr>
    </p:bg>
    <p:spTree>
      <p:nvGrpSpPr>
        <p:cNvPr id="1" name=""/>
        <p:cNvGrpSpPr/>
        <p:nvPr/>
      </p:nvGrpSpPr>
      <p:grpSpPr>
        <a:xfrm>
          <a:off x="0" y="0"/>
          <a:ext cx="0" cy="0"/>
          <a:chOff x="0" y="0"/>
          <a:chExt cx="0" cy="0"/>
        </a:xfrm>
      </p:grpSpPr>
      <p:sp>
        <p:nvSpPr>
          <p:cNvPr id="65" name="Rectangle 6" hidden="1"/>
          <p:cNvSpPr/>
          <p:nvPr/>
        </p:nvSpPr>
        <p:spPr>
          <a:xfrm>
            <a:off x="0" y="6400800"/>
            <a:ext cx="914364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66" name="Rectangle 8" hidden="1"/>
          <p:cNvSpPr/>
          <p:nvPr/>
        </p:nvSpPr>
        <p:spPr>
          <a:xfrm>
            <a:off x="0" y="6334200"/>
            <a:ext cx="914364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20880" bIns="20880" anchor="t">
            <a:noAutofit/>
          </a:bodyPr>
          <a:p>
            <a:endParaRPr b="0" lang="en-US" sz="1800" strike="noStrike" u="none">
              <a:solidFill>
                <a:srgbClr val="ffffff"/>
              </a:solidFill>
              <a:effectLst/>
              <a:uFillTx/>
              <a:latin typeface="Arial"/>
            </a:endParaRPr>
          </a:p>
        </p:txBody>
      </p:sp>
      <p:cxnSp>
        <p:nvCxnSpPr>
          <p:cNvPr id="67" name="Straight Connector 9"/>
          <p:cNvCxnSpPr/>
          <p:nvPr/>
        </p:nvCxnSpPr>
        <p:spPr>
          <a:xfrm>
            <a:off x="933840" y="1153800"/>
            <a:ext cx="7475760" cy="360"/>
          </a:xfrm>
          <a:prstGeom prst="straightConnector1">
            <a:avLst/>
          </a:prstGeom>
          <a:ln w="6350">
            <a:solidFill>
              <a:srgbClr val="000000">
                <a:lumMod val="50000"/>
                <a:lumOff val="50000"/>
              </a:srgbClr>
            </a:solidFill>
            <a:round/>
          </a:ln>
        </p:spPr>
      </p:cxnSp>
      <p:sp>
        <p:nvSpPr>
          <p:cNvPr id="68" name="PlaceHolder 1"/>
          <p:cNvSpPr>
            <a:spLocks noGrp="1"/>
          </p:cNvSpPr>
          <p:nvPr>
            <p:ph type="title"/>
          </p:nvPr>
        </p:nvSpPr>
        <p:spPr>
          <a:xfrm>
            <a:off x="603720" y="259560"/>
            <a:ext cx="7963200" cy="597240"/>
          </a:xfrm>
          <a:prstGeom prst="rect">
            <a:avLst/>
          </a:prstGeom>
          <a:noFill/>
          <a:ln w="0">
            <a:noFill/>
          </a:ln>
        </p:spPr>
        <p:txBody>
          <a:bodyPr lIns="91440" rIns="91440" tIns="45720" bIns="45720" anchor="t">
            <a:noAutofit/>
          </a:bodyPr>
          <a:p>
            <a:pPr indent="0" algn="ctr" defTabSz="914400">
              <a:lnSpc>
                <a:spcPct val="85000"/>
              </a:lnSpc>
              <a:buNone/>
            </a:pPr>
            <a:r>
              <a:rPr b="1" lang="en-US" sz="3600" spc="-51" strike="noStrike" u="none">
                <a:solidFill>
                  <a:srgbClr val="002060"/>
                </a:solidFill>
                <a:effectLst/>
                <a:uFillTx/>
                <a:latin typeface="Arial"/>
              </a:rPr>
              <a:t>Click to edit Master title style</a:t>
            </a:r>
            <a:endParaRPr b="0" lang="en-US" sz="3600" strike="noStrike" u="none">
              <a:solidFill>
                <a:schemeClr val="dk1"/>
              </a:solidFill>
              <a:effectLst/>
              <a:uFillTx/>
              <a:latin typeface="Calibri"/>
            </a:endParaRPr>
          </a:p>
        </p:txBody>
      </p:sp>
      <p:sp>
        <p:nvSpPr>
          <p:cNvPr id="69" name="PlaceHolder 2"/>
          <p:cNvSpPr>
            <a:spLocks noGrp="1"/>
          </p:cNvSpPr>
          <p:nvPr>
            <p:ph type="dt" idx="21"/>
          </p:nvPr>
        </p:nvSpPr>
        <p:spPr>
          <a:xfrm>
            <a:off x="822960" y="6459840"/>
            <a:ext cx="1854000" cy="3646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70" name="PlaceHolder 3"/>
          <p:cNvSpPr>
            <a:spLocks noGrp="1"/>
          </p:cNvSpPr>
          <p:nvPr>
            <p:ph type="ftr" idx="22"/>
          </p:nvPr>
        </p:nvSpPr>
        <p:spPr>
          <a:xfrm>
            <a:off x="2764800" y="6459840"/>
            <a:ext cx="3616920" cy="364680"/>
          </a:xfrm>
          <a:prstGeom prst="rect">
            <a:avLst/>
          </a:prstGeom>
          <a:noFill/>
          <a:ln w="0">
            <a:noFill/>
          </a:ln>
        </p:spPr>
        <p:txBody>
          <a:bodyPr lIns="91440" rIns="91440" tIns="45720" bIns="45720" anchor="ctr">
            <a:noAutofit/>
          </a:bodyPr>
          <a:lstStyle>
            <a:lvl1pPr indent="0" algn="ctr" defTabSz="457200">
              <a:lnSpc>
                <a:spcPct val="100000"/>
              </a:lnSpc>
              <a:buNone/>
              <a:defRPr b="0" lang="en-US" sz="900" strike="noStrike" u="none" cap="all">
                <a:solidFill>
                  <a:srgbClr val="ffffff"/>
                </a:solidFill>
                <a:effectLst/>
                <a:uFillTx/>
                <a:latin typeface="Calibri"/>
              </a:defRPr>
            </a:lvl1pPr>
          </a:lstStyle>
          <a:p>
            <a:pPr indent="0" algn="ctr" defTabSz="457200">
              <a:lnSpc>
                <a:spcPct val="100000"/>
              </a:lnSpc>
              <a:buNone/>
            </a:pPr>
            <a:r>
              <a:rPr b="0" lang="en-US" sz="900" strike="noStrike" u="none" cap="all">
                <a:solidFill>
                  <a:srgbClr val="ffffff"/>
                </a:solidFill>
                <a:effectLst/>
                <a:uFillTx/>
                <a:latin typeface="Calibri"/>
              </a:rPr>
              <a:t>&lt;footer&gt;</a:t>
            </a:r>
            <a:endParaRPr b="0" lang="en-US" sz="900" strike="noStrike" u="none">
              <a:solidFill>
                <a:srgbClr val="000000"/>
              </a:solidFill>
              <a:effectLst/>
              <a:uFillTx/>
              <a:latin typeface="Times New Roman"/>
            </a:endParaRPr>
          </a:p>
        </p:txBody>
      </p:sp>
      <p:sp>
        <p:nvSpPr>
          <p:cNvPr id="71" name="PlaceHolder 4"/>
          <p:cNvSpPr>
            <a:spLocks noGrp="1"/>
          </p:cNvSpPr>
          <p:nvPr>
            <p:ph type="sldNum" idx="23"/>
          </p:nvPr>
        </p:nvSpPr>
        <p:spPr>
          <a:xfrm>
            <a:off x="7425360" y="6459840"/>
            <a:ext cx="983520" cy="364680"/>
          </a:xfrm>
          <a:prstGeom prst="rect">
            <a:avLst/>
          </a:prstGeom>
          <a:noFill/>
          <a:ln w="0">
            <a:noFill/>
          </a:ln>
        </p:spPr>
        <p:txBody>
          <a:bodyPr lIns="91440" rIns="91440" tIns="45720" bIns="45720" anchor="ctr">
            <a:noAutofit/>
          </a:bodyPr>
          <a:p>
            <a:pPr indent="0">
              <a:buNone/>
            </a:pPr>
            <a:endParaRPr b="0" lang="en-US" sz="1050" strike="noStrike" u="none">
              <a:solidFill>
                <a:srgbClr val="000000"/>
              </a:solidFill>
              <a:effectLst/>
              <a:uFillTx/>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rgbClr val="ffffff"/>
        </a:solidFill>
      </p:bgPr>
    </p:bg>
    <p:spTree>
      <p:nvGrpSpPr>
        <p:cNvPr id="1" name=""/>
        <p:cNvGrpSpPr/>
        <p:nvPr/>
      </p:nvGrpSpPr>
      <p:grpSpPr>
        <a:xfrm>
          <a:off x="0" y="0"/>
          <a:ext cx="0" cy="0"/>
          <a:chOff x="0" y="0"/>
          <a:chExt cx="0" cy="0"/>
        </a:xfrm>
      </p:grpSpPr>
      <p:sp>
        <p:nvSpPr>
          <p:cNvPr id="72" name="Rectangle 6" hidden="1"/>
          <p:cNvSpPr/>
          <p:nvPr/>
        </p:nvSpPr>
        <p:spPr>
          <a:xfrm>
            <a:off x="0" y="6400800"/>
            <a:ext cx="914364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73" name="Rectangle 8" hidden="1"/>
          <p:cNvSpPr/>
          <p:nvPr/>
        </p:nvSpPr>
        <p:spPr>
          <a:xfrm>
            <a:off x="0" y="6334200"/>
            <a:ext cx="914364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20880" bIns="20880" anchor="t">
            <a:noAutofit/>
          </a:bodyPr>
          <a:p>
            <a:endParaRPr b="0" lang="en-US" sz="1800" strike="noStrike" u="none">
              <a:solidFill>
                <a:srgbClr val="ffffff"/>
              </a:solidFill>
              <a:effectLst/>
              <a:uFillTx/>
              <a:latin typeface="Arial"/>
            </a:endParaRPr>
          </a:p>
        </p:txBody>
      </p:sp>
      <p:cxnSp>
        <p:nvCxnSpPr>
          <p:cNvPr id="74" name="Straight Connector 9"/>
          <p:cNvCxnSpPr/>
          <p:nvPr/>
        </p:nvCxnSpPr>
        <p:spPr>
          <a:xfrm>
            <a:off x="933840" y="1153800"/>
            <a:ext cx="7475760" cy="360"/>
          </a:xfrm>
          <a:prstGeom prst="straightConnector1">
            <a:avLst/>
          </a:prstGeom>
          <a:ln w="6350">
            <a:solidFill>
              <a:srgbClr val="000000">
                <a:lumMod val="50000"/>
                <a:lumOff val="50000"/>
              </a:srgbClr>
            </a:solidFill>
            <a:round/>
          </a:ln>
        </p:spPr>
      </p:cxnSp>
      <p:sp>
        <p:nvSpPr>
          <p:cNvPr id="75" name="Rectangle 4"/>
          <p:cNvSpPr/>
          <p:nvPr/>
        </p:nvSpPr>
        <p:spPr>
          <a:xfrm>
            <a:off x="2520" y="6400800"/>
            <a:ext cx="91411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ffffff"/>
              </a:solidFill>
              <a:effectLst/>
              <a:uFillTx/>
              <a:latin typeface="Arial"/>
            </a:endParaRPr>
          </a:p>
        </p:txBody>
      </p:sp>
      <p:sp>
        <p:nvSpPr>
          <p:cNvPr id="76" name="Rectangle 5"/>
          <p:cNvSpPr/>
          <p:nvPr/>
        </p:nvSpPr>
        <p:spPr>
          <a:xfrm>
            <a:off x="0" y="6334200"/>
            <a:ext cx="91411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19080" bIns="19080" anchor="t">
            <a:noAutofit/>
          </a:bodyPr>
          <a:p>
            <a:endParaRPr b="0" lang="en-US" sz="1800" strike="noStrike" u="none">
              <a:solidFill>
                <a:srgbClr val="ffffff"/>
              </a:solidFill>
              <a:effectLst/>
              <a:uFillTx/>
              <a:latin typeface="Arial"/>
            </a:endParaRPr>
          </a:p>
        </p:txBody>
      </p:sp>
      <p:sp>
        <p:nvSpPr>
          <p:cNvPr id="77" name="PlaceHolder 1"/>
          <p:cNvSpPr>
            <a:spLocks noGrp="1"/>
          </p:cNvSpPr>
          <p:nvPr>
            <p:ph type="dt" idx="24"/>
          </p:nvPr>
        </p:nvSpPr>
        <p:spPr>
          <a:xfrm>
            <a:off x="822960" y="6459840"/>
            <a:ext cx="1854000" cy="3646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78" name="PlaceHolder 2"/>
          <p:cNvSpPr>
            <a:spLocks noGrp="1"/>
          </p:cNvSpPr>
          <p:nvPr>
            <p:ph type="ftr" idx="25"/>
          </p:nvPr>
        </p:nvSpPr>
        <p:spPr>
          <a:xfrm>
            <a:off x="2764800" y="6459840"/>
            <a:ext cx="3616920" cy="364680"/>
          </a:xfrm>
          <a:prstGeom prst="rect">
            <a:avLst/>
          </a:prstGeom>
          <a:noFill/>
          <a:ln w="0">
            <a:noFill/>
          </a:ln>
        </p:spPr>
        <p:txBody>
          <a:bodyPr lIns="91440" rIns="91440" tIns="45720" bIns="45720" anchor="ctr">
            <a:noAutofit/>
          </a:bodyPr>
          <a:lstStyle>
            <a:lvl1pPr indent="0" algn="ctr" defTabSz="457200">
              <a:lnSpc>
                <a:spcPct val="100000"/>
              </a:lnSpc>
              <a:buNone/>
              <a:defRPr b="0" lang="en-US" sz="900" strike="noStrike" u="none" cap="all">
                <a:solidFill>
                  <a:srgbClr val="ffffff"/>
                </a:solidFill>
                <a:effectLst/>
                <a:uFillTx/>
                <a:latin typeface="Calibri"/>
              </a:defRPr>
            </a:lvl1pPr>
          </a:lstStyle>
          <a:p>
            <a:pPr indent="0" algn="ctr" defTabSz="457200">
              <a:lnSpc>
                <a:spcPct val="100000"/>
              </a:lnSpc>
              <a:buNone/>
            </a:pPr>
            <a:r>
              <a:rPr b="0" lang="en-US" sz="900" strike="noStrike" u="none" cap="all">
                <a:solidFill>
                  <a:srgbClr val="ffffff"/>
                </a:solidFill>
                <a:effectLst/>
                <a:uFillTx/>
                <a:latin typeface="Calibri"/>
              </a:rPr>
              <a:t>&lt;footer&gt;</a:t>
            </a:r>
            <a:endParaRPr b="0" lang="en-US" sz="900" strike="noStrike" u="none">
              <a:solidFill>
                <a:srgbClr val="000000"/>
              </a:solidFill>
              <a:effectLst/>
              <a:uFillTx/>
              <a:latin typeface="Times New Roman"/>
            </a:endParaRPr>
          </a:p>
        </p:txBody>
      </p:sp>
      <p:sp>
        <p:nvSpPr>
          <p:cNvPr id="79" name="PlaceHolder 3"/>
          <p:cNvSpPr>
            <a:spLocks noGrp="1"/>
          </p:cNvSpPr>
          <p:nvPr>
            <p:ph type="sldNum" idx="26"/>
          </p:nvPr>
        </p:nvSpPr>
        <p:spPr>
          <a:xfrm>
            <a:off x="7425360" y="6459840"/>
            <a:ext cx="983520" cy="364680"/>
          </a:xfrm>
          <a:prstGeom prst="rect">
            <a:avLst/>
          </a:prstGeom>
          <a:noFill/>
          <a:ln w="0">
            <a:noFill/>
          </a:ln>
        </p:spPr>
        <p:txBody>
          <a:bodyPr lIns="91440" rIns="91440" tIns="45720" bIns="45720" anchor="ctr">
            <a:noAutofit/>
          </a:bodyPr>
          <a:p>
            <a:pPr indent="0">
              <a:buNone/>
            </a:pPr>
            <a:endParaRPr b="0" lang="en-US" sz="1050" strike="noStrike" u="none">
              <a:solidFill>
                <a:srgbClr val="000000"/>
              </a:solidFill>
              <a:effectLst/>
              <a:uFillTx/>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4.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xml"/>
</Relationships>
</file>

<file path=ppt/slides/_rels/slide3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3.png"/><Relationship Id="rId3" Type="http://schemas.openxmlformats.org/officeDocument/2006/relationships/slideLayout" Target="../slideLayouts/slideLayout4.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Relationship Id="rId3"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4.xml"/><Relationship Id="rId4"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7.png"/><Relationship Id="rId3" Type="http://schemas.openxmlformats.org/officeDocument/2006/relationships/slideLayout" Target="../slideLayouts/slideLayout4.xml"/><Relationship Id="rId4"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4.xml"/>
</Relationships>
</file>

<file path=ppt/slides/_rels/slide45.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4.xml"/><Relationship Id="rId3" Type="http://schemas.openxmlformats.org/officeDocument/2006/relationships/notesSlide" Target="../notesSlides/notesSlide4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3132720" y="961200"/>
            <a:ext cx="5886720" cy="1278000"/>
          </a:xfrm>
          <a:prstGeom prst="rect">
            <a:avLst/>
          </a:prstGeom>
          <a:noFill/>
          <a:ln w="0">
            <a:noFill/>
          </a:ln>
        </p:spPr>
        <p:txBody>
          <a:bodyPr lIns="91440" rIns="91440" tIns="45720" bIns="45720" anchor="b">
            <a:noAutofit/>
          </a:bodyPr>
          <a:p>
            <a:pPr indent="0" algn="ctr" defTabSz="914400">
              <a:lnSpc>
                <a:spcPct val="85000"/>
              </a:lnSpc>
              <a:buNone/>
            </a:pPr>
            <a:r>
              <a:rPr b="1" lang="en-US" sz="2100" spc="-51" strike="noStrike" u="none">
                <a:solidFill>
                  <a:srgbClr val="00b050"/>
                </a:solidFill>
                <a:effectLst/>
                <a:uFillTx/>
                <a:latin typeface="comic"/>
              </a:rPr>
              <a:t> </a:t>
            </a:r>
            <a:br>
              <a:rPr sz="4950"/>
            </a:br>
            <a:r>
              <a:rPr b="1" lang="en-US" sz="5400" spc="-51" strike="noStrike" u="none">
                <a:solidFill>
                  <a:srgbClr val="0000ff"/>
                </a:solidFill>
                <a:effectLst/>
                <a:uFillTx/>
                <a:latin typeface="comic"/>
              </a:rPr>
              <a:t>chapter 7</a:t>
            </a:r>
            <a:endParaRPr b="0" lang="en-US" sz="5400" strike="noStrike" u="none">
              <a:solidFill>
                <a:schemeClr val="dk1"/>
              </a:solidFill>
              <a:effectLst/>
              <a:uFillTx/>
              <a:latin typeface="Calibri"/>
            </a:endParaRPr>
          </a:p>
        </p:txBody>
      </p:sp>
      <p:sp>
        <p:nvSpPr>
          <p:cNvPr id="166" name="Rectangle 4"/>
          <p:cNvSpPr/>
          <p:nvPr/>
        </p:nvSpPr>
        <p:spPr>
          <a:xfrm>
            <a:off x="2929320" y="324360"/>
            <a:ext cx="6089760" cy="6125400"/>
          </a:xfrm>
          <a:prstGeom prst="rect">
            <a:avLst/>
          </a:prstGeom>
          <a:solidFill>
            <a:schemeClr val="bg1"/>
          </a:solidFill>
          <a:ln w="66675">
            <a:solidFill>
              <a:srgbClr val="3366ff"/>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57200">
              <a:lnSpc>
                <a:spcPct val="100000"/>
              </a:lnSpc>
            </a:pPr>
            <a:endParaRPr b="0" lang="en-US" sz="1350" strike="noStrike" u="none">
              <a:solidFill>
                <a:schemeClr val="lt1"/>
              </a:solidFill>
              <a:effectLst/>
              <a:uFillTx/>
              <a:latin typeface="Calibri"/>
            </a:endParaRPr>
          </a:p>
        </p:txBody>
      </p:sp>
      <p:sp>
        <p:nvSpPr>
          <p:cNvPr id="167" name="Rectangle 2"/>
          <p:cNvSpPr/>
          <p:nvPr/>
        </p:nvSpPr>
        <p:spPr>
          <a:xfrm>
            <a:off x="3080520" y="2239560"/>
            <a:ext cx="5780520" cy="4059360"/>
          </a:xfrm>
          <a:prstGeom prst="rect">
            <a:avLst/>
          </a:prstGeom>
          <a:solidFill>
            <a:schemeClr val="bg1"/>
          </a:solidFill>
          <a:ln w="0">
            <a:noFill/>
          </a:ln>
        </p:spPr>
        <p:style>
          <a:lnRef idx="0"/>
          <a:fillRef idx="0"/>
          <a:effectRef idx="0"/>
          <a:fontRef idx="minor"/>
        </p:style>
        <p:txBody>
          <a:bodyPr lIns="68760" rIns="68760" tIns="34200" bIns="34200" anchor="t">
            <a:noAutofit/>
          </a:bodyPr>
          <a:p>
            <a:pPr algn="ctr" defTabSz="457200">
              <a:lnSpc>
                <a:spcPct val="100000"/>
              </a:lnSpc>
            </a:pPr>
            <a:r>
              <a:rPr b="1" lang="en-US" sz="6000" spc="51" strike="noStrike" u="none">
                <a:solidFill>
                  <a:srgbClr val="002060"/>
                </a:solidFill>
                <a:effectLst/>
                <a:uFillTx/>
                <a:latin typeface="comic"/>
              </a:rPr>
              <a:t>Practical issues of database application</a:t>
            </a:r>
            <a:endParaRPr b="0" lang="en-US" sz="6000" strike="noStrike" u="none">
              <a:solidFill>
                <a:srgbClr val="000000"/>
              </a:solidFill>
              <a:effectLst/>
              <a:uFillTx/>
              <a:latin typeface="Arial"/>
            </a:endParaRPr>
          </a:p>
        </p:txBody>
      </p:sp>
      <p:pic>
        <p:nvPicPr>
          <p:cNvPr id="168" name="Picture 7" descr="images"/>
          <p:cNvPicPr/>
          <p:nvPr/>
        </p:nvPicPr>
        <p:blipFill>
          <a:blip r:embed="rId1">
            <a:alphaModFix amt="60000"/>
          </a:blip>
          <a:stretch/>
        </p:blipFill>
        <p:spPr>
          <a:xfrm>
            <a:off x="82080" y="1343160"/>
            <a:ext cx="2588400" cy="3797640"/>
          </a:xfrm>
          <a:prstGeom prst="rect">
            <a:avLst/>
          </a:prstGeom>
          <a:noFill/>
          <a:ln w="0">
            <a:noFill/>
          </a:ln>
        </p:spPr>
      </p:pic>
      <p:sp>
        <p:nvSpPr>
          <p:cNvPr id="169" name="Title 1"/>
          <p:cNvSpPr/>
          <p:nvPr/>
        </p:nvSpPr>
        <p:spPr>
          <a:xfrm>
            <a:off x="3080520" y="802800"/>
            <a:ext cx="5781240" cy="923400"/>
          </a:xfrm>
          <a:prstGeom prst="rect">
            <a:avLst/>
          </a:prstGeom>
          <a:solidFill>
            <a:schemeClr val="bg1"/>
          </a:solidFill>
          <a:ln w="0">
            <a:noFill/>
          </a:ln>
        </p:spPr>
        <p:style>
          <a:lnRef idx="0"/>
          <a:fillRef idx="0"/>
          <a:effectRef idx="0"/>
          <a:fontRef idx="minor"/>
        </p:style>
        <p:txBody>
          <a:bodyPr anchor="b">
            <a:noAutofit/>
          </a:bodyPr>
          <a:p>
            <a:pPr algn="ctr" defTabSz="914400">
              <a:lnSpc>
                <a:spcPct val="85000"/>
              </a:lnSpc>
            </a:pPr>
            <a:r>
              <a:rPr b="1" lang="en-US" sz="2800" spc="-51" strike="noStrike" u="none">
                <a:solidFill>
                  <a:srgbClr val="00b0f0"/>
                </a:solidFill>
                <a:effectLst/>
                <a:uFillTx/>
                <a:latin typeface="comic"/>
              </a:rPr>
              <a:t> </a:t>
            </a:r>
            <a:br>
              <a:rPr sz="6000"/>
            </a:br>
            <a:r>
              <a:rPr b="1" lang="en-US" sz="4400" spc="51" strike="noStrike" u="none">
                <a:solidFill>
                  <a:srgbClr val="00b0f0"/>
                </a:solidFill>
                <a:effectLst/>
                <a:uFillTx/>
                <a:latin typeface="comic"/>
              </a:rPr>
              <a:t>chapter 7</a:t>
            </a:r>
            <a:endParaRPr b="0" lang="en-US" sz="4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586080" y="286560"/>
            <a:ext cx="7936200" cy="840600"/>
          </a:xfrm>
          <a:prstGeom prst="rect">
            <a:avLst/>
          </a:prstGeom>
          <a:noFill/>
          <a:ln w="0">
            <a:noFill/>
          </a:ln>
        </p:spPr>
        <p:txBody>
          <a:bodyPr lIns="91440" rIns="91440" tIns="45720" bIns="45720" anchor="t">
            <a:noAutofit/>
          </a:bodyPr>
          <a:p>
            <a:pPr indent="0" algn="ctr" defTabSz="914400">
              <a:lnSpc>
                <a:spcPct val="85000"/>
              </a:lnSpc>
              <a:buNone/>
            </a:pPr>
            <a:r>
              <a:rPr b="1" lang="en-US" sz="4800" spc="-51" strike="noStrike" u="none">
                <a:solidFill>
                  <a:srgbClr val="002060"/>
                </a:solidFill>
                <a:effectLst/>
                <a:uFillTx/>
                <a:latin typeface="Arial"/>
              </a:rPr>
              <a:t>Atomicity</a:t>
            </a:r>
            <a:endParaRPr b="0" lang="en-US" sz="4800" strike="noStrike" u="none">
              <a:solidFill>
                <a:schemeClr val="dk1"/>
              </a:solidFill>
              <a:effectLst/>
              <a:uFillTx/>
              <a:latin typeface="Calibri"/>
            </a:endParaRPr>
          </a:p>
        </p:txBody>
      </p:sp>
      <p:pic>
        <p:nvPicPr>
          <p:cNvPr id="189" name="Picture 3" descr=""/>
          <p:cNvPicPr/>
          <p:nvPr/>
        </p:nvPicPr>
        <p:blipFill>
          <a:blip r:embed="rId1"/>
          <a:stretch/>
        </p:blipFill>
        <p:spPr>
          <a:xfrm>
            <a:off x="3113280" y="1206000"/>
            <a:ext cx="5866920" cy="5111280"/>
          </a:xfrm>
          <a:prstGeom prst="rect">
            <a:avLst/>
          </a:prstGeom>
          <a:noFill/>
          <a:ln w="9525">
            <a:noFill/>
          </a:ln>
        </p:spPr>
      </p:pic>
      <p:sp>
        <p:nvSpPr>
          <p:cNvPr id="190" name="Rectangle 4"/>
          <p:cNvSpPr/>
          <p:nvPr/>
        </p:nvSpPr>
        <p:spPr>
          <a:xfrm>
            <a:off x="457200" y="1951560"/>
            <a:ext cx="1218960" cy="1294920"/>
          </a:xfrm>
          <a:prstGeom prst="rect">
            <a:avLst/>
          </a:prstGeom>
          <a:solidFill>
            <a:srgbClr val="ffcc99"/>
          </a:solidFill>
          <a:ln w="9525">
            <a:noFill/>
          </a:ln>
          <a:scene3d>
            <a:camera prst="legacyPerspectiveTopRight"/>
            <a:lightRig dir="b" rig="legacyFlat3"/>
          </a:scene3d>
          <a:sp3d extrusionH="887400" prstMaterial="legacyMetal">
            <a:bevelT prst="angle" w="13500" h="13500"/>
            <a:bevelB prst="angle" w="13500" h="13500"/>
            <a:extrusionClr>
              <a:srgbClr val="ffcc99"/>
            </a:extrusionClr>
          </a:sp3d>
        </p:spPr>
        <p:style>
          <a:lnRef idx="0"/>
          <a:fillRef idx="0"/>
          <a:effectRef idx="0"/>
          <a:fontRef idx="minor"/>
        </p:style>
        <p:txBody>
          <a:bodyPr wrap="none" lIns="90000" rIns="90000" tIns="45000" bIns="45000" anchor="ctr">
            <a:noAutofit/>
          </a:bodyPr>
          <a:p>
            <a:pPr algn="ctr" defTabSz="457200">
              <a:lnSpc>
                <a:spcPct val="100000"/>
              </a:lnSpc>
            </a:pPr>
            <a:r>
              <a:rPr b="0" lang="en-US" sz="1800" strike="noStrike" u="none">
                <a:solidFill>
                  <a:srgbClr val="ffff00"/>
                </a:solidFill>
                <a:effectLst/>
                <a:uFillTx/>
                <a:latin typeface="Times New Roman"/>
              </a:rPr>
              <a:t>ACC: 3209</a:t>
            </a:r>
            <a:endParaRPr b="0" lang="en-US" sz="1800" strike="noStrike" u="none">
              <a:solidFill>
                <a:srgbClr val="000000"/>
              </a:solidFill>
              <a:effectLst/>
              <a:uFillTx/>
              <a:latin typeface="Arial"/>
            </a:endParaRPr>
          </a:p>
        </p:txBody>
      </p:sp>
      <p:sp>
        <p:nvSpPr>
          <p:cNvPr id="191" name="Rectangle 5"/>
          <p:cNvSpPr/>
          <p:nvPr/>
        </p:nvSpPr>
        <p:spPr>
          <a:xfrm>
            <a:off x="457200" y="4390200"/>
            <a:ext cx="1218960" cy="1371240"/>
          </a:xfrm>
          <a:prstGeom prst="rect">
            <a:avLst/>
          </a:prstGeom>
          <a:solidFill>
            <a:srgbClr val="ffcc99"/>
          </a:solidFill>
          <a:ln w="9525">
            <a:noFill/>
          </a:ln>
          <a:scene3d>
            <a:camera prst="legacyPerspectiveTopRight"/>
            <a:lightRig dir="b" rig="legacyFlat3"/>
          </a:scene3d>
          <a:sp3d extrusionH="887400" prstMaterial="legacyMetal">
            <a:bevelT prst="angle" w="13500" h="13500"/>
            <a:bevelB prst="angle" w="13500" h="13500"/>
            <a:extrusionClr>
              <a:srgbClr val="ffcc99"/>
            </a:extrusionClr>
          </a:sp3d>
        </p:spPr>
        <p:style>
          <a:lnRef idx="0"/>
          <a:fillRef idx="0"/>
          <a:effectRef idx="0"/>
          <a:fontRef idx="minor"/>
        </p:style>
        <p:txBody>
          <a:bodyPr wrap="none" lIns="90000" rIns="90000" tIns="45000" bIns="45000" anchor="ctr">
            <a:noAutofit/>
          </a:bodyPr>
          <a:p>
            <a:pPr algn="ctr" defTabSz="457200">
              <a:lnSpc>
                <a:spcPct val="100000"/>
              </a:lnSpc>
            </a:pPr>
            <a:r>
              <a:rPr b="0" lang="en-US" sz="1800" strike="noStrike" u="none">
                <a:solidFill>
                  <a:srgbClr val="ffff00"/>
                </a:solidFill>
                <a:effectLst/>
                <a:uFillTx/>
                <a:latin typeface="Times New Roman"/>
              </a:rPr>
              <a:t>ACC: 3208</a:t>
            </a:r>
            <a:endParaRPr b="0" lang="en-US" sz="1800" strike="noStrike" u="none">
              <a:solidFill>
                <a:srgbClr val="000000"/>
              </a:solidFill>
              <a:effectLst/>
              <a:uFillTx/>
              <a:latin typeface="Arial"/>
            </a:endParaRPr>
          </a:p>
        </p:txBody>
      </p:sp>
      <p:sp>
        <p:nvSpPr>
          <p:cNvPr id="192" name="Rectangle 6"/>
          <p:cNvSpPr/>
          <p:nvPr/>
        </p:nvSpPr>
        <p:spPr>
          <a:xfrm>
            <a:off x="457200" y="1418400"/>
            <a:ext cx="1218960" cy="533160"/>
          </a:xfrm>
          <a:prstGeom prst="rect">
            <a:avLst/>
          </a:prstGeom>
          <a:solidFill>
            <a:srgbClr val="00ff00"/>
          </a:solidFill>
          <a:ln w="9525">
            <a:noFill/>
          </a:ln>
          <a:scene3d>
            <a:camera prst="legacyPerspectiveTopRight"/>
            <a:lightRig dir="b" rig="legacyFlat3"/>
          </a:scene3d>
          <a:sp3d extrusionH="887400" prstMaterial="legacyMetal">
            <a:bevelT prst="angle" w="13500" h="13500"/>
            <a:bevelB prst="angle" w="13500" h="13500"/>
            <a:extrusionClr>
              <a:srgbClr val="00ff00"/>
            </a:extrusionClr>
          </a:sp3d>
        </p:spPr>
        <p:style>
          <a:lnRef idx="0"/>
          <a:fillRef idx="0"/>
          <a:effectRef idx="0"/>
          <a:fontRef idx="minor"/>
        </p:style>
        <p:txBody>
          <a:bodyPr wrap="none" lIns="90000" rIns="90000" tIns="45000" bIns="45000" anchor="ctr">
            <a:noAutofit/>
          </a:bodyPr>
          <a:p>
            <a:pPr algn="ctr" defTabSz="457200">
              <a:lnSpc>
                <a:spcPct val="100000"/>
              </a:lnSpc>
            </a:pPr>
            <a:r>
              <a:rPr b="0" lang="en-US" sz="2400" strike="noStrike" u="none">
                <a:solidFill>
                  <a:srgbClr val="ffff00"/>
                </a:solidFill>
                <a:effectLst/>
                <a:uFillTx/>
                <a:latin typeface="Times New Roman"/>
              </a:rPr>
              <a:t>$500</a:t>
            </a:r>
            <a:endParaRPr b="0" lang="en-US" sz="2400" strike="noStrike" u="none">
              <a:solidFill>
                <a:srgbClr val="000000"/>
              </a:solidFill>
              <a:effectLst/>
              <a:uFillTx/>
              <a:latin typeface="Arial"/>
            </a:endParaRPr>
          </a:p>
        </p:txBody>
      </p:sp>
      <p:sp>
        <p:nvSpPr>
          <p:cNvPr id="193" name="Rectangle 7"/>
          <p:cNvSpPr/>
          <p:nvPr/>
        </p:nvSpPr>
        <p:spPr>
          <a:xfrm>
            <a:off x="457200" y="3856680"/>
            <a:ext cx="1218960" cy="533160"/>
          </a:xfrm>
          <a:prstGeom prst="rect">
            <a:avLst/>
          </a:prstGeom>
          <a:solidFill>
            <a:srgbClr val="00ff00"/>
          </a:solidFill>
          <a:ln w="9525">
            <a:noFill/>
          </a:ln>
          <a:scene3d>
            <a:camera prst="legacyPerspectiveTopRight"/>
            <a:lightRig dir="b" rig="legacyFlat3"/>
          </a:scene3d>
          <a:sp3d extrusionH="887400" prstMaterial="legacyMetal">
            <a:bevelT prst="angle" w="13500" h="13500"/>
            <a:bevelB prst="angle" w="13500" h="13500"/>
            <a:extrusionClr>
              <a:srgbClr val="00ff00"/>
            </a:extrusionClr>
          </a:sp3d>
        </p:spPr>
        <p:style>
          <a:lnRef idx="0"/>
          <a:fillRef idx="0"/>
          <a:effectRef idx="0"/>
          <a:fontRef idx="minor"/>
        </p:style>
        <p:txBody>
          <a:bodyPr wrap="none" lIns="90000" rIns="90000" tIns="45000" bIns="45000" anchor="ctr">
            <a:noAutofit/>
          </a:bodyPr>
          <a:p>
            <a:pPr algn="ctr" defTabSz="457200">
              <a:lnSpc>
                <a:spcPct val="100000"/>
              </a:lnSpc>
            </a:pPr>
            <a:r>
              <a:rPr b="0" lang="en-US" sz="2400" strike="noStrike" u="none">
                <a:solidFill>
                  <a:srgbClr val="ffff00"/>
                </a:solidFill>
                <a:effectLst/>
                <a:uFillTx/>
                <a:latin typeface="Times New Roman"/>
              </a:rPr>
              <a:t>$500</a:t>
            </a:r>
            <a:endParaRPr b="0" lang="en-US" sz="2400" strike="noStrike" u="none">
              <a:solidFill>
                <a:srgbClr val="000000"/>
              </a:solidFill>
              <a:effectLst/>
              <a:uFillTx/>
              <a:latin typeface="Arial"/>
            </a:endParaRPr>
          </a:p>
        </p:txBody>
      </p:sp>
      <p:cxnSp>
        <p:nvCxnSpPr>
          <p:cNvPr id="194" name="AutoShape 8"/>
          <p:cNvCxnSpPr>
            <a:stCxn id="192" idx="3"/>
            <a:endCxn id="193" idx="3"/>
          </p:cNvCxnSpPr>
          <p:nvPr/>
        </p:nvCxnSpPr>
        <p:spPr>
          <a:xfrm>
            <a:off x="1676160" y="1684800"/>
            <a:ext cx="360" cy="2438640"/>
          </a:xfrm>
          <a:prstGeom prst="curvedConnector3">
            <a:avLst>
              <a:gd name="adj1" fmla="val 248900000"/>
            </a:avLst>
          </a:prstGeom>
          <a:ln cap="sq" w="57150">
            <a:solidFill>
              <a:srgbClr val="e48312"/>
            </a:solidFill>
            <a:round/>
            <a:tailEnd len="sm" type="triangle" w="sm"/>
          </a:ln>
        </p:spPr>
      </p:cxn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95" name="PlaceHolder 1"/>
          <p:cNvSpPr>
            <a:spLocks noGrp="1"/>
          </p:cNvSpPr>
          <p:nvPr>
            <p:ph/>
          </p:nvPr>
        </p:nvSpPr>
        <p:spPr>
          <a:xfrm>
            <a:off x="586080" y="1127880"/>
            <a:ext cx="8317440" cy="4713840"/>
          </a:xfrm>
          <a:prstGeom prst="rect">
            <a:avLst/>
          </a:prstGeom>
          <a:noFill/>
          <a:ln w="0">
            <a:noFill/>
          </a:ln>
        </p:spPr>
        <p:txBody>
          <a:bodyPr lIns="0" rIns="0" tIns="45720" bIns="45720" anchor="t">
            <a:noAutofit/>
          </a:bodyPr>
          <a:p>
            <a:pPr marL="91440" indent="-91440" defTabSz="914400">
              <a:lnSpc>
                <a:spcPct val="100000"/>
              </a:lnSpc>
              <a:spcBef>
                <a:spcPts val="1500"/>
              </a:spcBef>
              <a:spcAft>
                <a:spcPts val="1500"/>
              </a:spcAft>
              <a:buClr>
                <a:srgbClr val="e48312"/>
              </a:buClr>
              <a:buFont typeface="Wingdings" charset="2"/>
              <a:buChar char=""/>
            </a:pPr>
            <a:r>
              <a:rPr b="0" lang="en-US" sz="3200" strike="noStrike" u="none">
                <a:solidFill>
                  <a:srgbClr val="002060"/>
                </a:solidFill>
                <a:effectLst/>
                <a:uFillTx/>
                <a:latin typeface="Times New Roman"/>
              </a:rPr>
              <a:t>Transaction is a collection of one or more operations on the database that must be executed atomically</a:t>
            </a:r>
            <a:endParaRPr b="0" lang="en-US" sz="3200" strike="noStrike" u="none">
              <a:solidFill>
                <a:schemeClr val="dk1">
                  <a:lumMod val="75000"/>
                  <a:lumOff val="25000"/>
                </a:schemeClr>
              </a:solidFill>
              <a:effectLst/>
              <a:uFillTx/>
              <a:latin typeface="Arial"/>
            </a:endParaRPr>
          </a:p>
          <a:p>
            <a:pPr marL="91440" indent="-91440" defTabSz="914400">
              <a:lnSpc>
                <a:spcPct val="100000"/>
              </a:lnSpc>
              <a:spcBef>
                <a:spcPts val="1500"/>
              </a:spcBef>
              <a:spcAft>
                <a:spcPts val="1500"/>
              </a:spcAft>
              <a:buClr>
                <a:srgbClr val="e48312"/>
              </a:buClr>
              <a:buFont typeface="Wingdings" charset="2"/>
              <a:buChar char=""/>
            </a:pPr>
            <a:r>
              <a:rPr b="0" lang="en-US" sz="3200" strike="noStrike" u="none">
                <a:solidFill>
                  <a:srgbClr val="002060"/>
                </a:solidFill>
                <a:effectLst/>
                <a:uFillTx/>
                <a:latin typeface="Times New Roman"/>
              </a:rPr>
              <a:t>That is, either all operations are performed or none are</a:t>
            </a:r>
            <a:endParaRPr b="0" lang="en-US" sz="3200" strike="noStrike" u="none">
              <a:solidFill>
                <a:schemeClr val="dk1">
                  <a:lumMod val="75000"/>
                  <a:lumOff val="25000"/>
                </a:schemeClr>
              </a:solidFill>
              <a:effectLst/>
              <a:uFillTx/>
              <a:latin typeface="Arial"/>
            </a:endParaRPr>
          </a:p>
          <a:p>
            <a:pPr marL="91440" indent="-91440" defTabSz="914400">
              <a:lnSpc>
                <a:spcPct val="100000"/>
              </a:lnSpc>
              <a:spcBef>
                <a:spcPts val="1500"/>
              </a:spcBef>
              <a:spcAft>
                <a:spcPts val="1500"/>
              </a:spcAft>
              <a:buClr>
                <a:srgbClr val="e48312"/>
              </a:buClr>
              <a:buFont typeface="Wingdings" charset="2"/>
              <a:buChar char=""/>
            </a:pPr>
            <a:r>
              <a:rPr b="0" lang="en-US" sz="3200" strike="noStrike" u="none">
                <a:solidFill>
                  <a:srgbClr val="002060"/>
                </a:solidFill>
                <a:effectLst/>
                <a:uFillTx/>
                <a:latin typeface="Times New Roman"/>
              </a:rPr>
              <a:t>In SQL, each statement is a transaction by itself</a:t>
            </a:r>
            <a:endParaRPr b="0" lang="en-US" sz="3200" strike="noStrike" u="none">
              <a:solidFill>
                <a:schemeClr val="dk1">
                  <a:lumMod val="75000"/>
                  <a:lumOff val="25000"/>
                </a:schemeClr>
              </a:solidFill>
              <a:effectLst/>
              <a:uFillTx/>
              <a:latin typeface="Arial"/>
            </a:endParaRPr>
          </a:p>
          <a:p>
            <a:pPr marL="91440" indent="-91440" defTabSz="914400">
              <a:lnSpc>
                <a:spcPct val="100000"/>
              </a:lnSpc>
              <a:spcBef>
                <a:spcPts val="1500"/>
              </a:spcBef>
              <a:spcAft>
                <a:spcPts val="1500"/>
              </a:spcAft>
              <a:buClr>
                <a:srgbClr val="e48312"/>
              </a:buClr>
              <a:buFont typeface="Wingdings" charset="2"/>
              <a:buChar char=""/>
            </a:pPr>
            <a:r>
              <a:rPr b="0" lang="en-US" sz="3200" strike="noStrike" u="none">
                <a:solidFill>
                  <a:srgbClr val="002060"/>
                </a:solidFill>
                <a:effectLst/>
                <a:uFillTx/>
                <a:latin typeface="Times New Roman"/>
              </a:rPr>
              <a:t>SQL allows to group several statements into a single transaction</a:t>
            </a:r>
            <a:endParaRPr b="0" lang="en-US" sz="3200" strike="noStrike" u="none">
              <a:solidFill>
                <a:schemeClr val="dk1">
                  <a:lumMod val="75000"/>
                  <a:lumOff val="25000"/>
                </a:schemeClr>
              </a:solidFill>
              <a:effectLst/>
              <a:uFillTx/>
              <a:latin typeface="Arial"/>
            </a:endParaRPr>
          </a:p>
        </p:txBody>
      </p:sp>
      <p:sp>
        <p:nvSpPr>
          <p:cNvPr id="196" name="PlaceHolder 2"/>
          <p:cNvSpPr>
            <a:spLocks noGrp="1"/>
          </p:cNvSpPr>
          <p:nvPr>
            <p:ph type="title"/>
          </p:nvPr>
        </p:nvSpPr>
        <p:spPr>
          <a:xfrm>
            <a:off x="586080" y="286560"/>
            <a:ext cx="7936200" cy="840600"/>
          </a:xfrm>
          <a:prstGeom prst="rect">
            <a:avLst/>
          </a:prstGeom>
          <a:noFill/>
          <a:ln w="0">
            <a:noFill/>
          </a:ln>
        </p:spPr>
        <p:txBody>
          <a:bodyPr lIns="91440" rIns="91440" tIns="45720" bIns="45720" anchor="t">
            <a:noAutofit/>
          </a:bodyPr>
          <a:p>
            <a:pPr indent="0" algn="ctr" defTabSz="914400">
              <a:lnSpc>
                <a:spcPct val="85000"/>
              </a:lnSpc>
              <a:buNone/>
            </a:pPr>
            <a:r>
              <a:rPr b="1" lang="en-US" sz="4800" spc="-51" strike="noStrike" u="none">
                <a:solidFill>
                  <a:srgbClr val="002060"/>
                </a:solidFill>
                <a:effectLst/>
                <a:uFillTx/>
                <a:latin typeface="Arial"/>
              </a:rPr>
              <a:t>Transactions</a:t>
            </a:r>
            <a:endParaRPr b="0" lang="en-US" sz="48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97" name="PlaceHolder 1"/>
          <p:cNvSpPr>
            <a:spLocks noGrp="1"/>
          </p:cNvSpPr>
          <p:nvPr>
            <p:ph/>
          </p:nvPr>
        </p:nvSpPr>
        <p:spPr>
          <a:xfrm>
            <a:off x="586080" y="1127520"/>
            <a:ext cx="7936200" cy="5068800"/>
          </a:xfrm>
          <a:prstGeom prst="rect">
            <a:avLst/>
          </a:prstGeom>
          <a:noFill/>
          <a:ln w="0">
            <a:noFill/>
          </a:ln>
        </p:spPr>
        <p:txBody>
          <a:bodyPr lIns="0" rIns="0" tIns="45720" bIns="45720" anchor="t">
            <a:noAutofit/>
          </a:bodyPr>
          <a:p>
            <a:pPr marL="91440" indent="-91440" defTabSz="914400">
              <a:lnSpc>
                <a:spcPct val="90000"/>
              </a:lnSpc>
              <a:spcBef>
                <a:spcPts val="1199"/>
              </a:spcBef>
              <a:spcAft>
                <a:spcPts val="201"/>
              </a:spcAft>
              <a:buClr>
                <a:srgbClr val="e48312"/>
              </a:buClr>
              <a:buFont typeface="Calibri"/>
              <a:buChar char=" "/>
            </a:pPr>
            <a:r>
              <a:rPr b="0" lang="en-US" sz="3200" strike="noStrike" u="none">
                <a:solidFill>
                  <a:srgbClr val="002060"/>
                </a:solidFill>
                <a:effectLst/>
                <a:uFillTx/>
                <a:latin typeface="Times New Roman"/>
              </a:rPr>
              <a:t>Transaction begins by SQL command </a:t>
            </a:r>
            <a:r>
              <a:rPr b="1" lang="en-US" sz="3200" strike="noStrike" u="none">
                <a:solidFill>
                  <a:srgbClr val="ff0000"/>
                </a:solidFill>
                <a:effectLst/>
                <a:uFillTx/>
                <a:latin typeface="Times New Roman"/>
              </a:rPr>
              <a:t>START</a:t>
            </a:r>
            <a:r>
              <a:rPr b="0" lang="en-US" sz="3200" strike="noStrike" u="none">
                <a:solidFill>
                  <a:srgbClr val="002060"/>
                </a:solidFill>
                <a:effectLst/>
                <a:uFillTx/>
                <a:latin typeface="Times New Roman"/>
              </a:rPr>
              <a:t> </a:t>
            </a:r>
            <a:r>
              <a:rPr b="1" lang="en-US" sz="3200" strike="noStrike" u="none">
                <a:solidFill>
                  <a:srgbClr val="ff0000"/>
                </a:solidFill>
                <a:effectLst/>
                <a:uFillTx/>
                <a:latin typeface="Times New Roman"/>
              </a:rPr>
              <a:t>TRANSACTION</a:t>
            </a:r>
            <a:endParaRPr b="0" lang="en-US" sz="3200" strike="noStrike" u="none">
              <a:solidFill>
                <a:schemeClr val="dk1">
                  <a:lumMod val="75000"/>
                  <a:lumOff val="25000"/>
                </a:schemeClr>
              </a:solidFill>
              <a:effectLst/>
              <a:uFillTx/>
              <a:latin typeface="Arial"/>
            </a:endParaRPr>
          </a:p>
          <a:p>
            <a:pPr marL="91440" indent="-91440" defTabSz="914400">
              <a:lnSpc>
                <a:spcPct val="90000"/>
              </a:lnSpc>
              <a:spcBef>
                <a:spcPts val="1199"/>
              </a:spcBef>
              <a:spcAft>
                <a:spcPts val="201"/>
              </a:spcAft>
              <a:buClr>
                <a:srgbClr val="e48312"/>
              </a:buClr>
              <a:buFont typeface="Calibri"/>
              <a:buChar char=" "/>
            </a:pPr>
            <a:r>
              <a:rPr b="0" lang="en-US" sz="3200" strike="noStrike" u="none">
                <a:solidFill>
                  <a:srgbClr val="002060"/>
                </a:solidFill>
                <a:effectLst/>
                <a:uFillTx/>
                <a:latin typeface="Times New Roman"/>
              </a:rPr>
              <a:t>Two ways to end a transaction</a:t>
            </a:r>
            <a:endParaRPr b="0" lang="en-US" sz="32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Wingdings" charset="2"/>
              <a:buChar char=""/>
            </a:pPr>
            <a:r>
              <a:rPr b="0" lang="en-US" sz="3200" strike="noStrike" u="none">
                <a:solidFill>
                  <a:srgbClr val="002060"/>
                </a:solidFill>
                <a:effectLst/>
                <a:uFillTx/>
                <a:latin typeface="Times New Roman"/>
              </a:rPr>
              <a:t>The SQL statement </a:t>
            </a:r>
            <a:r>
              <a:rPr b="1" lang="en-US" sz="3200" strike="noStrike" u="none">
                <a:solidFill>
                  <a:srgbClr val="ff0000"/>
                </a:solidFill>
                <a:effectLst/>
                <a:uFillTx/>
                <a:latin typeface="Times New Roman"/>
              </a:rPr>
              <a:t>COMMIT </a:t>
            </a:r>
            <a:r>
              <a:rPr b="0" lang="en-US" sz="3200" strike="noStrike" u="none">
                <a:solidFill>
                  <a:srgbClr val="002060"/>
                </a:solidFill>
                <a:effectLst/>
                <a:uFillTx/>
                <a:latin typeface="Times New Roman"/>
              </a:rPr>
              <a:t>causes the transaction to end successfully</a:t>
            </a:r>
            <a:endParaRPr b="0" lang="en-US" sz="32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Wingdings" charset="2"/>
              <a:buChar char=""/>
            </a:pPr>
            <a:r>
              <a:rPr b="0" lang="en-US" sz="3200" strike="noStrike" u="none">
                <a:solidFill>
                  <a:srgbClr val="002060"/>
                </a:solidFill>
                <a:effectLst/>
                <a:uFillTx/>
                <a:latin typeface="Times New Roman"/>
              </a:rPr>
              <a:t>The SQL statement </a:t>
            </a:r>
            <a:r>
              <a:rPr b="1" lang="en-US" sz="3200" strike="noStrike" u="none">
                <a:solidFill>
                  <a:srgbClr val="ff0000"/>
                </a:solidFill>
                <a:effectLst/>
                <a:uFillTx/>
                <a:latin typeface="Times New Roman"/>
              </a:rPr>
              <a:t>ROLLBACK</a:t>
            </a:r>
            <a:r>
              <a:rPr b="0" lang="en-US" sz="3200" strike="noStrike" u="none">
                <a:solidFill>
                  <a:srgbClr val="002060"/>
                </a:solidFill>
                <a:effectLst/>
                <a:uFillTx/>
                <a:latin typeface="Times New Roman"/>
              </a:rPr>
              <a:t> causes the transaction to abort, or terminate unsuccessfully</a:t>
            </a:r>
            <a:endParaRPr b="0" lang="en-US" sz="3200" strike="noStrike" u="none">
              <a:solidFill>
                <a:schemeClr val="dk1">
                  <a:lumMod val="75000"/>
                  <a:lumOff val="25000"/>
                </a:schemeClr>
              </a:solidFill>
              <a:effectLst/>
              <a:uFillTx/>
              <a:latin typeface="Arial"/>
            </a:endParaRPr>
          </a:p>
          <a:p>
            <a:pPr indent="0" defTabSz="914400">
              <a:lnSpc>
                <a:spcPct val="90000"/>
              </a:lnSpc>
              <a:spcBef>
                <a:spcPts val="201"/>
              </a:spcBef>
              <a:spcAft>
                <a:spcPts val="400"/>
              </a:spcAft>
              <a:buNone/>
            </a:pPr>
            <a:endParaRPr b="0" lang="en-US" sz="3200" strike="noStrike" u="none">
              <a:solidFill>
                <a:schemeClr val="dk1">
                  <a:lumMod val="75000"/>
                  <a:lumOff val="25000"/>
                </a:schemeClr>
              </a:solidFill>
              <a:effectLst/>
              <a:uFillTx/>
              <a:latin typeface="Arial"/>
            </a:endParaRPr>
          </a:p>
        </p:txBody>
      </p:sp>
      <p:sp>
        <p:nvSpPr>
          <p:cNvPr id="198" name="PlaceHolder 2"/>
          <p:cNvSpPr>
            <a:spLocks noGrp="1"/>
          </p:cNvSpPr>
          <p:nvPr>
            <p:ph type="title"/>
          </p:nvPr>
        </p:nvSpPr>
        <p:spPr>
          <a:xfrm>
            <a:off x="586080" y="286560"/>
            <a:ext cx="7936200" cy="840600"/>
          </a:xfrm>
          <a:prstGeom prst="rect">
            <a:avLst/>
          </a:prstGeom>
          <a:noFill/>
          <a:ln w="0">
            <a:noFill/>
          </a:ln>
        </p:spPr>
        <p:txBody>
          <a:bodyPr lIns="91440" rIns="91440" tIns="45720" bIns="45720" anchor="t">
            <a:noAutofit/>
          </a:bodyPr>
          <a:p>
            <a:pPr indent="0" algn="ctr" defTabSz="914400">
              <a:lnSpc>
                <a:spcPct val="85000"/>
              </a:lnSpc>
              <a:buNone/>
            </a:pPr>
            <a:r>
              <a:rPr b="1" lang="en-US" sz="4400" spc="-51" strike="noStrike" u="none">
                <a:solidFill>
                  <a:srgbClr val="002060"/>
                </a:solidFill>
                <a:effectLst/>
                <a:uFillTx/>
                <a:latin typeface="Arial"/>
              </a:rPr>
              <a:t>Transactions</a:t>
            </a:r>
            <a:endParaRPr b="0" lang="en-US" sz="44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99" name="PlaceHolder 1"/>
          <p:cNvSpPr>
            <a:spLocks noGrp="1"/>
          </p:cNvSpPr>
          <p:nvPr>
            <p:ph/>
          </p:nvPr>
        </p:nvSpPr>
        <p:spPr>
          <a:xfrm>
            <a:off x="586080" y="1127880"/>
            <a:ext cx="7936560" cy="4839480"/>
          </a:xfrm>
          <a:prstGeom prst="rect">
            <a:avLst/>
          </a:prstGeom>
          <a:noFill/>
          <a:ln w="0">
            <a:noFill/>
          </a:ln>
        </p:spPr>
        <p:txBody>
          <a:bodyPr lIns="0" rIns="0" tIns="45720" bIns="45720" anchor="t">
            <a:noAutofit/>
          </a:bodyPr>
          <a:p>
            <a:pPr lvl="1" marL="384120" indent="-182880" defTabSz="914400">
              <a:lnSpc>
                <a:spcPct val="150000"/>
              </a:lnSpc>
              <a:spcBef>
                <a:spcPts val="201"/>
              </a:spcBef>
              <a:spcAft>
                <a:spcPts val="400"/>
              </a:spcAft>
              <a:buClr>
                <a:srgbClr val="002060"/>
              </a:buClr>
              <a:buFont typeface="Wingdings" charset="2"/>
              <a:buChar char=""/>
            </a:pPr>
            <a:r>
              <a:rPr b="1" lang="en-US" sz="2800" strike="noStrike" u="none">
                <a:solidFill>
                  <a:srgbClr val="002060"/>
                </a:solidFill>
                <a:effectLst/>
                <a:uFillTx/>
                <a:latin typeface="Times New Roman"/>
              </a:rPr>
              <a:t>Atomicity</a:t>
            </a:r>
            <a:r>
              <a:rPr b="0" lang="en-US" sz="2800" strike="noStrike" u="none">
                <a:solidFill>
                  <a:srgbClr val="002060"/>
                </a:solidFill>
                <a:effectLst/>
                <a:uFillTx/>
                <a:latin typeface="Times New Roman"/>
              </a:rPr>
              <a:t> (nguyên tử): </a:t>
            </a:r>
            <a:r>
              <a:rPr b="0" lang="en-US" sz="1600" strike="noStrike" u="none">
                <a:solidFill>
                  <a:srgbClr val="002060"/>
                </a:solidFill>
                <a:effectLst/>
                <a:uFillTx/>
                <a:latin typeface="Times New Roman"/>
              </a:rPr>
              <a:t>Giao dịch phải hoàn thành toàn bộ hoặc không thực hiện gì cả. Nếu một phần của giao dịch thất bại, toàn bộ giao dịch sẽ bị hủy và không có thay đổi nào được thực hiện trong cơ sở dữ liệu.</a:t>
            </a:r>
            <a:endParaRPr b="0" lang="en-US" sz="1600" strike="noStrike" u="none">
              <a:solidFill>
                <a:schemeClr val="dk1">
                  <a:lumMod val="75000"/>
                  <a:lumOff val="25000"/>
                </a:schemeClr>
              </a:solidFill>
              <a:effectLst/>
              <a:uFillTx/>
              <a:latin typeface="Arial"/>
            </a:endParaRPr>
          </a:p>
          <a:p>
            <a:pPr lvl="1" marL="384120" indent="-182880" defTabSz="914400">
              <a:lnSpc>
                <a:spcPct val="150000"/>
              </a:lnSpc>
              <a:spcBef>
                <a:spcPts val="201"/>
              </a:spcBef>
              <a:spcAft>
                <a:spcPts val="400"/>
              </a:spcAft>
              <a:buClr>
                <a:srgbClr val="002060"/>
              </a:buClr>
              <a:buFont typeface="Wingdings" charset="2"/>
              <a:buChar char=""/>
            </a:pPr>
            <a:r>
              <a:rPr b="1" lang="en-US" sz="2800" strike="noStrike" u="none">
                <a:solidFill>
                  <a:srgbClr val="002060"/>
                </a:solidFill>
                <a:effectLst/>
                <a:uFillTx/>
                <a:latin typeface="Times New Roman"/>
              </a:rPr>
              <a:t>Consistency</a:t>
            </a:r>
            <a:r>
              <a:rPr b="0" lang="en-US" sz="2800" strike="noStrike" u="none">
                <a:solidFill>
                  <a:srgbClr val="002060"/>
                </a:solidFill>
                <a:effectLst/>
                <a:uFillTx/>
                <a:latin typeface="Times New Roman"/>
              </a:rPr>
              <a:t> (nhất quán): </a:t>
            </a:r>
            <a:r>
              <a:rPr b="0" lang="en-US" sz="1600" strike="noStrike" u="none">
                <a:solidFill>
                  <a:srgbClr val="002060"/>
                </a:solidFill>
                <a:effectLst/>
                <a:uFillTx/>
                <a:latin typeface="Times New Roman"/>
              </a:rPr>
              <a:t>Giao dịch phải đưa cơ sở dữ liệu từ một trạng thái hợp lệ này sang một trạng thái hợp lệ khác</a:t>
            </a:r>
            <a:endParaRPr b="0" lang="en-US" sz="1600" strike="noStrike" u="none">
              <a:solidFill>
                <a:schemeClr val="dk1">
                  <a:lumMod val="75000"/>
                  <a:lumOff val="25000"/>
                </a:schemeClr>
              </a:solidFill>
              <a:effectLst/>
              <a:uFillTx/>
              <a:latin typeface="Arial"/>
            </a:endParaRPr>
          </a:p>
          <a:p>
            <a:pPr lvl="1" marL="384120" indent="-182880" defTabSz="914400">
              <a:lnSpc>
                <a:spcPct val="150000"/>
              </a:lnSpc>
              <a:spcBef>
                <a:spcPts val="201"/>
              </a:spcBef>
              <a:spcAft>
                <a:spcPts val="400"/>
              </a:spcAft>
              <a:buClr>
                <a:srgbClr val="002060"/>
              </a:buClr>
              <a:buFont typeface="Wingdings" charset="2"/>
              <a:buChar char=""/>
            </a:pPr>
            <a:r>
              <a:rPr b="1" lang="en-US" sz="2800" strike="noStrike" u="none">
                <a:solidFill>
                  <a:srgbClr val="002060"/>
                </a:solidFill>
                <a:effectLst/>
                <a:uFillTx/>
                <a:latin typeface="Times New Roman"/>
              </a:rPr>
              <a:t>Isolation </a:t>
            </a:r>
            <a:r>
              <a:rPr b="0" lang="en-US" sz="2800" strike="noStrike" u="none">
                <a:solidFill>
                  <a:srgbClr val="002060"/>
                </a:solidFill>
                <a:effectLst/>
                <a:uFillTx/>
                <a:latin typeface="Times New Roman"/>
              </a:rPr>
              <a:t>(độc lập): </a:t>
            </a:r>
            <a:r>
              <a:rPr b="0" lang="en-US" sz="1800" strike="noStrike" u="none">
                <a:solidFill>
                  <a:srgbClr val="002060"/>
                </a:solidFill>
                <a:effectLst/>
                <a:uFillTx/>
                <a:latin typeface="Times New Roman"/>
              </a:rPr>
              <a:t>Giao dịch phải được thực hiện một cách độc lập với các giao dịch khác</a:t>
            </a:r>
            <a:endParaRPr b="0" lang="en-US" sz="1800" strike="noStrike" u="none">
              <a:solidFill>
                <a:schemeClr val="dk1">
                  <a:lumMod val="75000"/>
                  <a:lumOff val="25000"/>
                </a:schemeClr>
              </a:solidFill>
              <a:effectLst/>
              <a:uFillTx/>
              <a:latin typeface="Arial"/>
            </a:endParaRPr>
          </a:p>
          <a:p>
            <a:pPr lvl="1" marL="384120" indent="-182880" defTabSz="914400">
              <a:lnSpc>
                <a:spcPct val="150000"/>
              </a:lnSpc>
              <a:spcBef>
                <a:spcPts val="201"/>
              </a:spcBef>
              <a:spcAft>
                <a:spcPts val="400"/>
              </a:spcAft>
              <a:buClr>
                <a:srgbClr val="002060"/>
              </a:buClr>
              <a:buFont typeface="Wingdings" charset="2"/>
              <a:buChar char=""/>
            </a:pPr>
            <a:r>
              <a:rPr b="1" lang="en-US" sz="2800" strike="noStrike" u="none">
                <a:solidFill>
                  <a:srgbClr val="002060"/>
                </a:solidFill>
                <a:effectLst/>
                <a:uFillTx/>
                <a:latin typeface="Times New Roman"/>
              </a:rPr>
              <a:t>Durability</a:t>
            </a:r>
            <a:r>
              <a:rPr b="0" lang="en-US" sz="2800" strike="noStrike" u="none">
                <a:solidFill>
                  <a:srgbClr val="002060"/>
                </a:solidFill>
                <a:effectLst/>
                <a:uFillTx/>
                <a:latin typeface="Times New Roman"/>
              </a:rPr>
              <a:t> (bền vững): </a:t>
            </a:r>
            <a:r>
              <a:rPr b="0" lang="en-US" sz="2000" strike="noStrike" u="none">
                <a:solidFill>
                  <a:srgbClr val="002060"/>
                </a:solidFill>
                <a:effectLst/>
                <a:uFillTx/>
                <a:latin typeface="Times New Roman"/>
              </a:rPr>
              <a:t>Sau khi một giao dịch đã hoàn thành, các thay đổi của nó sẽ tồn tại ngay cả khi có sự cố xảy ra, như mất điện hoặc hệ thống gặp lỗi.</a:t>
            </a:r>
            <a:endParaRPr b="0" lang="en-US" sz="2000" strike="noStrike" u="none">
              <a:solidFill>
                <a:schemeClr val="dk1">
                  <a:lumMod val="75000"/>
                  <a:lumOff val="25000"/>
                </a:schemeClr>
              </a:solidFill>
              <a:effectLst/>
              <a:uFillTx/>
              <a:latin typeface="Arial"/>
            </a:endParaRPr>
          </a:p>
        </p:txBody>
      </p:sp>
      <p:sp>
        <p:nvSpPr>
          <p:cNvPr id="200" name="PlaceHolder 2"/>
          <p:cNvSpPr>
            <a:spLocks noGrp="1"/>
          </p:cNvSpPr>
          <p:nvPr>
            <p:ph type="title"/>
          </p:nvPr>
        </p:nvSpPr>
        <p:spPr>
          <a:xfrm>
            <a:off x="586080" y="286560"/>
            <a:ext cx="7936200" cy="840600"/>
          </a:xfrm>
          <a:prstGeom prst="rect">
            <a:avLst/>
          </a:prstGeom>
          <a:noFill/>
          <a:ln w="0">
            <a:noFill/>
          </a:ln>
        </p:spPr>
        <p:txBody>
          <a:bodyPr lIns="91440" rIns="91440" tIns="45720" bIns="45720" anchor="t">
            <a:noAutofit/>
          </a:bodyPr>
          <a:p>
            <a:pPr indent="0" algn="ctr" defTabSz="914400">
              <a:lnSpc>
                <a:spcPct val="85000"/>
              </a:lnSpc>
              <a:buNone/>
            </a:pPr>
            <a:r>
              <a:rPr b="1" lang="en-US" sz="4000" spc="-51" strike="noStrike" u="none">
                <a:solidFill>
                  <a:srgbClr val="002060"/>
                </a:solidFill>
                <a:effectLst/>
                <a:uFillTx/>
                <a:latin typeface="Arial"/>
              </a:rPr>
              <a:t>ACID properties of Transaction</a:t>
            </a:r>
            <a:endParaRPr b="0" lang="en-US" sz="40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01" name="PlaceHolder 1"/>
          <p:cNvSpPr>
            <a:spLocks noGrp="1"/>
          </p:cNvSpPr>
          <p:nvPr>
            <p:ph/>
          </p:nvPr>
        </p:nvSpPr>
        <p:spPr>
          <a:xfrm>
            <a:off x="586080" y="1127520"/>
            <a:ext cx="7936200" cy="5068800"/>
          </a:xfrm>
          <a:prstGeom prst="rect">
            <a:avLst/>
          </a:prstGeom>
          <a:noFill/>
          <a:ln w="0">
            <a:noFill/>
          </a:ln>
        </p:spPr>
        <p:txBody>
          <a:bodyPr lIns="0" rIns="0" tIns="45720" bIns="45720" anchor="t">
            <a:normAutofit fontScale="92500" lnSpcReduction="9999"/>
          </a:bodyPr>
          <a:p>
            <a:pPr marL="91440" indent="-91440" defTabSz="914400">
              <a:lnSpc>
                <a:spcPct val="90000"/>
              </a:lnSpc>
              <a:spcBef>
                <a:spcPts val="1199"/>
              </a:spcBef>
              <a:spcAft>
                <a:spcPts val="201"/>
              </a:spcAft>
              <a:buClr>
                <a:srgbClr val="e48312"/>
              </a:buClr>
              <a:buFont typeface="Calibri"/>
              <a:buChar char=" "/>
            </a:pPr>
            <a:r>
              <a:rPr b="1" lang="en-US" sz="2800" strike="noStrike" u="none">
                <a:solidFill>
                  <a:srgbClr val="002060"/>
                </a:solidFill>
                <a:effectLst/>
                <a:uFillTx/>
                <a:latin typeface="Arial"/>
              </a:rPr>
              <a:t>Atomicity</a:t>
            </a:r>
            <a:r>
              <a:rPr b="0" lang="en-US" sz="2800" strike="noStrike" u="none">
                <a:solidFill>
                  <a:srgbClr val="002060"/>
                </a:solidFill>
                <a:effectLst/>
                <a:uFillTx/>
                <a:latin typeface="Arial"/>
              </a:rPr>
              <a:t>: a transaction is an atomic unit of processing; it should either be performed in its entirety or not performed at all.</a:t>
            </a:r>
            <a:endParaRPr b="0" lang="en-US" sz="28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Calibri"/>
              <a:buChar char="◦"/>
            </a:pPr>
            <a:r>
              <a:rPr b="0" lang="en-US" sz="2800" strike="noStrike" u="none">
                <a:solidFill>
                  <a:srgbClr val="002060"/>
                </a:solidFill>
                <a:effectLst/>
                <a:uFillTx/>
                <a:latin typeface="Arial"/>
              </a:rPr>
              <a:t>At the end of the transaction, either all statements of the transaction is successful or all statements of the transaction fail. </a:t>
            </a:r>
            <a:endParaRPr b="0" lang="en-US" sz="28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Calibri"/>
              <a:buChar char="◦"/>
            </a:pPr>
            <a:r>
              <a:rPr b="0" lang="en-US" sz="2800" strike="noStrike" u="none">
                <a:solidFill>
                  <a:srgbClr val="002060"/>
                </a:solidFill>
                <a:effectLst/>
                <a:uFillTx/>
                <a:latin typeface="Arial"/>
              </a:rPr>
              <a:t>If a partial transaction is written to the disk then the </a:t>
            </a:r>
            <a:r>
              <a:rPr b="0" i="1" lang="en-US" sz="2800" strike="noStrike" u="none">
                <a:solidFill>
                  <a:srgbClr val="002060"/>
                </a:solidFill>
                <a:effectLst/>
                <a:uFillTx/>
                <a:latin typeface="Arial"/>
              </a:rPr>
              <a:t>Atomic </a:t>
            </a:r>
            <a:r>
              <a:rPr b="0" lang="en-US" sz="2800" strike="noStrike" u="none">
                <a:solidFill>
                  <a:srgbClr val="002060"/>
                </a:solidFill>
                <a:effectLst/>
                <a:uFillTx/>
                <a:latin typeface="Arial"/>
              </a:rPr>
              <a:t>property is violated</a:t>
            </a:r>
            <a:endParaRPr b="0" lang="en-US" sz="2800" strike="noStrike" u="none">
              <a:solidFill>
                <a:schemeClr val="dk1">
                  <a:lumMod val="75000"/>
                  <a:lumOff val="25000"/>
                </a:schemeClr>
              </a:solidFill>
              <a:effectLst/>
              <a:uFillTx/>
              <a:latin typeface="Arial"/>
            </a:endParaRPr>
          </a:p>
          <a:p>
            <a:pPr marL="91440" indent="-91440" defTabSz="914400">
              <a:lnSpc>
                <a:spcPct val="90000"/>
              </a:lnSpc>
              <a:spcBef>
                <a:spcPts val="1199"/>
              </a:spcBef>
              <a:spcAft>
                <a:spcPts val="201"/>
              </a:spcAft>
              <a:buClr>
                <a:srgbClr val="e48312"/>
              </a:buClr>
              <a:buFont typeface="Calibri"/>
              <a:buChar char=" "/>
            </a:pPr>
            <a:r>
              <a:rPr b="1" lang="en-US" sz="2800" strike="noStrike" u="none">
                <a:solidFill>
                  <a:srgbClr val="002060"/>
                </a:solidFill>
                <a:effectLst/>
                <a:uFillTx/>
                <a:latin typeface="Arial"/>
              </a:rPr>
              <a:t>Consistency</a:t>
            </a:r>
            <a:r>
              <a:rPr b="0" lang="en-US" sz="2800" strike="noStrike" u="none">
                <a:solidFill>
                  <a:srgbClr val="002060"/>
                </a:solidFill>
                <a:effectLst/>
                <a:uFillTx/>
                <a:latin typeface="Arial"/>
              </a:rPr>
              <a:t>: a transaction should be consistency preserving, meaning that if it is completely executed from beginning to end without interference from other transactions, it should take the database from one consistent state to another.</a:t>
            </a:r>
            <a:endParaRPr b="0" lang="en-US" sz="2800" strike="noStrike" u="none">
              <a:solidFill>
                <a:schemeClr val="dk1">
                  <a:lumMod val="75000"/>
                  <a:lumOff val="25000"/>
                </a:schemeClr>
              </a:solidFill>
              <a:effectLst/>
              <a:uFillTx/>
              <a:latin typeface="Arial"/>
            </a:endParaRPr>
          </a:p>
        </p:txBody>
      </p:sp>
      <p:sp>
        <p:nvSpPr>
          <p:cNvPr id="202" name="PlaceHolder 2"/>
          <p:cNvSpPr>
            <a:spLocks noGrp="1"/>
          </p:cNvSpPr>
          <p:nvPr>
            <p:ph type="title"/>
          </p:nvPr>
        </p:nvSpPr>
        <p:spPr>
          <a:xfrm>
            <a:off x="586080" y="286560"/>
            <a:ext cx="7936200" cy="840600"/>
          </a:xfrm>
          <a:prstGeom prst="rect">
            <a:avLst/>
          </a:prstGeom>
          <a:noFill/>
          <a:ln w="0">
            <a:noFill/>
          </a:ln>
        </p:spPr>
        <p:txBody>
          <a:bodyPr lIns="91440" rIns="91440" tIns="45720" bIns="45720" anchor="t">
            <a:normAutofit/>
          </a:bodyPr>
          <a:p>
            <a:pPr indent="0" algn="ctr" defTabSz="914400">
              <a:lnSpc>
                <a:spcPct val="85000"/>
              </a:lnSpc>
              <a:buNone/>
            </a:pPr>
            <a:r>
              <a:rPr b="1" lang="en-US" sz="3600" spc="-51" strike="noStrike" u="none">
                <a:solidFill>
                  <a:srgbClr val="002060"/>
                </a:solidFill>
                <a:effectLst/>
                <a:uFillTx/>
                <a:latin typeface="Arial"/>
              </a:rPr>
              <a:t>ACID properties of Transaction</a:t>
            </a:r>
            <a:endParaRPr b="0" lang="en-US" sz="36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withEffect" fill="hold" presetClass="entr" presetID="2" presetSubtype="4">
                                  <p:stCondLst>
                                    <p:cond delay="0"/>
                                  </p:stCondLst>
                                  <p:childTnLst>
                                    <p:set>
                                      <p:cBhvr>
                                        <p:cTn id="6" dur="1" fill="hold">
                                          <p:stCondLst>
                                            <p:cond delay="0"/>
                                          </p:stCondLst>
                                        </p:cTn>
                                        <p:tgtEl>
                                          <p:spTgt spid="201">
                                            <p:txEl>
                                              <p:pRg st="0" end="0"/>
                                            </p:txEl>
                                          </p:spTgt>
                                        </p:tgtEl>
                                        <p:attrNameLst>
                                          <p:attrName>style.visibility</p:attrName>
                                        </p:attrNameLst>
                                      </p:cBhvr>
                                      <p:to>
                                        <p:strVal val="visible"/>
                                      </p:to>
                                    </p:set>
                                    <p:anim calcmode="lin" valueType="num">
                                      <p:cBhvr additive="repl">
                                        <p:cTn id="7" dur="500" fill="hold"/>
                                        <p:tgtEl>
                                          <p:spTgt spid="201">
                                            <p:txEl>
                                              <p:pRg st="0" end="0"/>
                                            </p:txEl>
                                          </p:spTgt>
                                        </p:tgtEl>
                                        <p:attrNameLst>
                                          <p:attrName>ppt_x</p:attrName>
                                        </p:attrNameLst>
                                      </p:cBhvr>
                                      <p:tavLst>
                                        <p:tav tm="0">
                                          <p:val>
                                            <p:strVal val="#ppt_x"/>
                                          </p:val>
                                        </p:tav>
                                        <p:tav tm="100000">
                                          <p:val>
                                            <p:strVal val="#ppt_x"/>
                                          </p:val>
                                        </p:tav>
                                      </p:tavLst>
                                    </p:anim>
                                    <p:anim calcmode="lin" valueType="num">
                                      <p:cBhvr additive="repl">
                                        <p:cTn id="8" dur="500" fill="hold"/>
                                        <p:tgtEl>
                                          <p:spTgt spid="201">
                                            <p:txEl>
                                              <p:pRg st="0" end="0"/>
                                            </p:txEl>
                                          </p:spTgt>
                                        </p:tgtEl>
                                        <p:attrNameLst>
                                          <p:attrName>ppt_y</p:attrName>
                                        </p:attrNameLst>
                                      </p:cBhvr>
                                      <p:tavLst>
                                        <p:tav tm="0">
                                          <p:val>
                                            <p:strVal val="1+#ppt_h/2"/>
                                          </p:val>
                                        </p:tav>
                                        <p:tav tm="100000">
                                          <p:val>
                                            <p:strVal val="#ppt_y"/>
                                          </p:val>
                                        </p:tav>
                                      </p:tavLst>
                                    </p:anim>
                                  </p:childTnLst>
                                </p:cTn>
                              </p:par>
                              <p:par>
                                <p:cTn id="9" nodeType="withEffect" fill="hold" presetClass="entr" presetID="2" presetSubtype="4">
                                  <p:stCondLst>
                                    <p:cond delay="0"/>
                                  </p:stCondLst>
                                  <p:childTnLst>
                                    <p:set>
                                      <p:cBhvr>
                                        <p:cTn id="10" dur="1" fill="hold">
                                          <p:stCondLst>
                                            <p:cond delay="0"/>
                                          </p:stCondLst>
                                        </p:cTn>
                                        <p:tgtEl>
                                          <p:spTgt spid="201">
                                            <p:txEl>
                                              <p:pRg st="1" end="1"/>
                                            </p:txEl>
                                          </p:spTgt>
                                        </p:tgtEl>
                                        <p:attrNameLst>
                                          <p:attrName>style.visibility</p:attrName>
                                        </p:attrNameLst>
                                      </p:cBhvr>
                                      <p:to>
                                        <p:strVal val="visible"/>
                                      </p:to>
                                    </p:set>
                                    <p:anim calcmode="lin" valueType="num">
                                      <p:cBhvr additive="repl">
                                        <p:cTn id="11" dur="500" fill="hold"/>
                                        <p:tgtEl>
                                          <p:spTgt spid="201">
                                            <p:txEl>
                                              <p:pRg st="1" end="1"/>
                                            </p:txEl>
                                          </p:spTgt>
                                        </p:tgtEl>
                                        <p:attrNameLst>
                                          <p:attrName>ppt_x</p:attrName>
                                        </p:attrNameLst>
                                      </p:cBhvr>
                                      <p:tavLst>
                                        <p:tav tm="0">
                                          <p:val>
                                            <p:strVal val="#ppt_x"/>
                                          </p:val>
                                        </p:tav>
                                        <p:tav tm="100000">
                                          <p:val>
                                            <p:strVal val="#ppt_x"/>
                                          </p:val>
                                        </p:tav>
                                      </p:tavLst>
                                    </p:anim>
                                    <p:anim calcmode="lin" valueType="num">
                                      <p:cBhvr additive="repl">
                                        <p:cTn id="12" dur="500" fill="hold"/>
                                        <p:tgtEl>
                                          <p:spTgt spid="201">
                                            <p:txEl>
                                              <p:pRg st="1" end="1"/>
                                            </p:txEl>
                                          </p:spTgt>
                                        </p:tgtEl>
                                        <p:attrNameLst>
                                          <p:attrName>ppt_y</p:attrName>
                                        </p:attrNameLst>
                                      </p:cBhvr>
                                      <p:tavLst>
                                        <p:tav tm="0">
                                          <p:val>
                                            <p:strVal val="1+#ppt_h/2"/>
                                          </p:val>
                                        </p:tav>
                                        <p:tav tm="100000">
                                          <p:val>
                                            <p:strVal val="#ppt_y"/>
                                          </p:val>
                                        </p:tav>
                                      </p:tavLst>
                                    </p:anim>
                                  </p:childTnLst>
                                </p:cTn>
                              </p:par>
                              <p:par>
                                <p:cTn id="13" nodeType="withEffect" fill="hold" presetClass="entr" presetID="2" presetSubtype="4">
                                  <p:stCondLst>
                                    <p:cond delay="0"/>
                                  </p:stCondLst>
                                  <p:childTnLst>
                                    <p:set>
                                      <p:cBhvr>
                                        <p:cTn id="14" dur="1" fill="hold">
                                          <p:stCondLst>
                                            <p:cond delay="0"/>
                                          </p:stCondLst>
                                        </p:cTn>
                                        <p:tgtEl>
                                          <p:spTgt spid="201">
                                            <p:txEl>
                                              <p:pRg st="2" end="2"/>
                                            </p:txEl>
                                          </p:spTgt>
                                        </p:tgtEl>
                                        <p:attrNameLst>
                                          <p:attrName>style.visibility</p:attrName>
                                        </p:attrNameLst>
                                      </p:cBhvr>
                                      <p:to>
                                        <p:strVal val="visible"/>
                                      </p:to>
                                    </p:set>
                                    <p:anim calcmode="lin" valueType="num">
                                      <p:cBhvr additive="repl">
                                        <p:cTn id="15" dur="500" fill="hold"/>
                                        <p:tgtEl>
                                          <p:spTgt spid="201">
                                            <p:txEl>
                                              <p:pRg st="2" end="2"/>
                                            </p:txEl>
                                          </p:spTgt>
                                        </p:tgtEl>
                                        <p:attrNameLst>
                                          <p:attrName>ppt_x</p:attrName>
                                        </p:attrNameLst>
                                      </p:cBhvr>
                                      <p:tavLst>
                                        <p:tav tm="0">
                                          <p:val>
                                            <p:strVal val="#ppt_x"/>
                                          </p:val>
                                        </p:tav>
                                        <p:tav tm="100000">
                                          <p:val>
                                            <p:strVal val="#ppt_x"/>
                                          </p:val>
                                        </p:tav>
                                      </p:tavLst>
                                    </p:anim>
                                    <p:anim calcmode="lin" valueType="num">
                                      <p:cBhvr additive="repl">
                                        <p:cTn id="16" dur="500" fill="hold"/>
                                        <p:tgtEl>
                                          <p:spTgt spid="20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nodeType="clickEffect" fill="hold" presetClass="entr" presetID="2" presetSubtype="4">
                                  <p:stCondLst>
                                    <p:cond delay="0"/>
                                  </p:stCondLst>
                                  <p:childTnLst>
                                    <p:set>
                                      <p:cBhvr>
                                        <p:cTn id="20" dur="1" fill="hold">
                                          <p:stCondLst>
                                            <p:cond delay="0"/>
                                          </p:stCondLst>
                                        </p:cTn>
                                        <p:tgtEl>
                                          <p:spTgt spid="201">
                                            <p:txEl>
                                              <p:pRg st="3" end="3"/>
                                            </p:txEl>
                                          </p:spTgt>
                                        </p:tgtEl>
                                        <p:attrNameLst>
                                          <p:attrName>style.visibility</p:attrName>
                                        </p:attrNameLst>
                                      </p:cBhvr>
                                      <p:to>
                                        <p:strVal val="visible"/>
                                      </p:to>
                                    </p:set>
                                    <p:anim calcmode="lin" valueType="num">
                                      <p:cBhvr additive="repl">
                                        <p:cTn id="21" dur="500" fill="hold"/>
                                        <p:tgtEl>
                                          <p:spTgt spid="201">
                                            <p:txEl>
                                              <p:pRg st="3" end="3"/>
                                            </p:txEl>
                                          </p:spTgt>
                                        </p:tgtEl>
                                        <p:attrNameLst>
                                          <p:attrName>ppt_x</p:attrName>
                                        </p:attrNameLst>
                                      </p:cBhvr>
                                      <p:tavLst>
                                        <p:tav tm="0">
                                          <p:val>
                                            <p:strVal val="#ppt_x"/>
                                          </p:val>
                                        </p:tav>
                                        <p:tav tm="100000">
                                          <p:val>
                                            <p:strVal val="#ppt_x"/>
                                          </p:val>
                                        </p:tav>
                                      </p:tavLst>
                                    </p:anim>
                                    <p:anim calcmode="lin" valueType="num">
                                      <p:cBhvr additive="repl">
                                        <p:cTn id="22" dur="500" fill="hold"/>
                                        <p:tgtEl>
                                          <p:spTgt spid="20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03" name="PlaceHolder 1"/>
          <p:cNvSpPr>
            <a:spLocks noGrp="1"/>
          </p:cNvSpPr>
          <p:nvPr>
            <p:ph/>
          </p:nvPr>
        </p:nvSpPr>
        <p:spPr>
          <a:xfrm>
            <a:off x="586080" y="1127520"/>
            <a:ext cx="7936200" cy="5068800"/>
          </a:xfrm>
          <a:prstGeom prst="rect">
            <a:avLst/>
          </a:prstGeom>
          <a:noFill/>
          <a:ln w="0">
            <a:noFill/>
          </a:ln>
        </p:spPr>
        <p:txBody>
          <a:bodyPr lIns="0" rIns="0" tIns="45720" bIns="45720" anchor="t">
            <a:normAutofit/>
          </a:bodyPr>
          <a:p>
            <a:pPr marL="91440" indent="-91440" defTabSz="914400">
              <a:lnSpc>
                <a:spcPct val="90000"/>
              </a:lnSpc>
              <a:spcBef>
                <a:spcPts val="1199"/>
              </a:spcBef>
              <a:spcAft>
                <a:spcPts val="201"/>
              </a:spcAft>
              <a:buClr>
                <a:srgbClr val="e48312"/>
              </a:buClr>
              <a:buFont typeface="Calibri"/>
              <a:buChar char=" "/>
            </a:pPr>
            <a:r>
              <a:rPr b="1" lang="en-US" sz="2800" strike="noStrike" u="none">
                <a:solidFill>
                  <a:schemeClr val="dk1">
                    <a:lumMod val="75000"/>
                    <a:lumOff val="25000"/>
                  </a:schemeClr>
                </a:solidFill>
                <a:effectLst/>
                <a:uFillTx/>
                <a:latin typeface="Arial"/>
              </a:rPr>
              <a:t>Isolation</a:t>
            </a:r>
            <a:r>
              <a:rPr b="0" lang="en-US" sz="2800" strike="noStrike" u="none">
                <a:solidFill>
                  <a:schemeClr val="dk1">
                    <a:lumMod val="75000"/>
                    <a:lumOff val="25000"/>
                  </a:schemeClr>
                </a:solidFill>
                <a:effectLst/>
                <a:uFillTx/>
                <a:latin typeface="Arial"/>
              </a:rPr>
              <a:t>: a transaction should appear as though it is being executed in isolation from other transactions, even though many transactions are executing concurrently. That is the execution of a transaction should not be interfered with by any other transactions executing concurrently.</a:t>
            </a:r>
            <a:endParaRPr b="0" lang="en-US" sz="2800" strike="noStrike" u="none">
              <a:solidFill>
                <a:schemeClr val="dk1">
                  <a:lumMod val="75000"/>
                  <a:lumOff val="25000"/>
                </a:schemeClr>
              </a:solidFill>
              <a:effectLst/>
              <a:uFillTx/>
              <a:latin typeface="Arial"/>
            </a:endParaRPr>
          </a:p>
          <a:p>
            <a:pPr indent="0" defTabSz="914400">
              <a:lnSpc>
                <a:spcPct val="90000"/>
              </a:lnSpc>
              <a:spcBef>
                <a:spcPts val="1199"/>
              </a:spcBef>
              <a:spcAft>
                <a:spcPts val="201"/>
              </a:spcAft>
              <a:buNone/>
            </a:pPr>
            <a:endParaRPr b="0" lang="en-US" sz="2800" strike="noStrike" u="none">
              <a:solidFill>
                <a:schemeClr val="dk1">
                  <a:lumMod val="75000"/>
                  <a:lumOff val="25000"/>
                </a:schemeClr>
              </a:solidFill>
              <a:effectLst/>
              <a:uFillTx/>
              <a:latin typeface="Arial"/>
            </a:endParaRPr>
          </a:p>
          <a:p>
            <a:pPr marL="91440" indent="-91440" defTabSz="914400">
              <a:lnSpc>
                <a:spcPct val="90000"/>
              </a:lnSpc>
              <a:spcBef>
                <a:spcPts val="1199"/>
              </a:spcBef>
              <a:spcAft>
                <a:spcPts val="201"/>
              </a:spcAft>
              <a:buClr>
                <a:srgbClr val="e48312"/>
              </a:buClr>
              <a:buFont typeface="Calibri"/>
              <a:buChar char=" "/>
            </a:pPr>
            <a:r>
              <a:rPr b="1" lang="en-US" sz="2800" strike="noStrike" u="none">
                <a:solidFill>
                  <a:schemeClr val="dk1">
                    <a:lumMod val="75000"/>
                    <a:lumOff val="25000"/>
                  </a:schemeClr>
                </a:solidFill>
                <a:effectLst/>
                <a:uFillTx/>
                <a:latin typeface="Arial"/>
              </a:rPr>
              <a:t>Durability </a:t>
            </a:r>
            <a:r>
              <a:rPr b="0" lang="en-US" sz="2800" strike="noStrike" u="none">
                <a:solidFill>
                  <a:schemeClr val="dk1">
                    <a:lumMod val="75000"/>
                    <a:lumOff val="25000"/>
                  </a:schemeClr>
                </a:solidFill>
                <a:effectLst/>
                <a:uFillTx/>
                <a:latin typeface="Arial"/>
              </a:rPr>
              <a:t>: the changes applied to the database by a committed transaction must persist in the database. These changes must not be lost because of any failure..</a:t>
            </a:r>
            <a:endParaRPr b="0" lang="en-US" sz="2800" strike="noStrike" u="none">
              <a:solidFill>
                <a:schemeClr val="dk1">
                  <a:lumMod val="75000"/>
                  <a:lumOff val="25000"/>
                </a:schemeClr>
              </a:solidFill>
              <a:effectLst/>
              <a:uFillTx/>
              <a:latin typeface="Arial"/>
            </a:endParaRPr>
          </a:p>
        </p:txBody>
      </p:sp>
      <p:sp>
        <p:nvSpPr>
          <p:cNvPr id="204" name="PlaceHolder 2"/>
          <p:cNvSpPr>
            <a:spLocks noGrp="1"/>
          </p:cNvSpPr>
          <p:nvPr>
            <p:ph type="title"/>
          </p:nvPr>
        </p:nvSpPr>
        <p:spPr>
          <a:xfrm>
            <a:off x="586080" y="286560"/>
            <a:ext cx="7936200" cy="840600"/>
          </a:xfrm>
          <a:prstGeom prst="rect">
            <a:avLst/>
          </a:prstGeom>
          <a:noFill/>
          <a:ln w="0">
            <a:noFill/>
          </a:ln>
        </p:spPr>
        <p:txBody>
          <a:bodyPr lIns="91440" rIns="91440" tIns="45720" bIns="45720" anchor="t">
            <a:normAutofit/>
          </a:bodyPr>
          <a:p>
            <a:pPr indent="0" algn="ctr" defTabSz="914400">
              <a:lnSpc>
                <a:spcPct val="85000"/>
              </a:lnSpc>
              <a:buNone/>
            </a:pPr>
            <a:r>
              <a:rPr b="1" lang="en-US" sz="3600" spc="-51" strike="noStrike" u="none">
                <a:solidFill>
                  <a:srgbClr val="002060"/>
                </a:solidFill>
                <a:effectLst/>
                <a:uFillTx/>
                <a:latin typeface="Arial"/>
              </a:rPr>
              <a:t>ACID properties of Transaction</a:t>
            </a:r>
            <a:endParaRPr b="0" lang="en-US" sz="36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childTnLst>
                  <p:par>
                    <p:cTn id="25" fill="hold">
                      <p:stCondLst>
                        <p:cond delay="0"/>
                      </p:stCondLst>
                      <p:childTnLst>
                        <p:par>
                          <p:cTn id="26" fill="hold">
                            <p:stCondLst>
                              <p:cond delay="0"/>
                            </p:stCondLst>
                            <p:childTnLst>
                              <p:par>
                                <p:cTn id="27" nodeType="withEffect" fill="hold" presetClass="entr" presetID="2" presetSubtype="4">
                                  <p:stCondLst>
                                    <p:cond delay="0"/>
                                  </p:stCondLst>
                                  <p:childTnLst>
                                    <p:set>
                                      <p:cBhvr>
                                        <p:cTn id="28" dur="1" fill="hold">
                                          <p:stCondLst>
                                            <p:cond delay="0"/>
                                          </p:stCondLst>
                                        </p:cTn>
                                        <p:tgtEl>
                                          <p:spTgt spid="203">
                                            <p:txEl>
                                              <p:pRg st="0" end="0"/>
                                            </p:txEl>
                                          </p:spTgt>
                                        </p:tgtEl>
                                        <p:attrNameLst>
                                          <p:attrName>style.visibility</p:attrName>
                                        </p:attrNameLst>
                                      </p:cBhvr>
                                      <p:to>
                                        <p:strVal val="visible"/>
                                      </p:to>
                                    </p:set>
                                    <p:anim calcmode="lin" valueType="num">
                                      <p:cBhvr additive="repl">
                                        <p:cTn id="29" dur="500" fill="hold"/>
                                        <p:tgtEl>
                                          <p:spTgt spid="203">
                                            <p:txEl>
                                              <p:pRg st="0" end="0"/>
                                            </p:txEl>
                                          </p:spTgt>
                                        </p:tgtEl>
                                        <p:attrNameLst>
                                          <p:attrName>ppt_x</p:attrName>
                                        </p:attrNameLst>
                                      </p:cBhvr>
                                      <p:tavLst>
                                        <p:tav tm="0">
                                          <p:val>
                                            <p:strVal val="#ppt_x"/>
                                          </p:val>
                                        </p:tav>
                                        <p:tav tm="100000">
                                          <p:val>
                                            <p:strVal val="#ppt_x"/>
                                          </p:val>
                                        </p:tav>
                                      </p:tavLst>
                                    </p:anim>
                                    <p:anim calcmode="lin" valueType="num">
                                      <p:cBhvr additive="repl">
                                        <p:cTn id="30" dur="500" fill="hold"/>
                                        <p:tgtEl>
                                          <p:spTgt spid="2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nodeType="clickEffect" fill="hold" presetClass="entr" presetID="2" presetSubtype="4">
                                  <p:stCondLst>
                                    <p:cond delay="0"/>
                                  </p:stCondLst>
                                  <p:childTnLst>
                                    <p:set>
                                      <p:cBhvr>
                                        <p:cTn id="34" dur="1" fill="hold">
                                          <p:stCondLst>
                                            <p:cond delay="0"/>
                                          </p:stCondLst>
                                        </p:cTn>
                                        <p:tgtEl>
                                          <p:spTgt spid="203">
                                            <p:txEl>
                                              <p:pRg st="2" end="2"/>
                                            </p:txEl>
                                          </p:spTgt>
                                        </p:tgtEl>
                                        <p:attrNameLst>
                                          <p:attrName>style.visibility</p:attrName>
                                        </p:attrNameLst>
                                      </p:cBhvr>
                                      <p:to>
                                        <p:strVal val="visible"/>
                                      </p:to>
                                    </p:set>
                                    <p:anim calcmode="lin" valueType="num">
                                      <p:cBhvr additive="repl">
                                        <p:cTn id="35" dur="500" fill="hold"/>
                                        <p:tgtEl>
                                          <p:spTgt spid="203">
                                            <p:txEl>
                                              <p:pRg st="2" end="2"/>
                                            </p:txEl>
                                          </p:spTgt>
                                        </p:tgtEl>
                                        <p:attrNameLst>
                                          <p:attrName>ppt_x</p:attrName>
                                        </p:attrNameLst>
                                      </p:cBhvr>
                                      <p:tavLst>
                                        <p:tav tm="0">
                                          <p:val>
                                            <p:strVal val="#ppt_x"/>
                                          </p:val>
                                        </p:tav>
                                        <p:tav tm="100000">
                                          <p:val>
                                            <p:strVal val="#ppt_x"/>
                                          </p:val>
                                        </p:tav>
                                      </p:tavLst>
                                    </p:anim>
                                    <p:anim calcmode="lin" valueType="num">
                                      <p:cBhvr additive="repl">
                                        <p:cTn id="36" dur="500" fill="hold"/>
                                        <p:tgtEl>
                                          <p:spTgt spid="20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05" name="PlaceHolder 1"/>
          <p:cNvSpPr>
            <a:spLocks noGrp="1"/>
          </p:cNvSpPr>
          <p:nvPr>
            <p:ph/>
          </p:nvPr>
        </p:nvSpPr>
        <p:spPr>
          <a:xfrm>
            <a:off x="586080" y="1127520"/>
            <a:ext cx="7936200" cy="5068800"/>
          </a:xfrm>
          <a:prstGeom prst="rect">
            <a:avLst/>
          </a:prstGeom>
          <a:noFill/>
          <a:ln w="0">
            <a:noFill/>
          </a:ln>
        </p:spPr>
        <p:txBody>
          <a:bodyPr lIns="0" rIns="0" tIns="45720" bIns="45720" anchor="t">
            <a:normAutofit/>
          </a:bodyPr>
          <a:p>
            <a:pPr marL="91440" indent="-91440" defTabSz="914400">
              <a:lnSpc>
                <a:spcPct val="90000"/>
              </a:lnSpc>
              <a:spcBef>
                <a:spcPts val="1199"/>
              </a:spcBef>
              <a:spcAft>
                <a:spcPts val="201"/>
              </a:spcAft>
              <a:buClr>
                <a:srgbClr val="002060"/>
              </a:buClr>
              <a:buFont typeface="Arial"/>
              <a:buChar char="•"/>
            </a:pPr>
            <a:r>
              <a:rPr b="0" lang="en-US" sz="3200" strike="noStrike" u="none">
                <a:solidFill>
                  <a:schemeClr val="dk1">
                    <a:lumMod val="75000"/>
                    <a:lumOff val="25000"/>
                  </a:schemeClr>
                </a:solidFill>
                <a:effectLst/>
                <a:uFillTx/>
                <a:latin typeface="Arial"/>
              </a:rPr>
              <a:t>A transaction can read or write some data into the database</a:t>
            </a:r>
            <a:endParaRPr b="0" lang="en-US" sz="3200" strike="noStrike" u="none">
              <a:solidFill>
                <a:schemeClr val="dk1">
                  <a:lumMod val="75000"/>
                  <a:lumOff val="25000"/>
                </a:schemeClr>
              </a:solidFill>
              <a:effectLst/>
              <a:uFillTx/>
              <a:latin typeface="Arial"/>
            </a:endParaRPr>
          </a:p>
          <a:p>
            <a:pPr marL="91440" indent="-91440" defTabSz="914400">
              <a:lnSpc>
                <a:spcPct val="90000"/>
              </a:lnSpc>
              <a:spcBef>
                <a:spcPts val="1199"/>
              </a:spcBef>
              <a:spcAft>
                <a:spcPts val="201"/>
              </a:spcAft>
              <a:buClr>
                <a:srgbClr val="002060"/>
              </a:buClr>
              <a:buFont typeface="Arial"/>
              <a:buChar char="•"/>
            </a:pPr>
            <a:r>
              <a:rPr b="0" lang="en-US" sz="3200" strike="noStrike" u="none">
                <a:solidFill>
                  <a:schemeClr val="dk1">
                    <a:lumMod val="75000"/>
                    <a:lumOff val="25000"/>
                  </a:schemeClr>
                </a:solidFill>
                <a:effectLst/>
                <a:uFillTx/>
                <a:latin typeface="Arial"/>
              </a:rPr>
              <a:t>When a transaction only reads data and does not write data, the transaction may execute in parallel with other transactions</a:t>
            </a:r>
            <a:endParaRPr b="0" lang="en-US" sz="3200" strike="noStrike" u="none">
              <a:solidFill>
                <a:schemeClr val="dk1">
                  <a:lumMod val="75000"/>
                  <a:lumOff val="25000"/>
                </a:schemeClr>
              </a:solidFill>
              <a:effectLst/>
              <a:uFillTx/>
              <a:latin typeface="Arial"/>
            </a:endParaRPr>
          </a:p>
          <a:p>
            <a:pPr marL="91440" indent="-91440" defTabSz="914400">
              <a:lnSpc>
                <a:spcPct val="90000"/>
              </a:lnSpc>
              <a:spcBef>
                <a:spcPts val="1199"/>
              </a:spcBef>
              <a:spcAft>
                <a:spcPts val="201"/>
              </a:spcAft>
              <a:buClr>
                <a:srgbClr val="002060"/>
              </a:buClr>
              <a:buFont typeface="Arial"/>
              <a:buChar char="•"/>
            </a:pPr>
            <a:r>
              <a:rPr b="0" lang="en-US" sz="3200" strike="noStrike" u="none">
                <a:solidFill>
                  <a:schemeClr val="dk1">
                    <a:lumMod val="75000"/>
                    <a:lumOff val="25000"/>
                  </a:schemeClr>
                </a:solidFill>
                <a:effectLst/>
                <a:uFillTx/>
                <a:latin typeface="Arial"/>
              </a:rPr>
              <a:t>Many read-only transactions access the same data to run in parallel, while they would not be allowed to run in parallel with a transaction that wrote the same data</a:t>
            </a:r>
            <a:endParaRPr b="0" lang="en-US" sz="3200" strike="noStrike" u="none">
              <a:solidFill>
                <a:schemeClr val="dk1">
                  <a:lumMod val="75000"/>
                  <a:lumOff val="25000"/>
                </a:schemeClr>
              </a:solidFill>
              <a:effectLst/>
              <a:uFillTx/>
              <a:latin typeface="Arial"/>
            </a:endParaRPr>
          </a:p>
        </p:txBody>
      </p:sp>
      <p:sp>
        <p:nvSpPr>
          <p:cNvPr id="206" name="PlaceHolder 2"/>
          <p:cNvSpPr>
            <a:spLocks noGrp="1"/>
          </p:cNvSpPr>
          <p:nvPr>
            <p:ph type="title"/>
          </p:nvPr>
        </p:nvSpPr>
        <p:spPr>
          <a:xfrm>
            <a:off x="586080" y="286560"/>
            <a:ext cx="7936200" cy="840600"/>
          </a:xfrm>
          <a:prstGeom prst="rect">
            <a:avLst/>
          </a:prstGeom>
          <a:noFill/>
          <a:ln w="0">
            <a:noFill/>
          </a:ln>
        </p:spPr>
        <p:txBody>
          <a:bodyPr lIns="91440" rIns="91440" tIns="45720" bIns="45720" anchor="t">
            <a:noAutofit/>
          </a:bodyPr>
          <a:p>
            <a:pPr indent="0" algn="ctr" defTabSz="914400">
              <a:lnSpc>
                <a:spcPct val="85000"/>
              </a:lnSpc>
              <a:buNone/>
            </a:pPr>
            <a:r>
              <a:rPr b="1" lang="en-US" sz="3600" spc="-51" strike="noStrike" u="none">
                <a:solidFill>
                  <a:srgbClr val="002060"/>
                </a:solidFill>
                <a:effectLst/>
                <a:uFillTx/>
                <a:latin typeface="Arial"/>
              </a:rPr>
              <a:t>Read-Only Transactions</a:t>
            </a:r>
            <a:endParaRPr b="0" lang="en-US" sz="36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07" name="PlaceHolder 1"/>
          <p:cNvSpPr>
            <a:spLocks noGrp="1"/>
          </p:cNvSpPr>
          <p:nvPr>
            <p:ph/>
          </p:nvPr>
        </p:nvSpPr>
        <p:spPr>
          <a:xfrm>
            <a:off x="586080" y="1127520"/>
            <a:ext cx="7936200" cy="5068800"/>
          </a:xfrm>
          <a:prstGeom prst="rect">
            <a:avLst/>
          </a:prstGeom>
          <a:noFill/>
          <a:ln w="0">
            <a:noFill/>
          </a:ln>
        </p:spPr>
        <p:txBody>
          <a:bodyPr lIns="0" rIns="0" tIns="45720" bIns="45720" anchor="t">
            <a:noAutofit/>
          </a:bodyPr>
          <a:p>
            <a:pPr marL="91440" indent="-91440" defTabSz="914400">
              <a:lnSpc>
                <a:spcPct val="90000"/>
              </a:lnSpc>
              <a:spcBef>
                <a:spcPts val="1199"/>
              </a:spcBef>
              <a:spcAft>
                <a:spcPts val="201"/>
              </a:spcAft>
              <a:buClr>
                <a:srgbClr val="e48312"/>
              </a:buClr>
              <a:buFont typeface="Calibri"/>
              <a:buChar char=" "/>
            </a:pPr>
            <a:r>
              <a:rPr b="0" lang="en-US" sz="3600" strike="noStrike" u="none">
                <a:solidFill>
                  <a:schemeClr val="dk1">
                    <a:lumMod val="75000"/>
                    <a:lumOff val="25000"/>
                  </a:schemeClr>
                </a:solidFill>
                <a:effectLst/>
                <a:uFillTx/>
                <a:latin typeface="Arial"/>
              </a:rPr>
              <a:t>SQL statement set read-only to the next transaction</a:t>
            </a:r>
            <a:endParaRPr b="0" lang="en-US" sz="36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Calibri"/>
              <a:buChar char="◦"/>
            </a:pPr>
            <a:r>
              <a:rPr b="0" lang="en-US" sz="3600" strike="noStrike" u="none">
                <a:solidFill>
                  <a:srgbClr val="ff0000"/>
                </a:solidFill>
                <a:effectLst/>
                <a:uFillTx/>
                <a:latin typeface="Arial"/>
              </a:rPr>
              <a:t>SET TRANSACTION READ ONLY;</a:t>
            </a:r>
            <a:endParaRPr b="0" lang="en-US" sz="3600" strike="noStrike" u="none">
              <a:solidFill>
                <a:schemeClr val="dk1">
                  <a:lumMod val="75000"/>
                  <a:lumOff val="25000"/>
                </a:schemeClr>
              </a:solidFill>
              <a:effectLst/>
              <a:uFillTx/>
              <a:latin typeface="Arial"/>
            </a:endParaRPr>
          </a:p>
          <a:p>
            <a:pPr marL="91440" indent="-91440" defTabSz="914400">
              <a:lnSpc>
                <a:spcPct val="90000"/>
              </a:lnSpc>
              <a:spcBef>
                <a:spcPts val="1199"/>
              </a:spcBef>
              <a:spcAft>
                <a:spcPts val="201"/>
              </a:spcAft>
              <a:buClr>
                <a:srgbClr val="e48312"/>
              </a:buClr>
              <a:buFont typeface="Calibri"/>
              <a:buChar char=" "/>
            </a:pPr>
            <a:r>
              <a:rPr b="0" lang="en-US" sz="3600" strike="noStrike" u="none">
                <a:solidFill>
                  <a:schemeClr val="dk1">
                    <a:lumMod val="75000"/>
                    <a:lumOff val="25000"/>
                  </a:schemeClr>
                </a:solidFill>
                <a:effectLst/>
                <a:uFillTx/>
                <a:latin typeface="Arial"/>
              </a:rPr>
              <a:t>SQL statement set read/write to the next transaction</a:t>
            </a:r>
            <a:endParaRPr b="0" lang="en-US" sz="36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Calibri"/>
              <a:buChar char="◦"/>
            </a:pPr>
            <a:r>
              <a:rPr b="0" lang="en-US" sz="3600" strike="noStrike" u="none">
                <a:solidFill>
                  <a:srgbClr val="ff0000"/>
                </a:solidFill>
                <a:effectLst/>
                <a:uFillTx/>
                <a:latin typeface="Arial"/>
              </a:rPr>
              <a:t>SET TRANSACTION READ WRITE;</a:t>
            </a:r>
            <a:endParaRPr b="0" lang="en-US" sz="3600" strike="noStrike" u="none">
              <a:solidFill>
                <a:schemeClr val="dk1">
                  <a:lumMod val="75000"/>
                  <a:lumOff val="25000"/>
                </a:schemeClr>
              </a:solidFill>
              <a:effectLst/>
              <a:uFillTx/>
              <a:latin typeface="Arial"/>
            </a:endParaRPr>
          </a:p>
        </p:txBody>
      </p:sp>
      <p:sp>
        <p:nvSpPr>
          <p:cNvPr id="208" name="PlaceHolder 2"/>
          <p:cNvSpPr>
            <a:spLocks noGrp="1"/>
          </p:cNvSpPr>
          <p:nvPr>
            <p:ph type="title"/>
          </p:nvPr>
        </p:nvSpPr>
        <p:spPr>
          <a:xfrm>
            <a:off x="586080" y="286560"/>
            <a:ext cx="7936200" cy="840600"/>
          </a:xfrm>
          <a:prstGeom prst="rect">
            <a:avLst/>
          </a:prstGeom>
          <a:noFill/>
          <a:ln w="0">
            <a:noFill/>
          </a:ln>
        </p:spPr>
        <p:txBody>
          <a:bodyPr lIns="91440" rIns="91440" tIns="45720" bIns="45720" anchor="t">
            <a:noAutofit/>
          </a:bodyPr>
          <a:p>
            <a:pPr indent="0" algn="ctr" defTabSz="914400">
              <a:lnSpc>
                <a:spcPct val="85000"/>
              </a:lnSpc>
              <a:buNone/>
            </a:pPr>
            <a:r>
              <a:rPr b="1" lang="en-US" sz="4800" spc="-51" strike="noStrike" u="none">
                <a:solidFill>
                  <a:srgbClr val="002060"/>
                </a:solidFill>
                <a:effectLst/>
                <a:uFillTx/>
                <a:latin typeface="Arial"/>
              </a:rPr>
              <a:t>Transactions</a:t>
            </a:r>
            <a:endParaRPr b="0" lang="en-US" sz="48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p:nvPr>
        </p:nvSpPr>
        <p:spPr>
          <a:xfrm>
            <a:off x="586080" y="1127520"/>
            <a:ext cx="7936200" cy="5068800"/>
          </a:xfrm>
          <a:prstGeom prst="rect">
            <a:avLst/>
          </a:prstGeom>
          <a:noFill/>
          <a:ln w="0">
            <a:noFill/>
          </a:ln>
        </p:spPr>
        <p:txBody>
          <a:bodyPr lIns="0" rIns="0" tIns="45720" bIns="45720" anchor="t">
            <a:noAutofit/>
          </a:bodyPr>
          <a:p>
            <a:pPr marL="91440" indent="-91440" defTabSz="914400">
              <a:lnSpc>
                <a:spcPct val="90000"/>
              </a:lnSpc>
              <a:spcBef>
                <a:spcPts val="1199"/>
              </a:spcBef>
              <a:spcAft>
                <a:spcPts val="201"/>
              </a:spcAft>
              <a:buClr>
                <a:srgbClr val="e48312"/>
              </a:buClr>
              <a:buFont typeface="Calibri"/>
              <a:buChar char=" "/>
            </a:pPr>
            <a:r>
              <a:rPr b="1" lang="en-US" sz="3200" strike="noStrike" u="none">
                <a:solidFill>
                  <a:srgbClr val="002060"/>
                </a:solidFill>
                <a:effectLst/>
                <a:uFillTx/>
                <a:latin typeface="Arial"/>
              </a:rPr>
              <a:t>BEGIN TRANSACTION:</a:t>
            </a:r>
            <a:r>
              <a:rPr b="0" lang="en-US" sz="2800" strike="noStrike" u="none">
                <a:solidFill>
                  <a:srgbClr val="002060"/>
                </a:solidFill>
                <a:effectLst/>
                <a:uFillTx/>
                <a:latin typeface="Arial"/>
              </a:rPr>
              <a:t> Marks the starting point of a transaction.</a:t>
            </a:r>
            <a:endParaRPr b="0" lang="en-US" sz="2800" strike="noStrike" u="none">
              <a:solidFill>
                <a:schemeClr val="dk1">
                  <a:lumMod val="75000"/>
                  <a:lumOff val="25000"/>
                </a:schemeClr>
              </a:solidFill>
              <a:effectLst/>
              <a:uFillTx/>
              <a:latin typeface="Arial"/>
            </a:endParaRPr>
          </a:p>
          <a:p>
            <a:pPr marL="91440" indent="-91440" defTabSz="914400">
              <a:lnSpc>
                <a:spcPct val="90000"/>
              </a:lnSpc>
              <a:spcBef>
                <a:spcPts val="1199"/>
              </a:spcBef>
              <a:spcAft>
                <a:spcPts val="201"/>
              </a:spcAft>
              <a:buClr>
                <a:srgbClr val="e48312"/>
              </a:buClr>
              <a:buFont typeface="Calibri"/>
              <a:buChar char=" "/>
            </a:pPr>
            <a:r>
              <a:rPr b="1" lang="en-US" sz="3200" strike="noStrike" u="none">
                <a:solidFill>
                  <a:srgbClr val="002060"/>
                </a:solidFill>
                <a:effectLst/>
                <a:uFillTx/>
                <a:latin typeface="Arial"/>
              </a:rPr>
              <a:t>COMMIT:</a:t>
            </a:r>
            <a:r>
              <a:rPr b="0" lang="en-US" sz="3200" strike="noStrike" u="none">
                <a:solidFill>
                  <a:srgbClr val="002060"/>
                </a:solidFill>
                <a:effectLst/>
                <a:uFillTx/>
                <a:latin typeface="Arial"/>
              </a:rPr>
              <a:t> </a:t>
            </a:r>
            <a:r>
              <a:rPr b="0" lang="en-US" sz="2800" strike="noStrike" u="none">
                <a:solidFill>
                  <a:srgbClr val="002060"/>
                </a:solidFill>
                <a:effectLst/>
                <a:uFillTx/>
                <a:latin typeface="Arial"/>
              </a:rPr>
              <a:t>Saves all changes made by the transaction to the database.</a:t>
            </a:r>
            <a:endParaRPr b="0" lang="en-US" sz="2800" strike="noStrike" u="none">
              <a:solidFill>
                <a:schemeClr val="dk1">
                  <a:lumMod val="75000"/>
                  <a:lumOff val="25000"/>
                </a:schemeClr>
              </a:solidFill>
              <a:effectLst/>
              <a:uFillTx/>
              <a:latin typeface="Arial"/>
            </a:endParaRPr>
          </a:p>
          <a:p>
            <a:pPr marL="91440" indent="-91440" defTabSz="914400">
              <a:lnSpc>
                <a:spcPct val="90000"/>
              </a:lnSpc>
              <a:spcBef>
                <a:spcPts val="1199"/>
              </a:spcBef>
              <a:spcAft>
                <a:spcPts val="201"/>
              </a:spcAft>
              <a:buClr>
                <a:srgbClr val="e48312"/>
              </a:buClr>
              <a:buFont typeface="Calibri"/>
              <a:buChar char=" "/>
            </a:pPr>
            <a:r>
              <a:rPr b="1" lang="en-US" sz="3200" strike="noStrike" u="none">
                <a:solidFill>
                  <a:srgbClr val="002060"/>
                </a:solidFill>
                <a:effectLst/>
                <a:uFillTx/>
                <a:latin typeface="Arial"/>
              </a:rPr>
              <a:t>ROLLBACK:</a:t>
            </a:r>
            <a:r>
              <a:rPr b="0" lang="en-US" sz="3200" strike="noStrike" u="none">
                <a:solidFill>
                  <a:srgbClr val="002060"/>
                </a:solidFill>
                <a:effectLst/>
                <a:uFillTx/>
                <a:latin typeface="Arial"/>
              </a:rPr>
              <a:t> </a:t>
            </a:r>
            <a:r>
              <a:rPr b="0" lang="en-US" sz="2800" strike="noStrike" u="none">
                <a:solidFill>
                  <a:srgbClr val="002060"/>
                </a:solidFill>
                <a:effectLst/>
                <a:uFillTx/>
                <a:latin typeface="Arial"/>
              </a:rPr>
              <a:t>Undoes all changes made by the transaction if an error occurs or if you want to cancel it.</a:t>
            </a:r>
            <a:endParaRPr b="0" lang="en-US" sz="2800" strike="noStrike" u="none">
              <a:solidFill>
                <a:schemeClr val="dk1">
                  <a:lumMod val="75000"/>
                  <a:lumOff val="25000"/>
                </a:schemeClr>
              </a:solidFill>
              <a:effectLst/>
              <a:uFillTx/>
              <a:latin typeface="Arial"/>
            </a:endParaRPr>
          </a:p>
        </p:txBody>
      </p:sp>
      <p:sp>
        <p:nvSpPr>
          <p:cNvPr id="210" name="PlaceHolder 2"/>
          <p:cNvSpPr>
            <a:spLocks noGrp="1"/>
          </p:cNvSpPr>
          <p:nvPr>
            <p:ph type="title"/>
          </p:nvPr>
        </p:nvSpPr>
        <p:spPr>
          <a:xfrm>
            <a:off x="586080" y="286560"/>
            <a:ext cx="7936560" cy="639000"/>
          </a:xfrm>
          <a:prstGeom prst="rect">
            <a:avLst/>
          </a:prstGeom>
          <a:solidFill>
            <a:srgbClr val="0766d4">
              <a:alpha val="81000"/>
            </a:srgbClr>
          </a:solidFill>
          <a:ln w="0">
            <a:noFill/>
          </a:ln>
        </p:spPr>
        <p:txBody>
          <a:bodyPr lIns="91440" rIns="91440" tIns="45720" bIns="45720" anchor="t">
            <a:normAutofit fontScale="85000" lnSpcReduction="9999"/>
          </a:bodyPr>
          <a:p>
            <a:pPr indent="0" algn="ctr" defTabSz="914400">
              <a:lnSpc>
                <a:spcPct val="85000"/>
              </a:lnSpc>
              <a:buNone/>
            </a:pPr>
            <a:r>
              <a:rPr b="1" lang="en-US" sz="4800" spc="-51" strike="noStrike" u="none">
                <a:solidFill>
                  <a:schemeClr val="lt1"/>
                </a:solidFill>
                <a:effectLst/>
                <a:uFillTx/>
                <a:latin typeface="Arial"/>
              </a:rPr>
              <a:t>Basic Transaction Commands</a:t>
            </a:r>
            <a:endParaRPr b="0" lang="en-US" sz="48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11" name="PlaceHolder 1"/>
          <p:cNvSpPr>
            <a:spLocks noGrp="1"/>
          </p:cNvSpPr>
          <p:nvPr>
            <p:ph/>
          </p:nvPr>
        </p:nvSpPr>
        <p:spPr>
          <a:xfrm>
            <a:off x="586080" y="1127880"/>
            <a:ext cx="7936560" cy="1246320"/>
          </a:xfrm>
          <a:prstGeom prst="rect">
            <a:avLst/>
          </a:prstGeom>
          <a:noFill/>
          <a:ln w="0">
            <a:noFill/>
          </a:ln>
        </p:spPr>
        <p:txBody>
          <a:bodyPr lIns="0" rIns="0" tIns="45720" bIns="45720" anchor="t">
            <a:normAutofit/>
          </a:bodyPr>
          <a:p>
            <a:pPr marL="91440" indent="-91440" defTabSz="914400">
              <a:lnSpc>
                <a:spcPct val="90000"/>
              </a:lnSpc>
              <a:spcBef>
                <a:spcPts val="1199"/>
              </a:spcBef>
              <a:spcAft>
                <a:spcPts val="201"/>
              </a:spcAft>
              <a:buClr>
                <a:srgbClr val="e48312"/>
              </a:buClr>
              <a:buFont typeface="Wingdings" charset="2"/>
              <a:buChar char=""/>
            </a:pPr>
            <a:r>
              <a:rPr b="1" lang="en-US" sz="2800" strike="noStrike" u="none">
                <a:solidFill>
                  <a:srgbClr val="ff0000"/>
                </a:solidFill>
                <a:effectLst/>
                <a:uFillTx/>
                <a:latin typeface="Arial"/>
              </a:rPr>
              <a:t>Dirty data</a:t>
            </a:r>
            <a:r>
              <a:rPr b="0" lang="en-US" sz="2800" strike="noStrike" u="none">
                <a:solidFill>
                  <a:schemeClr val="dk1">
                    <a:lumMod val="75000"/>
                    <a:lumOff val="25000"/>
                  </a:schemeClr>
                </a:solidFill>
                <a:effectLst/>
                <a:uFillTx/>
                <a:latin typeface="Arial"/>
              </a:rPr>
              <a:t>: data written by a transaction that has not yet committed</a:t>
            </a:r>
            <a:endParaRPr b="0" lang="en-US" sz="2800" strike="noStrike" u="none">
              <a:solidFill>
                <a:schemeClr val="dk1">
                  <a:lumMod val="75000"/>
                  <a:lumOff val="25000"/>
                </a:schemeClr>
              </a:solidFill>
              <a:effectLst/>
              <a:uFillTx/>
              <a:latin typeface="Arial"/>
            </a:endParaRPr>
          </a:p>
          <a:p>
            <a:pPr indent="0" defTabSz="914400">
              <a:lnSpc>
                <a:spcPct val="90000"/>
              </a:lnSpc>
              <a:spcBef>
                <a:spcPts val="1199"/>
              </a:spcBef>
              <a:spcAft>
                <a:spcPts val="201"/>
              </a:spcAft>
              <a:buNone/>
              <a:tabLst>
                <a:tab algn="l" pos="0"/>
              </a:tabLst>
            </a:pPr>
            <a:endParaRPr b="0" lang="en-US" sz="2800" strike="noStrike" u="none">
              <a:solidFill>
                <a:schemeClr val="dk1">
                  <a:lumMod val="75000"/>
                  <a:lumOff val="25000"/>
                </a:schemeClr>
              </a:solidFill>
              <a:effectLst/>
              <a:uFillTx/>
              <a:latin typeface="Arial"/>
            </a:endParaRPr>
          </a:p>
        </p:txBody>
      </p:sp>
      <p:sp>
        <p:nvSpPr>
          <p:cNvPr id="212" name="PlaceHolder 2"/>
          <p:cNvSpPr>
            <a:spLocks noGrp="1"/>
          </p:cNvSpPr>
          <p:nvPr>
            <p:ph type="title"/>
          </p:nvPr>
        </p:nvSpPr>
        <p:spPr>
          <a:xfrm>
            <a:off x="586080" y="286560"/>
            <a:ext cx="7936200" cy="840600"/>
          </a:xfrm>
          <a:prstGeom prst="rect">
            <a:avLst/>
          </a:prstGeom>
          <a:noFill/>
          <a:ln w="0">
            <a:noFill/>
          </a:ln>
        </p:spPr>
        <p:txBody>
          <a:bodyPr lIns="91440" rIns="91440" tIns="45720" bIns="45720" anchor="t">
            <a:noAutofit/>
          </a:bodyPr>
          <a:p>
            <a:pPr indent="0" algn="ctr" defTabSz="914400">
              <a:lnSpc>
                <a:spcPct val="85000"/>
              </a:lnSpc>
              <a:buNone/>
            </a:pPr>
            <a:r>
              <a:rPr b="1" lang="en-US" sz="4400" spc="-51" strike="noStrike" u="none">
                <a:solidFill>
                  <a:srgbClr val="002060"/>
                </a:solidFill>
                <a:effectLst/>
                <a:uFillTx/>
                <a:latin typeface="Arial"/>
              </a:rPr>
              <a:t>Dirty Reads</a:t>
            </a:r>
            <a:endParaRPr b="0" lang="en-US" sz="4400" strike="noStrike" u="none">
              <a:solidFill>
                <a:schemeClr val="dk1"/>
              </a:solidFill>
              <a:effectLst/>
              <a:uFillTx/>
              <a:latin typeface="Calibri"/>
            </a:endParaRPr>
          </a:p>
        </p:txBody>
      </p:sp>
      <p:sp>
        <p:nvSpPr>
          <p:cNvPr id="213" name="Text Box 3"/>
          <p:cNvSpPr/>
          <p:nvPr/>
        </p:nvSpPr>
        <p:spPr>
          <a:xfrm>
            <a:off x="586080" y="2285280"/>
            <a:ext cx="7936560" cy="4191840"/>
          </a:xfrm>
          <a:prstGeom prst="rect">
            <a:avLst/>
          </a:prstGeom>
          <a:noFill/>
          <a:ln w="0">
            <a:noFill/>
          </a:ln>
        </p:spPr>
        <p:style>
          <a:lnRef idx="0"/>
          <a:fillRef idx="0"/>
          <a:effectRef idx="0"/>
          <a:fontRef idx="minor"/>
        </p:style>
        <p:txBody>
          <a:bodyPr lIns="90000" rIns="90000" tIns="45000" bIns="45000" anchor="t">
            <a:noAutofit/>
          </a:bodyPr>
          <a:p>
            <a:pPr defTabSz="457200">
              <a:lnSpc>
                <a:spcPct val="100000"/>
              </a:lnSpc>
            </a:pPr>
            <a:r>
              <a:rPr b="1" lang="en-US" sz="3200" strike="noStrike" u="none">
                <a:solidFill>
                  <a:schemeClr val="dk1"/>
                </a:solidFill>
                <a:effectLst/>
                <a:uFillTx/>
                <a:latin typeface="Calibri"/>
              </a:rPr>
              <a:t>Example: </a:t>
            </a:r>
            <a:endParaRPr b="0" lang="en-US" sz="3200" strike="noStrike" u="none">
              <a:solidFill>
                <a:srgbClr val="000000"/>
              </a:solidFill>
              <a:effectLst/>
              <a:uFillTx/>
              <a:latin typeface="Arial"/>
            </a:endParaRPr>
          </a:p>
          <a:p>
            <a:pPr defTabSz="457200">
              <a:lnSpc>
                <a:spcPct val="100000"/>
              </a:lnSpc>
            </a:pPr>
            <a:r>
              <a:rPr b="0" lang="en-US" sz="3200" strike="noStrike" u="none">
                <a:solidFill>
                  <a:srgbClr val="002060"/>
                </a:solidFill>
                <a:effectLst/>
                <a:uFillTx/>
                <a:latin typeface="Calibri"/>
              </a:rPr>
              <a:t>Let's say we are transferring money between two accounts. We want to ensure that either both the debit (ghi nợ) and credit(ghi có) actions are successfully completed, or none at all, to avoid data inconsistency (e.g., deducting money from one account without adding it to the other).</a:t>
            </a:r>
            <a:endParaRPr b="0" lang="en-US"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586080" y="286560"/>
            <a:ext cx="7936200" cy="840600"/>
          </a:xfrm>
          <a:prstGeom prst="rect">
            <a:avLst/>
          </a:prstGeom>
          <a:noFill/>
          <a:ln w="0">
            <a:noFill/>
          </a:ln>
        </p:spPr>
        <p:txBody>
          <a:bodyPr lIns="91440" rIns="91440" tIns="45720" bIns="45720" anchor="t">
            <a:noAutofit/>
          </a:bodyPr>
          <a:p>
            <a:pPr indent="0" algn="ctr" defTabSz="914400">
              <a:lnSpc>
                <a:spcPct val="85000"/>
              </a:lnSpc>
              <a:buNone/>
            </a:pPr>
            <a:r>
              <a:rPr b="1" lang="en-US" sz="4800" spc="-51" strike="noStrike" u="none">
                <a:solidFill>
                  <a:srgbClr val="002060"/>
                </a:solidFill>
                <a:effectLst/>
                <a:uFillTx/>
                <a:latin typeface="comic"/>
              </a:rPr>
              <a:t>Objectives</a:t>
            </a:r>
            <a:endParaRPr b="0" lang="en-US" sz="4800" strike="noStrike" u="none">
              <a:solidFill>
                <a:schemeClr val="dk1"/>
              </a:solidFill>
              <a:effectLst/>
              <a:uFillTx/>
              <a:latin typeface="Calibri"/>
            </a:endParaRPr>
          </a:p>
        </p:txBody>
      </p:sp>
      <p:sp>
        <p:nvSpPr>
          <p:cNvPr id="171" name="PlaceHolder 2"/>
          <p:cNvSpPr>
            <a:spLocks noGrp="1"/>
          </p:cNvSpPr>
          <p:nvPr>
            <p:ph/>
          </p:nvPr>
        </p:nvSpPr>
        <p:spPr>
          <a:xfrm>
            <a:off x="443880" y="1280880"/>
            <a:ext cx="8607240" cy="4678200"/>
          </a:xfrm>
          <a:prstGeom prst="rect">
            <a:avLst/>
          </a:prstGeom>
          <a:noFill/>
          <a:ln w="0">
            <a:noFill/>
          </a:ln>
        </p:spPr>
        <p:txBody>
          <a:bodyPr lIns="0" rIns="0" tIns="45720" bIns="45720" anchor="t">
            <a:noAutofit/>
          </a:bodyPr>
          <a:p>
            <a:pPr marL="91440" indent="-91440" defTabSz="914400">
              <a:lnSpc>
                <a:spcPct val="90000"/>
              </a:lnSpc>
              <a:spcBef>
                <a:spcPts val="1199"/>
              </a:spcBef>
              <a:spcAft>
                <a:spcPts val="201"/>
              </a:spcAft>
              <a:buClr>
                <a:srgbClr val="e48312"/>
              </a:buClr>
              <a:buFont typeface="Wingdings" charset="2"/>
              <a:buChar char=""/>
            </a:pPr>
            <a:r>
              <a:rPr b="0" lang="en-US" sz="2800" strike="noStrike" u="none">
                <a:solidFill>
                  <a:srgbClr val="002060"/>
                </a:solidFill>
                <a:effectLst/>
                <a:uFillTx/>
                <a:latin typeface="Arial"/>
              </a:rPr>
              <a:t> Understand transactions and their properties (ACID)</a:t>
            </a:r>
            <a:endParaRPr b="0" lang="en-US" sz="2800" strike="noStrike" u="none">
              <a:solidFill>
                <a:schemeClr val="dk1">
                  <a:lumMod val="75000"/>
                  <a:lumOff val="25000"/>
                </a:schemeClr>
              </a:solidFill>
              <a:effectLst/>
              <a:uFillTx/>
              <a:latin typeface="Arial"/>
            </a:endParaRPr>
          </a:p>
          <a:p>
            <a:pPr marL="91440" indent="-91440" defTabSz="914400">
              <a:lnSpc>
                <a:spcPct val="90000"/>
              </a:lnSpc>
              <a:spcBef>
                <a:spcPts val="1199"/>
              </a:spcBef>
              <a:spcAft>
                <a:spcPts val="201"/>
              </a:spcAft>
              <a:buClr>
                <a:srgbClr val="e48312"/>
              </a:buClr>
              <a:buFont typeface="Wingdings" charset="2"/>
              <a:buChar char=""/>
            </a:pPr>
            <a:r>
              <a:rPr b="0" lang="en-US" sz="2800" strike="noStrike" u="none">
                <a:solidFill>
                  <a:srgbClr val="002060"/>
                </a:solidFill>
                <a:effectLst/>
                <a:uFillTx/>
                <a:latin typeface="Arial"/>
              </a:rPr>
              <a:t> Apply transaction in database application programming</a:t>
            </a:r>
            <a:endParaRPr b="0" lang="en-US" sz="2800" strike="noStrike" u="none">
              <a:solidFill>
                <a:schemeClr val="dk1">
                  <a:lumMod val="75000"/>
                  <a:lumOff val="25000"/>
                </a:schemeClr>
              </a:solidFill>
              <a:effectLst/>
              <a:uFillTx/>
              <a:latin typeface="Arial"/>
            </a:endParaRPr>
          </a:p>
          <a:p>
            <a:pPr marL="91440" indent="-91440" defTabSz="914400">
              <a:lnSpc>
                <a:spcPct val="90000"/>
              </a:lnSpc>
              <a:spcBef>
                <a:spcPts val="1199"/>
              </a:spcBef>
              <a:spcAft>
                <a:spcPts val="201"/>
              </a:spcAft>
              <a:buClr>
                <a:srgbClr val="e48312"/>
              </a:buClr>
              <a:buFont typeface="Wingdings" charset="2"/>
              <a:buChar char=""/>
            </a:pPr>
            <a:r>
              <a:rPr b="0" lang="en-US" sz="2800" strike="noStrike" u="none">
                <a:solidFill>
                  <a:srgbClr val="002060"/>
                </a:solidFill>
                <a:effectLst/>
                <a:uFillTx/>
                <a:latin typeface="Arial"/>
              </a:rPr>
              <a:t> Understand the roles of indexing techniques</a:t>
            </a:r>
            <a:endParaRPr b="0" lang="en-US" sz="2800" strike="noStrike" u="none">
              <a:solidFill>
                <a:schemeClr val="dk1">
                  <a:lumMod val="75000"/>
                  <a:lumOff val="25000"/>
                </a:schemeClr>
              </a:solidFill>
              <a:effectLst/>
              <a:uFillTx/>
              <a:latin typeface="Arial"/>
            </a:endParaRPr>
          </a:p>
          <a:p>
            <a:pPr marL="91440" indent="-91440" defTabSz="914400">
              <a:lnSpc>
                <a:spcPct val="90000"/>
              </a:lnSpc>
              <a:spcBef>
                <a:spcPts val="1199"/>
              </a:spcBef>
              <a:spcAft>
                <a:spcPts val="201"/>
              </a:spcAft>
              <a:buClr>
                <a:srgbClr val="e48312"/>
              </a:buClr>
              <a:buFont typeface="Wingdings" charset="2"/>
              <a:buChar char=""/>
            </a:pPr>
            <a:r>
              <a:rPr b="0" lang="en-US" sz="2800" strike="noStrike" u="none">
                <a:solidFill>
                  <a:srgbClr val="002060"/>
                </a:solidFill>
                <a:effectLst/>
                <a:uFillTx/>
                <a:latin typeface="Arial"/>
              </a:rPr>
              <a:t> Implement indexes for query optimization</a:t>
            </a:r>
            <a:endParaRPr b="0" lang="en-US" sz="2800" strike="noStrike" u="none">
              <a:solidFill>
                <a:schemeClr val="dk1">
                  <a:lumMod val="75000"/>
                  <a:lumOff val="25000"/>
                </a:schemeClr>
              </a:solidFill>
              <a:effectLst/>
              <a:uFillTx/>
              <a:latin typeface="Arial"/>
            </a:endParaRPr>
          </a:p>
          <a:p>
            <a:pPr marL="91440" indent="-91440" defTabSz="914400">
              <a:lnSpc>
                <a:spcPct val="90000"/>
              </a:lnSpc>
              <a:spcBef>
                <a:spcPts val="1199"/>
              </a:spcBef>
              <a:spcAft>
                <a:spcPts val="201"/>
              </a:spcAft>
              <a:buClr>
                <a:srgbClr val="e48312"/>
              </a:buClr>
              <a:buFont typeface="Wingdings" charset="2"/>
              <a:buChar char=""/>
            </a:pPr>
            <a:r>
              <a:rPr b="0" lang="en-US" sz="2800" strike="noStrike" u="none">
                <a:solidFill>
                  <a:srgbClr val="002060"/>
                </a:solidFill>
                <a:effectLst/>
                <a:uFillTx/>
                <a:latin typeface="Arial"/>
              </a:rPr>
              <a:t> Understand what views are for and how to use them</a:t>
            </a:r>
            <a:endParaRPr b="0" lang="en-US" sz="2800" strike="noStrike" u="none">
              <a:solidFill>
                <a:schemeClr val="dk1">
                  <a:lumMod val="75000"/>
                  <a:lumOff val="25000"/>
                </a:schemeClr>
              </a:solidFill>
              <a:effectLst/>
              <a:uFillTx/>
              <a:latin typeface="Arial"/>
            </a:endParaRPr>
          </a:p>
          <a:p>
            <a:pPr marL="91440" indent="-91440" defTabSz="914400">
              <a:lnSpc>
                <a:spcPct val="90000"/>
              </a:lnSpc>
              <a:spcBef>
                <a:spcPts val="1199"/>
              </a:spcBef>
              <a:spcAft>
                <a:spcPts val="201"/>
              </a:spcAft>
              <a:buClr>
                <a:srgbClr val="e48312"/>
              </a:buClr>
              <a:buFont typeface="Wingdings" charset="2"/>
              <a:buChar char=""/>
            </a:pPr>
            <a:r>
              <a:rPr b="0" lang="en-US" sz="2800" strike="noStrike" u="none">
                <a:solidFill>
                  <a:srgbClr val="002060"/>
                </a:solidFill>
                <a:effectLst/>
                <a:uFillTx/>
                <a:latin typeface="Arial"/>
              </a:rPr>
              <a:t> Understand query execution plan for query optimization analysis</a:t>
            </a:r>
            <a:endParaRPr b="0" lang="en-US" sz="2800" strike="noStrike" u="none">
              <a:solidFill>
                <a:schemeClr val="dk1">
                  <a:lumMod val="75000"/>
                  <a:lumOff val="25000"/>
                </a:schemeClr>
              </a:solidFill>
              <a:effectLst/>
              <a:uFillTx/>
              <a:latin typeface="Arial"/>
            </a:endParaRPr>
          </a:p>
        </p:txBody>
      </p:sp>
      <p:sp>
        <p:nvSpPr>
          <p:cNvPr id="4" name="PlaceHolder 3"/>
          <p:cNvSpPr>
            <a:spLocks noGrp="1"/>
          </p:cNvSpPr>
          <p:nvPr>
            <p:ph type="sldNum" idx="2"/>
          </p:nvPr>
        </p:nvSpPr>
        <p:spPr/>
        <p:txBody>
          <a:bodyPr/>
          <a:p>
            <a:fld id="{630A89E0-F7E3-4519-9C3B-C02478D2B1D6}" type="slidenum">
              <a:t>2</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586080" y="286560"/>
            <a:ext cx="7936200" cy="840600"/>
          </a:xfrm>
          <a:prstGeom prst="rect">
            <a:avLst/>
          </a:prstGeom>
          <a:noFill/>
          <a:ln w="0">
            <a:noFill/>
          </a:ln>
        </p:spPr>
        <p:txBody>
          <a:bodyPr lIns="91440" rIns="91440" tIns="45720" bIns="45720" anchor="t">
            <a:normAutofit/>
          </a:bodyPr>
          <a:p>
            <a:pPr indent="0" algn="ctr" defTabSz="914400">
              <a:lnSpc>
                <a:spcPct val="85000"/>
              </a:lnSpc>
              <a:buNone/>
            </a:pPr>
            <a:r>
              <a:rPr b="1" lang="en-US" sz="4400" spc="-51" strike="noStrike" u="none">
                <a:solidFill>
                  <a:srgbClr val="002060"/>
                </a:solidFill>
                <a:effectLst/>
                <a:uFillTx/>
                <a:latin typeface="Arial"/>
              </a:rPr>
              <a:t>Transaction Example</a:t>
            </a:r>
            <a:endParaRPr b="0" lang="en-US" sz="4400" strike="noStrike" u="none">
              <a:solidFill>
                <a:schemeClr val="dk1"/>
              </a:solidFill>
              <a:effectLst/>
              <a:uFillTx/>
              <a:latin typeface="Calibri"/>
            </a:endParaRPr>
          </a:p>
        </p:txBody>
      </p:sp>
      <p:pic>
        <p:nvPicPr>
          <p:cNvPr id="215" name="Content Placeholder 3" descr=""/>
          <p:cNvPicPr/>
          <p:nvPr/>
        </p:nvPicPr>
        <p:blipFill>
          <a:blip r:embed="rId1"/>
          <a:stretch/>
        </p:blipFill>
        <p:spPr>
          <a:xfrm>
            <a:off x="170640" y="1036440"/>
            <a:ext cx="8790120" cy="5451120"/>
          </a:xfrm>
          <a:prstGeom prst="rect">
            <a:avLst/>
          </a:prstGeom>
          <a:noFill/>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16" name="Text Box 5"/>
          <p:cNvSpPr/>
          <p:nvPr/>
        </p:nvSpPr>
        <p:spPr>
          <a:xfrm>
            <a:off x="339120" y="65520"/>
            <a:ext cx="8487000" cy="6703200"/>
          </a:xfrm>
          <a:prstGeom prst="rect">
            <a:avLst/>
          </a:prstGeom>
          <a:noFill/>
          <a:ln w="0">
            <a:noFill/>
          </a:ln>
        </p:spPr>
        <p:style>
          <a:lnRef idx="0"/>
          <a:fillRef idx="0"/>
          <a:effectRef idx="0"/>
          <a:fontRef idx="minor"/>
        </p:style>
        <p:txBody>
          <a:bodyPr lIns="90000" rIns="90000" tIns="45000" bIns="45000" anchor="t">
            <a:noAutofit/>
          </a:bodyPr>
          <a:p>
            <a:pPr defTabSz="457200">
              <a:lnSpc>
                <a:spcPct val="100000"/>
              </a:lnSpc>
              <a:spcAft>
                <a:spcPts val="2639"/>
              </a:spcAft>
            </a:pPr>
            <a:r>
              <a:rPr b="1" lang="en-US" sz="4400" spc="-51" strike="noStrike" u="none">
                <a:solidFill>
                  <a:srgbClr val="002060"/>
                </a:solidFill>
                <a:effectLst/>
                <a:uFillTx/>
                <a:latin typeface="Arial"/>
              </a:rPr>
              <a:t>Explanation:</a:t>
            </a:r>
            <a:endParaRPr b="0" lang="en-US" sz="4400" strike="noStrike" u="none">
              <a:solidFill>
                <a:srgbClr val="000000"/>
              </a:solidFill>
              <a:effectLst/>
              <a:uFillTx/>
              <a:latin typeface="Arial"/>
            </a:endParaRPr>
          </a:p>
          <a:p>
            <a:pPr defTabSz="457200">
              <a:lnSpc>
                <a:spcPct val="100000"/>
              </a:lnSpc>
              <a:spcAft>
                <a:spcPts val="1681"/>
              </a:spcAft>
            </a:pPr>
            <a:r>
              <a:rPr b="1" lang="en-US" sz="2800" strike="noStrike" u="none">
                <a:solidFill>
                  <a:schemeClr val="dk1"/>
                </a:solidFill>
                <a:effectLst/>
                <a:uFillTx/>
                <a:latin typeface="Calibri"/>
              </a:rPr>
              <a:t>BEGIN TRANSACTION</a:t>
            </a:r>
            <a:r>
              <a:rPr b="0" lang="en-US" sz="2800" strike="noStrike" u="none">
                <a:solidFill>
                  <a:schemeClr val="dk1"/>
                </a:solidFill>
                <a:effectLst/>
                <a:uFillTx/>
                <a:latin typeface="Calibri"/>
              </a:rPr>
              <a:t>:</a:t>
            </a:r>
            <a:r>
              <a:rPr b="0" lang="en-US" sz="2800" strike="noStrike" u="none">
                <a:solidFill>
                  <a:srgbClr val="0070c0"/>
                </a:solidFill>
                <a:effectLst/>
                <a:uFillTx/>
                <a:latin typeface="Calibri"/>
              </a:rPr>
              <a:t> Starts a new transaction.</a:t>
            </a:r>
            <a:endParaRPr b="0" lang="en-US" sz="2800" strike="noStrike" u="none">
              <a:solidFill>
                <a:srgbClr val="000000"/>
              </a:solidFill>
              <a:effectLst/>
              <a:uFillTx/>
              <a:latin typeface="Arial"/>
            </a:endParaRPr>
          </a:p>
          <a:p>
            <a:pPr defTabSz="457200">
              <a:lnSpc>
                <a:spcPct val="100000"/>
              </a:lnSpc>
              <a:spcAft>
                <a:spcPts val="1681"/>
              </a:spcAft>
            </a:pPr>
            <a:r>
              <a:rPr b="1" lang="en-US" sz="2800" strike="noStrike" u="none">
                <a:solidFill>
                  <a:schemeClr val="dk1"/>
                </a:solidFill>
                <a:effectLst/>
                <a:uFillTx/>
                <a:latin typeface="Calibri"/>
              </a:rPr>
              <a:t>UPDATE statements:</a:t>
            </a:r>
            <a:r>
              <a:rPr b="0" lang="en-US" sz="2800" strike="noStrike" u="none">
                <a:solidFill>
                  <a:srgbClr val="0070c0"/>
                </a:solidFill>
                <a:effectLst/>
                <a:uFillTx/>
                <a:latin typeface="Calibri"/>
              </a:rPr>
              <a:t> Execute the debit and credit operations.</a:t>
            </a:r>
            <a:endParaRPr b="0" lang="en-US" sz="2800" strike="noStrike" u="none">
              <a:solidFill>
                <a:srgbClr val="000000"/>
              </a:solidFill>
              <a:effectLst/>
              <a:uFillTx/>
              <a:latin typeface="Arial"/>
            </a:endParaRPr>
          </a:p>
          <a:p>
            <a:pPr defTabSz="457200">
              <a:lnSpc>
                <a:spcPct val="100000"/>
              </a:lnSpc>
              <a:spcAft>
                <a:spcPts val="1681"/>
              </a:spcAft>
            </a:pPr>
            <a:r>
              <a:rPr b="1" lang="en-US" sz="2800" strike="noStrike" u="none">
                <a:solidFill>
                  <a:schemeClr val="dk1"/>
                </a:solidFill>
                <a:effectLst/>
                <a:uFillTx/>
                <a:latin typeface="Calibri"/>
              </a:rPr>
              <a:t>@@ERROR:</a:t>
            </a:r>
            <a:r>
              <a:rPr b="0" lang="en-US" sz="2800" strike="noStrike" u="none">
                <a:solidFill>
                  <a:srgbClr val="0070c0"/>
                </a:solidFill>
                <a:effectLst/>
                <a:uFillTx/>
                <a:latin typeface="Calibri"/>
              </a:rPr>
              <a:t> System function that returns 0 if the last operation was successful, or an error code if it failed.</a:t>
            </a:r>
            <a:endParaRPr b="0" lang="en-US" sz="2800" strike="noStrike" u="none">
              <a:solidFill>
                <a:srgbClr val="000000"/>
              </a:solidFill>
              <a:effectLst/>
              <a:uFillTx/>
              <a:latin typeface="Arial"/>
            </a:endParaRPr>
          </a:p>
          <a:p>
            <a:pPr defTabSz="457200">
              <a:lnSpc>
                <a:spcPct val="100000"/>
              </a:lnSpc>
              <a:spcAft>
                <a:spcPts val="1681"/>
              </a:spcAft>
            </a:pPr>
            <a:r>
              <a:rPr b="1" lang="en-US" sz="2800" strike="noStrike" u="none">
                <a:solidFill>
                  <a:schemeClr val="dk1"/>
                </a:solidFill>
                <a:effectLst/>
                <a:uFillTx/>
                <a:latin typeface="Calibri"/>
              </a:rPr>
              <a:t>COMMIT: </a:t>
            </a:r>
            <a:r>
              <a:rPr b="0" lang="en-US" sz="2800" strike="noStrike" u="none">
                <a:solidFill>
                  <a:srgbClr val="0070c0"/>
                </a:solidFill>
                <a:effectLst/>
                <a:uFillTx/>
                <a:latin typeface="Calibri"/>
              </a:rPr>
              <a:t>Confirms and saves the transaction's changes to the database.</a:t>
            </a:r>
            <a:endParaRPr b="0" lang="en-US" sz="2800" strike="noStrike" u="none">
              <a:solidFill>
                <a:srgbClr val="000000"/>
              </a:solidFill>
              <a:effectLst/>
              <a:uFillTx/>
              <a:latin typeface="Arial"/>
            </a:endParaRPr>
          </a:p>
          <a:p>
            <a:pPr defTabSz="457200">
              <a:lnSpc>
                <a:spcPct val="100000"/>
              </a:lnSpc>
              <a:spcAft>
                <a:spcPts val="1681"/>
              </a:spcAft>
            </a:pPr>
            <a:r>
              <a:rPr b="1" lang="en-US" sz="2800" strike="noStrike" u="none">
                <a:solidFill>
                  <a:schemeClr val="dk1"/>
                </a:solidFill>
                <a:effectLst/>
                <a:uFillTx/>
                <a:latin typeface="Calibri"/>
              </a:rPr>
              <a:t>ROLLBACK:</a:t>
            </a:r>
            <a:r>
              <a:rPr b="0" lang="en-US" sz="2800" strike="noStrike" u="none">
                <a:solidFill>
                  <a:srgbClr val="0070c0"/>
                </a:solidFill>
                <a:effectLst/>
                <a:uFillTx/>
                <a:latin typeface="Calibri"/>
              </a:rPr>
              <a:t> If any part of the transaction fails, it undoes all the changes made in the transaction, ensuring data integrity.</a:t>
            </a:r>
            <a:endParaRPr b="0" lang="en-US"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437040" y="286560"/>
            <a:ext cx="8466120" cy="456840"/>
          </a:xfrm>
          <a:prstGeom prst="rect">
            <a:avLst/>
          </a:prstGeom>
          <a:solidFill>
            <a:srgbClr val="00b0f0"/>
          </a:solidFill>
          <a:ln w="0">
            <a:noFill/>
          </a:ln>
        </p:spPr>
        <p:txBody>
          <a:bodyPr lIns="91440" rIns="91440" tIns="45720" bIns="45720" anchor="t">
            <a:noAutofit/>
          </a:bodyPr>
          <a:p>
            <a:pPr indent="0" defTabSz="914400">
              <a:lnSpc>
                <a:spcPct val="85000"/>
              </a:lnSpc>
              <a:buNone/>
            </a:pPr>
            <a:r>
              <a:rPr b="1" lang="en-US" sz="3200" spc="-51" strike="noStrike" u="none">
                <a:solidFill>
                  <a:schemeClr val="lt1"/>
                </a:solidFill>
                <a:effectLst/>
                <a:uFillTx/>
                <a:latin typeface="Arial"/>
              </a:rPr>
              <a:t>Example 1: </a:t>
            </a:r>
            <a:endParaRPr b="0" lang="en-US" sz="3200" strike="noStrike" u="none">
              <a:solidFill>
                <a:schemeClr val="dk1"/>
              </a:solidFill>
              <a:effectLst/>
              <a:uFillTx/>
              <a:latin typeface="Calibri"/>
            </a:endParaRPr>
          </a:p>
        </p:txBody>
      </p:sp>
      <p:pic>
        <p:nvPicPr>
          <p:cNvPr id="218" name="Content Placeholder 4" descr=""/>
          <p:cNvPicPr/>
          <p:nvPr/>
        </p:nvPicPr>
        <p:blipFill>
          <a:blip r:embed="rId1"/>
          <a:stretch/>
        </p:blipFill>
        <p:spPr>
          <a:xfrm>
            <a:off x="437040" y="1051560"/>
            <a:ext cx="8466120" cy="5431320"/>
          </a:xfrm>
          <a:prstGeom prst="rect">
            <a:avLst/>
          </a:prstGeom>
          <a:noFill/>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pic>
        <p:nvPicPr>
          <p:cNvPr id="219" name="Content Placeholder 1" descr=""/>
          <p:cNvPicPr/>
          <p:nvPr/>
        </p:nvPicPr>
        <p:blipFill>
          <a:blip r:embed="rId1"/>
          <a:stretch/>
        </p:blipFill>
        <p:spPr>
          <a:xfrm>
            <a:off x="501120" y="950760"/>
            <a:ext cx="8402040" cy="4957200"/>
          </a:xfrm>
          <a:prstGeom prst="rect">
            <a:avLst/>
          </a:prstGeom>
          <a:noFill/>
          <a:ln w="0">
            <a:noFill/>
          </a:ln>
        </p:spPr>
      </p:pic>
      <p:sp>
        <p:nvSpPr>
          <p:cNvPr id="220" name="PlaceHolder 1"/>
          <p:cNvSpPr>
            <a:spLocks noGrp="1"/>
          </p:cNvSpPr>
          <p:nvPr>
            <p:ph type="title"/>
          </p:nvPr>
        </p:nvSpPr>
        <p:spPr>
          <a:xfrm>
            <a:off x="437040" y="286560"/>
            <a:ext cx="8466120" cy="456840"/>
          </a:xfrm>
          <a:prstGeom prst="rect">
            <a:avLst/>
          </a:prstGeom>
          <a:solidFill>
            <a:srgbClr val="00b0f0"/>
          </a:solidFill>
          <a:ln w="0">
            <a:noFill/>
          </a:ln>
        </p:spPr>
        <p:txBody>
          <a:bodyPr lIns="91440" rIns="91440" tIns="45720" bIns="45720" anchor="t">
            <a:noAutofit/>
          </a:bodyPr>
          <a:p>
            <a:pPr indent="0" defTabSz="914400">
              <a:lnSpc>
                <a:spcPct val="85000"/>
              </a:lnSpc>
              <a:buNone/>
            </a:pPr>
            <a:r>
              <a:rPr b="1" lang="en-US" sz="3200" spc="-51" strike="noStrike" u="none">
                <a:solidFill>
                  <a:schemeClr val="lt1"/>
                </a:solidFill>
                <a:effectLst/>
                <a:uFillTx/>
                <a:latin typeface="Arial"/>
              </a:rPr>
              <a:t>Example 2: </a:t>
            </a:r>
            <a:endParaRPr b="0" lang="en-US" sz="3200" strike="noStrike" u="none">
              <a:solidFill>
                <a:schemeClr val="dk1"/>
              </a:solidFill>
              <a:effectLst/>
              <a:uFillTx/>
              <a:latin typeface="Calibri"/>
            </a:endParaRPr>
          </a:p>
        </p:txBody>
      </p:sp>
      <p:sp>
        <p:nvSpPr>
          <p:cNvPr id="3" name="PlaceHolder 2"/>
          <p:cNvSpPr>
            <a:spLocks noGrp="1"/>
          </p:cNvSpPr>
          <p:nvPr>
            <p:ph type="sldNum" idx="2"/>
          </p:nvPr>
        </p:nvSpPr>
        <p:spPr/>
        <p:txBody>
          <a:bodyPr/>
          <a:p>
            <a:fld id="{CCD00B20-9C63-4484-BEDB-FAAC486AB408}" type="slidenum">
              <a:t>23</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437040" y="286560"/>
            <a:ext cx="8466120" cy="456840"/>
          </a:xfrm>
          <a:prstGeom prst="rect">
            <a:avLst/>
          </a:prstGeom>
          <a:solidFill>
            <a:srgbClr val="00b0f0"/>
          </a:solidFill>
          <a:ln w="0">
            <a:noFill/>
          </a:ln>
        </p:spPr>
        <p:txBody>
          <a:bodyPr lIns="91440" rIns="91440" tIns="45720" bIns="45720" anchor="t">
            <a:noAutofit/>
          </a:bodyPr>
          <a:p>
            <a:pPr indent="0" defTabSz="914400">
              <a:lnSpc>
                <a:spcPct val="85000"/>
              </a:lnSpc>
              <a:buNone/>
            </a:pPr>
            <a:r>
              <a:rPr b="1" lang="en-US" sz="3200" spc="-51" strike="noStrike" u="none">
                <a:solidFill>
                  <a:schemeClr val="lt1"/>
                </a:solidFill>
                <a:effectLst/>
                <a:uFillTx/>
                <a:latin typeface="Arial"/>
              </a:rPr>
              <a:t>Example 3: </a:t>
            </a:r>
            <a:endParaRPr b="0" lang="en-US" sz="3200" strike="noStrike" u="none">
              <a:solidFill>
                <a:schemeClr val="dk1"/>
              </a:solidFill>
              <a:effectLst/>
              <a:uFillTx/>
              <a:latin typeface="Calibri"/>
            </a:endParaRPr>
          </a:p>
        </p:txBody>
      </p:sp>
      <p:pic>
        <p:nvPicPr>
          <p:cNvPr id="222" name="Content Placeholder 6" descr=""/>
          <p:cNvPicPr/>
          <p:nvPr/>
        </p:nvPicPr>
        <p:blipFill>
          <a:blip r:embed="rId1"/>
          <a:stretch/>
        </p:blipFill>
        <p:spPr>
          <a:xfrm>
            <a:off x="437040" y="915120"/>
            <a:ext cx="8423640" cy="5438880"/>
          </a:xfrm>
          <a:prstGeom prst="rect">
            <a:avLst/>
          </a:prstGeom>
          <a:noFill/>
          <a:ln w="0">
            <a:noFill/>
          </a:ln>
        </p:spPr>
      </p:pic>
      <p:sp>
        <p:nvSpPr>
          <p:cNvPr id="3" name="PlaceHolder 2"/>
          <p:cNvSpPr>
            <a:spLocks noGrp="1"/>
          </p:cNvSpPr>
          <p:nvPr>
            <p:ph type="sldNum" idx="2"/>
          </p:nvPr>
        </p:nvSpPr>
        <p:spPr/>
        <p:txBody>
          <a:bodyPr/>
          <a:p>
            <a:fld id="{E0DE67E8-E2C2-4730-8FAF-53F614D2879C}" type="slidenum">
              <a:t>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586080" y="286560"/>
            <a:ext cx="7936200" cy="840600"/>
          </a:xfrm>
          <a:prstGeom prst="rect">
            <a:avLst/>
          </a:prstGeom>
          <a:noFill/>
          <a:ln w="0">
            <a:noFill/>
          </a:ln>
        </p:spPr>
        <p:txBody>
          <a:bodyPr lIns="91440" rIns="91440" tIns="45720" bIns="45720" anchor="t">
            <a:noAutofit/>
          </a:bodyPr>
          <a:p>
            <a:pPr indent="0" algn="ctr" defTabSz="914400">
              <a:lnSpc>
                <a:spcPct val="85000"/>
              </a:lnSpc>
              <a:buNone/>
            </a:pPr>
            <a:r>
              <a:rPr b="1" lang="en-US" sz="4800" spc="-51" strike="noStrike" u="none">
                <a:solidFill>
                  <a:srgbClr val="002060"/>
                </a:solidFill>
                <a:effectLst/>
                <a:uFillTx/>
                <a:latin typeface="Arial"/>
              </a:rPr>
              <a:t>Index overview</a:t>
            </a:r>
            <a:endParaRPr b="0" lang="en-US" sz="4800" strike="noStrike" u="none">
              <a:solidFill>
                <a:schemeClr val="dk1"/>
              </a:solidFill>
              <a:effectLst/>
              <a:uFillTx/>
              <a:latin typeface="Calibri"/>
            </a:endParaRPr>
          </a:p>
        </p:txBody>
      </p:sp>
      <p:sp>
        <p:nvSpPr>
          <p:cNvPr id="224" name="Text Box 5"/>
          <p:cNvSpPr/>
          <p:nvPr/>
        </p:nvSpPr>
        <p:spPr>
          <a:xfrm>
            <a:off x="519480" y="1005120"/>
            <a:ext cx="8316360" cy="5603400"/>
          </a:xfrm>
          <a:prstGeom prst="rect">
            <a:avLst/>
          </a:prstGeom>
          <a:noFill/>
          <a:ln w="0">
            <a:noFill/>
          </a:ln>
        </p:spPr>
        <p:style>
          <a:lnRef idx="0"/>
          <a:fillRef idx="0"/>
          <a:effectRef idx="0"/>
          <a:fontRef idx="minor"/>
        </p:style>
        <p:txBody>
          <a:bodyPr lIns="90000" rIns="90000" tIns="45000" bIns="45000" anchor="t">
            <a:noAutofit/>
          </a:bodyPr>
          <a:p>
            <a:pPr defTabSz="457200">
              <a:lnSpc>
                <a:spcPct val="150000"/>
              </a:lnSpc>
            </a:pPr>
            <a:r>
              <a:rPr b="0" lang="en-US" sz="3200" strike="noStrike" u="none">
                <a:solidFill>
                  <a:schemeClr val="dk1"/>
                </a:solidFill>
                <a:effectLst/>
                <a:uFillTx/>
                <a:latin typeface="Calibri"/>
              </a:rPr>
              <a:t>In SQL Server, an index is a database object that </a:t>
            </a:r>
            <a:r>
              <a:rPr b="1" lang="en-US" sz="3200" strike="noStrike" u="none">
                <a:solidFill>
                  <a:schemeClr val="dk1"/>
                </a:solidFill>
                <a:effectLst/>
                <a:uFillTx/>
                <a:latin typeface="Calibri"/>
              </a:rPr>
              <a:t>improves the speed of data retrieval</a:t>
            </a:r>
            <a:r>
              <a:rPr b="0" lang="en-US" sz="3200" strike="noStrike" u="none">
                <a:solidFill>
                  <a:schemeClr val="dk1"/>
                </a:solidFill>
                <a:effectLst/>
                <a:uFillTx/>
                <a:latin typeface="Calibri"/>
              </a:rPr>
              <a:t> operations on a table by providing a more efficient path to locate rows. </a:t>
            </a:r>
            <a:endParaRPr b="0" lang="en-US" sz="3200" strike="noStrike" u="none">
              <a:solidFill>
                <a:srgbClr val="000000"/>
              </a:solidFill>
              <a:effectLst/>
              <a:uFillTx/>
              <a:latin typeface="Arial"/>
            </a:endParaRPr>
          </a:p>
          <a:p>
            <a:pPr defTabSz="457200">
              <a:lnSpc>
                <a:spcPct val="150000"/>
              </a:lnSpc>
            </a:pPr>
            <a:r>
              <a:rPr b="0" lang="en-US" sz="3200" strike="noStrike" u="none">
                <a:solidFill>
                  <a:schemeClr val="dk1"/>
                </a:solidFill>
                <a:effectLst/>
                <a:uFillTx/>
                <a:latin typeface="Calibri"/>
              </a:rPr>
              <a:t>It is similar to an index in a book, which allows you to </a:t>
            </a:r>
            <a:r>
              <a:rPr b="1" lang="en-US" sz="3200" strike="noStrike" u="none">
                <a:solidFill>
                  <a:schemeClr val="dk1"/>
                </a:solidFill>
                <a:effectLst/>
                <a:uFillTx/>
                <a:latin typeface="Calibri"/>
              </a:rPr>
              <a:t>quickly find specific information</a:t>
            </a:r>
            <a:r>
              <a:rPr b="0" lang="en-US" sz="3200" strike="noStrike" u="none">
                <a:solidFill>
                  <a:schemeClr val="dk1"/>
                </a:solidFill>
                <a:effectLst/>
                <a:uFillTx/>
                <a:latin typeface="Calibri"/>
              </a:rPr>
              <a:t> without having to read through the entire content.</a:t>
            </a:r>
            <a:endParaRPr b="0" lang="en-US" sz="3200" strike="noStrike" u="none">
              <a:solidFill>
                <a:srgbClr val="000000"/>
              </a:solidFill>
              <a:effectLst/>
              <a:uFillTx/>
              <a:latin typeface="Arial"/>
            </a:endParaRPr>
          </a:p>
        </p:txBody>
      </p:sp>
      <p:sp>
        <p:nvSpPr>
          <p:cNvPr id="3" name="PlaceHolder 2"/>
          <p:cNvSpPr>
            <a:spLocks noGrp="1"/>
          </p:cNvSpPr>
          <p:nvPr>
            <p:ph type="sldNum" idx="2"/>
          </p:nvPr>
        </p:nvSpPr>
        <p:spPr/>
        <p:txBody>
          <a:bodyPr/>
          <a:p>
            <a:fld id="{1541568E-9D33-4DAB-B0E2-16E4AE2D78CA}" type="slidenum">
              <a:t>25</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p:nvPr>
        </p:nvSpPr>
        <p:spPr>
          <a:xfrm>
            <a:off x="586080" y="1127520"/>
            <a:ext cx="8218440" cy="5331960"/>
          </a:xfrm>
          <a:prstGeom prst="rect">
            <a:avLst/>
          </a:prstGeom>
          <a:noFill/>
          <a:ln w="0">
            <a:noFill/>
          </a:ln>
        </p:spPr>
        <p:txBody>
          <a:bodyPr lIns="0" rIns="0" tIns="45720" bIns="45720" anchor="t">
            <a:normAutofit/>
          </a:bodyPr>
          <a:p>
            <a:pPr indent="0" defTabSz="914400">
              <a:lnSpc>
                <a:spcPct val="120000"/>
              </a:lnSpc>
              <a:spcBef>
                <a:spcPts val="1199"/>
              </a:spcBef>
              <a:spcAft>
                <a:spcPts val="201"/>
              </a:spcAft>
              <a:buNone/>
              <a:tabLst>
                <a:tab algn="l" pos="0"/>
              </a:tabLst>
            </a:pPr>
            <a:r>
              <a:rPr b="0" lang="en-US" sz="2400" strike="noStrike" u="none">
                <a:solidFill>
                  <a:schemeClr val="dk1">
                    <a:lumMod val="75000"/>
                    <a:lumOff val="25000"/>
                  </a:schemeClr>
                </a:solidFill>
                <a:effectLst/>
                <a:uFillTx/>
                <a:latin typeface="Arial"/>
              </a:rPr>
              <a:t>An index on attribute A is a data structure that makes it efficient to find those tuples that have a fixed value for attribute A.</a:t>
            </a:r>
            <a:endParaRPr b="0" lang="en-US" sz="2400" strike="noStrike" u="none">
              <a:solidFill>
                <a:schemeClr val="dk1">
                  <a:lumMod val="75000"/>
                  <a:lumOff val="25000"/>
                </a:schemeClr>
              </a:solidFill>
              <a:effectLst/>
              <a:uFillTx/>
              <a:latin typeface="Arial"/>
            </a:endParaRPr>
          </a:p>
          <a:p>
            <a:pPr indent="0" defTabSz="914400">
              <a:lnSpc>
                <a:spcPct val="90000"/>
              </a:lnSpc>
              <a:spcBef>
                <a:spcPts val="1199"/>
              </a:spcBef>
              <a:spcAft>
                <a:spcPts val="201"/>
              </a:spcAft>
              <a:buNone/>
              <a:tabLst>
                <a:tab algn="l" pos="0"/>
              </a:tabLst>
            </a:pPr>
            <a:r>
              <a:rPr b="0" lang="en-US" sz="2400" strike="noStrike" u="none">
                <a:solidFill>
                  <a:srgbClr val="000000"/>
                </a:solidFill>
                <a:effectLst/>
                <a:uFillTx/>
                <a:latin typeface="Arial"/>
              </a:rPr>
              <a:t>Can dramatically speed up certain operations:</a:t>
            </a:r>
            <a:endParaRPr b="0" lang="en-US" sz="24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Wingdings" charset="2"/>
              <a:buChar char=""/>
              <a:tabLst>
                <a:tab algn="l" pos="0"/>
              </a:tabLst>
            </a:pPr>
            <a:r>
              <a:rPr b="0" lang="en-US" sz="2400" strike="noStrike" u="none">
                <a:solidFill>
                  <a:srgbClr val="000000"/>
                </a:solidFill>
                <a:effectLst/>
                <a:uFillTx/>
                <a:latin typeface="Arial"/>
              </a:rPr>
              <a:t>Find all R tuples where R.A = v</a:t>
            </a:r>
            <a:endParaRPr b="0" lang="en-US" sz="24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Wingdings" charset="2"/>
              <a:buChar char=""/>
              <a:tabLst>
                <a:tab algn="l" pos="0"/>
              </a:tabLst>
            </a:pPr>
            <a:r>
              <a:rPr b="0" lang="en-US" sz="2400" strike="noStrike" u="none">
                <a:solidFill>
                  <a:srgbClr val="000000"/>
                </a:solidFill>
                <a:effectLst/>
                <a:uFillTx/>
                <a:latin typeface="Arial"/>
              </a:rPr>
              <a:t>Find all R and S tuples where R.A = S.B</a:t>
            </a:r>
            <a:endParaRPr b="0" lang="en-US" sz="24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Wingdings" charset="2"/>
              <a:buChar char=""/>
              <a:tabLst>
                <a:tab algn="l" pos="0"/>
              </a:tabLst>
            </a:pPr>
            <a:r>
              <a:rPr b="0" lang="en-US" sz="2400" strike="noStrike" u="none">
                <a:solidFill>
                  <a:srgbClr val="000000"/>
                </a:solidFill>
                <a:effectLst/>
                <a:uFillTx/>
                <a:latin typeface="Arial"/>
              </a:rPr>
              <a:t>Find all R tuples where R.A &gt; v (sometimes, depending on index type)</a:t>
            </a:r>
            <a:endParaRPr b="0" lang="en-US" sz="2400" strike="noStrike" u="none">
              <a:solidFill>
                <a:schemeClr val="dk1">
                  <a:lumMod val="75000"/>
                  <a:lumOff val="25000"/>
                </a:schemeClr>
              </a:solidFill>
              <a:effectLst/>
              <a:uFillTx/>
              <a:latin typeface="Arial"/>
            </a:endParaRPr>
          </a:p>
          <a:p>
            <a:pPr marL="201240" indent="0" defTabSz="914400">
              <a:lnSpc>
                <a:spcPct val="90000"/>
              </a:lnSpc>
              <a:spcBef>
                <a:spcPts val="201"/>
              </a:spcBef>
              <a:spcAft>
                <a:spcPts val="400"/>
              </a:spcAft>
              <a:buNone/>
              <a:tabLst>
                <a:tab algn="l" pos="0"/>
              </a:tabLst>
            </a:pPr>
            <a:r>
              <a:rPr b="1" lang="en-US" sz="2400" strike="noStrike" u="none">
                <a:solidFill>
                  <a:srgbClr val="000000"/>
                </a:solidFill>
                <a:effectLst/>
                <a:uFillTx/>
                <a:latin typeface="Arial"/>
              </a:rPr>
              <a:t>Example</a:t>
            </a:r>
            <a:endParaRPr b="0" lang="en-US" sz="2400" strike="noStrike" u="none">
              <a:solidFill>
                <a:schemeClr val="dk1">
                  <a:lumMod val="75000"/>
                  <a:lumOff val="25000"/>
                </a:schemeClr>
              </a:solidFill>
              <a:effectLst/>
              <a:uFillTx/>
              <a:latin typeface="Arial"/>
            </a:endParaRPr>
          </a:p>
          <a:p>
            <a:pPr indent="0" defTabSz="914400">
              <a:lnSpc>
                <a:spcPct val="90000"/>
              </a:lnSpc>
              <a:spcBef>
                <a:spcPts val="1199"/>
              </a:spcBef>
              <a:spcAft>
                <a:spcPts val="201"/>
              </a:spcAft>
              <a:buNone/>
              <a:tabLst>
                <a:tab algn="l" pos="0"/>
              </a:tabLst>
            </a:pPr>
            <a:endParaRPr b="0" lang="en-US" sz="2400" strike="noStrike" u="none">
              <a:solidFill>
                <a:schemeClr val="dk1">
                  <a:lumMod val="75000"/>
                  <a:lumOff val="25000"/>
                </a:schemeClr>
              </a:solidFill>
              <a:effectLst/>
              <a:uFillTx/>
              <a:latin typeface="Arial"/>
            </a:endParaRPr>
          </a:p>
          <a:p>
            <a:pPr indent="0" defTabSz="914400">
              <a:lnSpc>
                <a:spcPct val="90000"/>
              </a:lnSpc>
              <a:spcBef>
                <a:spcPts val="1199"/>
              </a:spcBef>
              <a:spcAft>
                <a:spcPts val="201"/>
              </a:spcAft>
              <a:buNone/>
              <a:tabLst>
                <a:tab algn="l" pos="0"/>
              </a:tabLst>
            </a:pPr>
            <a:endParaRPr b="0" lang="en-US" sz="2400" strike="noStrike" u="none">
              <a:solidFill>
                <a:schemeClr val="dk1">
                  <a:lumMod val="75000"/>
                  <a:lumOff val="25000"/>
                </a:schemeClr>
              </a:solidFill>
              <a:effectLst/>
              <a:uFillTx/>
              <a:latin typeface="Arial"/>
            </a:endParaRPr>
          </a:p>
          <a:p>
            <a:pPr indent="0" defTabSz="914400">
              <a:lnSpc>
                <a:spcPct val="90000"/>
              </a:lnSpc>
              <a:spcBef>
                <a:spcPts val="1199"/>
              </a:spcBef>
              <a:spcAft>
                <a:spcPts val="201"/>
              </a:spcAft>
              <a:buNone/>
              <a:tabLst>
                <a:tab algn="l" pos="0"/>
              </a:tabLst>
            </a:pPr>
            <a:endParaRPr b="0" lang="en-US" sz="2400" strike="noStrike" u="none">
              <a:solidFill>
                <a:schemeClr val="dk1">
                  <a:lumMod val="75000"/>
                  <a:lumOff val="25000"/>
                </a:schemeClr>
              </a:solidFill>
              <a:effectLst/>
              <a:uFillTx/>
              <a:latin typeface="Arial"/>
            </a:endParaRPr>
          </a:p>
        </p:txBody>
      </p:sp>
      <p:sp>
        <p:nvSpPr>
          <p:cNvPr id="226" name="PlaceHolder 2"/>
          <p:cNvSpPr>
            <a:spLocks noGrp="1"/>
          </p:cNvSpPr>
          <p:nvPr>
            <p:ph type="title"/>
          </p:nvPr>
        </p:nvSpPr>
        <p:spPr>
          <a:xfrm>
            <a:off x="586080" y="286560"/>
            <a:ext cx="7936200" cy="840600"/>
          </a:xfrm>
          <a:prstGeom prst="rect">
            <a:avLst/>
          </a:prstGeom>
          <a:noFill/>
          <a:ln w="0">
            <a:noFill/>
          </a:ln>
        </p:spPr>
        <p:txBody>
          <a:bodyPr lIns="91440" rIns="91440" tIns="45720" bIns="45720" anchor="t">
            <a:noAutofit/>
          </a:bodyPr>
          <a:p>
            <a:pPr indent="0" algn="ctr" defTabSz="914400">
              <a:lnSpc>
                <a:spcPct val="85000"/>
              </a:lnSpc>
              <a:buNone/>
            </a:pPr>
            <a:r>
              <a:rPr b="1" lang="en-US" sz="4800" spc="-51" strike="noStrike" u="none">
                <a:solidFill>
                  <a:srgbClr val="002060"/>
                </a:solidFill>
                <a:effectLst/>
                <a:uFillTx/>
                <a:latin typeface="Arial"/>
              </a:rPr>
              <a:t>Index overview</a:t>
            </a:r>
            <a:endParaRPr b="0" lang="en-US" sz="4800" strike="noStrike" u="none">
              <a:solidFill>
                <a:schemeClr val="dk1"/>
              </a:solidFill>
              <a:effectLst/>
              <a:uFillTx/>
              <a:latin typeface="Calibri"/>
            </a:endParaRPr>
          </a:p>
        </p:txBody>
      </p:sp>
      <p:sp>
        <p:nvSpPr>
          <p:cNvPr id="227" name="Rectangle 1"/>
          <p:cNvSpPr/>
          <p:nvPr/>
        </p:nvSpPr>
        <p:spPr>
          <a:xfrm>
            <a:off x="740520" y="4935960"/>
            <a:ext cx="7781400" cy="1597320"/>
          </a:xfrm>
          <a:prstGeom prst="rect">
            <a:avLst/>
          </a:prstGeom>
          <a:noFill/>
          <a:ln w="0">
            <a:noFill/>
          </a:ln>
        </p:spPr>
        <p:style>
          <a:lnRef idx="0"/>
          <a:fillRef idx="0"/>
          <a:effectRef idx="0"/>
          <a:fontRef idx="minor"/>
        </p:style>
        <p:txBody>
          <a:bodyPr numCol="1" spcCol="0" anchor="ctr">
            <a:noAutofit/>
          </a:bodyPr>
          <a:p>
            <a:pPr defTabSz="914400">
              <a:lnSpc>
                <a:spcPct val="100000"/>
              </a:lnSpc>
              <a:tabLst>
                <a:tab algn="l" pos="0"/>
              </a:tabLst>
            </a:pPr>
            <a:r>
              <a:rPr b="0" lang="vi-VN" sz="2400" strike="noStrike" u="none">
                <a:solidFill>
                  <a:srgbClr val="ff0000"/>
                </a:solidFill>
                <a:effectLst/>
                <a:uFillTx/>
                <a:latin typeface="Calibri"/>
              </a:rPr>
              <a:t>SELECT * FROM Student WHERE name = 'Mary’ </a:t>
            </a:r>
            <a:endParaRPr b="0" lang="en-US" sz="2400" strike="noStrike" u="none">
              <a:solidFill>
                <a:srgbClr val="000000"/>
              </a:solidFill>
              <a:effectLst/>
              <a:uFillTx/>
              <a:latin typeface="Arial"/>
            </a:endParaRPr>
          </a:p>
          <a:p>
            <a:pPr marL="343080" indent="-343080" defTabSz="914400">
              <a:lnSpc>
                <a:spcPct val="100000"/>
              </a:lnSpc>
              <a:buClr>
                <a:srgbClr val="bd582c"/>
              </a:buClr>
              <a:buFont typeface="Wingdings" charset="2"/>
              <a:buChar char=""/>
              <a:tabLst>
                <a:tab algn="l" pos="0"/>
              </a:tabLst>
            </a:pPr>
            <a:r>
              <a:rPr b="0" lang="vi-VN" sz="2000" strike="noStrike" u="none">
                <a:solidFill>
                  <a:srgbClr val="000000"/>
                </a:solidFill>
                <a:effectLst/>
                <a:uFillTx/>
                <a:latin typeface="Calibri"/>
              </a:rPr>
              <a:t>Without index: Scan all Student tuples</a:t>
            </a:r>
            <a:endParaRPr b="0" lang="en-US" sz="2000" strike="noStrike" u="none">
              <a:solidFill>
                <a:srgbClr val="000000"/>
              </a:solidFill>
              <a:effectLst/>
              <a:uFillTx/>
              <a:latin typeface="Arial"/>
            </a:endParaRPr>
          </a:p>
          <a:p>
            <a:pPr marL="343080" indent="-343080" defTabSz="914400">
              <a:lnSpc>
                <a:spcPct val="100000"/>
              </a:lnSpc>
              <a:buClr>
                <a:srgbClr val="bd582c"/>
              </a:buClr>
              <a:buFont typeface="Wingdings" charset="2"/>
              <a:buChar char=""/>
              <a:tabLst>
                <a:tab algn="l" pos="0"/>
              </a:tabLst>
            </a:pPr>
            <a:r>
              <a:rPr b="0" lang="vi-VN" sz="2000" strike="noStrike" u="none">
                <a:solidFill>
                  <a:srgbClr val="000000"/>
                </a:solidFill>
                <a:effectLst/>
                <a:uFillTx/>
                <a:latin typeface="Calibri"/>
              </a:rPr>
              <a:t>With index: Go "directly" to tuples with name='Mary'</a:t>
            </a:r>
            <a:endParaRPr b="0" lang="en-US" sz="2000" strike="noStrike" u="none">
              <a:solidFill>
                <a:srgbClr val="000000"/>
              </a:solidFill>
              <a:effectLst/>
              <a:uFillTx/>
              <a:latin typeface="Arial"/>
            </a:endParaRPr>
          </a:p>
          <a:p>
            <a:pPr defTabSz="914400">
              <a:lnSpc>
                <a:spcPct val="100000"/>
              </a:lnSpc>
              <a:tabLst>
                <a:tab algn="l" pos="0"/>
              </a:tabLst>
            </a:pPr>
            <a:r>
              <a:rPr b="0" lang="vi-VN" sz="2000" strike="noStrike" u="none">
                <a:solidFill>
                  <a:srgbClr val="000000"/>
                </a:solidFill>
                <a:effectLst/>
                <a:uFillTx/>
                <a:latin typeface="Calibri"/>
              </a:rPr>
              <a:t>Indexes are built on single attributes or combinations of attributes.</a:t>
            </a:r>
            <a:endParaRPr b="0" lang="en-US" sz="2000" strike="noStrike" u="none">
              <a:solidFill>
                <a:srgbClr val="000000"/>
              </a:solidFill>
              <a:effectLst/>
              <a:uFillTx/>
              <a:latin typeface="Arial"/>
            </a:endParaRPr>
          </a:p>
        </p:txBody>
      </p:sp>
      <p:sp>
        <p:nvSpPr>
          <p:cNvPr id="4" name="PlaceHolder 3"/>
          <p:cNvSpPr>
            <a:spLocks noGrp="1"/>
          </p:cNvSpPr>
          <p:nvPr>
            <p:ph type="sldNum" idx="2"/>
          </p:nvPr>
        </p:nvSpPr>
        <p:spPr/>
        <p:txBody>
          <a:bodyPr/>
          <a:p>
            <a:fld id="{29F4C04A-575D-4F2F-BD0C-EFD0F0ABE36E}" type="slidenum">
              <a:t>26</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586080" y="286560"/>
            <a:ext cx="7936200" cy="840600"/>
          </a:xfrm>
          <a:prstGeom prst="rect">
            <a:avLst/>
          </a:prstGeom>
          <a:noFill/>
          <a:ln w="0">
            <a:noFill/>
          </a:ln>
        </p:spPr>
        <p:txBody>
          <a:bodyPr lIns="91440" rIns="91440" tIns="45720" bIns="45720" anchor="t">
            <a:noAutofit/>
          </a:bodyPr>
          <a:p>
            <a:pPr indent="0" algn="ctr" defTabSz="914400">
              <a:lnSpc>
                <a:spcPct val="85000"/>
              </a:lnSpc>
              <a:buNone/>
            </a:pPr>
            <a:r>
              <a:rPr b="1" lang="vi-VN" sz="3600" spc="-51" strike="noStrike" u="none">
                <a:solidFill>
                  <a:srgbClr val="002060"/>
                </a:solidFill>
                <a:effectLst/>
                <a:uFillTx/>
                <a:latin typeface="Arial"/>
              </a:rPr>
              <a:t>Type of indexes</a:t>
            </a:r>
            <a:endParaRPr b="0" lang="en-US" sz="3600" strike="noStrike" u="none">
              <a:solidFill>
                <a:schemeClr val="dk1"/>
              </a:solidFill>
              <a:effectLst/>
              <a:uFillTx/>
              <a:latin typeface="Calibri"/>
            </a:endParaRPr>
          </a:p>
        </p:txBody>
      </p:sp>
      <p:pic>
        <p:nvPicPr>
          <p:cNvPr id="229" name="Picture 5" descr=""/>
          <p:cNvPicPr/>
          <p:nvPr/>
        </p:nvPicPr>
        <p:blipFill>
          <a:blip r:embed="rId1"/>
          <a:stretch/>
        </p:blipFill>
        <p:spPr>
          <a:xfrm>
            <a:off x="171000" y="1127520"/>
            <a:ext cx="8972640" cy="4692240"/>
          </a:xfrm>
          <a:prstGeom prst="rect">
            <a:avLst/>
          </a:prstGeom>
          <a:noFill/>
          <a:ln w="0">
            <a:noFill/>
          </a:ln>
        </p:spPr>
      </p:pic>
      <p:sp>
        <p:nvSpPr>
          <p:cNvPr id="3" name="PlaceHolder 2"/>
          <p:cNvSpPr>
            <a:spLocks noGrp="1"/>
          </p:cNvSpPr>
          <p:nvPr>
            <p:ph type="sldNum" idx="2"/>
          </p:nvPr>
        </p:nvSpPr>
        <p:spPr/>
        <p:txBody>
          <a:bodyPr/>
          <a:p>
            <a:fld id="{02750A04-C160-493B-94EF-10A64C99AD23}" type="slidenum">
              <a:t>27</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586080" y="286560"/>
            <a:ext cx="7936200" cy="840600"/>
          </a:xfrm>
          <a:prstGeom prst="rect">
            <a:avLst/>
          </a:prstGeom>
          <a:noFill/>
          <a:ln w="0">
            <a:noFill/>
          </a:ln>
        </p:spPr>
        <p:txBody>
          <a:bodyPr lIns="91440" rIns="91440" tIns="45720" bIns="45720" anchor="t">
            <a:noAutofit/>
          </a:bodyPr>
          <a:p>
            <a:pPr indent="0" algn="ctr" defTabSz="914400">
              <a:lnSpc>
                <a:spcPct val="85000"/>
              </a:lnSpc>
              <a:buNone/>
            </a:pPr>
            <a:r>
              <a:rPr b="1" lang="vi-VN" sz="3600" spc="-51" strike="noStrike" u="none">
                <a:solidFill>
                  <a:srgbClr val="002060"/>
                </a:solidFill>
                <a:effectLst/>
                <a:uFillTx/>
                <a:latin typeface="Arial"/>
              </a:rPr>
              <a:t>Type of indexes</a:t>
            </a:r>
            <a:endParaRPr b="0" lang="en-US" sz="3600" strike="noStrike" u="none">
              <a:solidFill>
                <a:schemeClr val="dk1"/>
              </a:solidFill>
              <a:effectLst/>
              <a:uFillTx/>
              <a:latin typeface="Calibri"/>
            </a:endParaRPr>
          </a:p>
        </p:txBody>
      </p:sp>
      <p:sp>
        <p:nvSpPr>
          <p:cNvPr id="231" name="Text Box 2"/>
          <p:cNvSpPr/>
          <p:nvPr/>
        </p:nvSpPr>
        <p:spPr>
          <a:xfrm>
            <a:off x="320040" y="821520"/>
            <a:ext cx="8553600" cy="4848480"/>
          </a:xfrm>
          <a:prstGeom prst="rect">
            <a:avLst/>
          </a:prstGeom>
          <a:noFill/>
          <a:ln w="0">
            <a:noFill/>
          </a:ln>
        </p:spPr>
        <p:style>
          <a:lnRef idx="0"/>
          <a:fillRef idx="0"/>
          <a:effectRef idx="0"/>
          <a:fontRef idx="minor"/>
        </p:style>
        <p:txBody>
          <a:bodyPr lIns="90000" rIns="90000" tIns="45000" bIns="45000" anchor="t">
            <a:noAutofit/>
          </a:bodyPr>
          <a:p>
            <a:pPr defTabSz="457200">
              <a:lnSpc>
                <a:spcPct val="100000"/>
              </a:lnSpc>
            </a:pPr>
            <a:r>
              <a:rPr b="1" lang="en-US" sz="3200" strike="noStrike" u="none">
                <a:solidFill>
                  <a:schemeClr val="dk1"/>
                </a:solidFill>
                <a:effectLst/>
                <a:uFillTx/>
                <a:latin typeface="Calibri"/>
              </a:rPr>
              <a:t>1) Clustered Index:</a:t>
            </a:r>
            <a:endParaRPr b="0" lang="en-US" sz="3200" strike="noStrike" u="none">
              <a:solidFill>
                <a:srgbClr val="000000"/>
              </a:solidFill>
              <a:effectLst/>
              <a:uFillTx/>
              <a:latin typeface="Arial"/>
            </a:endParaRPr>
          </a:p>
          <a:p>
            <a:pPr marL="457200" indent="-457200" defTabSz="457200">
              <a:lnSpc>
                <a:spcPct val="100000"/>
              </a:lnSpc>
              <a:buClr>
                <a:srgbClr val="000000"/>
              </a:buClr>
              <a:buFont typeface="Wingdings" charset="2"/>
              <a:buChar char=""/>
            </a:pPr>
            <a:r>
              <a:rPr b="0" lang="en-US" sz="2800" strike="noStrike" u="none">
                <a:solidFill>
                  <a:schemeClr val="dk1"/>
                </a:solidFill>
                <a:effectLst/>
                <a:uFillTx/>
                <a:latin typeface="Calibri"/>
              </a:rPr>
              <a:t>A clustered index </a:t>
            </a:r>
            <a:r>
              <a:rPr b="1" lang="en-US" sz="2800" strike="noStrike" u="none">
                <a:solidFill>
                  <a:schemeClr val="dk1"/>
                </a:solidFill>
                <a:effectLst/>
                <a:uFillTx/>
                <a:latin typeface="Calibri"/>
              </a:rPr>
              <a:t>sorts </a:t>
            </a:r>
            <a:r>
              <a:rPr b="0" lang="en-US" sz="2800" strike="noStrike" u="none">
                <a:solidFill>
                  <a:schemeClr val="dk1"/>
                </a:solidFill>
                <a:effectLst/>
                <a:uFillTx/>
                <a:latin typeface="Calibri"/>
              </a:rPr>
              <a:t>and</a:t>
            </a:r>
            <a:r>
              <a:rPr b="1" lang="en-US" sz="2800" strike="noStrike" u="none">
                <a:solidFill>
                  <a:schemeClr val="dk1"/>
                </a:solidFill>
                <a:effectLst/>
                <a:uFillTx/>
                <a:latin typeface="Calibri"/>
              </a:rPr>
              <a:t> stores </a:t>
            </a:r>
            <a:r>
              <a:rPr b="0" lang="en-US" sz="2800" strike="noStrike" u="none">
                <a:solidFill>
                  <a:schemeClr val="dk1"/>
                </a:solidFill>
                <a:effectLst/>
                <a:uFillTx/>
                <a:latin typeface="Calibri"/>
              </a:rPr>
              <a:t>the data rows of the table or view based on the index key.</a:t>
            </a:r>
            <a:endParaRPr b="0" lang="en-US" sz="2800" strike="noStrike" u="none">
              <a:solidFill>
                <a:srgbClr val="000000"/>
              </a:solidFill>
              <a:effectLst/>
              <a:uFillTx/>
              <a:latin typeface="Arial"/>
            </a:endParaRPr>
          </a:p>
          <a:p>
            <a:pPr marL="457200" indent="-457200" defTabSz="457200">
              <a:lnSpc>
                <a:spcPct val="100000"/>
              </a:lnSpc>
              <a:buClr>
                <a:srgbClr val="000000"/>
              </a:buClr>
              <a:buFont typeface="Wingdings" charset="2"/>
              <a:buChar char=""/>
            </a:pPr>
            <a:r>
              <a:rPr b="0" lang="en-US" sz="2800" strike="noStrike" u="none">
                <a:solidFill>
                  <a:schemeClr val="dk1"/>
                </a:solidFill>
                <a:effectLst/>
                <a:uFillTx/>
                <a:latin typeface="Calibri"/>
              </a:rPr>
              <a:t>There can only be one clustered index per table, because the data rows themselves are stored in order.</a:t>
            </a:r>
            <a:endParaRPr b="0" lang="en-US" sz="2800" strike="noStrike" u="none">
              <a:solidFill>
                <a:srgbClr val="000000"/>
              </a:solidFill>
              <a:effectLst/>
              <a:uFillTx/>
              <a:latin typeface="Arial"/>
            </a:endParaRPr>
          </a:p>
          <a:p>
            <a:pPr marL="457200" indent="-457200" defTabSz="457200">
              <a:lnSpc>
                <a:spcPct val="100000"/>
              </a:lnSpc>
              <a:buClr>
                <a:srgbClr val="000000"/>
              </a:buClr>
              <a:buFont typeface="Wingdings" charset="2"/>
              <a:buChar char=""/>
            </a:pPr>
            <a:r>
              <a:rPr b="0" lang="en-US" sz="2800" strike="noStrike" u="none">
                <a:solidFill>
                  <a:schemeClr val="dk1"/>
                </a:solidFill>
                <a:effectLst/>
                <a:uFillTx/>
                <a:latin typeface="Calibri"/>
              </a:rPr>
              <a:t>The clustered index determines the physical order of the data in the table. </a:t>
            </a:r>
            <a:endParaRPr b="0" lang="en-US" sz="2800" strike="noStrike" u="none">
              <a:solidFill>
                <a:srgbClr val="000000"/>
              </a:solidFill>
              <a:effectLst/>
              <a:uFillTx/>
              <a:latin typeface="Arial"/>
            </a:endParaRPr>
          </a:p>
          <a:p>
            <a:pPr marL="457200" indent="-457200" defTabSz="457200">
              <a:lnSpc>
                <a:spcPct val="100000"/>
              </a:lnSpc>
              <a:buClr>
                <a:srgbClr val="000000"/>
              </a:buClr>
              <a:buFont typeface="Wingdings" charset="2"/>
              <a:buChar char=""/>
            </a:pPr>
            <a:r>
              <a:rPr b="0" lang="en-US" sz="2800" strike="noStrike" u="none">
                <a:solidFill>
                  <a:schemeClr val="dk1"/>
                </a:solidFill>
                <a:effectLst/>
                <a:uFillTx/>
                <a:latin typeface="Calibri"/>
              </a:rPr>
              <a:t>For example, if a table has a clustered index on a column like EmployeeID, the rows will be physically sorted in the order of EmployeeID</a:t>
            </a:r>
            <a:r>
              <a:rPr b="0" lang="en-US" sz="3200" strike="noStrike" u="none">
                <a:solidFill>
                  <a:schemeClr val="dk1"/>
                </a:solidFill>
                <a:effectLst/>
                <a:uFillTx/>
                <a:latin typeface="Calibri"/>
              </a:rPr>
              <a:t>.</a:t>
            </a:r>
            <a:endParaRPr b="0" lang="en-US" sz="3200" strike="noStrike" u="none">
              <a:solidFill>
                <a:srgbClr val="000000"/>
              </a:solidFill>
              <a:effectLst/>
              <a:uFillTx/>
              <a:latin typeface="Arial"/>
            </a:endParaRPr>
          </a:p>
        </p:txBody>
      </p:sp>
      <p:pic>
        <p:nvPicPr>
          <p:cNvPr id="232" name="Content Placeholder 6" descr=""/>
          <p:cNvPicPr/>
          <p:nvPr/>
        </p:nvPicPr>
        <p:blipFill>
          <a:blip r:embed="rId1"/>
          <a:stretch/>
        </p:blipFill>
        <p:spPr>
          <a:xfrm>
            <a:off x="812160" y="5542200"/>
            <a:ext cx="7315560" cy="1157400"/>
          </a:xfrm>
          <a:prstGeom prst="rect">
            <a:avLst/>
          </a:prstGeom>
          <a:noFill/>
          <a:ln w="0">
            <a:noFill/>
          </a:ln>
        </p:spPr>
      </p:pic>
      <p:sp>
        <p:nvSpPr>
          <p:cNvPr id="3" name="PlaceHolder 2"/>
          <p:cNvSpPr>
            <a:spLocks noGrp="1"/>
          </p:cNvSpPr>
          <p:nvPr>
            <p:ph type="sldNum" idx="2"/>
          </p:nvPr>
        </p:nvSpPr>
        <p:spPr/>
        <p:txBody>
          <a:bodyPr/>
          <a:p>
            <a:fld id="{7FB316CC-5568-4122-97FA-B0575CE2102D}" type="slidenum">
              <a:t>28</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586080" y="286560"/>
            <a:ext cx="7936200" cy="840600"/>
          </a:xfrm>
          <a:prstGeom prst="rect">
            <a:avLst/>
          </a:prstGeom>
          <a:noFill/>
          <a:ln w="0">
            <a:noFill/>
          </a:ln>
        </p:spPr>
        <p:txBody>
          <a:bodyPr lIns="91440" rIns="91440" tIns="45720" bIns="45720" anchor="t">
            <a:noAutofit/>
          </a:bodyPr>
          <a:p>
            <a:pPr indent="0" algn="ctr" defTabSz="914400">
              <a:lnSpc>
                <a:spcPct val="85000"/>
              </a:lnSpc>
              <a:buNone/>
            </a:pPr>
            <a:r>
              <a:rPr b="1" lang="vi-VN" sz="3600" spc="-51" strike="noStrike" u="none">
                <a:solidFill>
                  <a:srgbClr val="002060"/>
                </a:solidFill>
                <a:effectLst/>
                <a:uFillTx/>
                <a:latin typeface="Arial"/>
              </a:rPr>
              <a:t>Type of indexes</a:t>
            </a:r>
            <a:endParaRPr b="0" lang="en-US" sz="3600" strike="noStrike" u="none">
              <a:solidFill>
                <a:schemeClr val="dk1"/>
              </a:solidFill>
              <a:effectLst/>
              <a:uFillTx/>
              <a:latin typeface="Calibri"/>
            </a:endParaRPr>
          </a:p>
        </p:txBody>
      </p:sp>
      <p:sp>
        <p:nvSpPr>
          <p:cNvPr id="234" name="Text Box 2"/>
          <p:cNvSpPr/>
          <p:nvPr/>
        </p:nvSpPr>
        <p:spPr>
          <a:xfrm>
            <a:off x="320040" y="1194480"/>
            <a:ext cx="8553600" cy="4848480"/>
          </a:xfrm>
          <a:prstGeom prst="rect">
            <a:avLst/>
          </a:prstGeom>
          <a:noFill/>
          <a:ln w="0">
            <a:noFill/>
          </a:ln>
        </p:spPr>
        <p:style>
          <a:lnRef idx="0"/>
          <a:fillRef idx="0"/>
          <a:effectRef idx="0"/>
          <a:fontRef idx="minor"/>
        </p:style>
        <p:txBody>
          <a:bodyPr lIns="90000" rIns="90000" tIns="45000" bIns="45000" anchor="t">
            <a:noAutofit/>
          </a:bodyPr>
          <a:p>
            <a:pPr defTabSz="457200">
              <a:lnSpc>
                <a:spcPct val="100000"/>
              </a:lnSpc>
            </a:pPr>
            <a:r>
              <a:rPr b="1" lang="en-US" sz="3200" strike="noStrike" u="none">
                <a:solidFill>
                  <a:schemeClr val="dk1"/>
                </a:solidFill>
                <a:effectLst/>
                <a:uFillTx/>
                <a:latin typeface="Calibri"/>
              </a:rPr>
              <a:t>2) Non-Clustered Index:</a:t>
            </a:r>
            <a:endParaRPr b="0" lang="en-US" sz="3200" strike="noStrike" u="none">
              <a:solidFill>
                <a:srgbClr val="000000"/>
              </a:solidFill>
              <a:effectLst/>
              <a:uFillTx/>
              <a:latin typeface="Arial"/>
            </a:endParaRPr>
          </a:p>
          <a:p>
            <a:pPr marL="457200" indent="-457200" defTabSz="457200">
              <a:lnSpc>
                <a:spcPct val="100000"/>
              </a:lnSpc>
              <a:buClr>
                <a:srgbClr val="000000"/>
              </a:buClr>
              <a:buFont typeface="Wingdings" charset="2"/>
              <a:buChar char=""/>
            </a:pPr>
            <a:r>
              <a:rPr b="0" lang="en-US" sz="2800" strike="noStrike" u="none">
                <a:solidFill>
                  <a:schemeClr val="dk1"/>
                </a:solidFill>
                <a:effectLst/>
                <a:uFillTx/>
                <a:latin typeface="Calibri"/>
              </a:rPr>
              <a:t>Contains a sorted copy of the indexed columns and pointers to the actual rows in the table. </a:t>
            </a:r>
            <a:endParaRPr b="0" lang="en-US" sz="2800" strike="noStrike" u="none">
              <a:solidFill>
                <a:srgbClr val="000000"/>
              </a:solidFill>
              <a:effectLst/>
              <a:uFillTx/>
              <a:latin typeface="Arial"/>
            </a:endParaRPr>
          </a:p>
          <a:p>
            <a:pPr marL="457200" indent="-457200" defTabSz="457200">
              <a:lnSpc>
                <a:spcPct val="100000"/>
              </a:lnSpc>
              <a:buClr>
                <a:srgbClr val="000000"/>
              </a:buClr>
              <a:buFont typeface="Wingdings" charset="2"/>
              <a:buChar char=""/>
            </a:pPr>
            <a:r>
              <a:rPr b="0" lang="en-US" sz="2800" strike="noStrike" u="none">
                <a:solidFill>
                  <a:schemeClr val="dk1"/>
                </a:solidFill>
                <a:effectLst/>
                <a:uFillTx/>
                <a:latin typeface="Calibri"/>
              </a:rPr>
              <a:t>The data is not physically ordered by this index, but the index provides a fast way to find rows.</a:t>
            </a:r>
            <a:endParaRPr b="0" lang="en-US" sz="2800" strike="noStrike" u="none">
              <a:solidFill>
                <a:srgbClr val="000000"/>
              </a:solidFill>
              <a:effectLst/>
              <a:uFillTx/>
              <a:latin typeface="Arial"/>
            </a:endParaRPr>
          </a:p>
          <a:p>
            <a:pPr marL="457200" indent="-457200" defTabSz="457200">
              <a:lnSpc>
                <a:spcPct val="100000"/>
              </a:lnSpc>
              <a:buClr>
                <a:srgbClr val="000000"/>
              </a:buClr>
              <a:buFont typeface="Wingdings" charset="2"/>
              <a:buChar char=""/>
            </a:pPr>
            <a:r>
              <a:rPr b="0" lang="en-US" sz="2800" strike="noStrike" u="none">
                <a:solidFill>
                  <a:schemeClr val="dk1"/>
                </a:solidFill>
                <a:effectLst/>
                <a:uFillTx/>
                <a:latin typeface="Calibri"/>
              </a:rPr>
              <a:t>A table can have multiple non-clustered indexes.</a:t>
            </a:r>
            <a:endParaRPr b="0" lang="en-US" sz="2800" strike="noStrike" u="none">
              <a:solidFill>
                <a:srgbClr val="000000"/>
              </a:solidFill>
              <a:effectLst/>
              <a:uFillTx/>
              <a:latin typeface="Arial"/>
            </a:endParaRPr>
          </a:p>
        </p:txBody>
      </p:sp>
      <p:pic>
        <p:nvPicPr>
          <p:cNvPr id="235" name="Content Placeholder 5" descr=""/>
          <p:cNvPicPr/>
          <p:nvPr/>
        </p:nvPicPr>
        <p:blipFill>
          <a:blip r:embed="rId1"/>
          <a:stretch/>
        </p:blipFill>
        <p:spPr>
          <a:xfrm>
            <a:off x="586080" y="4364280"/>
            <a:ext cx="7990560" cy="1105920"/>
          </a:xfrm>
          <a:prstGeom prst="rect">
            <a:avLst/>
          </a:prstGeom>
          <a:noFill/>
          <a:ln w="0">
            <a:noFill/>
          </a:ln>
        </p:spPr>
      </p:pic>
      <p:sp>
        <p:nvSpPr>
          <p:cNvPr id="3" name="PlaceHolder 2"/>
          <p:cNvSpPr>
            <a:spLocks noGrp="1"/>
          </p:cNvSpPr>
          <p:nvPr>
            <p:ph type="sldNum" idx="2"/>
          </p:nvPr>
        </p:nvSpPr>
        <p:spPr/>
        <p:txBody>
          <a:bodyPr/>
          <a:p>
            <a:fld id="{1E7BF396-FCFE-4C32-88CE-2BC6296369C8}" type="slidenum">
              <a:t>29</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586080" y="286560"/>
            <a:ext cx="7936200" cy="840600"/>
          </a:xfrm>
          <a:prstGeom prst="rect">
            <a:avLst/>
          </a:prstGeom>
          <a:noFill/>
          <a:ln w="0">
            <a:noFill/>
          </a:ln>
        </p:spPr>
        <p:txBody>
          <a:bodyPr lIns="91440" rIns="91440" tIns="45720" bIns="45720" anchor="t">
            <a:noAutofit/>
          </a:bodyPr>
          <a:p>
            <a:pPr indent="0" algn="ctr" defTabSz="914400">
              <a:lnSpc>
                <a:spcPct val="85000"/>
              </a:lnSpc>
              <a:buNone/>
            </a:pPr>
            <a:r>
              <a:rPr b="1" lang="en-US" sz="4800" spc="-51" strike="noStrike" u="none">
                <a:solidFill>
                  <a:srgbClr val="002060"/>
                </a:solidFill>
                <a:effectLst/>
                <a:uFillTx/>
                <a:latin typeface="comic"/>
              </a:rPr>
              <a:t>Contents</a:t>
            </a:r>
            <a:endParaRPr b="0" lang="en-US" sz="4800" strike="noStrike" u="none">
              <a:solidFill>
                <a:schemeClr val="dk1"/>
              </a:solidFill>
              <a:effectLst/>
              <a:uFillTx/>
              <a:latin typeface="Calibri"/>
            </a:endParaRPr>
          </a:p>
        </p:txBody>
      </p:sp>
      <p:sp>
        <p:nvSpPr>
          <p:cNvPr id="173" name="PlaceHolder 2"/>
          <p:cNvSpPr>
            <a:spLocks noGrp="1"/>
          </p:cNvSpPr>
          <p:nvPr>
            <p:ph/>
          </p:nvPr>
        </p:nvSpPr>
        <p:spPr>
          <a:xfrm>
            <a:off x="116280" y="1393920"/>
            <a:ext cx="8537040" cy="4893480"/>
          </a:xfrm>
          <a:prstGeom prst="rect">
            <a:avLst/>
          </a:prstGeom>
          <a:noFill/>
          <a:ln w="0">
            <a:noFill/>
          </a:ln>
        </p:spPr>
        <p:txBody>
          <a:bodyPr lIns="0" rIns="0" tIns="45720" bIns="45720" anchor="t">
            <a:normAutofit/>
          </a:bodyPr>
          <a:p>
            <a:pPr marL="91440" indent="-91440" defTabSz="914400">
              <a:lnSpc>
                <a:spcPct val="90000"/>
              </a:lnSpc>
              <a:spcBef>
                <a:spcPts val="1199"/>
              </a:spcBef>
              <a:spcAft>
                <a:spcPts val="201"/>
              </a:spcAft>
              <a:buClr>
                <a:srgbClr val="e48312"/>
              </a:buClr>
              <a:buFont typeface="Calibri"/>
              <a:buChar char=" "/>
            </a:pPr>
            <a:r>
              <a:rPr b="0" lang="en-US" sz="3600" strike="noStrike" u="none">
                <a:solidFill>
                  <a:srgbClr val="002060"/>
                </a:solidFill>
                <a:effectLst/>
                <a:uFillTx/>
                <a:latin typeface="Arial"/>
              </a:rPr>
              <a:t>1. Transaction in SQL</a:t>
            </a:r>
            <a:endParaRPr b="0" lang="en-US" sz="3600" strike="noStrike" u="none">
              <a:solidFill>
                <a:schemeClr val="dk1">
                  <a:lumMod val="75000"/>
                  <a:lumOff val="25000"/>
                </a:schemeClr>
              </a:solidFill>
              <a:effectLst/>
              <a:uFillTx/>
              <a:latin typeface="Arial"/>
            </a:endParaRPr>
          </a:p>
          <a:p>
            <a:pPr marL="91440" indent="-91440" defTabSz="914400">
              <a:lnSpc>
                <a:spcPct val="90000"/>
              </a:lnSpc>
              <a:spcBef>
                <a:spcPts val="1199"/>
              </a:spcBef>
              <a:spcAft>
                <a:spcPts val="201"/>
              </a:spcAft>
              <a:buClr>
                <a:srgbClr val="e48312"/>
              </a:buClr>
              <a:buFont typeface="Calibri"/>
              <a:buChar char=" "/>
            </a:pPr>
            <a:r>
              <a:rPr b="0" lang="en-US" sz="3600" strike="noStrike" u="none">
                <a:solidFill>
                  <a:srgbClr val="002060"/>
                </a:solidFill>
                <a:effectLst/>
                <a:uFillTx/>
                <a:latin typeface="Arial"/>
              </a:rPr>
              <a:t>2. Indexes in SQL &amp; Query optimization</a:t>
            </a:r>
            <a:endParaRPr b="0" lang="en-US" sz="3600" strike="noStrike" u="none">
              <a:solidFill>
                <a:schemeClr val="dk1">
                  <a:lumMod val="75000"/>
                  <a:lumOff val="25000"/>
                </a:schemeClr>
              </a:solidFill>
              <a:effectLst/>
              <a:uFillTx/>
              <a:latin typeface="Arial"/>
            </a:endParaRPr>
          </a:p>
          <a:p>
            <a:pPr marL="91440" indent="-91440" defTabSz="914400">
              <a:lnSpc>
                <a:spcPct val="90000"/>
              </a:lnSpc>
              <a:spcBef>
                <a:spcPts val="1199"/>
              </a:spcBef>
              <a:spcAft>
                <a:spcPts val="201"/>
              </a:spcAft>
              <a:buClr>
                <a:srgbClr val="e48312"/>
              </a:buClr>
              <a:buFont typeface="Calibri"/>
              <a:buChar char=" "/>
            </a:pPr>
            <a:r>
              <a:rPr b="0" lang="en-US" sz="3600" strike="noStrike" u="none">
                <a:solidFill>
                  <a:srgbClr val="002060"/>
                </a:solidFill>
                <a:effectLst/>
                <a:uFillTx/>
                <a:latin typeface="Arial"/>
              </a:rPr>
              <a:t>3. Views</a:t>
            </a:r>
            <a:endParaRPr b="0" lang="en-US" sz="3600" strike="noStrike" u="none">
              <a:solidFill>
                <a:schemeClr val="dk1">
                  <a:lumMod val="75000"/>
                  <a:lumOff val="25000"/>
                </a:schemeClr>
              </a:solidFill>
              <a:effectLst/>
              <a:uFillTx/>
              <a:latin typeface="Arial"/>
            </a:endParaRPr>
          </a:p>
        </p:txBody>
      </p:sp>
      <p:sp>
        <p:nvSpPr>
          <p:cNvPr id="4" name="PlaceHolder 3"/>
          <p:cNvSpPr>
            <a:spLocks noGrp="1"/>
          </p:cNvSpPr>
          <p:nvPr>
            <p:ph type="sldNum" idx="2"/>
          </p:nvPr>
        </p:nvSpPr>
        <p:spPr/>
        <p:txBody>
          <a:bodyPr/>
          <a:p>
            <a:fld id="{AC9A6C8E-EF07-4742-A0DC-9DC0B5DE0B98}" type="slidenum">
              <a:t>3</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586080" y="286560"/>
            <a:ext cx="7936200" cy="840600"/>
          </a:xfrm>
          <a:prstGeom prst="rect">
            <a:avLst/>
          </a:prstGeom>
          <a:noFill/>
          <a:ln w="0">
            <a:noFill/>
          </a:ln>
        </p:spPr>
        <p:txBody>
          <a:bodyPr lIns="91440" rIns="91440" tIns="45720" bIns="45720" anchor="t">
            <a:noAutofit/>
          </a:bodyPr>
          <a:p>
            <a:pPr indent="0" algn="ctr" defTabSz="914400">
              <a:lnSpc>
                <a:spcPct val="85000"/>
              </a:lnSpc>
              <a:buNone/>
            </a:pPr>
            <a:r>
              <a:rPr b="1" lang="vi-VN" sz="3600" spc="-51" strike="noStrike" u="none">
                <a:solidFill>
                  <a:srgbClr val="002060"/>
                </a:solidFill>
                <a:effectLst/>
                <a:uFillTx/>
                <a:latin typeface="Arial"/>
              </a:rPr>
              <a:t>Indexes implementation on SQL</a:t>
            </a:r>
            <a:endParaRPr b="0" lang="en-US" sz="3600" strike="noStrike" u="none">
              <a:solidFill>
                <a:schemeClr val="dk1"/>
              </a:solidFill>
              <a:effectLst/>
              <a:uFillTx/>
              <a:latin typeface="Calibri"/>
            </a:endParaRPr>
          </a:p>
        </p:txBody>
      </p:sp>
      <p:sp>
        <p:nvSpPr>
          <p:cNvPr id="237" name="PlaceHolder 2"/>
          <p:cNvSpPr>
            <a:spLocks noGrp="1"/>
          </p:cNvSpPr>
          <p:nvPr>
            <p:ph/>
          </p:nvPr>
        </p:nvSpPr>
        <p:spPr>
          <a:xfrm>
            <a:off x="586080" y="1127520"/>
            <a:ext cx="8062920" cy="5068800"/>
          </a:xfrm>
          <a:prstGeom prst="rect">
            <a:avLst/>
          </a:prstGeom>
          <a:noFill/>
          <a:ln w="0">
            <a:noFill/>
          </a:ln>
        </p:spPr>
        <p:txBody>
          <a:bodyPr lIns="0" rIns="0" tIns="45720" bIns="45720" anchor="t">
            <a:noAutofit/>
          </a:bodyPr>
          <a:p>
            <a:pPr marL="91440" indent="-91440" defTabSz="914400">
              <a:lnSpc>
                <a:spcPct val="90000"/>
              </a:lnSpc>
              <a:spcBef>
                <a:spcPts val="1199"/>
              </a:spcBef>
              <a:spcAft>
                <a:spcPts val="201"/>
              </a:spcAft>
              <a:buClr>
                <a:srgbClr val="e48312"/>
              </a:buClr>
              <a:buFont typeface="Calibri"/>
              <a:buChar char=" "/>
            </a:pPr>
            <a:r>
              <a:rPr b="0" lang="en-US" sz="2800" strike="noStrike" u="none">
                <a:solidFill>
                  <a:srgbClr val="3366ff"/>
                </a:solidFill>
                <a:effectLst/>
                <a:uFillTx/>
                <a:latin typeface="Arial"/>
              </a:rPr>
              <a:t>CREATE CLUSTERED INDEX </a:t>
            </a:r>
            <a:r>
              <a:rPr b="0" lang="en-US" sz="2800" strike="noStrike" u="none">
                <a:solidFill>
                  <a:schemeClr val="dk1">
                    <a:lumMod val="75000"/>
                    <a:lumOff val="25000"/>
                  </a:schemeClr>
                </a:solidFill>
                <a:effectLst/>
                <a:uFillTx/>
                <a:latin typeface="Arial"/>
              </a:rPr>
              <a:t>index_name </a:t>
            </a:r>
            <a:r>
              <a:rPr b="0" lang="en-US" sz="2800" strike="noStrike" u="none">
                <a:solidFill>
                  <a:srgbClr val="3366ff"/>
                </a:solidFill>
                <a:effectLst/>
                <a:uFillTx/>
                <a:latin typeface="Arial"/>
              </a:rPr>
              <a:t>ON</a:t>
            </a:r>
            <a:r>
              <a:rPr b="0" lang="en-US" sz="2800" strike="noStrike" u="none">
                <a:solidFill>
                  <a:schemeClr val="dk1">
                    <a:lumMod val="75000"/>
                    <a:lumOff val="25000"/>
                  </a:schemeClr>
                </a:solidFill>
                <a:effectLst/>
                <a:uFillTx/>
                <a:latin typeface="Arial"/>
              </a:rPr>
              <a:t> dbo.Tablename(ColumnName1,ColumnName2...)</a:t>
            </a:r>
            <a:endParaRPr b="0" lang="en-US" sz="2800" strike="noStrike" u="none">
              <a:solidFill>
                <a:schemeClr val="dk1">
                  <a:lumMod val="75000"/>
                  <a:lumOff val="25000"/>
                </a:schemeClr>
              </a:solidFill>
              <a:effectLst/>
              <a:uFillTx/>
              <a:latin typeface="Arial"/>
            </a:endParaRPr>
          </a:p>
          <a:p>
            <a:pPr indent="0" defTabSz="914400">
              <a:lnSpc>
                <a:spcPct val="90000"/>
              </a:lnSpc>
              <a:spcBef>
                <a:spcPts val="1199"/>
              </a:spcBef>
              <a:spcAft>
                <a:spcPts val="201"/>
              </a:spcAft>
              <a:buNone/>
            </a:pPr>
            <a:endParaRPr b="0" lang="en-US" sz="2800" strike="noStrike" u="none">
              <a:solidFill>
                <a:schemeClr val="dk1">
                  <a:lumMod val="75000"/>
                  <a:lumOff val="25000"/>
                </a:schemeClr>
              </a:solidFill>
              <a:effectLst/>
              <a:uFillTx/>
              <a:latin typeface="Arial"/>
            </a:endParaRPr>
          </a:p>
          <a:p>
            <a:pPr marL="91440" indent="-91440" defTabSz="914400">
              <a:lnSpc>
                <a:spcPct val="90000"/>
              </a:lnSpc>
              <a:spcBef>
                <a:spcPts val="1199"/>
              </a:spcBef>
              <a:spcAft>
                <a:spcPts val="201"/>
              </a:spcAft>
              <a:buClr>
                <a:srgbClr val="e48312"/>
              </a:buClr>
              <a:buFont typeface="Calibri"/>
              <a:buChar char=" "/>
            </a:pPr>
            <a:r>
              <a:rPr b="0" lang="en-US" sz="2800" strike="noStrike" u="none">
                <a:solidFill>
                  <a:srgbClr val="3366ff"/>
                </a:solidFill>
                <a:effectLst/>
                <a:uFillTx/>
                <a:latin typeface="Arial"/>
              </a:rPr>
              <a:t>CREATE NONCLUSTERED INDEX </a:t>
            </a:r>
            <a:r>
              <a:rPr b="0" lang="en-US" sz="2800" strike="noStrike" u="none">
                <a:solidFill>
                  <a:schemeClr val="dk1">
                    <a:lumMod val="75000"/>
                    <a:lumOff val="25000"/>
                  </a:schemeClr>
                </a:solidFill>
                <a:effectLst/>
                <a:uFillTx/>
                <a:latin typeface="Arial"/>
              </a:rPr>
              <a:t>index_name </a:t>
            </a:r>
            <a:r>
              <a:rPr b="0" lang="en-US" sz="2800" strike="noStrike" u="none">
                <a:solidFill>
                  <a:srgbClr val="3366ff"/>
                </a:solidFill>
                <a:effectLst/>
                <a:uFillTx/>
                <a:latin typeface="Arial"/>
              </a:rPr>
              <a:t>ON</a:t>
            </a:r>
            <a:r>
              <a:rPr b="0" lang="en-US" sz="2800" strike="noStrike" u="none">
                <a:solidFill>
                  <a:schemeClr val="dk1">
                    <a:lumMod val="75000"/>
                    <a:lumOff val="25000"/>
                  </a:schemeClr>
                </a:solidFill>
                <a:effectLst/>
                <a:uFillTx/>
                <a:latin typeface="Arial"/>
              </a:rPr>
              <a:t> dbo.Tablename(ColumnName1, ColumnName2...)</a:t>
            </a:r>
            <a:endParaRPr b="0" lang="en-US" sz="2800" strike="noStrike" u="none">
              <a:solidFill>
                <a:schemeClr val="dk1">
                  <a:lumMod val="75000"/>
                  <a:lumOff val="25000"/>
                </a:schemeClr>
              </a:solidFill>
              <a:effectLst/>
              <a:uFillTx/>
              <a:latin typeface="Arial"/>
            </a:endParaRPr>
          </a:p>
          <a:p>
            <a:pPr indent="0" defTabSz="914400">
              <a:lnSpc>
                <a:spcPct val="90000"/>
              </a:lnSpc>
              <a:spcBef>
                <a:spcPts val="1199"/>
              </a:spcBef>
              <a:spcAft>
                <a:spcPts val="201"/>
              </a:spcAft>
              <a:buNone/>
            </a:pPr>
            <a:endParaRPr b="0" lang="en-US" sz="2800" strike="noStrike" u="none">
              <a:solidFill>
                <a:schemeClr val="dk1">
                  <a:lumMod val="75000"/>
                  <a:lumOff val="25000"/>
                </a:schemeClr>
              </a:solidFill>
              <a:effectLst/>
              <a:uFillTx/>
              <a:latin typeface="Arial"/>
            </a:endParaRPr>
          </a:p>
          <a:p>
            <a:pPr marL="91440" indent="-91440" defTabSz="914400">
              <a:lnSpc>
                <a:spcPct val="90000"/>
              </a:lnSpc>
              <a:spcBef>
                <a:spcPts val="1199"/>
              </a:spcBef>
              <a:spcAft>
                <a:spcPts val="201"/>
              </a:spcAft>
              <a:buClr>
                <a:srgbClr val="e48312"/>
              </a:buClr>
              <a:buFont typeface="Calibri"/>
              <a:buChar char=" "/>
            </a:pPr>
            <a:r>
              <a:rPr b="0" lang="en-US" sz="2800" strike="noStrike" u="none">
                <a:solidFill>
                  <a:srgbClr val="3366ff"/>
                </a:solidFill>
                <a:effectLst/>
                <a:uFillTx/>
                <a:latin typeface="Arial"/>
              </a:rPr>
              <a:t>DROP INDEX </a:t>
            </a:r>
            <a:r>
              <a:rPr b="0" lang="en-US" sz="2800" strike="noStrike" u="none">
                <a:solidFill>
                  <a:schemeClr val="dk1">
                    <a:lumMod val="75000"/>
                    <a:lumOff val="25000"/>
                  </a:schemeClr>
                </a:solidFill>
                <a:effectLst/>
                <a:uFillTx/>
                <a:latin typeface="Arial"/>
              </a:rPr>
              <a:t>index_name</a:t>
            </a:r>
            <a:endParaRPr b="0" lang="en-US" sz="2800" strike="noStrike" u="none">
              <a:solidFill>
                <a:schemeClr val="dk1">
                  <a:lumMod val="75000"/>
                  <a:lumOff val="25000"/>
                </a:schemeClr>
              </a:solidFill>
              <a:effectLst/>
              <a:uFillTx/>
              <a:latin typeface="Arial"/>
            </a:endParaRPr>
          </a:p>
          <a:p>
            <a:pPr marL="91440" indent="-91440" defTabSz="914400">
              <a:lnSpc>
                <a:spcPct val="90000"/>
              </a:lnSpc>
              <a:spcBef>
                <a:spcPts val="1199"/>
              </a:spcBef>
              <a:spcAft>
                <a:spcPts val="201"/>
              </a:spcAft>
              <a:buClr>
                <a:srgbClr val="e48312"/>
              </a:buClr>
              <a:buFont typeface="Calibri"/>
              <a:buChar char=" "/>
            </a:pPr>
            <a:r>
              <a:rPr b="0" lang="en-US" sz="2800" strike="noStrike" u="none">
                <a:solidFill>
                  <a:schemeClr val="dk1">
                    <a:lumMod val="75000"/>
                    <a:lumOff val="25000"/>
                  </a:schemeClr>
                </a:solidFill>
                <a:effectLst/>
                <a:uFillTx/>
                <a:latin typeface="Arial"/>
              </a:rPr>
              <a:t>//demo required</a:t>
            </a:r>
            <a:endParaRPr b="0" lang="en-US" sz="2800" strike="noStrike" u="none">
              <a:solidFill>
                <a:schemeClr val="dk1">
                  <a:lumMod val="75000"/>
                  <a:lumOff val="25000"/>
                </a:schemeClr>
              </a:solidFill>
              <a:effectLst/>
              <a:uFillTx/>
              <a:latin typeface="Arial"/>
            </a:endParaRPr>
          </a:p>
        </p:txBody>
      </p:sp>
      <p:sp>
        <p:nvSpPr>
          <p:cNvPr id="4" name="PlaceHolder 3"/>
          <p:cNvSpPr>
            <a:spLocks noGrp="1"/>
          </p:cNvSpPr>
          <p:nvPr>
            <p:ph type="sldNum" idx="2"/>
          </p:nvPr>
        </p:nvSpPr>
        <p:spPr/>
        <p:txBody>
          <a:bodyPr/>
          <a:p>
            <a:fld id="{2E36946E-967A-435A-AA2F-2E65C4EF4A01}" type="slidenum">
              <a:t>30</a:t>
            </a:fld>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586080" y="286560"/>
            <a:ext cx="7936200" cy="840600"/>
          </a:xfrm>
          <a:prstGeom prst="rect">
            <a:avLst/>
          </a:prstGeom>
          <a:noFill/>
          <a:ln w="0">
            <a:noFill/>
          </a:ln>
        </p:spPr>
        <p:txBody>
          <a:bodyPr lIns="91440" rIns="91440" tIns="45720" bIns="45720" anchor="t">
            <a:noAutofit/>
          </a:bodyPr>
          <a:p>
            <a:pPr indent="0" algn="ctr" defTabSz="914400">
              <a:lnSpc>
                <a:spcPct val="85000"/>
              </a:lnSpc>
              <a:buNone/>
            </a:pPr>
            <a:r>
              <a:rPr b="1" lang="en-US" sz="3600" spc="-51" strike="noStrike" u="none">
                <a:solidFill>
                  <a:srgbClr val="002060"/>
                </a:solidFill>
                <a:effectLst/>
                <a:uFillTx/>
                <a:latin typeface="Arial"/>
              </a:rPr>
              <a:t>Index design guidelines</a:t>
            </a:r>
            <a:endParaRPr b="0" lang="en-US" sz="3600" strike="noStrike" u="none">
              <a:solidFill>
                <a:schemeClr val="dk1"/>
              </a:solidFill>
              <a:effectLst/>
              <a:uFillTx/>
              <a:latin typeface="Calibri"/>
            </a:endParaRPr>
          </a:p>
        </p:txBody>
      </p:sp>
      <p:sp>
        <p:nvSpPr>
          <p:cNvPr id="239" name="PlaceHolder 2"/>
          <p:cNvSpPr>
            <a:spLocks noGrp="1"/>
          </p:cNvSpPr>
          <p:nvPr>
            <p:ph/>
          </p:nvPr>
        </p:nvSpPr>
        <p:spPr>
          <a:xfrm>
            <a:off x="621360" y="1127520"/>
            <a:ext cx="8094960" cy="5219640"/>
          </a:xfrm>
          <a:prstGeom prst="rect">
            <a:avLst/>
          </a:prstGeom>
          <a:noFill/>
          <a:ln w="0">
            <a:noFill/>
          </a:ln>
        </p:spPr>
        <p:txBody>
          <a:bodyPr lIns="0" rIns="0" tIns="45720" bIns="45720" anchor="t">
            <a:noAutofit/>
          </a:bodyPr>
          <a:p>
            <a:pPr marL="91440" indent="-91440" defTabSz="914400">
              <a:lnSpc>
                <a:spcPct val="100000"/>
              </a:lnSpc>
              <a:spcBef>
                <a:spcPts val="1199"/>
              </a:spcBef>
              <a:spcAft>
                <a:spcPts val="201"/>
              </a:spcAft>
              <a:buClr>
                <a:srgbClr val="e48312"/>
              </a:buClr>
              <a:buFont typeface="Wingdings" charset="2"/>
              <a:buChar char=""/>
            </a:pPr>
            <a:r>
              <a:rPr b="0" lang="en-US" sz="2200" strike="noStrike" u="none">
                <a:solidFill>
                  <a:srgbClr val="000000"/>
                </a:solidFill>
                <a:effectLst/>
                <a:uFillTx/>
                <a:latin typeface="Arial"/>
              </a:rPr>
              <a:t>Choosing which indexes to create is a difficult and very important design issue. The decision depends on size of tables, data distributions, and most importantly query/update load.</a:t>
            </a:r>
            <a:endParaRPr b="0" lang="en-US" sz="2200" strike="noStrike" u="none">
              <a:solidFill>
                <a:schemeClr val="dk1">
                  <a:lumMod val="75000"/>
                  <a:lumOff val="25000"/>
                </a:schemeClr>
              </a:solidFill>
              <a:effectLst/>
              <a:uFillTx/>
              <a:latin typeface="Arial"/>
            </a:endParaRPr>
          </a:p>
          <a:p>
            <a:pPr lvl="1" marL="384120" indent="-182880" defTabSz="914400">
              <a:lnSpc>
                <a:spcPct val="100000"/>
              </a:lnSpc>
              <a:spcBef>
                <a:spcPts val="201"/>
              </a:spcBef>
              <a:spcAft>
                <a:spcPts val="400"/>
              </a:spcAft>
              <a:buClr>
                <a:srgbClr val="e48312"/>
              </a:buClr>
              <a:buFont typeface="Wingdings" charset="2"/>
              <a:buChar char=""/>
            </a:pPr>
            <a:r>
              <a:rPr b="0" lang="vi-VN" sz="2200" strike="noStrike" u="none">
                <a:solidFill>
                  <a:srgbClr val="000000"/>
                </a:solidFill>
                <a:effectLst/>
                <a:uFillTx/>
                <a:latin typeface="Arial"/>
              </a:rPr>
              <a:t>Table Size</a:t>
            </a:r>
            <a:r>
              <a:rPr b="0" lang="en-US" sz="2200" strike="noStrike" u="none">
                <a:solidFill>
                  <a:srgbClr val="000000"/>
                </a:solidFill>
                <a:effectLst/>
                <a:uFillTx/>
                <a:latin typeface="Arial"/>
              </a:rPr>
              <a:t>: enough large. Why?</a:t>
            </a:r>
            <a:endParaRPr b="0" lang="en-US" sz="2200" strike="noStrike" u="none">
              <a:solidFill>
                <a:schemeClr val="dk1">
                  <a:lumMod val="75000"/>
                  <a:lumOff val="25000"/>
                </a:schemeClr>
              </a:solidFill>
              <a:effectLst/>
              <a:uFillTx/>
              <a:latin typeface="Arial"/>
            </a:endParaRPr>
          </a:p>
          <a:p>
            <a:pPr lvl="1" marL="384120" indent="-182880" defTabSz="914400">
              <a:lnSpc>
                <a:spcPct val="100000"/>
              </a:lnSpc>
              <a:spcBef>
                <a:spcPts val="201"/>
              </a:spcBef>
              <a:spcAft>
                <a:spcPts val="400"/>
              </a:spcAft>
              <a:buClr>
                <a:srgbClr val="e48312"/>
              </a:buClr>
              <a:buFont typeface="Wingdings" charset="2"/>
              <a:buChar char=""/>
            </a:pPr>
            <a:r>
              <a:rPr b="0" lang="vi-VN" sz="2200" strike="noStrike" u="none">
                <a:solidFill>
                  <a:srgbClr val="000000"/>
                </a:solidFill>
                <a:effectLst/>
                <a:uFillTx/>
                <a:latin typeface="Arial"/>
              </a:rPr>
              <a:t>Column Types</a:t>
            </a:r>
            <a:r>
              <a:rPr b="0" lang="en-US" sz="2200" strike="noStrike" u="none">
                <a:solidFill>
                  <a:srgbClr val="000000"/>
                </a:solidFill>
                <a:effectLst/>
                <a:uFillTx/>
                <a:latin typeface="Arial"/>
              </a:rPr>
              <a:t>:</a:t>
            </a:r>
            <a:endParaRPr b="0" lang="en-US" sz="2200" strike="noStrike" u="none">
              <a:solidFill>
                <a:schemeClr val="dk1">
                  <a:lumMod val="75000"/>
                  <a:lumOff val="25000"/>
                </a:schemeClr>
              </a:solidFill>
              <a:effectLst/>
              <a:uFillTx/>
              <a:latin typeface="Arial"/>
            </a:endParaRPr>
          </a:p>
          <a:p>
            <a:pPr lvl="2" marL="567000" indent="-182880" defTabSz="914400">
              <a:lnSpc>
                <a:spcPct val="100000"/>
              </a:lnSpc>
              <a:spcBef>
                <a:spcPts val="201"/>
              </a:spcBef>
              <a:spcAft>
                <a:spcPts val="400"/>
              </a:spcAft>
              <a:buClr>
                <a:srgbClr val="e48312"/>
              </a:buClr>
              <a:buFont typeface="Wingdings" charset="2"/>
              <a:buChar char=""/>
            </a:pPr>
            <a:r>
              <a:rPr b="0" lang="en-US" sz="2200" strike="noStrike" u="none">
                <a:solidFill>
                  <a:srgbClr val="000000"/>
                </a:solidFill>
                <a:effectLst/>
                <a:uFillTx/>
                <a:latin typeface="Arial"/>
              </a:rPr>
              <a:t>Small size (INT, BIGINT). Should create clustered index on Unique and NOT NULL field.</a:t>
            </a:r>
            <a:endParaRPr b="0" lang="en-US" sz="2200" strike="noStrike" u="none">
              <a:solidFill>
                <a:schemeClr val="dk1">
                  <a:lumMod val="75000"/>
                  <a:lumOff val="25000"/>
                </a:schemeClr>
              </a:solidFill>
              <a:effectLst/>
              <a:uFillTx/>
              <a:latin typeface="Arial"/>
            </a:endParaRPr>
          </a:p>
          <a:p>
            <a:pPr lvl="2" marL="567000" indent="-182880" defTabSz="914400">
              <a:lnSpc>
                <a:spcPct val="100000"/>
              </a:lnSpc>
              <a:spcBef>
                <a:spcPts val="201"/>
              </a:spcBef>
              <a:spcAft>
                <a:spcPts val="400"/>
              </a:spcAft>
              <a:buClr>
                <a:srgbClr val="e48312"/>
              </a:buClr>
              <a:buFont typeface="Wingdings" charset="2"/>
              <a:buChar char=""/>
            </a:pPr>
            <a:r>
              <a:rPr b="0" lang="en-US" sz="2200" strike="noStrike" u="none">
                <a:solidFill>
                  <a:srgbClr val="000000"/>
                </a:solidFill>
                <a:effectLst/>
                <a:uFillTx/>
                <a:latin typeface="Arial"/>
              </a:rPr>
              <a:t>Identity field (automatically increment)</a:t>
            </a:r>
            <a:endParaRPr b="0" lang="en-US" sz="2200" strike="noStrike" u="none">
              <a:solidFill>
                <a:schemeClr val="dk1">
                  <a:lumMod val="75000"/>
                  <a:lumOff val="25000"/>
                </a:schemeClr>
              </a:solidFill>
              <a:effectLst/>
              <a:uFillTx/>
              <a:latin typeface="Arial"/>
            </a:endParaRPr>
          </a:p>
          <a:p>
            <a:pPr lvl="2" marL="567000" indent="-182880" defTabSz="914400">
              <a:lnSpc>
                <a:spcPct val="100000"/>
              </a:lnSpc>
              <a:spcBef>
                <a:spcPts val="201"/>
              </a:spcBef>
              <a:spcAft>
                <a:spcPts val="400"/>
              </a:spcAft>
              <a:buClr>
                <a:srgbClr val="e48312"/>
              </a:buClr>
              <a:buFont typeface="Wingdings" charset="2"/>
              <a:buChar char=""/>
            </a:pPr>
            <a:r>
              <a:rPr b="0" lang="en-US" sz="2200" strike="noStrike" u="none">
                <a:solidFill>
                  <a:srgbClr val="000000"/>
                </a:solidFill>
                <a:effectLst/>
                <a:uFillTx/>
                <a:latin typeface="Arial"/>
              </a:rPr>
              <a:t>Static field</a:t>
            </a:r>
            <a:endParaRPr b="0" lang="en-US" sz="2200" strike="noStrike" u="none">
              <a:solidFill>
                <a:schemeClr val="dk1">
                  <a:lumMod val="75000"/>
                  <a:lumOff val="25000"/>
                </a:schemeClr>
              </a:solidFill>
              <a:effectLst/>
              <a:uFillTx/>
              <a:latin typeface="Arial"/>
            </a:endParaRPr>
          </a:p>
          <a:p>
            <a:pPr lvl="1" marL="384120" indent="-182880" defTabSz="914400">
              <a:lnSpc>
                <a:spcPct val="100000"/>
              </a:lnSpc>
              <a:spcBef>
                <a:spcPts val="201"/>
              </a:spcBef>
              <a:spcAft>
                <a:spcPts val="400"/>
              </a:spcAft>
              <a:buClr>
                <a:srgbClr val="e48312"/>
              </a:buClr>
              <a:buFont typeface="Wingdings" charset="2"/>
              <a:buChar char=""/>
            </a:pPr>
            <a:r>
              <a:rPr b="0" lang="en-US" sz="2200" strike="noStrike" u="none">
                <a:solidFill>
                  <a:srgbClr val="000000"/>
                </a:solidFill>
                <a:effectLst/>
                <a:uFillTx/>
                <a:latin typeface="Arial"/>
              </a:rPr>
              <a:t>Number of indexes</a:t>
            </a:r>
            <a:endParaRPr b="0" lang="en-US" sz="2200" strike="noStrike" u="none">
              <a:solidFill>
                <a:schemeClr val="dk1">
                  <a:lumMod val="75000"/>
                  <a:lumOff val="25000"/>
                </a:schemeClr>
              </a:solidFill>
              <a:effectLst/>
              <a:uFillTx/>
              <a:latin typeface="Arial"/>
            </a:endParaRPr>
          </a:p>
          <a:p>
            <a:pPr lvl="1" marL="384120" indent="-182880" defTabSz="914400">
              <a:lnSpc>
                <a:spcPct val="100000"/>
              </a:lnSpc>
              <a:spcBef>
                <a:spcPts val="201"/>
              </a:spcBef>
              <a:spcAft>
                <a:spcPts val="400"/>
              </a:spcAft>
              <a:buClr>
                <a:srgbClr val="e48312"/>
              </a:buClr>
              <a:buFont typeface="Wingdings" charset="2"/>
              <a:buChar char=""/>
            </a:pPr>
            <a:r>
              <a:rPr b="0" lang="vi-VN" sz="2200" strike="noStrike" u="none">
                <a:solidFill>
                  <a:srgbClr val="000000"/>
                </a:solidFill>
                <a:effectLst/>
                <a:uFillTx/>
                <a:latin typeface="Arial"/>
              </a:rPr>
              <a:t>Storage Location of Indexes</a:t>
            </a:r>
            <a:endParaRPr b="0" lang="en-US" sz="2200" strike="noStrike" u="none">
              <a:solidFill>
                <a:schemeClr val="dk1">
                  <a:lumMod val="75000"/>
                  <a:lumOff val="25000"/>
                </a:schemeClr>
              </a:solidFill>
              <a:effectLst/>
              <a:uFillTx/>
              <a:latin typeface="Arial"/>
            </a:endParaRPr>
          </a:p>
          <a:p>
            <a:pPr lvl="1" marL="384120" indent="-182880" defTabSz="914400">
              <a:lnSpc>
                <a:spcPct val="100000"/>
              </a:lnSpc>
              <a:spcBef>
                <a:spcPts val="201"/>
              </a:spcBef>
              <a:spcAft>
                <a:spcPts val="400"/>
              </a:spcAft>
              <a:buClr>
                <a:srgbClr val="e48312"/>
              </a:buClr>
              <a:buFont typeface="Wingdings" charset="2"/>
              <a:buChar char=""/>
            </a:pPr>
            <a:r>
              <a:rPr b="0" lang="vi-VN" sz="2200" strike="noStrike" u="none">
                <a:solidFill>
                  <a:srgbClr val="000000"/>
                </a:solidFill>
                <a:effectLst/>
                <a:uFillTx/>
                <a:latin typeface="Arial"/>
              </a:rPr>
              <a:t>Index Types</a:t>
            </a:r>
            <a:endParaRPr b="0" lang="en-US" sz="2200" strike="noStrike" u="none">
              <a:solidFill>
                <a:schemeClr val="dk1">
                  <a:lumMod val="75000"/>
                  <a:lumOff val="25000"/>
                </a:schemeClr>
              </a:solidFill>
              <a:effectLst/>
              <a:uFillTx/>
              <a:latin typeface="Arial"/>
            </a:endParaRPr>
          </a:p>
          <a:p>
            <a:pPr lvl="1" marL="384120" indent="-182880" defTabSz="914400">
              <a:lnSpc>
                <a:spcPct val="100000"/>
              </a:lnSpc>
              <a:spcBef>
                <a:spcPts val="201"/>
              </a:spcBef>
              <a:spcAft>
                <a:spcPts val="400"/>
              </a:spcAft>
              <a:buClr>
                <a:srgbClr val="e48312"/>
              </a:buClr>
              <a:buFont typeface="Wingdings" charset="2"/>
              <a:buChar char=""/>
            </a:pPr>
            <a:r>
              <a:rPr b="0" lang="en-US" sz="2200" strike="noStrike" u="none">
                <a:solidFill>
                  <a:srgbClr val="000000"/>
                </a:solidFill>
                <a:effectLst/>
                <a:uFillTx/>
                <a:latin typeface="Arial"/>
              </a:rPr>
              <a:t>Query design</a:t>
            </a:r>
            <a:endParaRPr b="0" lang="en-US" sz="2200" strike="noStrike" u="none">
              <a:solidFill>
                <a:schemeClr val="dk1">
                  <a:lumMod val="75000"/>
                  <a:lumOff val="25000"/>
                </a:schemeClr>
              </a:solidFill>
              <a:effectLst/>
              <a:uFillTx/>
              <a:latin typeface="Arial"/>
            </a:endParaRPr>
          </a:p>
          <a:p>
            <a:pPr indent="0" defTabSz="914400">
              <a:lnSpc>
                <a:spcPct val="100000"/>
              </a:lnSpc>
              <a:spcBef>
                <a:spcPts val="201"/>
              </a:spcBef>
              <a:spcAft>
                <a:spcPts val="400"/>
              </a:spcAft>
              <a:buNone/>
            </a:pPr>
            <a:endParaRPr b="0" lang="en-US" sz="2200" strike="noStrike" u="none">
              <a:solidFill>
                <a:schemeClr val="dk1">
                  <a:lumMod val="75000"/>
                  <a:lumOff val="25000"/>
                </a:schemeClr>
              </a:solidFill>
              <a:effectLst/>
              <a:uFillTx/>
              <a:latin typeface="Arial"/>
            </a:endParaRPr>
          </a:p>
          <a:p>
            <a:pPr indent="0" defTabSz="914400">
              <a:lnSpc>
                <a:spcPct val="100000"/>
              </a:lnSpc>
              <a:spcBef>
                <a:spcPts val="201"/>
              </a:spcBef>
              <a:spcAft>
                <a:spcPts val="400"/>
              </a:spcAft>
              <a:buNone/>
            </a:pPr>
            <a:endParaRPr b="0" lang="en-US" sz="2200" strike="noStrike" u="none">
              <a:solidFill>
                <a:schemeClr val="dk1">
                  <a:lumMod val="75000"/>
                  <a:lumOff val="25000"/>
                </a:schemeClr>
              </a:solidFill>
              <a:effectLst/>
              <a:uFillTx/>
              <a:latin typeface="Arial"/>
            </a:endParaRPr>
          </a:p>
          <a:p>
            <a:pPr indent="0" defTabSz="914400">
              <a:lnSpc>
                <a:spcPct val="100000"/>
              </a:lnSpc>
              <a:spcBef>
                <a:spcPts val="201"/>
              </a:spcBef>
              <a:spcAft>
                <a:spcPts val="400"/>
              </a:spcAft>
              <a:buNone/>
            </a:pPr>
            <a:endParaRPr b="0" lang="en-US" sz="2200" strike="noStrike" u="none">
              <a:solidFill>
                <a:schemeClr val="dk1">
                  <a:lumMod val="75000"/>
                  <a:lumOff val="25000"/>
                </a:schemeClr>
              </a:solidFill>
              <a:effectLst/>
              <a:uFillTx/>
              <a:latin typeface="Arial"/>
            </a:endParaRPr>
          </a:p>
          <a:p>
            <a:pPr indent="0" defTabSz="914400">
              <a:lnSpc>
                <a:spcPct val="100000"/>
              </a:lnSpc>
              <a:spcBef>
                <a:spcPts val="201"/>
              </a:spcBef>
              <a:spcAft>
                <a:spcPts val="400"/>
              </a:spcAft>
              <a:buNone/>
            </a:pPr>
            <a:endParaRPr b="0" lang="en-US" sz="2200" strike="noStrike" u="none">
              <a:solidFill>
                <a:schemeClr val="dk1">
                  <a:lumMod val="75000"/>
                  <a:lumOff val="25000"/>
                </a:schemeClr>
              </a:solidFill>
              <a:effectLst/>
              <a:uFillTx/>
              <a:latin typeface="Arial"/>
            </a:endParaRPr>
          </a:p>
          <a:p>
            <a:pPr indent="0" defTabSz="914400">
              <a:lnSpc>
                <a:spcPct val="100000"/>
              </a:lnSpc>
              <a:spcBef>
                <a:spcPts val="201"/>
              </a:spcBef>
              <a:spcAft>
                <a:spcPts val="400"/>
              </a:spcAft>
              <a:buNone/>
            </a:pPr>
            <a:endParaRPr b="0" lang="en-US" sz="2200" strike="noStrike" u="none">
              <a:solidFill>
                <a:schemeClr val="dk1">
                  <a:lumMod val="75000"/>
                  <a:lumOff val="25000"/>
                </a:schemeClr>
              </a:solidFill>
              <a:effectLst/>
              <a:uFillTx/>
              <a:latin typeface="Arial"/>
            </a:endParaRPr>
          </a:p>
          <a:p>
            <a:pPr indent="0" defTabSz="914400">
              <a:lnSpc>
                <a:spcPct val="100000"/>
              </a:lnSpc>
              <a:spcBef>
                <a:spcPts val="1199"/>
              </a:spcBef>
              <a:spcAft>
                <a:spcPts val="201"/>
              </a:spcAft>
              <a:buNone/>
            </a:pPr>
            <a:endParaRPr b="0" lang="en-US" sz="2200" strike="noStrike" u="none">
              <a:solidFill>
                <a:schemeClr val="dk1">
                  <a:lumMod val="75000"/>
                  <a:lumOff val="25000"/>
                </a:schemeClr>
              </a:solidFill>
              <a:effectLst/>
              <a:uFillTx/>
              <a:latin typeface="Arial"/>
            </a:endParaRPr>
          </a:p>
        </p:txBody>
      </p:sp>
      <p:sp>
        <p:nvSpPr>
          <p:cNvPr id="4" name="PlaceHolder 3"/>
          <p:cNvSpPr>
            <a:spLocks noGrp="1"/>
          </p:cNvSpPr>
          <p:nvPr>
            <p:ph type="sldNum" idx="2"/>
          </p:nvPr>
        </p:nvSpPr>
        <p:spPr/>
        <p:txBody>
          <a:bodyPr/>
          <a:p>
            <a:fld id="{605C6EFF-0189-4B8D-BA5D-1841034F6A2B}" type="slidenum">
              <a:t>31</a:t>
            </a:fld>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p:nvPr>
        </p:nvSpPr>
        <p:spPr>
          <a:xfrm>
            <a:off x="586080" y="1127520"/>
            <a:ext cx="7936200" cy="5068800"/>
          </a:xfrm>
          <a:prstGeom prst="rect">
            <a:avLst/>
          </a:prstGeom>
          <a:noFill/>
          <a:ln w="0">
            <a:noFill/>
          </a:ln>
        </p:spPr>
        <p:txBody>
          <a:bodyPr lIns="0" rIns="0" tIns="45720" bIns="45720" anchor="t">
            <a:noAutofit/>
          </a:bodyPr>
          <a:p>
            <a:pPr marL="91440" indent="-91440" defTabSz="914400">
              <a:lnSpc>
                <a:spcPct val="90000"/>
              </a:lnSpc>
              <a:spcBef>
                <a:spcPts val="1199"/>
              </a:spcBef>
              <a:spcAft>
                <a:spcPts val="201"/>
              </a:spcAft>
              <a:buClr>
                <a:srgbClr val="e48312"/>
              </a:buClr>
              <a:buFont typeface="Calibri"/>
              <a:buChar char=" "/>
            </a:pPr>
            <a:r>
              <a:rPr b="1" lang="en-US" sz="3600" strike="noStrike" u="none">
                <a:solidFill>
                  <a:schemeClr val="dk1">
                    <a:lumMod val="75000"/>
                    <a:lumOff val="25000"/>
                  </a:schemeClr>
                </a:solidFill>
                <a:effectLst/>
                <a:uFillTx/>
                <a:latin typeface="Arial"/>
              </a:rPr>
              <a:t>Relations</a:t>
            </a:r>
            <a:endParaRPr b="0" lang="en-US" sz="36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Calibri"/>
              <a:buChar char="◦"/>
            </a:pPr>
            <a:r>
              <a:rPr b="1" lang="en-US" sz="2800" strike="noStrike" u="none">
                <a:solidFill>
                  <a:schemeClr val="dk1">
                    <a:lumMod val="75000"/>
                    <a:lumOff val="25000"/>
                  </a:schemeClr>
                </a:solidFill>
                <a:effectLst/>
                <a:uFillTx/>
                <a:latin typeface="Arial"/>
              </a:rPr>
              <a:t>Actual exist </a:t>
            </a:r>
            <a:r>
              <a:rPr b="0" lang="en-US" sz="2800" strike="noStrike" u="none">
                <a:solidFill>
                  <a:schemeClr val="dk1">
                    <a:lumMod val="75000"/>
                    <a:lumOff val="25000"/>
                  </a:schemeClr>
                </a:solidFill>
                <a:effectLst/>
                <a:uFillTx/>
                <a:latin typeface="Arial"/>
              </a:rPr>
              <a:t>in database</a:t>
            </a:r>
            <a:r>
              <a:rPr b="1" lang="en-US" sz="2800" strike="noStrike" u="none">
                <a:solidFill>
                  <a:schemeClr val="dk1">
                    <a:lumMod val="75000"/>
                    <a:lumOff val="25000"/>
                  </a:schemeClr>
                </a:solidFill>
                <a:effectLst/>
                <a:uFillTx/>
                <a:latin typeface="Arial"/>
              </a:rPr>
              <a:t> in some physical</a:t>
            </a:r>
            <a:r>
              <a:rPr b="0" lang="en-US" sz="2800" strike="noStrike" u="none">
                <a:solidFill>
                  <a:schemeClr val="dk1">
                    <a:lumMod val="75000"/>
                    <a:lumOff val="25000"/>
                  </a:schemeClr>
                </a:solidFill>
                <a:effectLst/>
                <a:uFillTx/>
                <a:latin typeface="Arial"/>
              </a:rPr>
              <a:t> organization</a:t>
            </a:r>
            <a:endParaRPr b="0" lang="en-US" sz="28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Calibri"/>
              <a:buChar char="◦"/>
            </a:pPr>
            <a:r>
              <a:rPr b="0" lang="en-US" sz="2800" strike="noStrike" u="none">
                <a:solidFill>
                  <a:schemeClr val="dk1">
                    <a:lumMod val="75000"/>
                    <a:lumOff val="25000"/>
                  </a:schemeClr>
                </a:solidFill>
                <a:effectLst/>
                <a:uFillTx/>
                <a:latin typeface="Arial"/>
              </a:rPr>
              <a:t>Defined with a </a:t>
            </a:r>
            <a:r>
              <a:rPr b="1" lang="en-US" sz="2800" strike="noStrike" u="none">
                <a:solidFill>
                  <a:schemeClr val="dk1">
                    <a:lumMod val="75000"/>
                    <a:lumOff val="25000"/>
                  </a:schemeClr>
                </a:solidFill>
                <a:effectLst/>
                <a:uFillTx/>
                <a:latin typeface="Arial"/>
              </a:rPr>
              <a:t>CREATE TABLE</a:t>
            </a:r>
            <a:r>
              <a:rPr b="0" lang="en-US" sz="2800" strike="noStrike" u="none">
                <a:solidFill>
                  <a:schemeClr val="dk1">
                    <a:lumMod val="75000"/>
                    <a:lumOff val="25000"/>
                  </a:schemeClr>
                </a:solidFill>
                <a:effectLst/>
                <a:uFillTx/>
                <a:latin typeface="Arial"/>
              </a:rPr>
              <a:t> statement</a:t>
            </a:r>
            <a:endParaRPr b="0" lang="en-US" sz="28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Calibri"/>
              <a:buChar char="◦"/>
            </a:pPr>
            <a:r>
              <a:rPr b="0" lang="en-US" sz="2800" strike="noStrike" u="none">
                <a:solidFill>
                  <a:schemeClr val="dk1">
                    <a:lumMod val="75000"/>
                    <a:lumOff val="25000"/>
                  </a:schemeClr>
                </a:solidFill>
                <a:effectLst/>
                <a:uFillTx/>
                <a:latin typeface="Arial"/>
              </a:rPr>
              <a:t>Exist indefinitely and not to change unless explicit request</a:t>
            </a:r>
            <a:endParaRPr b="0" lang="en-US" sz="2800" strike="noStrike" u="none">
              <a:solidFill>
                <a:schemeClr val="dk1">
                  <a:lumMod val="75000"/>
                  <a:lumOff val="25000"/>
                </a:schemeClr>
              </a:solidFill>
              <a:effectLst/>
              <a:uFillTx/>
              <a:latin typeface="Arial"/>
            </a:endParaRPr>
          </a:p>
          <a:p>
            <a:pPr marL="91440" indent="-91440" defTabSz="914400">
              <a:lnSpc>
                <a:spcPct val="90000"/>
              </a:lnSpc>
              <a:spcBef>
                <a:spcPts val="1199"/>
              </a:spcBef>
              <a:spcAft>
                <a:spcPts val="201"/>
              </a:spcAft>
              <a:buClr>
                <a:srgbClr val="e48312"/>
              </a:buClr>
              <a:buFont typeface="Calibri"/>
              <a:buChar char=" "/>
            </a:pPr>
            <a:r>
              <a:rPr b="1" lang="en-US" sz="3600" strike="noStrike" u="none">
                <a:solidFill>
                  <a:schemeClr val="dk1">
                    <a:lumMod val="75000"/>
                    <a:lumOff val="25000"/>
                  </a:schemeClr>
                </a:solidFill>
                <a:effectLst/>
                <a:uFillTx/>
                <a:latin typeface="Arial"/>
              </a:rPr>
              <a:t>Views</a:t>
            </a:r>
            <a:endParaRPr b="0" lang="en-US" sz="36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Calibri"/>
              <a:buChar char="◦"/>
            </a:pPr>
            <a:r>
              <a:rPr b="1" lang="en-US" sz="2800" strike="noStrike" u="none">
                <a:solidFill>
                  <a:schemeClr val="dk1">
                    <a:lumMod val="75000"/>
                    <a:lumOff val="25000"/>
                  </a:schemeClr>
                </a:solidFill>
                <a:effectLst/>
                <a:uFillTx/>
                <a:latin typeface="Arial"/>
              </a:rPr>
              <a:t>Do not exist physically</a:t>
            </a:r>
            <a:endParaRPr b="0" lang="en-US" sz="28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Calibri"/>
              <a:buChar char="◦"/>
            </a:pPr>
            <a:r>
              <a:rPr b="0" lang="en-US" sz="2800" strike="noStrike" u="none">
                <a:solidFill>
                  <a:schemeClr val="dk1">
                    <a:lumMod val="75000"/>
                    <a:lumOff val="25000"/>
                  </a:schemeClr>
                </a:solidFill>
                <a:effectLst/>
                <a:uFillTx/>
                <a:latin typeface="Arial"/>
              </a:rPr>
              <a:t>Defined by an expression like a query</a:t>
            </a:r>
            <a:endParaRPr b="0" lang="en-US" sz="28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Calibri"/>
              <a:buChar char="◦"/>
            </a:pPr>
            <a:r>
              <a:rPr b="1" lang="en-US" sz="2800" strike="noStrike" u="none">
                <a:solidFill>
                  <a:schemeClr val="dk1">
                    <a:lumMod val="75000"/>
                    <a:lumOff val="25000"/>
                  </a:schemeClr>
                </a:solidFill>
                <a:effectLst/>
                <a:uFillTx/>
                <a:latin typeface="Arial"/>
              </a:rPr>
              <a:t>Can be queried</a:t>
            </a:r>
            <a:r>
              <a:rPr b="0" lang="en-US" sz="2800" strike="noStrike" u="none">
                <a:solidFill>
                  <a:schemeClr val="dk1">
                    <a:lumMod val="75000"/>
                    <a:lumOff val="25000"/>
                  </a:schemeClr>
                </a:solidFill>
                <a:effectLst/>
                <a:uFillTx/>
                <a:latin typeface="Arial"/>
              </a:rPr>
              <a:t> and can even be modified</a:t>
            </a:r>
            <a:endParaRPr b="0" lang="en-US" sz="2800" strike="noStrike" u="none">
              <a:solidFill>
                <a:schemeClr val="dk1">
                  <a:lumMod val="75000"/>
                  <a:lumOff val="25000"/>
                </a:schemeClr>
              </a:solidFill>
              <a:effectLst/>
              <a:uFillTx/>
              <a:latin typeface="Arial"/>
            </a:endParaRPr>
          </a:p>
        </p:txBody>
      </p:sp>
      <p:sp>
        <p:nvSpPr>
          <p:cNvPr id="241" name="PlaceHolder 2"/>
          <p:cNvSpPr>
            <a:spLocks noGrp="1"/>
          </p:cNvSpPr>
          <p:nvPr>
            <p:ph type="title"/>
          </p:nvPr>
        </p:nvSpPr>
        <p:spPr>
          <a:xfrm>
            <a:off x="586080" y="286560"/>
            <a:ext cx="7936200" cy="840600"/>
          </a:xfrm>
          <a:prstGeom prst="rect">
            <a:avLst/>
          </a:prstGeom>
          <a:solidFill>
            <a:srgbClr val="00b0f0"/>
          </a:solidFill>
          <a:ln w="0">
            <a:noFill/>
          </a:ln>
        </p:spPr>
        <p:txBody>
          <a:bodyPr lIns="91440" rIns="91440" tIns="45720" bIns="45720" anchor="t">
            <a:noAutofit/>
          </a:bodyPr>
          <a:p>
            <a:pPr indent="0" algn="ctr" defTabSz="914400">
              <a:lnSpc>
                <a:spcPct val="85000"/>
              </a:lnSpc>
              <a:buNone/>
            </a:pPr>
            <a:r>
              <a:rPr b="1" lang="en-US" sz="6000" spc="-51" strike="noStrike" u="none">
                <a:solidFill>
                  <a:schemeClr val="lt1"/>
                </a:solidFill>
                <a:effectLst/>
                <a:uFillTx/>
                <a:latin typeface="comic"/>
              </a:rPr>
              <a:t>3. Views</a:t>
            </a:r>
            <a:endParaRPr b="0" lang="en-US" sz="60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586080" y="286560"/>
            <a:ext cx="7936200" cy="840600"/>
          </a:xfrm>
          <a:prstGeom prst="rect">
            <a:avLst/>
          </a:prstGeom>
          <a:noFill/>
          <a:ln w="0">
            <a:noFill/>
          </a:ln>
        </p:spPr>
        <p:txBody>
          <a:bodyPr lIns="91440" rIns="91440" tIns="45720" bIns="45720" anchor="t">
            <a:noAutofit/>
          </a:bodyPr>
          <a:p>
            <a:pPr indent="0" algn="ctr" defTabSz="914400">
              <a:lnSpc>
                <a:spcPct val="85000"/>
              </a:lnSpc>
              <a:buNone/>
            </a:pPr>
            <a:r>
              <a:rPr b="1" lang="en-US" sz="3600" spc="-51" strike="noStrike" u="none">
                <a:solidFill>
                  <a:srgbClr val="002060"/>
                </a:solidFill>
                <a:effectLst/>
                <a:uFillTx/>
                <a:latin typeface="Arial"/>
              </a:rPr>
              <a:t>Views</a:t>
            </a:r>
            <a:endParaRPr b="0" lang="en-US" sz="3600" strike="noStrike" u="none">
              <a:solidFill>
                <a:schemeClr val="dk1"/>
              </a:solidFill>
              <a:effectLst/>
              <a:uFillTx/>
              <a:latin typeface="Calibri"/>
            </a:endParaRPr>
          </a:p>
        </p:txBody>
      </p:sp>
      <p:sp>
        <p:nvSpPr>
          <p:cNvPr id="243" name="PlaceHolder 2"/>
          <p:cNvSpPr>
            <a:spLocks noGrp="1"/>
          </p:cNvSpPr>
          <p:nvPr>
            <p:ph/>
          </p:nvPr>
        </p:nvSpPr>
        <p:spPr>
          <a:xfrm>
            <a:off x="586080" y="1127520"/>
            <a:ext cx="7936200" cy="3909600"/>
          </a:xfrm>
          <a:prstGeom prst="rect">
            <a:avLst/>
          </a:prstGeom>
          <a:noFill/>
          <a:ln w="0">
            <a:noFill/>
          </a:ln>
        </p:spPr>
        <p:txBody>
          <a:bodyPr lIns="0" rIns="0" tIns="45720" bIns="45720" anchor="t">
            <a:normAutofit/>
          </a:bodyPr>
          <a:p>
            <a:pPr marL="91440" indent="-91440" defTabSz="914400">
              <a:lnSpc>
                <a:spcPct val="90000"/>
              </a:lnSpc>
              <a:spcBef>
                <a:spcPts val="1199"/>
              </a:spcBef>
              <a:spcAft>
                <a:spcPts val="201"/>
              </a:spcAft>
              <a:buClr>
                <a:srgbClr val="e48312"/>
              </a:buClr>
              <a:buFont typeface="Wingdings" charset="2"/>
              <a:buChar char=""/>
            </a:pPr>
            <a:r>
              <a:rPr b="0" lang="en-US" sz="2400" strike="noStrike" u="none">
                <a:solidFill>
                  <a:schemeClr val="dk1">
                    <a:lumMod val="75000"/>
                    <a:lumOff val="25000"/>
                  </a:schemeClr>
                </a:solidFill>
                <a:effectLst/>
                <a:uFillTx/>
                <a:latin typeface="Arial"/>
              </a:rPr>
              <a:t> A view just a relation, but we store a definition rather than a set of tuples</a:t>
            </a:r>
            <a:endParaRPr b="0" lang="en-US" sz="2400" strike="noStrike" u="none">
              <a:solidFill>
                <a:schemeClr val="dk1">
                  <a:lumMod val="75000"/>
                  <a:lumOff val="25000"/>
                </a:schemeClr>
              </a:solidFill>
              <a:effectLst/>
              <a:uFillTx/>
              <a:latin typeface="Arial"/>
            </a:endParaRPr>
          </a:p>
          <a:p>
            <a:pPr indent="0" defTabSz="914400">
              <a:lnSpc>
                <a:spcPct val="90000"/>
              </a:lnSpc>
              <a:spcBef>
                <a:spcPts val="1199"/>
              </a:spcBef>
              <a:spcAft>
                <a:spcPts val="201"/>
              </a:spcAft>
              <a:buNone/>
              <a:tabLst>
                <a:tab algn="l" pos="0"/>
              </a:tabLst>
            </a:pPr>
            <a:endParaRPr b="0" lang="en-US" sz="2400" strike="noStrike" u="none">
              <a:solidFill>
                <a:schemeClr val="dk1">
                  <a:lumMod val="75000"/>
                  <a:lumOff val="25000"/>
                </a:schemeClr>
              </a:solidFill>
              <a:effectLst/>
              <a:uFillTx/>
              <a:latin typeface="Arial"/>
            </a:endParaRPr>
          </a:p>
          <a:p>
            <a:pPr indent="0" defTabSz="914400">
              <a:lnSpc>
                <a:spcPct val="90000"/>
              </a:lnSpc>
              <a:spcBef>
                <a:spcPts val="1199"/>
              </a:spcBef>
              <a:spcAft>
                <a:spcPts val="201"/>
              </a:spcAft>
              <a:buNone/>
              <a:tabLst>
                <a:tab algn="l" pos="0"/>
              </a:tabLst>
            </a:pPr>
            <a:endParaRPr b="0" lang="en-US" sz="2400" strike="noStrike" u="none">
              <a:solidFill>
                <a:schemeClr val="dk1">
                  <a:lumMod val="75000"/>
                  <a:lumOff val="25000"/>
                </a:schemeClr>
              </a:solidFill>
              <a:effectLst/>
              <a:uFillTx/>
              <a:latin typeface="Arial"/>
            </a:endParaRPr>
          </a:p>
          <a:p>
            <a:pPr marL="91440" indent="-91440" defTabSz="914400">
              <a:lnSpc>
                <a:spcPct val="90000"/>
              </a:lnSpc>
              <a:spcBef>
                <a:spcPts val="1199"/>
              </a:spcBef>
              <a:spcAft>
                <a:spcPts val="201"/>
              </a:spcAft>
              <a:buClr>
                <a:srgbClr val="e48312"/>
              </a:buClr>
              <a:buFont typeface="Wingdings" charset="2"/>
              <a:buChar char=""/>
              <a:tabLst>
                <a:tab algn="l" pos="0"/>
              </a:tabLst>
            </a:pPr>
            <a:r>
              <a:rPr b="0" lang="en-US" sz="2400" strike="noStrike" u="none">
                <a:solidFill>
                  <a:schemeClr val="dk1">
                    <a:lumMod val="75000"/>
                    <a:lumOff val="25000"/>
                  </a:schemeClr>
                </a:solidFill>
                <a:effectLst/>
                <a:uFillTx/>
                <a:latin typeface="Arial"/>
              </a:rPr>
              <a:t> Syntax:</a:t>
            </a:r>
            <a:endParaRPr b="0" lang="en-US" sz="2400" strike="noStrike" u="none">
              <a:solidFill>
                <a:schemeClr val="dk1">
                  <a:lumMod val="75000"/>
                  <a:lumOff val="25000"/>
                </a:schemeClr>
              </a:solidFill>
              <a:effectLst/>
              <a:uFillTx/>
              <a:latin typeface="Arial"/>
            </a:endParaRPr>
          </a:p>
          <a:p>
            <a:pPr indent="0" defTabSz="914400">
              <a:lnSpc>
                <a:spcPct val="90000"/>
              </a:lnSpc>
              <a:spcBef>
                <a:spcPts val="1199"/>
              </a:spcBef>
              <a:spcAft>
                <a:spcPts val="201"/>
              </a:spcAft>
              <a:buNone/>
              <a:tabLst>
                <a:tab algn="l" pos="0"/>
              </a:tabLst>
            </a:pPr>
            <a:endParaRPr b="0" lang="en-US" sz="2400" strike="noStrike" u="none">
              <a:solidFill>
                <a:schemeClr val="dk1">
                  <a:lumMod val="75000"/>
                  <a:lumOff val="25000"/>
                </a:schemeClr>
              </a:solidFill>
              <a:effectLst/>
              <a:uFillTx/>
              <a:latin typeface="Arial"/>
            </a:endParaRPr>
          </a:p>
          <a:p>
            <a:pPr indent="0" defTabSz="914400">
              <a:lnSpc>
                <a:spcPct val="90000"/>
              </a:lnSpc>
              <a:spcBef>
                <a:spcPts val="1199"/>
              </a:spcBef>
              <a:spcAft>
                <a:spcPts val="201"/>
              </a:spcAft>
              <a:buNone/>
              <a:tabLst>
                <a:tab algn="l" pos="0"/>
              </a:tabLst>
            </a:pPr>
            <a:endParaRPr b="0" lang="en-US" sz="2400" strike="noStrike" u="none">
              <a:solidFill>
                <a:schemeClr val="dk1">
                  <a:lumMod val="75000"/>
                  <a:lumOff val="25000"/>
                </a:schemeClr>
              </a:solidFill>
              <a:effectLst/>
              <a:uFillTx/>
              <a:latin typeface="Arial"/>
            </a:endParaRPr>
          </a:p>
        </p:txBody>
      </p:sp>
      <p:sp>
        <p:nvSpPr>
          <p:cNvPr id="244" name="Rectangle 5"/>
          <p:cNvSpPr/>
          <p:nvPr/>
        </p:nvSpPr>
        <p:spPr>
          <a:xfrm>
            <a:off x="923400" y="2183760"/>
            <a:ext cx="1464480" cy="594360"/>
          </a:xfrm>
          <a:prstGeom prst="rect">
            <a:avLst/>
          </a:prstGeom>
          <a:gradFill rotWithShape="0">
            <a:gsLst>
              <a:gs pos="0">
                <a:srgbClr val="f0b091"/>
              </a:gs>
              <a:gs pos="45000">
                <a:srgbClr val="f5bea3"/>
              </a:gs>
              <a:gs pos="100000">
                <a:srgbClr val="fcc3a8"/>
              </a:gs>
            </a:gsLst>
            <a:path path="circle">
              <a:fillToRect l="50000" t="50000" r="50000" b="50000"/>
            </a:path>
          </a:gradFill>
          <a:ln w="38100">
            <a:solidFill>
              <a:srgbClr val="e48312"/>
            </a:solidFill>
            <a:round/>
          </a:ln>
        </p:spPr>
        <p:style>
          <a:lnRef idx="1">
            <a:schemeClr val="accent1"/>
          </a:lnRef>
          <a:fillRef idx="2">
            <a:schemeClr val="accent1"/>
          </a:fillRef>
          <a:effectRef idx="1">
            <a:schemeClr val="accent1"/>
          </a:effectRef>
          <a:fontRef idx="minor"/>
        </p:style>
        <p:txBody>
          <a:bodyPr lIns="90000" rIns="90000" tIns="45000" bIns="45000" anchor="ctr">
            <a:noAutofit/>
          </a:bodyPr>
          <a:p>
            <a:pPr algn="ctr" defTabSz="457200">
              <a:lnSpc>
                <a:spcPct val="100000"/>
              </a:lnSpc>
            </a:pPr>
            <a:r>
              <a:rPr b="0" lang="en-US" sz="1800" strike="noStrike" u="none">
                <a:solidFill>
                  <a:schemeClr val="dk1"/>
                </a:solidFill>
                <a:effectLst/>
                <a:uFillTx/>
                <a:latin typeface="Arial"/>
              </a:rPr>
              <a:t>USER</a:t>
            </a:r>
            <a:endParaRPr b="0" lang="en-US" sz="1800" strike="noStrike" u="none">
              <a:solidFill>
                <a:srgbClr val="000000"/>
              </a:solidFill>
              <a:effectLst/>
              <a:uFillTx/>
              <a:latin typeface="Arial"/>
            </a:endParaRPr>
          </a:p>
        </p:txBody>
      </p:sp>
      <p:sp>
        <p:nvSpPr>
          <p:cNvPr id="245" name="Rectangle 6"/>
          <p:cNvSpPr/>
          <p:nvPr/>
        </p:nvSpPr>
        <p:spPr>
          <a:xfrm>
            <a:off x="3728520" y="2183760"/>
            <a:ext cx="1464480" cy="594360"/>
          </a:xfrm>
          <a:prstGeom prst="rect">
            <a:avLst/>
          </a:prstGeom>
          <a:gradFill rotWithShape="0">
            <a:gsLst>
              <a:gs pos="0">
                <a:srgbClr val="f0b091"/>
              </a:gs>
              <a:gs pos="45000">
                <a:srgbClr val="f5bea3"/>
              </a:gs>
              <a:gs pos="100000">
                <a:srgbClr val="fcc3a8"/>
              </a:gs>
            </a:gsLst>
            <a:path path="circle">
              <a:fillToRect l="50000" t="50000" r="50000" b="50000"/>
            </a:path>
          </a:gradFill>
          <a:ln w="38100">
            <a:solidFill>
              <a:srgbClr val="e48312"/>
            </a:solidFill>
            <a:round/>
          </a:ln>
        </p:spPr>
        <p:style>
          <a:lnRef idx="1">
            <a:schemeClr val="accent1"/>
          </a:lnRef>
          <a:fillRef idx="2">
            <a:schemeClr val="accent1"/>
          </a:fillRef>
          <a:effectRef idx="1">
            <a:schemeClr val="accent1"/>
          </a:effectRef>
          <a:fontRef idx="minor"/>
        </p:style>
        <p:txBody>
          <a:bodyPr lIns="90000" rIns="90000" tIns="45000" bIns="45000" anchor="ctr">
            <a:noAutofit/>
          </a:bodyPr>
          <a:p>
            <a:pPr algn="ctr" defTabSz="457200">
              <a:lnSpc>
                <a:spcPct val="100000"/>
              </a:lnSpc>
            </a:pPr>
            <a:r>
              <a:rPr b="0" lang="en-US" sz="1800" strike="noStrike" u="none">
                <a:solidFill>
                  <a:schemeClr val="dk1"/>
                </a:solidFill>
                <a:effectLst/>
                <a:uFillTx/>
                <a:latin typeface="Arial"/>
              </a:rPr>
              <a:t>VIEW</a:t>
            </a:r>
            <a:endParaRPr b="0" lang="en-US" sz="1800" strike="noStrike" u="none">
              <a:solidFill>
                <a:srgbClr val="000000"/>
              </a:solidFill>
              <a:effectLst/>
              <a:uFillTx/>
              <a:latin typeface="Arial"/>
            </a:endParaRPr>
          </a:p>
        </p:txBody>
      </p:sp>
      <p:sp>
        <p:nvSpPr>
          <p:cNvPr id="246" name="Rectangle 7"/>
          <p:cNvSpPr/>
          <p:nvPr/>
        </p:nvSpPr>
        <p:spPr>
          <a:xfrm>
            <a:off x="6505920" y="2192760"/>
            <a:ext cx="1464480" cy="594360"/>
          </a:xfrm>
          <a:prstGeom prst="rect">
            <a:avLst/>
          </a:prstGeom>
          <a:gradFill rotWithShape="0">
            <a:gsLst>
              <a:gs pos="0">
                <a:srgbClr val="f0b091"/>
              </a:gs>
              <a:gs pos="45000">
                <a:srgbClr val="f5bea3"/>
              </a:gs>
              <a:gs pos="100000">
                <a:srgbClr val="fcc3a8"/>
              </a:gs>
            </a:gsLst>
            <a:path path="circle">
              <a:fillToRect l="50000" t="50000" r="50000" b="50000"/>
            </a:path>
          </a:gradFill>
          <a:ln w="38100">
            <a:solidFill>
              <a:srgbClr val="e48312"/>
            </a:solidFill>
            <a:round/>
          </a:ln>
        </p:spPr>
        <p:style>
          <a:lnRef idx="1">
            <a:schemeClr val="accent1"/>
          </a:lnRef>
          <a:fillRef idx="2">
            <a:schemeClr val="accent1"/>
          </a:fillRef>
          <a:effectRef idx="1">
            <a:schemeClr val="accent1"/>
          </a:effectRef>
          <a:fontRef idx="minor"/>
        </p:style>
        <p:txBody>
          <a:bodyPr lIns="90000" rIns="90000" tIns="45000" bIns="45000" anchor="ctr">
            <a:noAutofit/>
          </a:bodyPr>
          <a:p>
            <a:pPr algn="ctr" defTabSz="457200">
              <a:lnSpc>
                <a:spcPct val="100000"/>
              </a:lnSpc>
            </a:pPr>
            <a:r>
              <a:rPr b="0" lang="en-US" sz="1800" strike="noStrike" u="none">
                <a:solidFill>
                  <a:schemeClr val="dk1"/>
                </a:solidFill>
                <a:effectLst/>
                <a:uFillTx/>
                <a:latin typeface="Arial"/>
              </a:rPr>
              <a:t>DATA TABLES</a:t>
            </a:r>
            <a:endParaRPr b="0" lang="en-US" sz="1800" strike="noStrike" u="none">
              <a:solidFill>
                <a:srgbClr val="000000"/>
              </a:solidFill>
              <a:effectLst/>
              <a:uFillTx/>
              <a:latin typeface="Arial"/>
            </a:endParaRPr>
          </a:p>
        </p:txBody>
      </p:sp>
      <p:cxnSp>
        <p:nvCxnSpPr>
          <p:cNvPr id="247" name="Straight Arrow Connector 9"/>
          <p:cNvCxnSpPr/>
          <p:nvPr/>
        </p:nvCxnSpPr>
        <p:spPr>
          <a:xfrm>
            <a:off x="2387880" y="2298960"/>
            <a:ext cx="1341000" cy="360"/>
          </a:xfrm>
          <a:prstGeom prst="straightConnector1">
            <a:avLst/>
          </a:prstGeom>
          <a:ln w="28575">
            <a:solidFill>
              <a:srgbClr val="e48312"/>
            </a:solidFill>
            <a:round/>
            <a:tailEnd len="med" type="triangle" w="med"/>
          </a:ln>
        </p:spPr>
      </p:cxnSp>
      <p:cxnSp>
        <p:nvCxnSpPr>
          <p:cNvPr id="248" name="Straight Arrow Connector 10"/>
          <p:cNvCxnSpPr/>
          <p:nvPr/>
        </p:nvCxnSpPr>
        <p:spPr>
          <a:xfrm>
            <a:off x="5193360" y="2298960"/>
            <a:ext cx="1340640" cy="360"/>
          </a:xfrm>
          <a:prstGeom prst="straightConnector1">
            <a:avLst/>
          </a:prstGeom>
          <a:ln w="28575">
            <a:solidFill>
              <a:srgbClr val="e48312"/>
            </a:solidFill>
            <a:round/>
            <a:tailEnd len="med" type="triangle" w="med"/>
          </a:ln>
        </p:spPr>
      </p:cxnSp>
      <p:cxnSp>
        <p:nvCxnSpPr>
          <p:cNvPr id="249" name="Straight Arrow Connector 12"/>
          <p:cNvCxnSpPr/>
          <p:nvPr/>
        </p:nvCxnSpPr>
        <p:spPr>
          <a:xfrm flipH="1" flipV="1">
            <a:off x="5165280" y="2601720"/>
            <a:ext cx="1312920" cy="9360"/>
          </a:xfrm>
          <a:prstGeom prst="straightConnector1">
            <a:avLst/>
          </a:prstGeom>
          <a:ln w="28575">
            <a:solidFill>
              <a:srgbClr val="e48312"/>
            </a:solidFill>
            <a:round/>
            <a:tailEnd len="med" type="triangle" w="med"/>
          </a:ln>
        </p:spPr>
      </p:cxnSp>
      <p:cxnSp>
        <p:nvCxnSpPr>
          <p:cNvPr id="250" name="Straight Arrow Connector 13"/>
          <p:cNvCxnSpPr/>
          <p:nvPr/>
        </p:nvCxnSpPr>
        <p:spPr>
          <a:xfrm flipH="1" flipV="1">
            <a:off x="2387880" y="2587680"/>
            <a:ext cx="1312920" cy="9360"/>
          </a:xfrm>
          <a:prstGeom prst="straightConnector1">
            <a:avLst/>
          </a:prstGeom>
          <a:ln w="28575">
            <a:solidFill>
              <a:srgbClr val="e48312"/>
            </a:solidFill>
            <a:round/>
            <a:tailEnd len="med" type="triangle" w="med"/>
          </a:ln>
        </p:spPr>
      </p:cxnSp>
      <p:sp>
        <p:nvSpPr>
          <p:cNvPr id="251" name="Text Box 8"/>
          <p:cNvSpPr/>
          <p:nvPr/>
        </p:nvSpPr>
        <p:spPr>
          <a:xfrm>
            <a:off x="2174760" y="3715920"/>
            <a:ext cx="4571640" cy="1814400"/>
          </a:xfrm>
          <a:prstGeom prst="rect">
            <a:avLst/>
          </a:prstGeom>
          <a:noFill/>
          <a:ln w="0">
            <a:solidFill>
              <a:srgbClr val="002060"/>
            </a:solidFill>
          </a:ln>
        </p:spPr>
        <p:style>
          <a:lnRef idx="0"/>
          <a:fillRef idx="0"/>
          <a:effectRef idx="0"/>
          <a:fontRef idx="minor"/>
        </p:style>
        <p:txBody>
          <a:bodyPr lIns="90000" rIns="90000" tIns="45000" bIns="45000" anchor="t">
            <a:spAutoFit/>
          </a:bodyPr>
          <a:p>
            <a:pPr defTabSz="457200">
              <a:lnSpc>
                <a:spcPct val="100000"/>
              </a:lnSpc>
            </a:pPr>
            <a:r>
              <a:rPr b="1" lang="en-US" sz="2800" strike="noStrike" u="none">
                <a:solidFill>
                  <a:srgbClr val="0070c0"/>
                </a:solidFill>
                <a:effectLst/>
                <a:uFillTx/>
                <a:latin typeface="Calibri"/>
              </a:rPr>
              <a:t>CREATE VIEW</a:t>
            </a:r>
            <a:r>
              <a:rPr b="0" lang="en-US" sz="2800" strike="noStrike" u="none">
                <a:solidFill>
                  <a:schemeClr val="dk1"/>
                </a:solidFill>
                <a:effectLst/>
                <a:uFillTx/>
                <a:latin typeface="Calibri"/>
              </a:rPr>
              <a:t> view_name AS</a:t>
            </a:r>
            <a:endParaRPr b="0" lang="en-US" sz="2800" strike="noStrike" u="none">
              <a:solidFill>
                <a:srgbClr val="000000"/>
              </a:solidFill>
              <a:effectLst/>
              <a:uFillTx/>
              <a:latin typeface="Arial"/>
            </a:endParaRPr>
          </a:p>
          <a:p>
            <a:pPr defTabSz="457200">
              <a:lnSpc>
                <a:spcPct val="100000"/>
              </a:lnSpc>
            </a:pPr>
            <a:r>
              <a:rPr b="1" lang="en-US" sz="2800" strike="noStrike" u="none">
                <a:solidFill>
                  <a:srgbClr val="0070c0"/>
                </a:solidFill>
                <a:effectLst/>
                <a:uFillTx/>
                <a:latin typeface="Calibri"/>
              </a:rPr>
              <a:t>SELECT </a:t>
            </a:r>
            <a:r>
              <a:rPr b="0" lang="en-US" sz="2800" strike="noStrike" u="none">
                <a:solidFill>
                  <a:schemeClr val="dk1"/>
                </a:solidFill>
                <a:effectLst/>
                <a:uFillTx/>
                <a:latin typeface="Calibri"/>
              </a:rPr>
              <a:t>column1, column2, ...</a:t>
            </a:r>
            <a:endParaRPr b="0" lang="en-US" sz="2800" strike="noStrike" u="none">
              <a:solidFill>
                <a:srgbClr val="000000"/>
              </a:solidFill>
              <a:effectLst/>
              <a:uFillTx/>
              <a:latin typeface="Arial"/>
            </a:endParaRPr>
          </a:p>
          <a:p>
            <a:pPr defTabSz="457200">
              <a:lnSpc>
                <a:spcPct val="100000"/>
              </a:lnSpc>
            </a:pPr>
            <a:r>
              <a:rPr b="1" lang="en-US" sz="2800" strike="noStrike" u="none">
                <a:solidFill>
                  <a:srgbClr val="0070c0"/>
                </a:solidFill>
                <a:effectLst/>
                <a:uFillTx/>
                <a:latin typeface="Calibri"/>
              </a:rPr>
              <a:t>FROM </a:t>
            </a:r>
            <a:r>
              <a:rPr b="0" lang="en-US" sz="2800" strike="noStrike" u="none">
                <a:solidFill>
                  <a:schemeClr val="dk1"/>
                </a:solidFill>
                <a:effectLst/>
                <a:uFillTx/>
                <a:latin typeface="Calibri"/>
              </a:rPr>
              <a:t>table_name</a:t>
            </a:r>
            <a:endParaRPr b="0" lang="en-US" sz="2800" strike="noStrike" u="none">
              <a:solidFill>
                <a:srgbClr val="000000"/>
              </a:solidFill>
              <a:effectLst/>
              <a:uFillTx/>
              <a:latin typeface="Arial"/>
            </a:endParaRPr>
          </a:p>
          <a:p>
            <a:pPr defTabSz="457200">
              <a:lnSpc>
                <a:spcPct val="100000"/>
              </a:lnSpc>
            </a:pPr>
            <a:r>
              <a:rPr b="1" lang="en-US" sz="2800" strike="noStrike" u="none">
                <a:solidFill>
                  <a:srgbClr val="0070c0"/>
                </a:solidFill>
                <a:effectLst/>
                <a:uFillTx/>
                <a:latin typeface="Calibri"/>
              </a:rPr>
              <a:t>WHERE </a:t>
            </a:r>
            <a:r>
              <a:rPr b="0" lang="en-US" sz="2800" strike="noStrike" u="none">
                <a:solidFill>
                  <a:schemeClr val="dk1"/>
                </a:solidFill>
                <a:effectLst/>
                <a:uFillTx/>
                <a:latin typeface="Calibri"/>
              </a:rPr>
              <a:t>condition;</a:t>
            </a:r>
            <a:endParaRPr b="0" lang="en-US" sz="2800" strike="noStrike" u="none">
              <a:solidFill>
                <a:srgbClr val="000000"/>
              </a:solidFill>
              <a:effectLst/>
              <a:uFillTx/>
              <a:latin typeface="Arial"/>
            </a:endParaRPr>
          </a:p>
        </p:txBody>
      </p:sp>
      <p:sp>
        <p:nvSpPr>
          <p:cNvPr id="4" name="PlaceHolder 3"/>
          <p:cNvSpPr>
            <a:spLocks noGrp="1"/>
          </p:cNvSpPr>
          <p:nvPr>
            <p:ph type="sldNum" idx="2"/>
          </p:nvPr>
        </p:nvSpPr>
        <p:spPr/>
        <p:txBody>
          <a:bodyPr/>
          <a:p>
            <a:fld id="{E6774470-071F-44C5-A083-7934FBAD1C89}" type="slidenum">
              <a:t>33</a:t>
            </a:fld>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586080" y="286560"/>
            <a:ext cx="7936200" cy="840600"/>
          </a:xfrm>
          <a:prstGeom prst="rect">
            <a:avLst/>
          </a:prstGeom>
          <a:noFill/>
          <a:ln w="0">
            <a:noFill/>
          </a:ln>
        </p:spPr>
        <p:txBody>
          <a:bodyPr lIns="91440" rIns="91440" tIns="45720" bIns="45720" anchor="t">
            <a:noAutofit/>
          </a:bodyPr>
          <a:p>
            <a:pPr indent="0" algn="ctr" defTabSz="914400">
              <a:lnSpc>
                <a:spcPct val="85000"/>
              </a:lnSpc>
              <a:buNone/>
            </a:pPr>
            <a:r>
              <a:rPr b="1" lang="en-US" sz="3600" spc="-51" strike="noStrike" u="none">
                <a:solidFill>
                  <a:srgbClr val="002060"/>
                </a:solidFill>
                <a:effectLst/>
                <a:uFillTx/>
                <a:latin typeface="Arial"/>
              </a:rPr>
              <a:t>Views</a:t>
            </a:r>
            <a:endParaRPr b="0" lang="en-US" sz="3600" strike="noStrike" u="none">
              <a:solidFill>
                <a:schemeClr val="dk1"/>
              </a:solidFill>
              <a:effectLst/>
              <a:uFillTx/>
              <a:latin typeface="Calibri"/>
            </a:endParaRPr>
          </a:p>
        </p:txBody>
      </p:sp>
      <p:sp>
        <p:nvSpPr>
          <p:cNvPr id="253" name="TextBox 16"/>
          <p:cNvSpPr/>
          <p:nvPr/>
        </p:nvSpPr>
        <p:spPr>
          <a:xfrm>
            <a:off x="761040" y="1040040"/>
            <a:ext cx="7861680" cy="2306520"/>
          </a:xfrm>
          <a:prstGeom prst="rect">
            <a:avLst/>
          </a:prstGeom>
          <a:noFill/>
          <a:ln w="0">
            <a:noFill/>
          </a:ln>
        </p:spPr>
        <p:style>
          <a:lnRef idx="0"/>
          <a:fillRef idx="0"/>
          <a:effectRef idx="0"/>
          <a:fontRef idx="minor"/>
        </p:style>
        <p:txBody>
          <a:bodyPr lIns="90000" rIns="90000" tIns="45000" bIns="45000" anchor="t">
            <a:spAutoFit/>
          </a:bodyPr>
          <a:p>
            <a:pPr defTabSz="457200">
              <a:lnSpc>
                <a:spcPct val="150000"/>
              </a:lnSpc>
            </a:pPr>
            <a:r>
              <a:rPr b="1" lang="en-US" sz="2400" strike="noStrike" u="none">
                <a:solidFill>
                  <a:schemeClr val="dk1"/>
                </a:solidFill>
                <a:effectLst/>
                <a:uFillTx/>
                <a:latin typeface="Arial"/>
              </a:rPr>
              <a:t>Types of views in SQL Server:</a:t>
            </a:r>
            <a:endParaRPr b="0" lang="en-US" sz="2400" strike="noStrike" u="none">
              <a:solidFill>
                <a:srgbClr val="000000"/>
              </a:solidFill>
              <a:effectLst/>
              <a:uFillTx/>
              <a:latin typeface="Arial"/>
            </a:endParaRPr>
          </a:p>
          <a:p>
            <a:pPr marL="343080" indent="-343080" defTabSz="457200">
              <a:lnSpc>
                <a:spcPct val="150000"/>
              </a:lnSpc>
              <a:buClr>
                <a:srgbClr val="bd582c"/>
              </a:buClr>
              <a:buFont typeface="Wingdings" charset="2"/>
              <a:buChar char=""/>
            </a:pPr>
            <a:r>
              <a:rPr b="0" lang="en-US" sz="2400" strike="noStrike" u="none">
                <a:solidFill>
                  <a:schemeClr val="dk1"/>
                </a:solidFill>
                <a:effectLst/>
                <a:uFillTx/>
                <a:latin typeface="Arial"/>
              </a:rPr>
              <a:t>Simple view or Updatable views: single table, can INSERT, UPDATE, DELETE through view.</a:t>
            </a:r>
            <a:endParaRPr b="0" lang="en-US" sz="2400" strike="noStrike" u="none">
              <a:solidFill>
                <a:srgbClr val="000000"/>
              </a:solidFill>
              <a:effectLst/>
              <a:uFillTx/>
              <a:latin typeface="Arial"/>
            </a:endParaRPr>
          </a:p>
          <a:p>
            <a:pPr marL="343080" indent="-343080" defTabSz="457200">
              <a:lnSpc>
                <a:spcPct val="150000"/>
              </a:lnSpc>
              <a:buClr>
                <a:srgbClr val="bd582c"/>
              </a:buClr>
              <a:buFont typeface="Wingdings" charset="2"/>
              <a:buChar char=""/>
            </a:pPr>
            <a:r>
              <a:rPr b="0" lang="en-US" sz="2400" strike="noStrike" u="none">
                <a:solidFill>
                  <a:schemeClr val="dk1"/>
                </a:solidFill>
                <a:effectLst/>
                <a:uFillTx/>
                <a:latin typeface="Arial"/>
              </a:rPr>
              <a:t>Complex view or non-updatable views: multi tables</a:t>
            </a:r>
            <a:endParaRPr b="0" lang="en-US" sz="2400" strike="noStrike" u="none">
              <a:solidFill>
                <a:srgbClr val="000000"/>
              </a:solidFill>
              <a:effectLst/>
              <a:uFillTx/>
              <a:latin typeface="Arial"/>
            </a:endParaRPr>
          </a:p>
        </p:txBody>
      </p:sp>
      <p:pic>
        <p:nvPicPr>
          <p:cNvPr id="254" name="Content Placeholder 11" descr=""/>
          <p:cNvPicPr/>
          <p:nvPr/>
        </p:nvPicPr>
        <p:blipFill>
          <a:blip r:embed="rId1"/>
          <a:stretch/>
        </p:blipFill>
        <p:spPr>
          <a:xfrm>
            <a:off x="1432080" y="4066560"/>
            <a:ext cx="5304600" cy="1352880"/>
          </a:xfrm>
          <a:prstGeom prst="rect">
            <a:avLst/>
          </a:prstGeom>
          <a:noFill/>
          <a:ln w="0">
            <a:noFill/>
          </a:ln>
        </p:spPr>
      </p:pic>
      <p:sp>
        <p:nvSpPr>
          <p:cNvPr id="3" name="PlaceHolder 2"/>
          <p:cNvSpPr>
            <a:spLocks noGrp="1"/>
          </p:cNvSpPr>
          <p:nvPr>
            <p:ph type="sldNum" idx="2"/>
          </p:nvPr>
        </p:nvSpPr>
        <p:spPr/>
        <p:txBody>
          <a:bodyPr/>
          <a:p>
            <a:fld id="{5DC848DA-DCF3-4678-8A20-31771A8C3485}" type="slidenum">
              <a:t>34</a:t>
            </a:fld>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586080" y="286560"/>
            <a:ext cx="7936560" cy="493560"/>
          </a:xfrm>
          <a:prstGeom prst="rect">
            <a:avLst/>
          </a:prstGeom>
          <a:noFill/>
          <a:ln w="0">
            <a:noFill/>
          </a:ln>
        </p:spPr>
        <p:txBody>
          <a:bodyPr lIns="91440" rIns="91440" tIns="45720" bIns="45720" anchor="t">
            <a:noAutofit/>
          </a:bodyPr>
          <a:p>
            <a:pPr indent="0" defTabSz="914400">
              <a:lnSpc>
                <a:spcPct val="85000"/>
              </a:lnSpc>
              <a:buNone/>
            </a:pPr>
            <a:r>
              <a:rPr b="1" lang="en-US" sz="2400" spc="-51" strike="noStrike" u="none">
                <a:solidFill>
                  <a:srgbClr val="002060"/>
                </a:solidFill>
                <a:effectLst/>
                <a:uFillTx/>
                <a:latin typeface="Arial"/>
              </a:rPr>
              <a:t>Example 1</a:t>
            </a:r>
            <a:endParaRPr b="0" lang="en-US" sz="2400" strike="noStrike" u="none">
              <a:solidFill>
                <a:schemeClr val="dk1"/>
              </a:solidFill>
              <a:effectLst/>
              <a:uFillTx/>
              <a:latin typeface="Calibri"/>
            </a:endParaRPr>
          </a:p>
        </p:txBody>
      </p:sp>
      <p:pic>
        <p:nvPicPr>
          <p:cNvPr id="256" name="Picture 2" descr=""/>
          <p:cNvPicPr/>
          <p:nvPr/>
        </p:nvPicPr>
        <p:blipFill>
          <a:blip r:embed="rId1"/>
          <a:stretch/>
        </p:blipFill>
        <p:spPr>
          <a:xfrm>
            <a:off x="575280" y="881280"/>
            <a:ext cx="7853400" cy="2547360"/>
          </a:xfrm>
          <a:prstGeom prst="rect">
            <a:avLst/>
          </a:prstGeom>
          <a:noFill/>
          <a:ln w="9525">
            <a:noFill/>
          </a:ln>
        </p:spPr>
      </p:pic>
      <p:sp>
        <p:nvSpPr>
          <p:cNvPr id="257" name="Text Box 5"/>
          <p:cNvSpPr/>
          <p:nvPr/>
        </p:nvSpPr>
        <p:spPr>
          <a:xfrm>
            <a:off x="692280" y="3529800"/>
            <a:ext cx="8451360" cy="52164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1" lang="en-US" sz="2800" strike="noStrike" u="none">
                <a:solidFill>
                  <a:schemeClr val="dk1"/>
                </a:solidFill>
                <a:effectLst/>
                <a:uFillTx/>
                <a:latin typeface="Calibri"/>
              </a:rPr>
              <a:t>Example 2</a:t>
            </a:r>
            <a:endParaRPr b="0" lang="en-US" sz="2800" strike="noStrike" u="none">
              <a:solidFill>
                <a:srgbClr val="000000"/>
              </a:solidFill>
              <a:effectLst/>
              <a:uFillTx/>
              <a:latin typeface="Arial"/>
            </a:endParaRPr>
          </a:p>
        </p:txBody>
      </p:sp>
      <p:pic>
        <p:nvPicPr>
          <p:cNvPr id="258" name="Picture 2" descr=""/>
          <p:cNvPicPr/>
          <p:nvPr/>
        </p:nvPicPr>
        <p:blipFill>
          <a:blip r:embed="rId2"/>
          <a:stretch/>
        </p:blipFill>
        <p:spPr>
          <a:xfrm>
            <a:off x="517680" y="4238640"/>
            <a:ext cx="8073720" cy="2619000"/>
          </a:xfrm>
          <a:prstGeom prst="rect">
            <a:avLst/>
          </a:prstGeom>
          <a:noFill/>
          <a:ln w="9525">
            <a:noFill/>
          </a:ln>
        </p:spPr>
      </p:pic>
    </p:spTree>
  </p:cSld>
  <mc:AlternateContent>
    <mc:Choice Requires="p14">
      <p:transition spd="slow" p14:dur="2000"/>
    </mc:Choice>
    <mc:Fallback>
      <p:transition spd="slow"/>
    </mc:Fallback>
  </mc:AlternateContent>
  <p:timing>
    <p:tnLst>
      <p:par>
        <p:cTn id="37" dur="indefinite" restart="never" nodeType="tmRoot">
          <p:childTnLst>
            <p:seq>
              <p:cTn id="38" dur="indefinite" nodeType="mainSeq">
                <p:childTnLst>
                  <p:par>
                    <p:cTn id="39" fill="hold">
                      <p:stCondLst>
                        <p:cond delay="indefinite"/>
                      </p:stCondLst>
                      <p:childTnLst>
                        <p:par>
                          <p:cTn id="40" fill="hold">
                            <p:stCondLst>
                              <p:cond delay="0"/>
                            </p:stCondLst>
                            <p:childTnLst>
                              <p:par>
                                <p:cTn id="41" nodeType="clickEffect" fill="hold" presetClass="entr" presetID="3" presetSubtype="10">
                                  <p:stCondLst>
                                    <p:cond delay="0"/>
                                  </p:stCondLst>
                                  <p:childTnLst>
                                    <p:set>
                                      <p:cBhvr>
                                        <p:cTn id="42" dur="1" fill="hold">
                                          <p:stCondLst>
                                            <p:cond delay="0"/>
                                          </p:stCondLst>
                                        </p:cTn>
                                        <p:tgtEl>
                                          <p:spTgt spid="256"/>
                                        </p:tgtEl>
                                        <p:attrNameLst>
                                          <p:attrName>style.visibility</p:attrName>
                                        </p:attrNameLst>
                                      </p:cBhvr>
                                      <p:to>
                                        <p:strVal val="visible"/>
                                      </p:to>
                                    </p:set>
                                    <p:animEffect filter="blinds(horizontal)" transition="in">
                                      <p:cBhvr additive="repl">
                                        <p:cTn id="43" dur="500"/>
                                        <p:tgtEl>
                                          <p:spTgt spid="256"/>
                                        </p:tgtEl>
                                      </p:cBhvr>
                                    </p:animEffect>
                                  </p:childTnLst>
                                </p:cTn>
                              </p:par>
                            </p:childTnLst>
                          </p:cTn>
                        </p:par>
                      </p:childTnLst>
                    </p:cTn>
                  </p:par>
                  <p:par>
                    <p:cTn id="44" fill="hold">
                      <p:stCondLst>
                        <p:cond delay="indefinite"/>
                      </p:stCondLst>
                      <p:childTnLst>
                        <p:par>
                          <p:cTn id="45" fill="hold">
                            <p:stCondLst>
                              <p:cond delay="0"/>
                            </p:stCondLst>
                            <p:childTnLst>
                              <p:par>
                                <p:cTn id="46" nodeType="clickEffect" fill="hold" presetClass="entr" presetID="3" presetSubtype="10">
                                  <p:stCondLst>
                                    <p:cond delay="0"/>
                                  </p:stCondLst>
                                  <p:childTnLst>
                                    <p:set>
                                      <p:cBhvr>
                                        <p:cTn id="47" dur="1" fill="hold">
                                          <p:stCondLst>
                                            <p:cond delay="0"/>
                                          </p:stCondLst>
                                        </p:cTn>
                                        <p:tgtEl>
                                          <p:spTgt spid="258"/>
                                        </p:tgtEl>
                                        <p:attrNameLst>
                                          <p:attrName>style.visibility</p:attrName>
                                        </p:attrNameLst>
                                      </p:cBhvr>
                                      <p:to>
                                        <p:strVal val="visible"/>
                                      </p:to>
                                    </p:set>
                                    <p:animEffect filter="blinds(horizontal)" transition="in">
                                      <p:cBhvr additive="repl">
                                        <p:cTn id="48" dur="500"/>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59" name="PlaceHolder 1"/>
          <p:cNvSpPr>
            <a:spLocks noGrp="1"/>
          </p:cNvSpPr>
          <p:nvPr>
            <p:ph/>
          </p:nvPr>
        </p:nvSpPr>
        <p:spPr>
          <a:xfrm>
            <a:off x="586080" y="1127520"/>
            <a:ext cx="7936200" cy="5068800"/>
          </a:xfrm>
          <a:prstGeom prst="rect">
            <a:avLst/>
          </a:prstGeom>
          <a:noFill/>
          <a:ln w="0">
            <a:noFill/>
          </a:ln>
        </p:spPr>
        <p:txBody>
          <a:bodyPr lIns="0" rIns="0" tIns="45720" bIns="45720" anchor="t">
            <a:noAutofit/>
          </a:bodyPr>
          <a:p>
            <a:pPr marL="91440" indent="-91440" defTabSz="914400">
              <a:lnSpc>
                <a:spcPct val="110000"/>
              </a:lnSpc>
              <a:spcBef>
                <a:spcPts val="1199"/>
              </a:spcBef>
              <a:spcAft>
                <a:spcPts val="201"/>
              </a:spcAft>
              <a:buClr>
                <a:srgbClr val="e48312"/>
              </a:buClr>
              <a:buFont typeface="Calibri"/>
              <a:buChar char=" "/>
            </a:pPr>
            <a:r>
              <a:rPr b="0" lang="en-US" sz="2000" strike="noStrike" u="none">
                <a:solidFill>
                  <a:schemeClr val="dk1">
                    <a:lumMod val="75000"/>
                    <a:lumOff val="25000"/>
                  </a:schemeClr>
                </a:solidFill>
                <a:effectLst/>
                <a:uFillTx/>
                <a:latin typeface="Arial"/>
              </a:rPr>
              <a:t>Find all dependents of the employees who work in department 1</a:t>
            </a:r>
            <a:endParaRPr b="0" lang="en-US" sz="2000" strike="noStrike" u="none">
              <a:solidFill>
                <a:schemeClr val="dk1">
                  <a:lumMod val="75000"/>
                  <a:lumOff val="25000"/>
                </a:schemeClr>
              </a:solidFill>
              <a:effectLst/>
              <a:uFillTx/>
              <a:latin typeface="Arial"/>
            </a:endParaRPr>
          </a:p>
          <a:p>
            <a:pPr marL="384120" indent="-182880" defTabSz="914400">
              <a:lnSpc>
                <a:spcPct val="110000"/>
              </a:lnSpc>
              <a:spcBef>
                <a:spcPts val="201"/>
              </a:spcBef>
              <a:spcAft>
                <a:spcPts val="400"/>
              </a:spcAft>
              <a:buNone/>
              <a:tabLst>
                <a:tab algn="l" pos="0"/>
              </a:tabLst>
            </a:pPr>
            <a:r>
              <a:rPr b="0" lang="en-US" sz="2400" strike="noStrike" u="none">
                <a:solidFill>
                  <a:srgbClr val="3366ff"/>
                </a:solidFill>
                <a:effectLst/>
                <a:uFillTx/>
                <a:latin typeface="Arial"/>
              </a:rPr>
              <a:t>SELECT</a:t>
            </a:r>
            <a:r>
              <a:rPr b="0" lang="en-US" sz="2400" strike="noStrike" u="none">
                <a:solidFill>
                  <a:schemeClr val="dk1">
                    <a:lumMod val="75000"/>
                    <a:lumOff val="25000"/>
                  </a:schemeClr>
                </a:solidFill>
                <a:effectLst/>
                <a:uFillTx/>
                <a:latin typeface="Arial"/>
              </a:rPr>
              <a:t> * </a:t>
            </a:r>
            <a:endParaRPr b="0" lang="en-US" sz="2400" strike="noStrike" u="none">
              <a:solidFill>
                <a:schemeClr val="dk1">
                  <a:lumMod val="75000"/>
                  <a:lumOff val="25000"/>
                </a:schemeClr>
              </a:solidFill>
              <a:effectLst/>
              <a:uFillTx/>
              <a:latin typeface="Arial"/>
            </a:endParaRPr>
          </a:p>
          <a:p>
            <a:pPr marL="384120" indent="-182880" defTabSz="914400">
              <a:lnSpc>
                <a:spcPct val="110000"/>
              </a:lnSpc>
              <a:spcBef>
                <a:spcPts val="201"/>
              </a:spcBef>
              <a:spcAft>
                <a:spcPts val="400"/>
              </a:spcAft>
              <a:buNone/>
              <a:tabLst>
                <a:tab algn="l" pos="0"/>
              </a:tabLst>
            </a:pPr>
            <a:r>
              <a:rPr b="0" lang="en-US" sz="2400" strike="noStrike" u="none">
                <a:solidFill>
                  <a:srgbClr val="3366ff"/>
                </a:solidFill>
                <a:effectLst/>
                <a:uFillTx/>
                <a:latin typeface="Arial"/>
              </a:rPr>
              <a:t>FROM</a:t>
            </a:r>
            <a:r>
              <a:rPr b="0" lang="en-US" sz="2400" strike="noStrike" u="none">
                <a:solidFill>
                  <a:schemeClr val="dk1">
                    <a:lumMod val="75000"/>
                    <a:lumOff val="25000"/>
                  </a:schemeClr>
                </a:solidFill>
                <a:effectLst/>
                <a:uFillTx/>
                <a:latin typeface="Arial"/>
              </a:rPr>
              <a:t> Employee_Dep1 ed1, tblDependent d</a:t>
            </a:r>
            <a:endParaRPr b="0" lang="en-US" sz="2400" strike="noStrike" u="none">
              <a:solidFill>
                <a:schemeClr val="dk1">
                  <a:lumMod val="75000"/>
                  <a:lumOff val="25000"/>
                </a:schemeClr>
              </a:solidFill>
              <a:effectLst/>
              <a:uFillTx/>
              <a:latin typeface="Arial"/>
            </a:endParaRPr>
          </a:p>
          <a:p>
            <a:pPr marL="384120" indent="-182880" defTabSz="914400">
              <a:lnSpc>
                <a:spcPct val="110000"/>
              </a:lnSpc>
              <a:spcBef>
                <a:spcPts val="201"/>
              </a:spcBef>
              <a:spcAft>
                <a:spcPts val="400"/>
              </a:spcAft>
              <a:buNone/>
              <a:tabLst>
                <a:tab algn="l" pos="0"/>
              </a:tabLst>
            </a:pPr>
            <a:r>
              <a:rPr b="0" lang="en-US" sz="2400" strike="noStrike" u="none">
                <a:solidFill>
                  <a:srgbClr val="3366ff"/>
                </a:solidFill>
                <a:effectLst/>
                <a:uFillTx/>
                <a:latin typeface="Arial"/>
              </a:rPr>
              <a:t>WHERE</a:t>
            </a:r>
            <a:r>
              <a:rPr b="0" lang="en-US" sz="2400" strike="noStrike" u="none">
                <a:solidFill>
                  <a:schemeClr val="dk1">
                    <a:lumMod val="75000"/>
                    <a:lumOff val="25000"/>
                  </a:schemeClr>
                </a:solidFill>
                <a:effectLst/>
                <a:uFillTx/>
                <a:latin typeface="Arial"/>
              </a:rPr>
              <a:t> ed1.empSSN=d.empSSN</a:t>
            </a:r>
            <a:endParaRPr b="0" lang="en-US" sz="2400" strike="noStrike" u="none">
              <a:solidFill>
                <a:schemeClr val="dk1">
                  <a:lumMod val="75000"/>
                  <a:lumOff val="25000"/>
                </a:schemeClr>
              </a:solidFill>
              <a:effectLst/>
              <a:uFillTx/>
              <a:latin typeface="Arial"/>
            </a:endParaRPr>
          </a:p>
          <a:p>
            <a:pPr marL="384120" indent="-182880" defTabSz="914400">
              <a:lnSpc>
                <a:spcPct val="110000"/>
              </a:lnSpc>
              <a:spcBef>
                <a:spcPts val="201"/>
              </a:spcBef>
              <a:spcAft>
                <a:spcPts val="400"/>
              </a:spcAft>
              <a:buNone/>
              <a:tabLst>
                <a:tab algn="l" pos="0"/>
              </a:tabLst>
            </a:pPr>
            <a:endParaRPr b="0" lang="en-US" sz="2400" strike="noStrike" u="none">
              <a:solidFill>
                <a:schemeClr val="dk1">
                  <a:lumMod val="75000"/>
                  <a:lumOff val="25000"/>
                </a:schemeClr>
              </a:solidFill>
              <a:effectLst/>
              <a:uFillTx/>
              <a:latin typeface="Arial"/>
            </a:endParaRPr>
          </a:p>
          <a:p>
            <a:pPr marL="384120" indent="-182880" defTabSz="914400">
              <a:lnSpc>
                <a:spcPct val="110000"/>
              </a:lnSpc>
              <a:spcBef>
                <a:spcPts val="201"/>
              </a:spcBef>
              <a:spcAft>
                <a:spcPts val="400"/>
              </a:spcAft>
              <a:buNone/>
              <a:tabLst>
                <a:tab algn="l" pos="0"/>
              </a:tabLst>
            </a:pPr>
            <a:r>
              <a:rPr b="0" lang="en-US" sz="2400" strike="noStrike" u="none">
                <a:solidFill>
                  <a:srgbClr val="3366ff"/>
                </a:solidFill>
                <a:effectLst/>
                <a:uFillTx/>
                <a:latin typeface="Arial"/>
              </a:rPr>
              <a:t>SELECT</a:t>
            </a:r>
            <a:r>
              <a:rPr b="0" lang="en-US" sz="2400" strike="noStrike" u="none">
                <a:solidFill>
                  <a:schemeClr val="dk1">
                    <a:lumMod val="75000"/>
                    <a:lumOff val="25000"/>
                  </a:schemeClr>
                </a:solidFill>
                <a:effectLst/>
                <a:uFillTx/>
                <a:latin typeface="Arial"/>
              </a:rPr>
              <a:t> * </a:t>
            </a:r>
            <a:endParaRPr b="0" lang="en-US" sz="2400" strike="noStrike" u="none">
              <a:solidFill>
                <a:schemeClr val="dk1">
                  <a:lumMod val="75000"/>
                  <a:lumOff val="25000"/>
                </a:schemeClr>
              </a:solidFill>
              <a:effectLst/>
              <a:uFillTx/>
              <a:latin typeface="Arial"/>
            </a:endParaRPr>
          </a:p>
          <a:p>
            <a:pPr marL="384120" indent="-182880" defTabSz="914400">
              <a:lnSpc>
                <a:spcPct val="110000"/>
              </a:lnSpc>
              <a:spcBef>
                <a:spcPts val="201"/>
              </a:spcBef>
              <a:spcAft>
                <a:spcPts val="400"/>
              </a:spcAft>
              <a:buNone/>
              <a:tabLst>
                <a:tab algn="l" pos="0"/>
              </a:tabLst>
            </a:pPr>
            <a:r>
              <a:rPr b="0" lang="en-US" sz="2400" strike="noStrike" u="none">
                <a:solidFill>
                  <a:srgbClr val="3366ff"/>
                </a:solidFill>
                <a:effectLst/>
                <a:uFillTx/>
                <a:latin typeface="Arial"/>
              </a:rPr>
              <a:t>FROM</a:t>
            </a:r>
            <a:r>
              <a:rPr b="0" lang="en-US" sz="2400" strike="noStrike" u="none">
                <a:solidFill>
                  <a:schemeClr val="dk1">
                    <a:lumMod val="75000"/>
                    <a:lumOff val="25000"/>
                  </a:schemeClr>
                </a:solidFill>
                <a:effectLst/>
                <a:uFillTx/>
                <a:latin typeface="Arial"/>
              </a:rPr>
              <a:t>  (</a:t>
            </a:r>
            <a:r>
              <a:rPr b="0" lang="en-US" sz="2400" strike="noStrike" u="none">
                <a:solidFill>
                  <a:srgbClr val="3366ff"/>
                </a:solidFill>
                <a:effectLst/>
                <a:uFillTx/>
                <a:latin typeface="Arial"/>
              </a:rPr>
              <a:t>SELECT</a:t>
            </a:r>
            <a:r>
              <a:rPr b="0" lang="en-US" sz="2400" strike="noStrike" u="none">
                <a:solidFill>
                  <a:schemeClr val="dk1">
                    <a:lumMod val="75000"/>
                    <a:lumOff val="25000"/>
                  </a:schemeClr>
                </a:solidFill>
                <a:effectLst/>
                <a:uFillTx/>
                <a:latin typeface="Arial"/>
              </a:rPr>
              <a:t> * </a:t>
            </a:r>
            <a:endParaRPr b="0" lang="en-US" sz="2400" strike="noStrike" u="none">
              <a:solidFill>
                <a:schemeClr val="dk1">
                  <a:lumMod val="75000"/>
                  <a:lumOff val="25000"/>
                </a:schemeClr>
              </a:solidFill>
              <a:effectLst/>
              <a:uFillTx/>
              <a:latin typeface="Arial"/>
            </a:endParaRPr>
          </a:p>
          <a:p>
            <a:pPr marL="384120" indent="-182880" defTabSz="914400">
              <a:lnSpc>
                <a:spcPct val="110000"/>
              </a:lnSpc>
              <a:spcBef>
                <a:spcPts val="201"/>
              </a:spcBef>
              <a:spcAft>
                <a:spcPts val="400"/>
              </a:spcAft>
              <a:buNone/>
              <a:tabLst>
                <a:tab algn="l" pos="0"/>
              </a:tabLst>
            </a:pPr>
            <a:r>
              <a:rPr b="0" lang="en-US" sz="2400" strike="noStrike" u="none">
                <a:solidFill>
                  <a:schemeClr val="dk1">
                    <a:lumMod val="75000"/>
                    <a:lumOff val="25000"/>
                  </a:schemeClr>
                </a:solidFill>
                <a:effectLst/>
                <a:uFillTx/>
                <a:latin typeface="Arial"/>
              </a:rPr>
              <a:t>       </a:t>
            </a:r>
            <a:r>
              <a:rPr b="0" lang="en-US" sz="2400" strike="noStrike" u="none">
                <a:solidFill>
                  <a:srgbClr val="3366ff"/>
                </a:solidFill>
                <a:effectLst/>
                <a:uFillTx/>
                <a:latin typeface="Arial"/>
              </a:rPr>
              <a:t>FROM</a:t>
            </a:r>
            <a:r>
              <a:rPr b="0" lang="en-US" sz="2400" strike="noStrike" u="none">
                <a:solidFill>
                  <a:schemeClr val="dk1">
                    <a:lumMod val="75000"/>
                    <a:lumOff val="25000"/>
                  </a:schemeClr>
                </a:solidFill>
                <a:effectLst/>
                <a:uFillTx/>
                <a:latin typeface="Arial"/>
              </a:rPr>
              <a:t> tblEmployee </a:t>
            </a:r>
            <a:endParaRPr b="0" lang="en-US" sz="2400" strike="noStrike" u="none">
              <a:solidFill>
                <a:schemeClr val="dk1">
                  <a:lumMod val="75000"/>
                  <a:lumOff val="25000"/>
                </a:schemeClr>
              </a:solidFill>
              <a:effectLst/>
              <a:uFillTx/>
              <a:latin typeface="Arial"/>
            </a:endParaRPr>
          </a:p>
          <a:p>
            <a:pPr marL="384120" indent="-182880" defTabSz="914400">
              <a:lnSpc>
                <a:spcPct val="110000"/>
              </a:lnSpc>
              <a:spcBef>
                <a:spcPts val="201"/>
              </a:spcBef>
              <a:spcAft>
                <a:spcPts val="400"/>
              </a:spcAft>
              <a:buNone/>
              <a:tabLst>
                <a:tab algn="l" pos="0"/>
              </a:tabLst>
            </a:pPr>
            <a:r>
              <a:rPr b="0" lang="en-US" sz="2400" strike="noStrike" u="none">
                <a:solidFill>
                  <a:schemeClr val="dk1">
                    <a:lumMod val="75000"/>
                    <a:lumOff val="25000"/>
                  </a:schemeClr>
                </a:solidFill>
                <a:effectLst/>
                <a:uFillTx/>
                <a:latin typeface="Arial"/>
              </a:rPr>
              <a:t>       </a:t>
            </a:r>
            <a:r>
              <a:rPr b="0" lang="en-US" sz="2400" strike="noStrike" u="none">
                <a:solidFill>
                  <a:srgbClr val="3366ff"/>
                </a:solidFill>
                <a:effectLst/>
                <a:uFillTx/>
                <a:latin typeface="Arial"/>
              </a:rPr>
              <a:t>WHERE</a:t>
            </a:r>
            <a:r>
              <a:rPr b="0" lang="en-US" sz="2400" strike="noStrike" u="none">
                <a:solidFill>
                  <a:schemeClr val="dk1">
                    <a:lumMod val="75000"/>
                    <a:lumOff val="25000"/>
                  </a:schemeClr>
                </a:solidFill>
                <a:effectLst/>
                <a:uFillTx/>
                <a:latin typeface="Arial"/>
              </a:rPr>
              <a:t> depNum=1</a:t>
            </a:r>
            <a:endParaRPr b="0" lang="en-US" sz="2400" strike="noStrike" u="none">
              <a:solidFill>
                <a:schemeClr val="dk1">
                  <a:lumMod val="75000"/>
                  <a:lumOff val="25000"/>
                </a:schemeClr>
              </a:solidFill>
              <a:effectLst/>
              <a:uFillTx/>
              <a:latin typeface="Arial"/>
            </a:endParaRPr>
          </a:p>
          <a:p>
            <a:pPr marL="384120" indent="-182880" defTabSz="914400">
              <a:lnSpc>
                <a:spcPct val="110000"/>
              </a:lnSpc>
              <a:spcBef>
                <a:spcPts val="201"/>
              </a:spcBef>
              <a:spcAft>
                <a:spcPts val="400"/>
              </a:spcAft>
              <a:buNone/>
              <a:tabLst>
                <a:tab algn="l" pos="0"/>
              </a:tabLst>
            </a:pPr>
            <a:r>
              <a:rPr b="0" lang="en-US" sz="2400" strike="noStrike" u="none">
                <a:solidFill>
                  <a:schemeClr val="dk1">
                    <a:lumMod val="75000"/>
                    <a:lumOff val="25000"/>
                  </a:schemeClr>
                </a:solidFill>
                <a:effectLst/>
                <a:uFillTx/>
                <a:latin typeface="Arial"/>
              </a:rPr>
              <a:t>      ) ed1, tblDependent d</a:t>
            </a:r>
            <a:endParaRPr b="0" lang="en-US" sz="2400" strike="noStrike" u="none">
              <a:solidFill>
                <a:schemeClr val="dk1">
                  <a:lumMod val="75000"/>
                  <a:lumOff val="25000"/>
                </a:schemeClr>
              </a:solidFill>
              <a:effectLst/>
              <a:uFillTx/>
              <a:latin typeface="Arial"/>
            </a:endParaRPr>
          </a:p>
          <a:p>
            <a:pPr marL="384120" indent="-182880" defTabSz="914400">
              <a:lnSpc>
                <a:spcPct val="110000"/>
              </a:lnSpc>
              <a:spcBef>
                <a:spcPts val="201"/>
              </a:spcBef>
              <a:spcAft>
                <a:spcPts val="400"/>
              </a:spcAft>
              <a:buNone/>
              <a:tabLst>
                <a:tab algn="l" pos="0"/>
              </a:tabLst>
            </a:pPr>
            <a:r>
              <a:rPr b="0" lang="en-US" sz="2400" strike="noStrike" u="none">
                <a:solidFill>
                  <a:srgbClr val="3366ff"/>
                </a:solidFill>
                <a:effectLst/>
                <a:uFillTx/>
                <a:latin typeface="Arial"/>
              </a:rPr>
              <a:t>WHERE</a:t>
            </a:r>
            <a:r>
              <a:rPr b="0" lang="en-US" sz="2400" strike="noStrike" u="none">
                <a:solidFill>
                  <a:schemeClr val="dk1">
                    <a:lumMod val="75000"/>
                    <a:lumOff val="25000"/>
                  </a:schemeClr>
                </a:solidFill>
                <a:effectLst/>
                <a:uFillTx/>
                <a:latin typeface="Arial"/>
              </a:rPr>
              <a:t> ed1.empSSN=d.empSSN</a:t>
            </a:r>
            <a:endParaRPr b="0" lang="en-US" sz="2400" strike="noStrike" u="none">
              <a:solidFill>
                <a:schemeClr val="dk1">
                  <a:lumMod val="75000"/>
                  <a:lumOff val="25000"/>
                </a:schemeClr>
              </a:solidFill>
              <a:effectLst/>
              <a:uFillTx/>
              <a:latin typeface="Arial"/>
            </a:endParaRPr>
          </a:p>
        </p:txBody>
      </p:sp>
      <p:sp>
        <p:nvSpPr>
          <p:cNvPr id="260" name="PlaceHolder 2"/>
          <p:cNvSpPr>
            <a:spLocks noGrp="1"/>
          </p:cNvSpPr>
          <p:nvPr>
            <p:ph type="title"/>
          </p:nvPr>
        </p:nvSpPr>
        <p:spPr>
          <a:xfrm>
            <a:off x="586080" y="286560"/>
            <a:ext cx="7936560" cy="571680"/>
          </a:xfrm>
          <a:prstGeom prst="rect">
            <a:avLst/>
          </a:prstGeom>
          <a:solidFill>
            <a:srgbClr val="00b0f0"/>
          </a:solidFill>
          <a:ln w="0">
            <a:noFill/>
          </a:ln>
        </p:spPr>
        <p:txBody>
          <a:bodyPr lIns="91440" rIns="91440" tIns="45720" bIns="45720" anchor="t">
            <a:noAutofit/>
          </a:bodyPr>
          <a:p>
            <a:pPr indent="0" algn="ctr" defTabSz="914400">
              <a:lnSpc>
                <a:spcPct val="85000"/>
              </a:lnSpc>
              <a:buNone/>
            </a:pPr>
            <a:r>
              <a:rPr b="1" lang="en-US" sz="4000" spc="-51" strike="noStrike" u="none">
                <a:solidFill>
                  <a:schemeClr val="lt1"/>
                </a:solidFill>
                <a:effectLst/>
                <a:uFillTx/>
                <a:latin typeface="comic"/>
              </a:rPr>
              <a:t>Querying Views</a:t>
            </a:r>
            <a:endParaRPr b="0" lang="en-US" sz="40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61" name="PlaceHolder 1"/>
          <p:cNvSpPr>
            <a:spLocks noGrp="1"/>
          </p:cNvSpPr>
          <p:nvPr>
            <p:ph/>
          </p:nvPr>
        </p:nvSpPr>
        <p:spPr>
          <a:xfrm>
            <a:off x="315000" y="1046520"/>
            <a:ext cx="7936560" cy="1297440"/>
          </a:xfrm>
          <a:prstGeom prst="rect">
            <a:avLst/>
          </a:prstGeom>
          <a:noFill/>
          <a:ln w="0">
            <a:noFill/>
          </a:ln>
        </p:spPr>
        <p:txBody>
          <a:bodyPr lIns="0" rIns="0" tIns="45720" bIns="45720" anchor="t">
            <a:noAutofit/>
          </a:bodyPr>
          <a:p>
            <a:pPr marL="91440" indent="-91440" defTabSz="914400">
              <a:lnSpc>
                <a:spcPct val="90000"/>
              </a:lnSpc>
              <a:spcBef>
                <a:spcPts val="1199"/>
              </a:spcBef>
              <a:spcAft>
                <a:spcPts val="201"/>
              </a:spcAft>
              <a:buClr>
                <a:srgbClr val="e48312"/>
              </a:buClr>
              <a:buFont typeface="Calibri"/>
              <a:buChar char=" "/>
            </a:pPr>
            <a:r>
              <a:rPr b="1" lang="en-US" sz="2400" strike="noStrike" u="none">
                <a:solidFill>
                  <a:schemeClr val="dk1">
                    <a:lumMod val="75000"/>
                    <a:lumOff val="25000"/>
                  </a:schemeClr>
                </a:solidFill>
                <a:effectLst/>
                <a:uFillTx/>
                <a:latin typeface="Arial"/>
              </a:rPr>
              <a:t>Example 3:</a:t>
            </a:r>
            <a:endParaRPr b="0" lang="en-US" sz="24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Calibri"/>
              <a:buChar char="◦"/>
            </a:pPr>
            <a:r>
              <a:rPr b="0" lang="en-US" sz="2400" strike="noStrike" u="none">
                <a:solidFill>
                  <a:schemeClr val="dk1">
                    <a:lumMod val="75000"/>
                    <a:lumOff val="25000"/>
                  </a:schemeClr>
                </a:solidFill>
                <a:effectLst/>
                <a:uFillTx/>
                <a:latin typeface="Arial"/>
              </a:rPr>
              <a:t>Create view for all employees of Department number 1, including: SSN, Fullname, Age, Salary, Sex</a:t>
            </a:r>
            <a:endParaRPr b="0" lang="en-US" sz="2400" strike="noStrike" u="none">
              <a:solidFill>
                <a:schemeClr val="dk1">
                  <a:lumMod val="75000"/>
                  <a:lumOff val="25000"/>
                </a:schemeClr>
              </a:solidFill>
              <a:effectLst/>
              <a:uFillTx/>
              <a:latin typeface="Arial"/>
            </a:endParaRPr>
          </a:p>
        </p:txBody>
      </p:sp>
      <p:sp>
        <p:nvSpPr>
          <p:cNvPr id="262" name="PlaceHolder 2"/>
          <p:cNvSpPr>
            <a:spLocks noGrp="1"/>
          </p:cNvSpPr>
          <p:nvPr>
            <p:ph type="title"/>
          </p:nvPr>
        </p:nvSpPr>
        <p:spPr>
          <a:xfrm>
            <a:off x="586080" y="286560"/>
            <a:ext cx="7936560" cy="498600"/>
          </a:xfrm>
          <a:prstGeom prst="rect">
            <a:avLst/>
          </a:prstGeom>
          <a:solidFill>
            <a:srgbClr val="00b0f0"/>
          </a:solidFill>
          <a:ln w="0">
            <a:noFill/>
          </a:ln>
        </p:spPr>
        <p:txBody>
          <a:bodyPr lIns="91440" rIns="91440" tIns="45720" bIns="45720" anchor="t">
            <a:normAutofit fontScale="92500" lnSpcReduction="9999"/>
          </a:bodyPr>
          <a:p>
            <a:pPr indent="0" algn="ctr" defTabSz="914400">
              <a:lnSpc>
                <a:spcPct val="85000"/>
              </a:lnSpc>
              <a:buNone/>
            </a:pPr>
            <a:r>
              <a:rPr b="1" lang="en-US" sz="3600" spc="-51" strike="noStrike" u="none">
                <a:solidFill>
                  <a:schemeClr val="lt1"/>
                </a:solidFill>
                <a:effectLst/>
                <a:uFillTx/>
                <a:latin typeface="comic"/>
              </a:rPr>
              <a:t>Renaming Attributes</a:t>
            </a:r>
            <a:endParaRPr b="0" lang="en-US" sz="3600" strike="noStrike" u="none">
              <a:solidFill>
                <a:schemeClr val="dk1"/>
              </a:solidFill>
              <a:effectLst/>
              <a:uFillTx/>
              <a:latin typeface="Calibri"/>
            </a:endParaRPr>
          </a:p>
        </p:txBody>
      </p:sp>
      <p:pic>
        <p:nvPicPr>
          <p:cNvPr id="263" name="Picture 3" descr=""/>
          <p:cNvPicPr/>
          <p:nvPr/>
        </p:nvPicPr>
        <p:blipFill>
          <a:blip r:embed="rId1"/>
          <a:stretch/>
        </p:blipFill>
        <p:spPr>
          <a:xfrm>
            <a:off x="315000" y="2606040"/>
            <a:ext cx="8736120" cy="3509280"/>
          </a:xfrm>
          <a:prstGeom prst="rect">
            <a:avLst/>
          </a:prstGeom>
          <a:noFill/>
          <a:ln w="9525">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64" name="PlaceHolder 1"/>
          <p:cNvSpPr>
            <a:spLocks noGrp="1"/>
          </p:cNvSpPr>
          <p:nvPr>
            <p:ph/>
          </p:nvPr>
        </p:nvSpPr>
        <p:spPr>
          <a:xfrm>
            <a:off x="586080" y="1127520"/>
            <a:ext cx="7936200" cy="5068800"/>
          </a:xfrm>
          <a:prstGeom prst="rect">
            <a:avLst/>
          </a:prstGeom>
          <a:noFill/>
          <a:ln w="0">
            <a:noFill/>
          </a:ln>
        </p:spPr>
        <p:txBody>
          <a:bodyPr lIns="0" rIns="0" tIns="45720" bIns="45720" anchor="t">
            <a:noAutofit/>
          </a:bodyPr>
          <a:p>
            <a:pPr marL="91440" indent="-91440" defTabSz="914400">
              <a:lnSpc>
                <a:spcPct val="90000"/>
              </a:lnSpc>
              <a:spcBef>
                <a:spcPts val="1199"/>
              </a:spcBef>
              <a:spcAft>
                <a:spcPts val="201"/>
              </a:spcAft>
              <a:buClr>
                <a:srgbClr val="e48312"/>
              </a:buClr>
              <a:buFont typeface="Calibri"/>
              <a:buChar char=" "/>
            </a:pPr>
            <a:r>
              <a:rPr b="0" lang="en-US" sz="2800" strike="noStrike" u="none">
                <a:solidFill>
                  <a:schemeClr val="dk1">
                    <a:lumMod val="75000"/>
                    <a:lumOff val="25000"/>
                  </a:schemeClr>
                </a:solidFill>
                <a:effectLst/>
                <a:uFillTx/>
                <a:latin typeface="Arial"/>
              </a:rPr>
              <a:t>With </a:t>
            </a:r>
            <a:r>
              <a:rPr b="0" i="1" lang="en-US" sz="2800" strike="noStrike" u="none">
                <a:solidFill>
                  <a:schemeClr val="dk1">
                    <a:lumMod val="75000"/>
                    <a:lumOff val="25000"/>
                  </a:schemeClr>
                </a:solidFill>
                <a:effectLst/>
                <a:uFillTx/>
                <a:latin typeface="Arial"/>
              </a:rPr>
              <a:t>updatable views</a:t>
            </a:r>
            <a:r>
              <a:rPr b="0" lang="en-US" sz="2800" strike="noStrike" u="none">
                <a:solidFill>
                  <a:schemeClr val="dk1">
                    <a:lumMod val="75000"/>
                    <a:lumOff val="25000"/>
                  </a:schemeClr>
                </a:solidFill>
                <a:effectLst/>
                <a:uFillTx/>
                <a:latin typeface="Arial"/>
              </a:rPr>
              <a:t>, the modification is translated into an equivalent modification on a base table</a:t>
            </a:r>
            <a:endParaRPr b="0" lang="en-US" sz="2800" strike="noStrike" u="none">
              <a:solidFill>
                <a:schemeClr val="dk1">
                  <a:lumMod val="75000"/>
                  <a:lumOff val="25000"/>
                </a:schemeClr>
              </a:solidFill>
              <a:effectLst/>
              <a:uFillTx/>
              <a:latin typeface="Arial"/>
            </a:endParaRPr>
          </a:p>
          <a:p>
            <a:pPr marL="91440" indent="-91440" defTabSz="914400">
              <a:lnSpc>
                <a:spcPct val="90000"/>
              </a:lnSpc>
              <a:spcBef>
                <a:spcPts val="1199"/>
              </a:spcBef>
              <a:spcAft>
                <a:spcPts val="201"/>
              </a:spcAft>
              <a:buClr>
                <a:srgbClr val="e48312"/>
              </a:buClr>
              <a:buFont typeface="Calibri"/>
              <a:buChar char=" "/>
            </a:pPr>
            <a:r>
              <a:rPr b="0" lang="en-US" sz="2800" strike="noStrike" u="none">
                <a:solidFill>
                  <a:schemeClr val="dk1">
                    <a:lumMod val="75000"/>
                    <a:lumOff val="25000"/>
                  </a:schemeClr>
                </a:solidFill>
                <a:effectLst/>
                <a:uFillTx/>
                <a:latin typeface="Arial"/>
              </a:rPr>
              <a:t>The modification can be done to the base table</a:t>
            </a:r>
            <a:endParaRPr b="0" lang="en-US" sz="2800" strike="noStrike" u="none">
              <a:solidFill>
                <a:schemeClr val="dk1">
                  <a:lumMod val="75000"/>
                  <a:lumOff val="25000"/>
                </a:schemeClr>
              </a:solidFill>
              <a:effectLst/>
              <a:uFillTx/>
              <a:latin typeface="Arial"/>
            </a:endParaRPr>
          </a:p>
        </p:txBody>
      </p:sp>
      <p:sp>
        <p:nvSpPr>
          <p:cNvPr id="265" name="PlaceHolder 2"/>
          <p:cNvSpPr>
            <a:spLocks noGrp="1"/>
          </p:cNvSpPr>
          <p:nvPr>
            <p:ph type="title"/>
          </p:nvPr>
        </p:nvSpPr>
        <p:spPr>
          <a:xfrm>
            <a:off x="586080" y="286560"/>
            <a:ext cx="7936560" cy="552240"/>
          </a:xfrm>
          <a:prstGeom prst="rect">
            <a:avLst/>
          </a:prstGeom>
          <a:solidFill>
            <a:srgbClr val="00b0f0"/>
          </a:solidFill>
          <a:ln w="0">
            <a:noFill/>
          </a:ln>
        </p:spPr>
        <p:txBody>
          <a:bodyPr lIns="91440" rIns="91440" tIns="45720" bIns="45720" anchor="t">
            <a:noAutofit/>
          </a:bodyPr>
          <a:p>
            <a:pPr indent="0" algn="ctr" defTabSz="914400">
              <a:lnSpc>
                <a:spcPct val="85000"/>
              </a:lnSpc>
              <a:buNone/>
            </a:pPr>
            <a:r>
              <a:rPr b="1" lang="en-US" sz="3600" spc="-51" strike="noStrike" u="none">
                <a:solidFill>
                  <a:schemeClr val="lt1"/>
                </a:solidFill>
                <a:effectLst/>
                <a:uFillTx/>
                <a:latin typeface="comic"/>
              </a:rPr>
              <a:t>Modifying </a:t>
            </a:r>
            <a:r>
              <a:rPr b="1" lang="en-US" sz="3600" spc="-51" strike="noStrike" u="none">
                <a:solidFill>
                  <a:srgbClr val="ffff00"/>
                </a:solidFill>
                <a:effectLst/>
                <a:uFillTx/>
                <a:latin typeface="comic"/>
              </a:rPr>
              <a:t>Views</a:t>
            </a:r>
            <a:endParaRPr b="0" lang="en-US" sz="36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66" name="PlaceHolder 1"/>
          <p:cNvSpPr>
            <a:spLocks noGrp="1"/>
          </p:cNvSpPr>
          <p:nvPr>
            <p:ph/>
          </p:nvPr>
        </p:nvSpPr>
        <p:spPr>
          <a:xfrm>
            <a:off x="586080" y="1127520"/>
            <a:ext cx="7936200" cy="5068800"/>
          </a:xfrm>
          <a:prstGeom prst="rect">
            <a:avLst/>
          </a:prstGeom>
          <a:noFill/>
          <a:ln w="0">
            <a:noFill/>
          </a:ln>
        </p:spPr>
        <p:txBody>
          <a:bodyPr lIns="0" rIns="0" tIns="45720" bIns="45720" anchor="t">
            <a:normAutofit/>
          </a:bodyPr>
          <a:p>
            <a:pPr marL="91440" indent="-91440" defTabSz="914400">
              <a:lnSpc>
                <a:spcPct val="90000"/>
              </a:lnSpc>
              <a:spcBef>
                <a:spcPts val="1199"/>
              </a:spcBef>
              <a:spcAft>
                <a:spcPts val="201"/>
              </a:spcAft>
              <a:buClr>
                <a:srgbClr val="e48312"/>
              </a:buClr>
              <a:buFont typeface="Calibri"/>
              <a:buChar char=" "/>
            </a:pPr>
            <a:r>
              <a:rPr b="0" lang="en-US" sz="2800" strike="noStrike" u="none">
                <a:solidFill>
                  <a:schemeClr val="dk1">
                    <a:lumMod val="75000"/>
                    <a:lumOff val="25000"/>
                  </a:schemeClr>
                </a:solidFill>
                <a:effectLst/>
                <a:uFillTx/>
                <a:latin typeface="Arial"/>
              </a:rPr>
              <a:t>As we know, Employee_Dep1 is associated to tplEmployee relation</a:t>
            </a:r>
            <a:endParaRPr b="0" lang="en-US" sz="2800" strike="noStrike" u="none">
              <a:solidFill>
                <a:schemeClr val="dk1">
                  <a:lumMod val="75000"/>
                  <a:lumOff val="25000"/>
                </a:schemeClr>
              </a:solidFill>
              <a:effectLst/>
              <a:uFillTx/>
              <a:latin typeface="Arial"/>
            </a:endParaRPr>
          </a:p>
          <a:p>
            <a:pPr marL="91440" indent="-91440" defTabSz="914400">
              <a:lnSpc>
                <a:spcPct val="90000"/>
              </a:lnSpc>
              <a:spcBef>
                <a:spcPts val="1199"/>
              </a:spcBef>
              <a:spcAft>
                <a:spcPts val="201"/>
              </a:spcAft>
              <a:buClr>
                <a:srgbClr val="e48312"/>
              </a:buClr>
              <a:buFont typeface="Calibri"/>
              <a:buChar char=" "/>
            </a:pPr>
            <a:r>
              <a:rPr b="0" lang="en-US" sz="2800" strike="noStrike" u="none">
                <a:solidFill>
                  <a:srgbClr val="3366ff"/>
                </a:solidFill>
                <a:effectLst/>
                <a:uFillTx/>
                <a:latin typeface="Arial"/>
              </a:rPr>
              <a:t>DROP VIEW </a:t>
            </a:r>
            <a:r>
              <a:rPr b="0" lang="en-US" sz="2800" strike="noStrike" u="none">
                <a:solidFill>
                  <a:schemeClr val="dk1">
                    <a:lumMod val="75000"/>
                    <a:lumOff val="25000"/>
                  </a:schemeClr>
                </a:solidFill>
                <a:effectLst/>
                <a:uFillTx/>
                <a:latin typeface="Arial"/>
              </a:rPr>
              <a:t>Employee_Dep1;</a:t>
            </a:r>
            <a:endParaRPr b="0" lang="en-US" sz="28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Calibri"/>
              <a:buChar char="◦"/>
            </a:pPr>
            <a:r>
              <a:rPr b="0" lang="en-US" sz="2800" strike="noStrike" u="none">
                <a:solidFill>
                  <a:schemeClr val="dk1">
                    <a:lumMod val="75000"/>
                    <a:lumOff val="25000"/>
                  </a:schemeClr>
                </a:solidFill>
                <a:effectLst/>
                <a:uFillTx/>
                <a:latin typeface="Arial"/>
              </a:rPr>
              <a:t>Delete the definition of the view</a:t>
            </a:r>
            <a:endParaRPr b="0" lang="en-US" sz="28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Calibri"/>
              <a:buChar char="◦"/>
            </a:pPr>
            <a:r>
              <a:rPr b="0" lang="en-US" sz="2800" strike="noStrike" u="none">
                <a:solidFill>
                  <a:schemeClr val="dk1">
                    <a:lumMod val="75000"/>
                    <a:lumOff val="25000"/>
                  </a:schemeClr>
                </a:solidFill>
                <a:effectLst/>
                <a:uFillTx/>
                <a:latin typeface="Arial"/>
              </a:rPr>
              <a:t>Does not effect on tplEmployee relation</a:t>
            </a:r>
            <a:endParaRPr b="0" lang="en-US" sz="2800" strike="noStrike" u="none">
              <a:solidFill>
                <a:schemeClr val="dk1">
                  <a:lumMod val="75000"/>
                  <a:lumOff val="25000"/>
                </a:schemeClr>
              </a:solidFill>
              <a:effectLst/>
              <a:uFillTx/>
              <a:latin typeface="Arial"/>
            </a:endParaRPr>
          </a:p>
          <a:p>
            <a:pPr marL="91440" indent="-91440" defTabSz="914400">
              <a:lnSpc>
                <a:spcPct val="90000"/>
              </a:lnSpc>
              <a:spcBef>
                <a:spcPts val="1199"/>
              </a:spcBef>
              <a:spcAft>
                <a:spcPts val="201"/>
              </a:spcAft>
              <a:buClr>
                <a:srgbClr val="e48312"/>
              </a:buClr>
              <a:buFont typeface="Calibri"/>
              <a:buChar char=" "/>
            </a:pPr>
            <a:r>
              <a:rPr b="0" lang="en-US" sz="2800" strike="noStrike" u="none">
                <a:solidFill>
                  <a:srgbClr val="3366ff"/>
                </a:solidFill>
                <a:effectLst/>
                <a:uFillTx/>
                <a:latin typeface="Arial"/>
              </a:rPr>
              <a:t>DROP TABLE </a:t>
            </a:r>
            <a:r>
              <a:rPr b="0" lang="en-US" sz="2800" strike="noStrike" u="none">
                <a:solidFill>
                  <a:schemeClr val="dk1">
                    <a:lumMod val="75000"/>
                    <a:lumOff val="25000"/>
                  </a:schemeClr>
                </a:solidFill>
                <a:effectLst/>
                <a:uFillTx/>
                <a:latin typeface="Arial"/>
              </a:rPr>
              <a:t>tplEmployee;</a:t>
            </a:r>
            <a:endParaRPr b="0" lang="en-US" sz="28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Calibri"/>
              <a:buChar char="◦"/>
            </a:pPr>
            <a:r>
              <a:rPr b="0" lang="en-US" sz="2800" strike="noStrike" u="none">
                <a:solidFill>
                  <a:schemeClr val="dk1">
                    <a:lumMod val="75000"/>
                    <a:lumOff val="25000"/>
                  </a:schemeClr>
                </a:solidFill>
                <a:effectLst/>
                <a:uFillTx/>
                <a:latin typeface="Arial"/>
              </a:rPr>
              <a:t>Delete tplEmployee relation</a:t>
            </a:r>
            <a:endParaRPr b="0" lang="en-US" sz="28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Calibri"/>
              <a:buChar char="◦"/>
            </a:pPr>
            <a:r>
              <a:rPr b="0" lang="en-US" sz="2800" strike="noStrike" u="none">
                <a:solidFill>
                  <a:schemeClr val="dk1">
                    <a:lumMod val="75000"/>
                    <a:lumOff val="25000"/>
                  </a:schemeClr>
                </a:solidFill>
                <a:effectLst/>
                <a:uFillTx/>
                <a:latin typeface="Arial"/>
              </a:rPr>
              <a:t>Make the view Employee_Dep1 unusable</a:t>
            </a:r>
            <a:endParaRPr b="0" lang="en-US" sz="2800" strike="noStrike" u="none">
              <a:solidFill>
                <a:schemeClr val="dk1">
                  <a:lumMod val="75000"/>
                  <a:lumOff val="25000"/>
                </a:schemeClr>
              </a:solidFill>
              <a:effectLst/>
              <a:uFillTx/>
              <a:latin typeface="Arial"/>
            </a:endParaRPr>
          </a:p>
        </p:txBody>
      </p:sp>
      <p:sp>
        <p:nvSpPr>
          <p:cNvPr id="267" name="PlaceHolder 2"/>
          <p:cNvSpPr>
            <a:spLocks noGrp="1"/>
          </p:cNvSpPr>
          <p:nvPr>
            <p:ph type="title"/>
          </p:nvPr>
        </p:nvSpPr>
        <p:spPr>
          <a:xfrm>
            <a:off x="586080" y="286560"/>
            <a:ext cx="7936560" cy="648720"/>
          </a:xfrm>
          <a:prstGeom prst="rect">
            <a:avLst/>
          </a:prstGeom>
          <a:solidFill>
            <a:srgbClr val="00b0f0"/>
          </a:solidFill>
          <a:ln w="0">
            <a:noFill/>
          </a:ln>
        </p:spPr>
        <p:txBody>
          <a:bodyPr lIns="91440" rIns="91440" tIns="45720" bIns="45720" anchor="t">
            <a:noAutofit/>
          </a:bodyPr>
          <a:p>
            <a:pPr indent="0" algn="ctr" defTabSz="914400">
              <a:lnSpc>
                <a:spcPct val="85000"/>
              </a:lnSpc>
              <a:buNone/>
            </a:pPr>
            <a:r>
              <a:rPr b="1" lang="en-US" sz="3600" spc="-51" strike="noStrike" u="none">
                <a:solidFill>
                  <a:schemeClr val="lt1"/>
                </a:solidFill>
                <a:effectLst/>
                <a:uFillTx/>
                <a:latin typeface="comic"/>
              </a:rPr>
              <a:t>View Removal</a:t>
            </a:r>
            <a:endParaRPr b="0" lang="en-US" sz="36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74" name="PlaceHolder 1"/>
          <p:cNvSpPr>
            <a:spLocks noGrp="1"/>
          </p:cNvSpPr>
          <p:nvPr>
            <p:ph/>
          </p:nvPr>
        </p:nvSpPr>
        <p:spPr>
          <a:xfrm>
            <a:off x="586080" y="1127520"/>
            <a:ext cx="7971840" cy="5068800"/>
          </a:xfrm>
          <a:prstGeom prst="rect">
            <a:avLst/>
          </a:prstGeom>
          <a:solidFill>
            <a:schemeClr val="accent2">
              <a:lumMod val="20000"/>
              <a:lumOff val="80000"/>
            </a:schemeClr>
          </a:solidFill>
          <a:ln w="0">
            <a:noFill/>
          </a:ln>
        </p:spPr>
        <p:txBody>
          <a:bodyPr lIns="0" rIns="0" tIns="45720" bIns="45720" anchor="t">
            <a:normAutofit/>
          </a:bodyPr>
          <a:p>
            <a:pPr marL="91440" indent="-91440" defTabSz="914400">
              <a:lnSpc>
                <a:spcPct val="100000"/>
              </a:lnSpc>
              <a:spcBef>
                <a:spcPts val="119"/>
              </a:spcBef>
              <a:buClr>
                <a:srgbClr val="e48312"/>
              </a:buClr>
              <a:buFont typeface="Arial"/>
              <a:buChar char="•"/>
            </a:pPr>
            <a:r>
              <a:rPr b="0" lang="en-US" sz="3600" strike="noStrike" u="none">
                <a:solidFill>
                  <a:schemeClr val="dk1">
                    <a:lumMod val="75000"/>
                    <a:lumOff val="25000"/>
                  </a:schemeClr>
                </a:solidFill>
                <a:effectLst/>
                <a:uFillTx/>
                <a:latin typeface="Arial"/>
              </a:rPr>
              <a:t>DB User operates on database by querying or modifying the database</a:t>
            </a:r>
            <a:endParaRPr b="0" lang="en-US" sz="3600" strike="noStrike" u="none">
              <a:solidFill>
                <a:schemeClr val="dk1">
                  <a:lumMod val="75000"/>
                  <a:lumOff val="25000"/>
                </a:schemeClr>
              </a:solidFill>
              <a:effectLst/>
              <a:uFillTx/>
              <a:latin typeface="Arial"/>
            </a:endParaRPr>
          </a:p>
          <a:p>
            <a:pPr marL="91440" indent="-91440" defTabSz="914400">
              <a:lnSpc>
                <a:spcPct val="100000"/>
              </a:lnSpc>
              <a:spcBef>
                <a:spcPts val="119"/>
              </a:spcBef>
              <a:buClr>
                <a:srgbClr val="e48312"/>
              </a:buClr>
              <a:buFont typeface="Arial"/>
              <a:buChar char="•"/>
            </a:pPr>
            <a:r>
              <a:rPr b="0" lang="en-US" sz="3600" strike="noStrike" u="none">
                <a:solidFill>
                  <a:schemeClr val="dk1">
                    <a:lumMod val="75000"/>
                    <a:lumOff val="25000"/>
                  </a:schemeClr>
                </a:solidFill>
                <a:effectLst/>
                <a:uFillTx/>
                <a:latin typeface="Arial"/>
              </a:rPr>
              <a:t>Operations on database are executed one at a time</a:t>
            </a:r>
            <a:endParaRPr b="0" lang="en-US" sz="3600" strike="noStrike" u="none">
              <a:solidFill>
                <a:schemeClr val="dk1">
                  <a:lumMod val="75000"/>
                  <a:lumOff val="25000"/>
                </a:schemeClr>
              </a:solidFill>
              <a:effectLst/>
              <a:uFillTx/>
              <a:latin typeface="Arial"/>
            </a:endParaRPr>
          </a:p>
          <a:p>
            <a:pPr marL="91440" indent="-91440" defTabSz="914400">
              <a:lnSpc>
                <a:spcPct val="100000"/>
              </a:lnSpc>
              <a:spcBef>
                <a:spcPts val="119"/>
              </a:spcBef>
              <a:buClr>
                <a:srgbClr val="e48312"/>
              </a:buClr>
              <a:buFont typeface="Arial"/>
              <a:buChar char="•"/>
            </a:pPr>
            <a:r>
              <a:rPr b="0" lang="en-US" sz="3600" strike="noStrike" u="none">
                <a:solidFill>
                  <a:schemeClr val="dk1">
                    <a:lumMod val="75000"/>
                    <a:lumOff val="25000"/>
                  </a:schemeClr>
                </a:solidFill>
                <a:effectLst/>
                <a:uFillTx/>
                <a:latin typeface="Arial"/>
              </a:rPr>
              <a:t>Output of one operation is input of the next operation</a:t>
            </a:r>
            <a:endParaRPr b="0" lang="en-US" sz="3600" strike="noStrike" u="none">
              <a:solidFill>
                <a:schemeClr val="dk1">
                  <a:lumMod val="75000"/>
                  <a:lumOff val="25000"/>
                </a:schemeClr>
              </a:solidFill>
              <a:effectLst/>
              <a:uFillTx/>
              <a:latin typeface="Arial"/>
            </a:endParaRPr>
          </a:p>
          <a:p>
            <a:pPr marL="91440" indent="-91440" defTabSz="914400">
              <a:lnSpc>
                <a:spcPct val="100000"/>
              </a:lnSpc>
              <a:spcBef>
                <a:spcPts val="119"/>
              </a:spcBef>
              <a:buClr>
                <a:srgbClr val="e48312"/>
              </a:buClr>
              <a:buFont typeface="Arial"/>
              <a:buChar char="•"/>
            </a:pPr>
            <a:r>
              <a:rPr b="0" lang="en-US" sz="3600" strike="noStrike" u="none">
                <a:solidFill>
                  <a:schemeClr val="dk1">
                    <a:lumMod val="75000"/>
                    <a:lumOff val="25000"/>
                  </a:schemeClr>
                </a:solidFill>
                <a:effectLst/>
                <a:uFillTx/>
                <a:latin typeface="Arial"/>
              </a:rPr>
              <a:t>So, how the DBMS treats simultaneous operations?</a:t>
            </a:r>
            <a:endParaRPr b="0" lang="en-US" sz="3600" strike="noStrike" u="none">
              <a:solidFill>
                <a:schemeClr val="dk1">
                  <a:lumMod val="75000"/>
                  <a:lumOff val="25000"/>
                </a:schemeClr>
              </a:solidFill>
              <a:effectLst/>
              <a:uFillTx/>
              <a:latin typeface="Arial"/>
            </a:endParaRPr>
          </a:p>
        </p:txBody>
      </p:sp>
      <p:sp>
        <p:nvSpPr>
          <p:cNvPr id="175" name="PlaceHolder 2"/>
          <p:cNvSpPr>
            <a:spLocks noGrp="1"/>
          </p:cNvSpPr>
          <p:nvPr>
            <p:ph type="title"/>
          </p:nvPr>
        </p:nvSpPr>
        <p:spPr>
          <a:xfrm>
            <a:off x="586080" y="286560"/>
            <a:ext cx="7936200" cy="840600"/>
          </a:xfrm>
          <a:prstGeom prst="rect">
            <a:avLst/>
          </a:prstGeom>
          <a:noFill/>
          <a:ln w="0">
            <a:noFill/>
          </a:ln>
        </p:spPr>
        <p:txBody>
          <a:bodyPr lIns="91440" rIns="91440" tIns="45720" bIns="45720" anchor="t">
            <a:noAutofit/>
          </a:bodyPr>
          <a:p>
            <a:pPr indent="0" algn="ctr" defTabSz="914400">
              <a:lnSpc>
                <a:spcPct val="85000"/>
              </a:lnSpc>
              <a:buNone/>
            </a:pPr>
            <a:r>
              <a:rPr b="1" lang="en-US" sz="4800" spc="-51" strike="noStrike" u="none">
                <a:solidFill>
                  <a:srgbClr val="002060"/>
                </a:solidFill>
                <a:effectLst/>
                <a:uFillTx/>
                <a:latin typeface="Arial"/>
              </a:rPr>
              <a:t>Introduction</a:t>
            </a:r>
            <a:endParaRPr b="0" lang="en-US" sz="48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68" name="PlaceHolder 1"/>
          <p:cNvSpPr>
            <a:spLocks noGrp="1"/>
          </p:cNvSpPr>
          <p:nvPr>
            <p:ph/>
          </p:nvPr>
        </p:nvSpPr>
        <p:spPr>
          <a:xfrm>
            <a:off x="586080" y="1127880"/>
            <a:ext cx="7936560" cy="5250960"/>
          </a:xfrm>
          <a:prstGeom prst="rect">
            <a:avLst/>
          </a:prstGeom>
          <a:noFill/>
          <a:ln w="0">
            <a:noFill/>
          </a:ln>
        </p:spPr>
        <p:txBody>
          <a:bodyPr lIns="0" rIns="0" tIns="45720" bIns="45720" anchor="t">
            <a:normAutofit lnSpcReduction="9999"/>
          </a:bodyPr>
          <a:p>
            <a:pPr marL="91440" indent="-91440" defTabSz="914400">
              <a:lnSpc>
                <a:spcPct val="90000"/>
              </a:lnSpc>
              <a:spcBef>
                <a:spcPts val="1199"/>
              </a:spcBef>
              <a:spcAft>
                <a:spcPts val="201"/>
              </a:spcAft>
              <a:buClr>
                <a:srgbClr val="e48312"/>
              </a:buClr>
              <a:buFont typeface="Calibri"/>
              <a:buChar char=" "/>
            </a:pPr>
            <a:r>
              <a:rPr b="0" lang="en-US" sz="2800" strike="noStrike" u="none">
                <a:solidFill>
                  <a:schemeClr val="dk1">
                    <a:lumMod val="75000"/>
                    <a:lumOff val="25000"/>
                  </a:schemeClr>
                </a:solidFill>
                <a:effectLst/>
                <a:uFillTx/>
                <a:latin typeface="Arial"/>
              </a:rPr>
              <a:t>We can modify views that are defined by selecting some attributes from one relation R, and</a:t>
            </a:r>
            <a:endParaRPr b="0" lang="en-US" sz="28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Calibri"/>
              <a:buChar char="◦"/>
            </a:pPr>
            <a:r>
              <a:rPr b="0" lang="en-US" sz="2800" strike="noStrike" u="none">
                <a:solidFill>
                  <a:schemeClr val="dk1">
                    <a:lumMod val="75000"/>
                    <a:lumOff val="25000"/>
                  </a:schemeClr>
                </a:solidFill>
                <a:effectLst/>
                <a:uFillTx/>
                <a:latin typeface="Arial"/>
              </a:rPr>
              <a:t>Sub query started by </a:t>
            </a:r>
            <a:r>
              <a:rPr b="0" lang="en-US" sz="2800" strike="noStrike" u="none">
                <a:solidFill>
                  <a:srgbClr val="3366ff"/>
                </a:solidFill>
                <a:effectLst/>
                <a:uFillTx/>
                <a:latin typeface="Arial"/>
              </a:rPr>
              <a:t>SELECT</a:t>
            </a:r>
            <a:r>
              <a:rPr b="0" lang="en-US" sz="2800" strike="noStrike" u="none">
                <a:solidFill>
                  <a:schemeClr val="dk1">
                    <a:lumMod val="75000"/>
                    <a:lumOff val="25000"/>
                  </a:schemeClr>
                </a:solidFill>
                <a:effectLst/>
                <a:uFillTx/>
                <a:latin typeface="Arial"/>
              </a:rPr>
              <a:t>, not </a:t>
            </a:r>
            <a:r>
              <a:rPr b="0" lang="en-US" sz="2800" strike="noStrike" u="none">
                <a:solidFill>
                  <a:srgbClr val="3366ff"/>
                </a:solidFill>
                <a:effectLst/>
                <a:uFillTx/>
                <a:latin typeface="Arial"/>
              </a:rPr>
              <a:t>SELECT DISTINCT</a:t>
            </a:r>
            <a:endParaRPr b="0" lang="en-US" sz="28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Calibri"/>
              <a:buChar char="◦"/>
            </a:pPr>
            <a:r>
              <a:rPr b="0" lang="en-US" sz="2800" strike="noStrike" u="none">
                <a:solidFill>
                  <a:schemeClr val="dk1">
                    <a:lumMod val="75000"/>
                    <a:lumOff val="25000"/>
                  </a:schemeClr>
                </a:solidFill>
                <a:effectLst/>
                <a:uFillTx/>
                <a:latin typeface="Arial"/>
              </a:rPr>
              <a:t>The </a:t>
            </a:r>
            <a:r>
              <a:rPr b="0" lang="en-US" sz="2800" strike="noStrike" u="none">
                <a:solidFill>
                  <a:srgbClr val="3366ff"/>
                </a:solidFill>
                <a:effectLst/>
                <a:uFillTx/>
                <a:latin typeface="Arial"/>
              </a:rPr>
              <a:t>WHERE</a:t>
            </a:r>
            <a:r>
              <a:rPr b="0" lang="en-US" sz="2800" strike="noStrike" u="none">
                <a:solidFill>
                  <a:schemeClr val="dk1">
                    <a:lumMod val="75000"/>
                    <a:lumOff val="25000"/>
                  </a:schemeClr>
                </a:solidFill>
                <a:effectLst/>
                <a:uFillTx/>
                <a:latin typeface="Arial"/>
              </a:rPr>
              <a:t> clause must not involve R in a sub query</a:t>
            </a:r>
            <a:endParaRPr b="0" lang="en-US" sz="28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Calibri"/>
              <a:buChar char="◦"/>
            </a:pPr>
            <a:r>
              <a:rPr b="0" lang="en-US" sz="2800" strike="noStrike" u="none">
                <a:solidFill>
                  <a:schemeClr val="dk1">
                    <a:lumMod val="75000"/>
                    <a:lumOff val="25000"/>
                  </a:schemeClr>
                </a:solidFill>
                <a:effectLst/>
                <a:uFillTx/>
                <a:latin typeface="Arial"/>
              </a:rPr>
              <a:t>The </a:t>
            </a:r>
            <a:r>
              <a:rPr b="0" lang="en-US" sz="2800" strike="noStrike" u="none">
                <a:solidFill>
                  <a:srgbClr val="3366ff"/>
                </a:solidFill>
                <a:effectLst/>
                <a:uFillTx/>
                <a:latin typeface="Arial"/>
              </a:rPr>
              <a:t>FROM</a:t>
            </a:r>
            <a:r>
              <a:rPr b="0" lang="en-US" sz="2800" strike="noStrike" u="none">
                <a:solidFill>
                  <a:schemeClr val="dk1">
                    <a:lumMod val="75000"/>
                    <a:lumOff val="25000"/>
                  </a:schemeClr>
                </a:solidFill>
                <a:effectLst/>
                <a:uFillTx/>
                <a:latin typeface="Arial"/>
              </a:rPr>
              <a:t> clause can only consist of one occurrence of R and no other relation</a:t>
            </a:r>
            <a:endParaRPr b="0" lang="en-US" sz="28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Calibri"/>
              <a:buChar char="◦"/>
            </a:pPr>
            <a:r>
              <a:rPr b="0" lang="en-US" sz="2800" strike="noStrike" u="none">
                <a:solidFill>
                  <a:schemeClr val="dk1">
                    <a:lumMod val="75000"/>
                    <a:lumOff val="25000"/>
                  </a:schemeClr>
                </a:solidFill>
                <a:effectLst/>
                <a:uFillTx/>
                <a:latin typeface="Arial"/>
              </a:rPr>
              <a:t>The list in the </a:t>
            </a:r>
            <a:r>
              <a:rPr b="0" lang="en-US" sz="2800" strike="noStrike" u="none">
                <a:solidFill>
                  <a:srgbClr val="3366ff"/>
                </a:solidFill>
                <a:effectLst/>
                <a:uFillTx/>
                <a:latin typeface="Arial"/>
              </a:rPr>
              <a:t>SELECT</a:t>
            </a:r>
            <a:r>
              <a:rPr b="0" lang="en-US" sz="2800" strike="noStrike" u="none">
                <a:solidFill>
                  <a:schemeClr val="dk1">
                    <a:lumMod val="75000"/>
                    <a:lumOff val="25000"/>
                  </a:schemeClr>
                </a:solidFill>
                <a:effectLst/>
                <a:uFillTx/>
                <a:latin typeface="Arial"/>
              </a:rPr>
              <a:t> clause must include enough attributes that for every tuple inserted into the view, we can fill the other attributes out with NULL values or the proper default</a:t>
            </a:r>
            <a:endParaRPr b="0" lang="en-US" sz="2800" strike="noStrike" u="none">
              <a:solidFill>
                <a:schemeClr val="dk1">
                  <a:lumMod val="75000"/>
                  <a:lumOff val="25000"/>
                </a:schemeClr>
              </a:solidFill>
              <a:effectLst/>
              <a:uFillTx/>
              <a:latin typeface="Arial"/>
            </a:endParaRPr>
          </a:p>
        </p:txBody>
      </p:sp>
      <p:sp>
        <p:nvSpPr>
          <p:cNvPr id="269" name="PlaceHolder 2"/>
          <p:cNvSpPr>
            <a:spLocks noGrp="1"/>
          </p:cNvSpPr>
          <p:nvPr>
            <p:ph type="title"/>
          </p:nvPr>
        </p:nvSpPr>
        <p:spPr>
          <a:xfrm>
            <a:off x="586080" y="286560"/>
            <a:ext cx="7936560" cy="667080"/>
          </a:xfrm>
          <a:prstGeom prst="rect">
            <a:avLst/>
          </a:prstGeom>
          <a:solidFill>
            <a:srgbClr val="00b0f0"/>
          </a:solidFill>
          <a:ln w="0">
            <a:noFill/>
          </a:ln>
        </p:spPr>
        <p:txBody>
          <a:bodyPr lIns="91440" rIns="91440" tIns="45720" bIns="45720" anchor="t">
            <a:noAutofit/>
          </a:bodyPr>
          <a:p>
            <a:pPr indent="0" algn="ctr" defTabSz="914400">
              <a:lnSpc>
                <a:spcPct val="85000"/>
              </a:lnSpc>
              <a:buNone/>
            </a:pPr>
            <a:r>
              <a:rPr b="1" lang="en-US" sz="3600" spc="-51" strike="noStrike" u="none">
                <a:solidFill>
                  <a:schemeClr val="lt1"/>
                </a:solidFill>
                <a:effectLst/>
                <a:uFillTx/>
                <a:latin typeface="comic"/>
              </a:rPr>
              <a:t>Updatable </a:t>
            </a:r>
            <a:r>
              <a:rPr b="1" lang="en-US" sz="3600" spc="-51" strike="noStrike" u="none">
                <a:solidFill>
                  <a:srgbClr val="ffff00"/>
                </a:solidFill>
                <a:effectLst/>
                <a:uFillTx/>
                <a:latin typeface="comic"/>
              </a:rPr>
              <a:t>Views</a:t>
            </a:r>
            <a:endParaRPr b="0" lang="en-US" sz="36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70" name="PlaceHolder 1"/>
          <p:cNvSpPr>
            <a:spLocks noGrp="1"/>
          </p:cNvSpPr>
          <p:nvPr>
            <p:ph/>
          </p:nvPr>
        </p:nvSpPr>
        <p:spPr>
          <a:xfrm>
            <a:off x="586080" y="1127520"/>
            <a:ext cx="7936200" cy="5068800"/>
          </a:xfrm>
          <a:prstGeom prst="rect">
            <a:avLst/>
          </a:prstGeom>
          <a:noFill/>
          <a:ln w="0">
            <a:noFill/>
          </a:ln>
        </p:spPr>
        <p:txBody>
          <a:bodyPr lIns="0" rIns="0" tIns="45720" bIns="45720" anchor="t">
            <a:noAutofit/>
          </a:bodyPr>
          <a:p>
            <a:pPr marL="91440" indent="-91440" defTabSz="914400">
              <a:lnSpc>
                <a:spcPct val="90000"/>
              </a:lnSpc>
              <a:spcBef>
                <a:spcPts val="1199"/>
              </a:spcBef>
              <a:spcAft>
                <a:spcPts val="201"/>
              </a:spcAft>
              <a:buClr>
                <a:srgbClr val="e48312"/>
              </a:buClr>
              <a:buFont typeface="Calibri"/>
              <a:buChar char=" "/>
            </a:pPr>
            <a:r>
              <a:rPr b="1" lang="en-US" sz="2800" strike="noStrike" u="none">
                <a:solidFill>
                  <a:schemeClr val="dk1">
                    <a:lumMod val="75000"/>
                    <a:lumOff val="25000"/>
                  </a:schemeClr>
                </a:solidFill>
                <a:effectLst/>
                <a:uFillTx/>
                <a:latin typeface="Arial"/>
              </a:rPr>
              <a:t>Example 4:</a:t>
            </a:r>
            <a:endParaRPr b="0" lang="en-US" sz="28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Calibri"/>
              <a:buChar char="◦"/>
            </a:pPr>
            <a:r>
              <a:rPr b="0" lang="en-US" sz="2800" strike="noStrike" u="none">
                <a:solidFill>
                  <a:schemeClr val="dk1">
                    <a:lumMod val="75000"/>
                    <a:lumOff val="25000"/>
                  </a:schemeClr>
                </a:solidFill>
                <a:effectLst/>
                <a:uFillTx/>
                <a:latin typeface="Arial"/>
              </a:rPr>
              <a:t>Create view from table Employee</a:t>
            </a:r>
            <a:endParaRPr b="0" lang="en-US" sz="28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Calibri"/>
              <a:buChar char="◦"/>
            </a:pPr>
            <a:r>
              <a:rPr b="0" lang="en-US" sz="2800" strike="noStrike" u="none">
                <a:solidFill>
                  <a:schemeClr val="dk1">
                    <a:lumMod val="75000"/>
                    <a:lumOff val="25000"/>
                  </a:schemeClr>
                </a:solidFill>
                <a:effectLst/>
                <a:uFillTx/>
                <a:latin typeface="Arial"/>
              </a:rPr>
              <a:t>Do changes on Employee and review created view</a:t>
            </a:r>
            <a:endParaRPr b="0" lang="en-US" sz="28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Calibri"/>
              <a:buChar char="◦"/>
            </a:pPr>
            <a:r>
              <a:rPr b="0" lang="en-US" sz="2800" strike="noStrike" u="none">
                <a:solidFill>
                  <a:schemeClr val="dk1">
                    <a:lumMod val="75000"/>
                    <a:lumOff val="25000"/>
                  </a:schemeClr>
                </a:solidFill>
                <a:effectLst/>
                <a:uFillTx/>
                <a:latin typeface="Arial"/>
              </a:rPr>
              <a:t>Do changes on created view and review Employee</a:t>
            </a:r>
            <a:endParaRPr b="0" lang="en-US" sz="2800" strike="noStrike" u="none">
              <a:solidFill>
                <a:schemeClr val="dk1">
                  <a:lumMod val="75000"/>
                  <a:lumOff val="25000"/>
                </a:schemeClr>
              </a:solidFill>
              <a:effectLst/>
              <a:uFillTx/>
              <a:latin typeface="Arial"/>
            </a:endParaRPr>
          </a:p>
        </p:txBody>
      </p:sp>
      <p:sp>
        <p:nvSpPr>
          <p:cNvPr id="271" name="PlaceHolder 2"/>
          <p:cNvSpPr>
            <a:spLocks noGrp="1"/>
          </p:cNvSpPr>
          <p:nvPr>
            <p:ph type="title"/>
          </p:nvPr>
        </p:nvSpPr>
        <p:spPr>
          <a:xfrm>
            <a:off x="586080" y="286560"/>
            <a:ext cx="7936200" cy="840600"/>
          </a:xfrm>
          <a:prstGeom prst="rect">
            <a:avLst/>
          </a:prstGeom>
          <a:noFill/>
          <a:ln w="0">
            <a:noFill/>
          </a:ln>
        </p:spPr>
        <p:txBody>
          <a:bodyPr lIns="91440" rIns="91440" tIns="45720" bIns="45720" anchor="t">
            <a:noAutofit/>
          </a:bodyPr>
          <a:p>
            <a:pPr indent="0" algn="ctr" defTabSz="914400">
              <a:lnSpc>
                <a:spcPct val="85000"/>
              </a:lnSpc>
              <a:buNone/>
            </a:pPr>
            <a:r>
              <a:rPr b="1" lang="en-US" sz="3600" spc="-51" strike="noStrike" u="none">
                <a:solidFill>
                  <a:srgbClr val="002060"/>
                </a:solidFill>
                <a:effectLst/>
                <a:uFillTx/>
                <a:latin typeface="Arial"/>
              </a:rPr>
              <a:t>Updatable Views</a:t>
            </a:r>
            <a:endParaRPr b="0" lang="en-US" sz="36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586080" y="286560"/>
            <a:ext cx="7936200" cy="840600"/>
          </a:xfrm>
          <a:prstGeom prst="rect">
            <a:avLst/>
          </a:prstGeom>
          <a:solidFill>
            <a:srgbClr val="00b0f0"/>
          </a:solidFill>
          <a:ln w="0">
            <a:noFill/>
          </a:ln>
        </p:spPr>
        <p:txBody>
          <a:bodyPr lIns="91440" rIns="91440" tIns="45720" bIns="45720" anchor="t">
            <a:normAutofit/>
          </a:bodyPr>
          <a:p>
            <a:pPr indent="0" algn="ctr" defTabSz="914400">
              <a:lnSpc>
                <a:spcPct val="85000"/>
              </a:lnSpc>
              <a:buNone/>
            </a:pPr>
            <a:r>
              <a:rPr b="1" lang="en-US" sz="3600" spc="-51" strike="noStrike" u="none">
                <a:solidFill>
                  <a:srgbClr val="002060"/>
                </a:solidFill>
                <a:effectLst/>
                <a:uFillTx/>
                <a:latin typeface="comic"/>
              </a:rPr>
              <a:t>Update on table effects on view</a:t>
            </a:r>
            <a:endParaRPr b="0" lang="en-US" sz="3600" strike="noStrike" u="none">
              <a:solidFill>
                <a:schemeClr val="dk1"/>
              </a:solidFill>
              <a:effectLst/>
              <a:uFillTx/>
              <a:latin typeface="Calibri"/>
            </a:endParaRPr>
          </a:p>
        </p:txBody>
      </p:sp>
      <p:pic>
        <p:nvPicPr>
          <p:cNvPr id="273" name="Picture 2" descr=""/>
          <p:cNvPicPr/>
          <p:nvPr/>
        </p:nvPicPr>
        <p:blipFill>
          <a:blip r:embed="rId1"/>
          <a:stretch/>
        </p:blipFill>
        <p:spPr>
          <a:xfrm>
            <a:off x="760680" y="1461600"/>
            <a:ext cx="6095520" cy="1967040"/>
          </a:xfrm>
          <a:prstGeom prst="rect">
            <a:avLst/>
          </a:prstGeom>
          <a:noFill/>
          <a:ln w="9525">
            <a:noFill/>
          </a:ln>
        </p:spPr>
      </p:pic>
      <p:pic>
        <p:nvPicPr>
          <p:cNvPr id="274" name="Picture 3" descr=""/>
          <p:cNvPicPr/>
          <p:nvPr/>
        </p:nvPicPr>
        <p:blipFill>
          <a:blip r:embed="rId2"/>
          <a:stretch/>
        </p:blipFill>
        <p:spPr>
          <a:xfrm>
            <a:off x="731520" y="4191120"/>
            <a:ext cx="8335800" cy="1828440"/>
          </a:xfrm>
          <a:prstGeom prst="rect">
            <a:avLst/>
          </a:prstGeom>
          <a:noFill/>
          <a:ln w="9525">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586080" y="286560"/>
            <a:ext cx="7936200" cy="840600"/>
          </a:xfrm>
          <a:prstGeom prst="rect">
            <a:avLst/>
          </a:prstGeom>
          <a:noFill/>
          <a:ln w="0">
            <a:noFill/>
          </a:ln>
        </p:spPr>
        <p:txBody>
          <a:bodyPr lIns="91440" rIns="91440" tIns="45720" bIns="45720" anchor="t">
            <a:normAutofit fontScale="92500" lnSpcReduction="19999"/>
          </a:bodyPr>
          <a:p>
            <a:pPr indent="0" algn="ctr" defTabSz="914400">
              <a:lnSpc>
                <a:spcPct val="85000"/>
              </a:lnSpc>
              <a:buNone/>
            </a:pPr>
            <a:r>
              <a:rPr b="1" lang="en-US" sz="3600" spc="-51" strike="noStrike" u="none">
                <a:solidFill>
                  <a:srgbClr val="002060"/>
                </a:solidFill>
                <a:effectLst/>
                <a:uFillTx/>
                <a:latin typeface="Arial"/>
              </a:rPr>
              <a:t>Update on view effects on table with unexpected result</a:t>
            </a:r>
            <a:endParaRPr b="0" lang="en-US" sz="3600" strike="noStrike" u="none">
              <a:solidFill>
                <a:schemeClr val="dk1"/>
              </a:solidFill>
              <a:effectLst/>
              <a:uFillTx/>
              <a:latin typeface="Calibri"/>
            </a:endParaRPr>
          </a:p>
        </p:txBody>
      </p:sp>
      <p:pic>
        <p:nvPicPr>
          <p:cNvPr id="276" name="Picture 2" descr=""/>
          <p:cNvPicPr/>
          <p:nvPr/>
        </p:nvPicPr>
        <p:blipFill>
          <a:blip r:embed="rId1"/>
          <a:stretch/>
        </p:blipFill>
        <p:spPr>
          <a:xfrm>
            <a:off x="762120" y="1600200"/>
            <a:ext cx="6095520" cy="1967040"/>
          </a:xfrm>
          <a:prstGeom prst="rect">
            <a:avLst/>
          </a:prstGeom>
          <a:noFill/>
          <a:ln w="9525">
            <a:noFill/>
          </a:ln>
        </p:spPr>
      </p:pic>
      <p:pic>
        <p:nvPicPr>
          <p:cNvPr id="277" name="Picture 2" descr=""/>
          <p:cNvPicPr/>
          <p:nvPr/>
        </p:nvPicPr>
        <p:blipFill>
          <a:blip r:embed="rId2"/>
          <a:stretch/>
        </p:blipFill>
        <p:spPr>
          <a:xfrm>
            <a:off x="741240" y="3886200"/>
            <a:ext cx="8250120" cy="1587960"/>
          </a:xfrm>
          <a:prstGeom prst="rect">
            <a:avLst/>
          </a:prstGeom>
          <a:noFill/>
          <a:ln w="9525">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586080" y="286560"/>
            <a:ext cx="7936200" cy="840600"/>
          </a:xfrm>
          <a:prstGeom prst="rect">
            <a:avLst/>
          </a:prstGeom>
          <a:noFill/>
          <a:ln w="0">
            <a:noFill/>
          </a:ln>
        </p:spPr>
        <p:txBody>
          <a:bodyPr lIns="91440" rIns="91440" tIns="45720" bIns="45720" anchor="t">
            <a:normAutofit/>
          </a:bodyPr>
          <a:p>
            <a:pPr indent="0" algn="ctr" defTabSz="914400">
              <a:lnSpc>
                <a:spcPct val="85000"/>
              </a:lnSpc>
              <a:buNone/>
            </a:pPr>
            <a:r>
              <a:rPr b="1" lang="en-US" sz="3600" spc="-51" strike="noStrike" u="none">
                <a:solidFill>
                  <a:srgbClr val="002060"/>
                </a:solidFill>
                <a:effectLst/>
                <a:uFillTx/>
                <a:latin typeface="Arial"/>
              </a:rPr>
              <a:t>Update on view raises error on table</a:t>
            </a:r>
            <a:endParaRPr b="0" lang="en-US" sz="3600" strike="noStrike" u="none">
              <a:solidFill>
                <a:schemeClr val="dk1"/>
              </a:solidFill>
              <a:effectLst/>
              <a:uFillTx/>
              <a:latin typeface="Calibri"/>
            </a:endParaRPr>
          </a:p>
        </p:txBody>
      </p:sp>
      <p:pic>
        <p:nvPicPr>
          <p:cNvPr id="279" name="Picture 2" descr=""/>
          <p:cNvPicPr/>
          <p:nvPr/>
        </p:nvPicPr>
        <p:blipFill>
          <a:blip r:embed="rId1"/>
          <a:stretch/>
        </p:blipFill>
        <p:spPr>
          <a:xfrm>
            <a:off x="586080" y="1359360"/>
            <a:ext cx="8395560" cy="3119400"/>
          </a:xfrm>
          <a:prstGeom prst="rect">
            <a:avLst/>
          </a:prstGeom>
          <a:noFill/>
          <a:ln w="9525">
            <a:noFill/>
          </a:ln>
        </p:spPr>
      </p:pic>
      <p:pic>
        <p:nvPicPr>
          <p:cNvPr id="280" name="Picture 3" descr=""/>
          <p:cNvPicPr/>
          <p:nvPr/>
        </p:nvPicPr>
        <p:blipFill>
          <a:blip r:embed="rId2"/>
          <a:stretch/>
        </p:blipFill>
        <p:spPr>
          <a:xfrm>
            <a:off x="586080" y="5002560"/>
            <a:ext cx="8076960" cy="815760"/>
          </a:xfrm>
          <a:prstGeom prst="rect">
            <a:avLst/>
          </a:prstGeom>
          <a:noFill/>
          <a:ln w="9525">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586080" y="286560"/>
            <a:ext cx="7936200" cy="840600"/>
          </a:xfrm>
          <a:prstGeom prst="rect">
            <a:avLst/>
          </a:prstGeom>
          <a:noFill/>
          <a:ln w="0">
            <a:noFill/>
          </a:ln>
        </p:spPr>
        <p:txBody>
          <a:bodyPr lIns="91440" rIns="91440" tIns="45720" bIns="45720" anchor="t">
            <a:noAutofit/>
          </a:bodyPr>
          <a:p>
            <a:pPr indent="0" algn="ctr" defTabSz="914400">
              <a:lnSpc>
                <a:spcPct val="85000"/>
              </a:lnSpc>
              <a:buNone/>
            </a:pPr>
            <a:r>
              <a:rPr b="1" lang="en-US" sz="3600" spc="-51" strike="noStrike" u="none">
                <a:solidFill>
                  <a:srgbClr val="002060"/>
                </a:solidFill>
                <a:effectLst/>
                <a:uFillTx/>
                <a:latin typeface="Arial"/>
              </a:rPr>
              <a:t>Query optimization</a:t>
            </a:r>
            <a:endParaRPr b="0" lang="en-US" sz="3600" strike="noStrike" u="none">
              <a:solidFill>
                <a:schemeClr val="dk1"/>
              </a:solidFill>
              <a:effectLst/>
              <a:uFillTx/>
              <a:latin typeface="Calibri"/>
            </a:endParaRPr>
          </a:p>
        </p:txBody>
      </p:sp>
      <p:sp>
        <p:nvSpPr>
          <p:cNvPr id="282" name="PlaceHolder 2"/>
          <p:cNvSpPr>
            <a:spLocks noGrp="1"/>
          </p:cNvSpPr>
          <p:nvPr>
            <p:ph/>
          </p:nvPr>
        </p:nvSpPr>
        <p:spPr>
          <a:xfrm>
            <a:off x="2987640" y="1127520"/>
            <a:ext cx="6022800" cy="5255280"/>
          </a:xfrm>
          <a:prstGeom prst="rect">
            <a:avLst/>
          </a:prstGeom>
          <a:noFill/>
          <a:ln w="0">
            <a:noFill/>
          </a:ln>
        </p:spPr>
        <p:txBody>
          <a:bodyPr lIns="0" rIns="0" tIns="45720" bIns="45720" anchor="t">
            <a:normAutofit fontScale="92500" lnSpcReduction="9999"/>
          </a:bodyPr>
          <a:p>
            <a:pPr marL="91440" indent="-91440" defTabSz="914400">
              <a:lnSpc>
                <a:spcPct val="90000"/>
              </a:lnSpc>
              <a:spcBef>
                <a:spcPts val="1199"/>
              </a:spcBef>
              <a:spcAft>
                <a:spcPts val="201"/>
              </a:spcAft>
              <a:buClr>
                <a:srgbClr val="e48312"/>
              </a:buClr>
              <a:buFont typeface="Wingdings" charset="2"/>
              <a:buChar char=""/>
            </a:pPr>
            <a:r>
              <a:rPr b="0" lang="en-US" sz="2400" strike="noStrike" u="none">
                <a:solidFill>
                  <a:schemeClr val="dk1">
                    <a:lumMod val="75000"/>
                    <a:lumOff val="25000"/>
                  </a:schemeClr>
                </a:solidFill>
                <a:effectLst/>
                <a:uFillTx/>
                <a:latin typeface="Arial"/>
              </a:rPr>
              <a:t> In practice:</a:t>
            </a:r>
            <a:endParaRPr b="0" lang="en-US" sz="2400" strike="noStrike" u="none">
              <a:solidFill>
                <a:schemeClr val="dk1">
                  <a:lumMod val="75000"/>
                  <a:lumOff val="25000"/>
                </a:schemeClr>
              </a:solidFill>
              <a:effectLst/>
              <a:uFillTx/>
              <a:latin typeface="Arial"/>
            </a:endParaRPr>
          </a:p>
          <a:p>
            <a:pPr marL="514440" indent="-514440" defTabSz="914400">
              <a:lnSpc>
                <a:spcPct val="90000"/>
              </a:lnSpc>
              <a:spcBef>
                <a:spcPts val="1199"/>
              </a:spcBef>
              <a:spcAft>
                <a:spcPts val="201"/>
              </a:spcAft>
              <a:buClr>
                <a:srgbClr val="e48312"/>
              </a:buClr>
              <a:buFont typeface="Calibri Light"/>
              <a:buAutoNum type="arabicPeriod"/>
            </a:pPr>
            <a:r>
              <a:rPr b="0" lang="en-US" sz="2400" strike="noStrike" u="none">
                <a:solidFill>
                  <a:schemeClr val="dk1">
                    <a:lumMod val="75000"/>
                    <a:lumOff val="25000"/>
                  </a:schemeClr>
                </a:solidFill>
                <a:effectLst/>
                <a:uFillTx/>
                <a:latin typeface="Arial"/>
              </a:rPr>
              <a:t>Define the requirements: </a:t>
            </a:r>
            <a:r>
              <a:rPr b="0" lang="en-US" sz="1600" strike="noStrike" u="none">
                <a:solidFill>
                  <a:srgbClr val="000000"/>
                </a:solidFill>
                <a:effectLst/>
                <a:uFillTx/>
                <a:latin typeface="Open Sans"/>
              </a:rPr>
              <a:t>Who? What? Where? When? Why?</a:t>
            </a:r>
            <a:endParaRPr b="0" lang="en-US" sz="1600" strike="noStrike" u="none">
              <a:solidFill>
                <a:schemeClr val="dk1">
                  <a:lumMod val="75000"/>
                  <a:lumOff val="25000"/>
                </a:schemeClr>
              </a:solidFill>
              <a:effectLst/>
              <a:uFillTx/>
              <a:latin typeface="Arial"/>
            </a:endParaRPr>
          </a:p>
          <a:p>
            <a:pPr marL="514440" indent="-514440" defTabSz="914400">
              <a:lnSpc>
                <a:spcPct val="90000"/>
              </a:lnSpc>
              <a:spcBef>
                <a:spcPts val="1199"/>
              </a:spcBef>
              <a:spcAft>
                <a:spcPts val="201"/>
              </a:spcAft>
              <a:buClr>
                <a:srgbClr val="e48312"/>
              </a:buClr>
              <a:buFont typeface="Calibri Light"/>
              <a:buAutoNum type="arabicPeriod"/>
            </a:pPr>
            <a:r>
              <a:rPr b="0" lang="en-US" sz="2400" strike="noStrike" u="none">
                <a:solidFill>
                  <a:schemeClr val="dk1">
                    <a:lumMod val="75000"/>
                    <a:lumOff val="25000"/>
                  </a:schemeClr>
                </a:solidFill>
                <a:effectLst/>
                <a:uFillTx/>
                <a:latin typeface="Arial"/>
              </a:rPr>
              <a:t>SELECT fields instead of using SELECT *</a:t>
            </a:r>
            <a:endParaRPr b="0" lang="en-US" sz="2400" strike="noStrike" u="none">
              <a:solidFill>
                <a:schemeClr val="dk1">
                  <a:lumMod val="75000"/>
                  <a:lumOff val="25000"/>
                </a:schemeClr>
              </a:solidFill>
              <a:effectLst/>
              <a:uFillTx/>
              <a:latin typeface="Arial"/>
            </a:endParaRPr>
          </a:p>
          <a:p>
            <a:pPr marL="514440" indent="-514440" defTabSz="914400">
              <a:lnSpc>
                <a:spcPct val="90000"/>
              </a:lnSpc>
              <a:spcBef>
                <a:spcPts val="1199"/>
              </a:spcBef>
              <a:spcAft>
                <a:spcPts val="201"/>
              </a:spcAft>
              <a:buClr>
                <a:srgbClr val="e48312"/>
              </a:buClr>
              <a:buFont typeface="Calibri Light"/>
              <a:buAutoNum type="arabicPeriod"/>
            </a:pPr>
            <a:r>
              <a:rPr b="0" lang="en-US" sz="2400" strike="noStrike" u="none">
                <a:solidFill>
                  <a:schemeClr val="dk1">
                    <a:lumMod val="75000"/>
                    <a:lumOff val="25000"/>
                  </a:schemeClr>
                </a:solidFill>
                <a:effectLst/>
                <a:uFillTx/>
                <a:latin typeface="Arial"/>
              </a:rPr>
              <a:t>Avoid SELECT DISTINCT</a:t>
            </a:r>
            <a:endParaRPr b="0" lang="en-US" sz="2400" strike="noStrike" u="none">
              <a:solidFill>
                <a:schemeClr val="dk1">
                  <a:lumMod val="75000"/>
                  <a:lumOff val="25000"/>
                </a:schemeClr>
              </a:solidFill>
              <a:effectLst/>
              <a:uFillTx/>
              <a:latin typeface="Arial"/>
            </a:endParaRPr>
          </a:p>
          <a:p>
            <a:pPr marL="514440" indent="-514440" defTabSz="914400">
              <a:lnSpc>
                <a:spcPct val="90000"/>
              </a:lnSpc>
              <a:spcBef>
                <a:spcPts val="1199"/>
              </a:spcBef>
              <a:spcAft>
                <a:spcPts val="201"/>
              </a:spcAft>
              <a:buClr>
                <a:srgbClr val="e48312"/>
              </a:buClr>
              <a:buFont typeface="Calibri Light"/>
              <a:buAutoNum type="arabicPeriod"/>
            </a:pPr>
            <a:r>
              <a:rPr b="0" lang="en-US" sz="2400" strike="noStrike" u="none">
                <a:solidFill>
                  <a:schemeClr val="dk1">
                    <a:lumMod val="75000"/>
                    <a:lumOff val="25000"/>
                  </a:schemeClr>
                </a:solidFill>
                <a:effectLst/>
                <a:uFillTx/>
                <a:latin typeface="Arial"/>
              </a:rPr>
              <a:t>Indexing</a:t>
            </a:r>
            <a:endParaRPr b="0" lang="en-US" sz="2400" strike="noStrike" u="none">
              <a:solidFill>
                <a:schemeClr val="dk1">
                  <a:lumMod val="75000"/>
                  <a:lumOff val="25000"/>
                </a:schemeClr>
              </a:solidFill>
              <a:effectLst/>
              <a:uFillTx/>
              <a:latin typeface="Arial"/>
            </a:endParaRPr>
          </a:p>
          <a:p>
            <a:pPr marL="514440" indent="-514440" defTabSz="914400">
              <a:lnSpc>
                <a:spcPct val="90000"/>
              </a:lnSpc>
              <a:spcBef>
                <a:spcPts val="1199"/>
              </a:spcBef>
              <a:spcAft>
                <a:spcPts val="201"/>
              </a:spcAft>
              <a:buClr>
                <a:srgbClr val="e48312"/>
              </a:buClr>
              <a:buFont typeface="Calibri Light"/>
              <a:buAutoNum type="arabicPeriod"/>
            </a:pPr>
            <a:r>
              <a:rPr b="0" lang="en-US" sz="2400" strike="noStrike" u="none">
                <a:solidFill>
                  <a:schemeClr val="dk1">
                    <a:lumMod val="75000"/>
                    <a:lumOff val="25000"/>
                  </a:schemeClr>
                </a:solidFill>
                <a:effectLst/>
                <a:uFillTx/>
                <a:latin typeface="Arial"/>
              </a:rPr>
              <a:t>Create joins with INNER JOIN (not WHERE)</a:t>
            </a:r>
            <a:endParaRPr b="0" lang="en-US" sz="2400" strike="noStrike" u="none">
              <a:solidFill>
                <a:schemeClr val="dk1">
                  <a:lumMod val="75000"/>
                  <a:lumOff val="25000"/>
                </a:schemeClr>
              </a:solidFill>
              <a:effectLst/>
              <a:uFillTx/>
              <a:latin typeface="Arial"/>
            </a:endParaRPr>
          </a:p>
          <a:p>
            <a:pPr marL="514440" indent="-514440" defTabSz="914400">
              <a:lnSpc>
                <a:spcPct val="90000"/>
              </a:lnSpc>
              <a:spcBef>
                <a:spcPts val="1199"/>
              </a:spcBef>
              <a:spcAft>
                <a:spcPts val="201"/>
              </a:spcAft>
              <a:buClr>
                <a:srgbClr val="e48312"/>
              </a:buClr>
              <a:buFont typeface="Calibri Light"/>
              <a:buAutoNum type="arabicPeriod"/>
            </a:pPr>
            <a:r>
              <a:rPr b="0" lang="en-US" sz="2400" strike="noStrike" u="none">
                <a:solidFill>
                  <a:schemeClr val="dk1">
                    <a:lumMod val="75000"/>
                    <a:lumOff val="25000"/>
                  </a:schemeClr>
                </a:solidFill>
                <a:effectLst/>
                <a:uFillTx/>
                <a:latin typeface="Arial"/>
              </a:rPr>
              <a:t>To check the existence of records, use EXISTS() rather than COUNT()</a:t>
            </a:r>
            <a:endParaRPr b="0" lang="en-US" sz="2400" strike="noStrike" u="none">
              <a:solidFill>
                <a:schemeClr val="dk1">
                  <a:lumMod val="75000"/>
                  <a:lumOff val="25000"/>
                </a:schemeClr>
              </a:solidFill>
              <a:effectLst/>
              <a:uFillTx/>
              <a:latin typeface="Arial"/>
            </a:endParaRPr>
          </a:p>
          <a:p>
            <a:pPr marL="514440" indent="-514440" defTabSz="914400">
              <a:lnSpc>
                <a:spcPct val="90000"/>
              </a:lnSpc>
              <a:spcBef>
                <a:spcPts val="1199"/>
              </a:spcBef>
              <a:spcAft>
                <a:spcPts val="201"/>
              </a:spcAft>
              <a:buClr>
                <a:srgbClr val="e48312"/>
              </a:buClr>
              <a:buFont typeface="Calibri Light"/>
              <a:buAutoNum type="arabicPeriod"/>
            </a:pPr>
            <a:r>
              <a:rPr b="0" lang="en-US" sz="2400" strike="noStrike" u="none">
                <a:solidFill>
                  <a:schemeClr val="dk1">
                    <a:lumMod val="75000"/>
                    <a:lumOff val="25000"/>
                  </a:schemeClr>
                </a:solidFill>
                <a:effectLst/>
                <a:uFillTx/>
                <a:latin typeface="Arial"/>
              </a:rPr>
              <a:t>Ignore linked subqueries</a:t>
            </a:r>
            <a:endParaRPr b="0" lang="en-US" sz="2400" strike="noStrike" u="none">
              <a:solidFill>
                <a:schemeClr val="dk1">
                  <a:lumMod val="75000"/>
                  <a:lumOff val="25000"/>
                </a:schemeClr>
              </a:solidFill>
              <a:effectLst/>
              <a:uFillTx/>
              <a:latin typeface="Arial"/>
            </a:endParaRPr>
          </a:p>
          <a:p>
            <a:pPr marL="514440" indent="-514440" defTabSz="914400">
              <a:lnSpc>
                <a:spcPct val="90000"/>
              </a:lnSpc>
              <a:spcBef>
                <a:spcPts val="1199"/>
              </a:spcBef>
              <a:spcAft>
                <a:spcPts val="201"/>
              </a:spcAft>
              <a:buClr>
                <a:srgbClr val="e48312"/>
              </a:buClr>
              <a:buFont typeface="Calibri Light"/>
              <a:buAutoNum type="arabicPeriod"/>
            </a:pPr>
            <a:r>
              <a:rPr b="0" lang="en-US" sz="2400" strike="noStrike" u="none">
                <a:solidFill>
                  <a:schemeClr val="dk1">
                    <a:lumMod val="75000"/>
                    <a:lumOff val="25000"/>
                  </a:schemeClr>
                </a:solidFill>
                <a:effectLst/>
                <a:uFillTx/>
                <a:latin typeface="Arial"/>
              </a:rPr>
              <a:t>Use of temp table</a:t>
            </a:r>
            <a:endParaRPr b="0" lang="en-US" sz="2400" strike="noStrike" u="none">
              <a:solidFill>
                <a:schemeClr val="dk1">
                  <a:lumMod val="75000"/>
                  <a:lumOff val="25000"/>
                </a:schemeClr>
              </a:solidFill>
              <a:effectLst/>
              <a:uFillTx/>
              <a:latin typeface="Arial"/>
            </a:endParaRPr>
          </a:p>
          <a:p>
            <a:pPr marL="514440" indent="-514440" defTabSz="914400">
              <a:lnSpc>
                <a:spcPct val="90000"/>
              </a:lnSpc>
              <a:spcBef>
                <a:spcPts val="1199"/>
              </a:spcBef>
              <a:spcAft>
                <a:spcPts val="201"/>
              </a:spcAft>
              <a:buClr>
                <a:srgbClr val="e48312"/>
              </a:buClr>
              <a:buFont typeface="Calibri Light"/>
              <a:buAutoNum type="arabicPeriod"/>
            </a:pPr>
            <a:r>
              <a:rPr b="0" lang="en-US" sz="2400" strike="noStrike" u="none">
                <a:solidFill>
                  <a:schemeClr val="dk1">
                    <a:lumMod val="75000"/>
                    <a:lumOff val="25000"/>
                  </a:schemeClr>
                </a:solidFill>
                <a:effectLst/>
                <a:uFillTx/>
                <a:latin typeface="Arial"/>
              </a:rPr>
              <a:t>Don’t run queries in a loop</a:t>
            </a:r>
            <a:endParaRPr b="0" lang="en-US" sz="2400" strike="noStrike" u="none">
              <a:solidFill>
                <a:schemeClr val="dk1">
                  <a:lumMod val="75000"/>
                  <a:lumOff val="25000"/>
                </a:schemeClr>
              </a:solidFill>
              <a:effectLst/>
              <a:uFillTx/>
              <a:latin typeface="Arial"/>
            </a:endParaRPr>
          </a:p>
          <a:p>
            <a:pPr marL="514440" indent="-514440" defTabSz="914400">
              <a:lnSpc>
                <a:spcPct val="90000"/>
              </a:lnSpc>
              <a:spcBef>
                <a:spcPts val="1199"/>
              </a:spcBef>
              <a:spcAft>
                <a:spcPts val="201"/>
              </a:spcAft>
              <a:buClr>
                <a:srgbClr val="e48312"/>
              </a:buClr>
              <a:buFont typeface="Calibri Light"/>
              <a:buAutoNum type="arabicPeriod"/>
            </a:pPr>
            <a:r>
              <a:rPr b="0" lang="en-US" sz="2400" strike="noStrike" u="none">
                <a:solidFill>
                  <a:schemeClr val="dk1">
                    <a:lumMod val="75000"/>
                    <a:lumOff val="25000"/>
                  </a:schemeClr>
                </a:solidFill>
                <a:effectLst/>
                <a:uFillTx/>
                <a:latin typeface="Arial"/>
              </a:rPr>
              <a:t>Limit your working data set size</a:t>
            </a:r>
            <a:endParaRPr b="0" lang="en-US" sz="2400" strike="noStrike" u="none">
              <a:solidFill>
                <a:schemeClr val="dk1">
                  <a:lumMod val="75000"/>
                  <a:lumOff val="25000"/>
                </a:schemeClr>
              </a:solidFill>
              <a:effectLst/>
              <a:uFillTx/>
              <a:latin typeface="Arial"/>
            </a:endParaRPr>
          </a:p>
          <a:p>
            <a:pPr indent="0" defTabSz="914400">
              <a:lnSpc>
                <a:spcPct val="90000"/>
              </a:lnSpc>
              <a:spcBef>
                <a:spcPts val="1199"/>
              </a:spcBef>
              <a:spcAft>
                <a:spcPts val="201"/>
              </a:spcAft>
              <a:buNone/>
            </a:pPr>
            <a:endParaRPr b="0" lang="en-US" sz="2400" strike="noStrike" u="none">
              <a:solidFill>
                <a:schemeClr val="dk1">
                  <a:lumMod val="75000"/>
                  <a:lumOff val="25000"/>
                </a:schemeClr>
              </a:solidFill>
              <a:effectLst/>
              <a:uFillTx/>
              <a:latin typeface="Arial"/>
            </a:endParaRPr>
          </a:p>
          <a:p>
            <a:pPr indent="0" defTabSz="914400">
              <a:lnSpc>
                <a:spcPct val="90000"/>
              </a:lnSpc>
              <a:spcBef>
                <a:spcPts val="1199"/>
              </a:spcBef>
              <a:spcAft>
                <a:spcPts val="201"/>
              </a:spcAft>
              <a:buNone/>
            </a:pPr>
            <a:endParaRPr b="0" lang="en-US" sz="2400" strike="noStrike" u="none">
              <a:solidFill>
                <a:schemeClr val="dk1">
                  <a:lumMod val="75000"/>
                  <a:lumOff val="25000"/>
                </a:schemeClr>
              </a:solidFill>
              <a:effectLst/>
              <a:uFillTx/>
              <a:latin typeface="Arial"/>
            </a:endParaRPr>
          </a:p>
        </p:txBody>
      </p:sp>
      <p:pic>
        <p:nvPicPr>
          <p:cNvPr id="283" name="Picture 6" descr=""/>
          <p:cNvPicPr/>
          <p:nvPr/>
        </p:nvPicPr>
        <p:blipFill>
          <a:blip r:embed="rId1"/>
          <a:stretch/>
        </p:blipFill>
        <p:spPr>
          <a:xfrm>
            <a:off x="905760" y="1127520"/>
            <a:ext cx="1761480" cy="5098320"/>
          </a:xfrm>
          <a:prstGeom prst="rect">
            <a:avLst/>
          </a:prstGeom>
          <a:noFill/>
          <a:ln w="0">
            <a:noFill/>
          </a:ln>
        </p:spPr>
      </p:pic>
      <p:sp>
        <p:nvSpPr>
          <p:cNvPr id="284" name="Left Brace 5"/>
          <p:cNvSpPr/>
          <p:nvPr/>
        </p:nvSpPr>
        <p:spPr>
          <a:xfrm>
            <a:off x="470520" y="2645640"/>
            <a:ext cx="434880" cy="2121480"/>
          </a:xfrm>
          <a:prstGeom prst="leftBrace">
            <a:avLst>
              <a:gd name="adj1" fmla="val 8333"/>
              <a:gd name="adj2" fmla="val 50000"/>
            </a:avLst>
          </a:prstGeom>
          <a:noFill/>
          <a:ln>
            <a:solidFill>
              <a:srgbClr val="e48312"/>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457200">
              <a:lnSpc>
                <a:spcPct val="100000"/>
              </a:lnSpc>
            </a:pPr>
            <a:endParaRPr b="0" lang="vi-VN" sz="1800" strike="noStrike" u="none">
              <a:solidFill>
                <a:schemeClr val="dk1"/>
              </a:solidFill>
              <a:effectLst/>
              <a:uFillTx/>
              <a:latin typeface="Calibri"/>
            </a:endParaRPr>
          </a:p>
        </p:txBody>
      </p:sp>
      <p:sp>
        <p:nvSpPr>
          <p:cNvPr id="285" name="TextBox 8"/>
          <p:cNvSpPr/>
          <p:nvPr/>
        </p:nvSpPr>
        <p:spPr>
          <a:xfrm>
            <a:off x="-35640" y="3385800"/>
            <a:ext cx="1011600" cy="369000"/>
          </a:xfrm>
          <a:prstGeom prst="rect">
            <a:avLst/>
          </a:prstGeom>
          <a:noFill/>
          <a:ln w="0">
            <a:noFill/>
          </a:ln>
        </p:spPr>
        <p:style>
          <a:lnRef idx="0"/>
          <a:fillRef idx="0"/>
          <a:effectRef idx="0"/>
          <a:fontRef idx="minor"/>
        </p:style>
        <p:txBody>
          <a:bodyPr lIns="90000" rIns="90000" tIns="45000" bIns="45000" anchor="t">
            <a:spAutoFit/>
          </a:bodyPr>
          <a:p>
            <a:pPr defTabSz="457200">
              <a:lnSpc>
                <a:spcPct val="100000"/>
              </a:lnSpc>
            </a:pPr>
            <a:r>
              <a:rPr b="0" lang="en-US" sz="1800" strike="noStrike" u="none">
                <a:solidFill>
                  <a:schemeClr val="dk1"/>
                </a:solidFill>
                <a:effectLst/>
                <a:uFillTx/>
                <a:latin typeface="Calibri"/>
              </a:rPr>
              <a:t>optimize</a:t>
            </a:r>
            <a:endParaRPr b="0" lang="en-US" sz="1800" strike="noStrike" u="none">
              <a:solidFill>
                <a:srgbClr val="000000"/>
              </a:solidFill>
              <a:effectLst/>
              <a:uFillTx/>
              <a:latin typeface="Arial"/>
            </a:endParaRPr>
          </a:p>
        </p:txBody>
      </p:sp>
      <p:sp>
        <p:nvSpPr>
          <p:cNvPr id="4" name="PlaceHolder 3"/>
          <p:cNvSpPr>
            <a:spLocks noGrp="1"/>
          </p:cNvSpPr>
          <p:nvPr>
            <p:ph type="sldNum" idx="2"/>
          </p:nvPr>
        </p:nvSpPr>
        <p:spPr/>
        <p:txBody>
          <a:bodyPr/>
          <a:p>
            <a:fld id="{FB586398-9C41-4D1C-9057-E113BAC2127A}" type="slidenum">
              <a:t>45</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76" name="PlaceHolder 1"/>
          <p:cNvSpPr>
            <a:spLocks noGrp="1"/>
          </p:cNvSpPr>
          <p:nvPr>
            <p:ph/>
          </p:nvPr>
        </p:nvSpPr>
        <p:spPr>
          <a:xfrm>
            <a:off x="586080" y="1127520"/>
            <a:ext cx="7936200" cy="5068800"/>
          </a:xfrm>
          <a:prstGeom prst="rect">
            <a:avLst/>
          </a:prstGeom>
          <a:noFill/>
          <a:ln w="0">
            <a:noFill/>
          </a:ln>
        </p:spPr>
        <p:txBody>
          <a:bodyPr lIns="0" rIns="0" tIns="45720" bIns="45720" anchor="t">
            <a:noAutofit/>
          </a:bodyPr>
          <a:p>
            <a:pPr marL="91440" indent="-91440" defTabSz="914400">
              <a:lnSpc>
                <a:spcPct val="90000"/>
              </a:lnSpc>
              <a:spcBef>
                <a:spcPts val="1199"/>
              </a:spcBef>
              <a:spcAft>
                <a:spcPts val="201"/>
              </a:spcAft>
              <a:buClr>
                <a:srgbClr val="002060"/>
              </a:buClr>
              <a:buFont typeface="Wingdings" charset="2"/>
              <a:buChar char=""/>
            </a:pPr>
            <a:r>
              <a:rPr b="0" lang="en-US" sz="4000" strike="noStrike" u="none">
                <a:solidFill>
                  <a:srgbClr val="002060"/>
                </a:solidFill>
                <a:effectLst/>
                <a:uFillTx/>
                <a:latin typeface="Times New Roman"/>
              </a:rPr>
              <a:t>In applications, many operations per second may be performed on database</a:t>
            </a:r>
            <a:endParaRPr b="0" lang="en-US" sz="4000" strike="noStrike" u="none">
              <a:solidFill>
                <a:schemeClr val="dk1">
                  <a:lumMod val="75000"/>
                  <a:lumOff val="25000"/>
                </a:schemeClr>
              </a:solidFill>
              <a:effectLst/>
              <a:uFillTx/>
              <a:latin typeface="Arial"/>
            </a:endParaRPr>
          </a:p>
          <a:p>
            <a:pPr marL="91440" indent="-91440" defTabSz="914400">
              <a:lnSpc>
                <a:spcPct val="90000"/>
              </a:lnSpc>
              <a:spcBef>
                <a:spcPts val="1199"/>
              </a:spcBef>
              <a:spcAft>
                <a:spcPts val="201"/>
              </a:spcAft>
              <a:buClr>
                <a:srgbClr val="002060"/>
              </a:buClr>
              <a:buFont typeface="Wingdings" charset="2"/>
              <a:buChar char=""/>
            </a:pPr>
            <a:r>
              <a:rPr b="0" lang="en-US" sz="4000" strike="noStrike" u="none">
                <a:solidFill>
                  <a:srgbClr val="002060"/>
                </a:solidFill>
                <a:effectLst/>
                <a:uFillTx/>
                <a:latin typeface="Times New Roman"/>
              </a:rPr>
              <a:t>These may operate on the same data</a:t>
            </a:r>
            <a:endParaRPr b="0" lang="en-US" sz="4000" strike="noStrike" u="none">
              <a:solidFill>
                <a:schemeClr val="dk1">
                  <a:lumMod val="75000"/>
                  <a:lumOff val="25000"/>
                </a:schemeClr>
              </a:solidFill>
              <a:effectLst/>
              <a:uFillTx/>
              <a:latin typeface="Arial"/>
            </a:endParaRPr>
          </a:p>
          <a:p>
            <a:pPr marL="91440" indent="-91440" defTabSz="914400">
              <a:lnSpc>
                <a:spcPct val="90000"/>
              </a:lnSpc>
              <a:spcBef>
                <a:spcPts val="1199"/>
              </a:spcBef>
              <a:spcAft>
                <a:spcPts val="201"/>
              </a:spcAft>
              <a:buClr>
                <a:srgbClr val="002060"/>
              </a:buClr>
              <a:buFont typeface="Wingdings" charset="2"/>
              <a:buChar char=""/>
            </a:pPr>
            <a:r>
              <a:rPr b="0" lang="en-US" sz="4000" strike="noStrike" u="none">
                <a:solidFill>
                  <a:srgbClr val="002060"/>
                </a:solidFill>
                <a:effectLst/>
                <a:uFillTx/>
                <a:latin typeface="Times New Roman"/>
              </a:rPr>
              <a:t>We’ll get unexpected results</a:t>
            </a:r>
            <a:endParaRPr b="0" lang="en-US" sz="4000" strike="noStrike" u="none">
              <a:solidFill>
                <a:schemeClr val="dk1">
                  <a:lumMod val="75000"/>
                  <a:lumOff val="25000"/>
                </a:schemeClr>
              </a:solidFill>
              <a:effectLst/>
              <a:uFillTx/>
              <a:latin typeface="Arial"/>
            </a:endParaRPr>
          </a:p>
        </p:txBody>
      </p:sp>
      <p:sp>
        <p:nvSpPr>
          <p:cNvPr id="177" name="PlaceHolder 2"/>
          <p:cNvSpPr>
            <a:spLocks noGrp="1"/>
          </p:cNvSpPr>
          <p:nvPr>
            <p:ph type="title"/>
          </p:nvPr>
        </p:nvSpPr>
        <p:spPr>
          <a:xfrm>
            <a:off x="586080" y="286560"/>
            <a:ext cx="7936200" cy="840600"/>
          </a:xfrm>
          <a:prstGeom prst="rect">
            <a:avLst/>
          </a:prstGeom>
          <a:noFill/>
          <a:ln w="0">
            <a:noFill/>
          </a:ln>
        </p:spPr>
        <p:txBody>
          <a:bodyPr lIns="91440" rIns="91440" tIns="45720" bIns="45720" anchor="t">
            <a:noAutofit/>
          </a:bodyPr>
          <a:p>
            <a:pPr indent="0" algn="ctr" defTabSz="914400">
              <a:lnSpc>
                <a:spcPct val="85000"/>
              </a:lnSpc>
              <a:buNone/>
            </a:pPr>
            <a:r>
              <a:rPr b="1" lang="en-US" sz="4800" spc="-51" strike="noStrike" u="none">
                <a:solidFill>
                  <a:srgbClr val="002060"/>
                </a:solidFill>
                <a:effectLst/>
                <a:uFillTx/>
                <a:latin typeface="Arial"/>
              </a:rPr>
              <a:t>Serializability (tuần tự)</a:t>
            </a:r>
            <a:endParaRPr b="0" lang="en-US" sz="48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78" name="PlaceHolder 1"/>
          <p:cNvSpPr>
            <a:spLocks noGrp="1"/>
          </p:cNvSpPr>
          <p:nvPr>
            <p:ph/>
          </p:nvPr>
        </p:nvSpPr>
        <p:spPr>
          <a:xfrm>
            <a:off x="586080" y="1127520"/>
            <a:ext cx="7936200" cy="5068800"/>
          </a:xfrm>
          <a:prstGeom prst="rect">
            <a:avLst/>
          </a:prstGeom>
          <a:noFill/>
          <a:ln w="0">
            <a:noFill/>
          </a:ln>
        </p:spPr>
        <p:txBody>
          <a:bodyPr lIns="0" rIns="0" tIns="45720" bIns="45720" anchor="t">
            <a:noAutofit/>
          </a:bodyPr>
          <a:p>
            <a:pPr marL="91440" indent="-91440" defTabSz="914400">
              <a:lnSpc>
                <a:spcPct val="90000"/>
              </a:lnSpc>
              <a:spcBef>
                <a:spcPts val="1199"/>
              </a:spcBef>
              <a:spcAft>
                <a:spcPts val="201"/>
              </a:spcAft>
              <a:buClr>
                <a:srgbClr val="e48312"/>
              </a:buClr>
              <a:buFont typeface="Calibri"/>
              <a:buChar char=" "/>
            </a:pPr>
            <a:r>
              <a:rPr b="1" lang="en-US" sz="3200" strike="noStrike" u="none">
                <a:solidFill>
                  <a:schemeClr val="dk1">
                    <a:lumMod val="75000"/>
                    <a:lumOff val="25000"/>
                  </a:schemeClr>
                </a:solidFill>
                <a:effectLst/>
                <a:uFillTx/>
                <a:latin typeface="Arial"/>
              </a:rPr>
              <a:t>Example</a:t>
            </a:r>
            <a:r>
              <a:rPr b="0" lang="en-US" sz="3200" strike="noStrike" u="none">
                <a:solidFill>
                  <a:schemeClr val="dk1">
                    <a:lumMod val="75000"/>
                    <a:lumOff val="25000"/>
                  </a:schemeClr>
                </a:solidFill>
                <a:effectLst/>
                <a:uFillTx/>
                <a:latin typeface="Arial"/>
              </a:rPr>
              <a:t>: Two users book the same seat of the flight</a:t>
            </a:r>
            <a:endParaRPr b="0" lang="en-US" sz="3200" strike="noStrike" u="none">
              <a:solidFill>
                <a:schemeClr val="dk1">
                  <a:lumMod val="75000"/>
                  <a:lumOff val="25000"/>
                </a:schemeClr>
              </a:solidFill>
              <a:effectLst/>
              <a:uFillTx/>
              <a:latin typeface="Arial"/>
            </a:endParaRPr>
          </a:p>
          <a:p>
            <a:pPr marL="91440" indent="-91440" defTabSz="914400">
              <a:lnSpc>
                <a:spcPct val="90000"/>
              </a:lnSpc>
              <a:spcBef>
                <a:spcPts val="1199"/>
              </a:spcBef>
              <a:spcAft>
                <a:spcPts val="201"/>
              </a:spcAft>
              <a:buNone/>
              <a:tabLst>
                <a:tab algn="l" pos="0"/>
              </a:tabLst>
            </a:pPr>
            <a:endParaRPr b="0" lang="en-US" sz="3200" strike="noStrike" u="none">
              <a:solidFill>
                <a:schemeClr val="dk1">
                  <a:lumMod val="75000"/>
                  <a:lumOff val="25000"/>
                </a:schemeClr>
              </a:solidFill>
              <a:effectLst/>
              <a:uFillTx/>
              <a:latin typeface="Arial"/>
            </a:endParaRPr>
          </a:p>
        </p:txBody>
      </p:sp>
      <p:sp>
        <p:nvSpPr>
          <p:cNvPr id="179" name="PlaceHolder 2"/>
          <p:cNvSpPr>
            <a:spLocks noGrp="1"/>
          </p:cNvSpPr>
          <p:nvPr>
            <p:ph type="title"/>
          </p:nvPr>
        </p:nvSpPr>
        <p:spPr>
          <a:xfrm>
            <a:off x="586080" y="286560"/>
            <a:ext cx="7936200" cy="840600"/>
          </a:xfrm>
          <a:prstGeom prst="rect">
            <a:avLst/>
          </a:prstGeom>
          <a:noFill/>
          <a:ln w="0">
            <a:noFill/>
          </a:ln>
        </p:spPr>
        <p:txBody>
          <a:bodyPr lIns="91440" rIns="91440" tIns="45720" bIns="45720" anchor="t">
            <a:noAutofit/>
          </a:bodyPr>
          <a:p>
            <a:pPr indent="0" algn="ctr" defTabSz="914400">
              <a:lnSpc>
                <a:spcPct val="85000"/>
              </a:lnSpc>
              <a:buNone/>
            </a:pPr>
            <a:r>
              <a:rPr b="1" lang="en-US" sz="5400" spc="-51" strike="noStrike" u="none">
                <a:solidFill>
                  <a:srgbClr val="002060"/>
                </a:solidFill>
                <a:effectLst/>
                <a:uFillTx/>
                <a:latin typeface="Arial"/>
              </a:rPr>
              <a:t>Serializability</a:t>
            </a:r>
            <a:endParaRPr b="0" lang="en-US" sz="5400" strike="noStrike" u="none">
              <a:solidFill>
                <a:schemeClr val="dk1"/>
              </a:solidFill>
              <a:effectLst/>
              <a:uFillTx/>
              <a:latin typeface="Calibri"/>
            </a:endParaRPr>
          </a:p>
        </p:txBody>
      </p:sp>
      <p:graphicFrame>
        <p:nvGraphicFramePr>
          <p:cNvPr id="180" name="Table 3"/>
          <p:cNvGraphicFramePr/>
          <p:nvPr/>
        </p:nvGraphicFramePr>
        <p:xfrm>
          <a:off x="1447920" y="3002400"/>
          <a:ext cx="6095520" cy="2403360"/>
        </p:xfrm>
        <a:graphic>
          <a:graphicData uri="http://schemas.openxmlformats.org/drawingml/2006/table">
            <a:tbl>
              <a:tblPr/>
              <a:tblGrid>
                <a:gridCol w="2031840"/>
                <a:gridCol w="2031840"/>
                <a:gridCol w="2031840"/>
              </a:tblGrid>
              <a:tr h="370800">
                <a:tc rowSpan="4">
                  <a:txBody>
                    <a:bodyPr anchor="t">
                      <a:noAutofit/>
                    </a:bodyPr>
                    <a:p>
                      <a:pPr algn="ctr" defTabSz="914400">
                        <a:lnSpc>
                          <a:spcPct val="100000"/>
                        </a:lnSpc>
                      </a:pPr>
                      <a:endParaRPr b="0" lang="en-US" sz="2000" strike="noStrike" u="none">
                        <a:solidFill>
                          <a:srgbClr val="000000"/>
                        </a:solidFill>
                        <a:effectLst/>
                        <a:uFillTx/>
                        <a:latin typeface="Arial"/>
                      </a:endParaRPr>
                    </a:p>
                    <a:p>
                      <a:pPr algn="ctr" defTabSz="914400">
                        <a:lnSpc>
                          <a:spcPct val="100000"/>
                        </a:lnSpc>
                      </a:pPr>
                      <a:r>
                        <a:rPr b="0" lang="en-US" sz="2000" strike="noStrike" u="none">
                          <a:solidFill>
                            <a:schemeClr val="dk1"/>
                          </a:solidFill>
                          <a:effectLst/>
                          <a:uFillTx/>
                          <a:latin typeface="Calibri"/>
                        </a:rPr>
                        <a:t>time</a:t>
                      </a:r>
                      <a:endParaRPr b="0" lang="en-US" sz="2000" strike="noStrike" u="none">
                        <a:solidFill>
                          <a:srgbClr val="000000"/>
                        </a:solidFill>
                        <a:effectLst/>
                        <a:uFillTx/>
                        <a:latin typeface="Arial"/>
                      </a:endParaRPr>
                    </a:p>
                  </a:txBody>
                  <a:tcPr anchor="t" marL="91440" marR="91440">
                    <a:lnL>
                      <a:noFill/>
                    </a:lnL>
                    <a:lnR>
                      <a:noFill/>
                    </a:lnR>
                    <a:lnT>
                      <a:noFill/>
                    </a:lnT>
                    <a:lnB>
                      <a:noFill/>
                    </a:lnB>
                    <a:noFill/>
                  </a:tcPr>
                </a:tc>
                <a:tc>
                  <a:txBody>
                    <a:bodyPr anchor="t">
                      <a:noAutofit/>
                    </a:bodyPr>
                    <a:p>
                      <a:pPr algn="ctr" defTabSz="914400">
                        <a:lnSpc>
                          <a:spcPct val="100000"/>
                        </a:lnSpc>
                      </a:pPr>
                      <a:r>
                        <a:rPr b="0" lang="en-US" sz="2000" strike="noStrike" u="none">
                          <a:solidFill>
                            <a:schemeClr val="dk1"/>
                          </a:solidFill>
                          <a:effectLst/>
                          <a:uFillTx/>
                          <a:latin typeface="Calibri"/>
                        </a:rPr>
                        <a:t>User 1 finds a seat empty</a:t>
                      </a:r>
                      <a:endParaRPr b="0" lang="en-US" sz="2000" strike="noStrike" u="none">
                        <a:solidFill>
                          <a:srgbClr val="000000"/>
                        </a:solidFill>
                        <a:effectLst/>
                        <a:uFillTx/>
                        <a:latin typeface="Arial"/>
                      </a:endParaRPr>
                    </a:p>
                  </a:txBody>
                  <a:tcPr anchor="t" marL="91440" marR="91440">
                    <a:lnL>
                      <a:noFill/>
                    </a:lnL>
                    <a:lnR>
                      <a:noFill/>
                    </a:lnR>
                    <a:lnT>
                      <a:noFill/>
                    </a:lnT>
                    <a:lnB>
                      <a:noFill/>
                    </a:lnB>
                    <a:noFill/>
                  </a:tcPr>
                </a:tc>
                <a:tc>
                  <a:txBody>
                    <a:bodyPr anchor="t">
                      <a:noAutofit/>
                    </a:bodyPr>
                    <a:p>
                      <a:endParaRPr b="0" lang="en-US" sz="2000" strike="noStrike" u="none">
                        <a:solidFill>
                          <a:schemeClr val="dk1"/>
                        </a:solidFill>
                        <a:effectLst/>
                        <a:uFillTx/>
                        <a:latin typeface="Calibri"/>
                      </a:endParaRPr>
                    </a:p>
                  </a:txBody>
                  <a:tcPr anchor="t" marL="91440" marR="91440">
                    <a:lnL>
                      <a:noFill/>
                    </a:lnL>
                    <a:lnR>
                      <a:noFill/>
                    </a:lnR>
                    <a:lnT>
                      <a:noFill/>
                    </a:lnT>
                    <a:lnB>
                      <a:noFill/>
                    </a:lnB>
                    <a:noFill/>
                  </a:tcPr>
                </a:tc>
              </a:tr>
              <a:tr h="370800">
                <a:tc vMerge="1">
                  <a:txBody>
                    <a:bodyPr lIns="90000" rIns="90000" tIns="45000" bIns="45000" anchor="t">
                      <a:noAutofit/>
                    </a:bodyPr>
                    <a:p>
                      <a:endParaRPr b="0" lang="en-US" sz="1800" strike="noStrike" u="none">
                        <a:solidFill>
                          <a:srgbClr val="000000"/>
                        </a:solidFill>
                        <a:effectLst/>
                        <a:uFillTx/>
                        <a:latin typeface="Arial"/>
                      </a:endParaRPr>
                    </a:p>
                  </a:txBody>
                  <a:tcPr anchor="t" marL="90000" marR="90000">
                    <a:lnL>
                      <a:noFill/>
                    </a:lnL>
                    <a:lnR>
                      <a:noFill/>
                    </a:lnR>
                    <a:lnT>
                      <a:noFill/>
                    </a:lnT>
                    <a:lnB>
                      <a:noFill/>
                    </a:lnB>
                    <a:solidFill>
                      <a:srgbClr val="729fcf"/>
                    </a:solidFill>
                  </a:tcPr>
                </a:tc>
                <a:tc>
                  <a:txBody>
                    <a:bodyPr anchor="t">
                      <a:noAutofit/>
                    </a:bodyPr>
                    <a:p>
                      <a:endParaRPr b="0" lang="en-US" sz="2000" strike="noStrike" u="none">
                        <a:solidFill>
                          <a:schemeClr val="dk1"/>
                        </a:solidFill>
                        <a:effectLst/>
                        <a:uFillTx/>
                        <a:latin typeface="Calibri"/>
                      </a:endParaRPr>
                    </a:p>
                  </a:txBody>
                  <a:tcPr anchor="t" marL="91440" marR="91440">
                    <a:lnL>
                      <a:noFill/>
                    </a:lnL>
                    <a:lnR>
                      <a:noFill/>
                    </a:lnR>
                    <a:lnT>
                      <a:noFill/>
                    </a:lnT>
                    <a:lnB>
                      <a:noFill/>
                    </a:lnB>
                    <a:noFill/>
                  </a:tcPr>
                </a:tc>
                <a:tc>
                  <a:txBody>
                    <a:bodyPr anchor="t">
                      <a:noAutofit/>
                    </a:bodyPr>
                    <a:p>
                      <a:pPr algn="ctr" defTabSz="914400">
                        <a:lnSpc>
                          <a:spcPct val="100000"/>
                        </a:lnSpc>
                      </a:pPr>
                      <a:r>
                        <a:rPr b="0" lang="en-US" sz="2000" strike="noStrike" u="none">
                          <a:solidFill>
                            <a:schemeClr val="dk1"/>
                          </a:solidFill>
                          <a:effectLst/>
                          <a:uFillTx/>
                          <a:latin typeface="Calibri"/>
                        </a:rPr>
                        <a:t>User2 finds a seat empty</a:t>
                      </a:r>
                      <a:endParaRPr b="0" lang="en-US" sz="2000" strike="noStrike" u="none">
                        <a:solidFill>
                          <a:srgbClr val="000000"/>
                        </a:solidFill>
                        <a:effectLst/>
                        <a:uFillTx/>
                        <a:latin typeface="Arial"/>
                      </a:endParaRPr>
                    </a:p>
                  </a:txBody>
                  <a:tcPr anchor="t" marL="91440" marR="91440">
                    <a:lnL>
                      <a:noFill/>
                    </a:lnL>
                    <a:lnR>
                      <a:noFill/>
                    </a:lnR>
                    <a:lnT>
                      <a:noFill/>
                    </a:lnT>
                    <a:lnB>
                      <a:noFill/>
                    </a:lnB>
                    <a:noFill/>
                  </a:tcPr>
                </a:tc>
              </a:tr>
              <a:tr h="370800">
                <a:tc vMerge="1">
                  <a:txBody>
                    <a:bodyPr lIns="90000" rIns="90000" tIns="45000" bIns="45000" anchor="t">
                      <a:noAutofit/>
                    </a:bodyPr>
                    <a:p>
                      <a:endParaRPr b="0" lang="en-US" sz="1800" strike="noStrike" u="none">
                        <a:solidFill>
                          <a:srgbClr val="000000"/>
                        </a:solidFill>
                        <a:effectLst/>
                        <a:uFillTx/>
                        <a:latin typeface="Arial"/>
                      </a:endParaRPr>
                    </a:p>
                  </a:txBody>
                  <a:tcPr anchor="t" marL="90000" marR="90000">
                    <a:lnL>
                      <a:noFill/>
                    </a:lnL>
                    <a:lnR>
                      <a:noFill/>
                    </a:lnR>
                    <a:lnT>
                      <a:noFill/>
                    </a:lnT>
                    <a:lnB>
                      <a:noFill/>
                    </a:lnB>
                    <a:solidFill>
                      <a:srgbClr val="729fcf"/>
                    </a:solidFill>
                  </a:tcPr>
                </a:tc>
                <a:tc>
                  <a:txBody>
                    <a:bodyPr anchor="t">
                      <a:noAutofit/>
                    </a:bodyPr>
                    <a:p>
                      <a:pPr algn="ctr" defTabSz="914400">
                        <a:lnSpc>
                          <a:spcPct val="100000"/>
                        </a:lnSpc>
                      </a:pPr>
                      <a:r>
                        <a:rPr b="0" lang="en-US" sz="2000" strike="noStrike" u="none">
                          <a:solidFill>
                            <a:schemeClr val="dk1"/>
                          </a:solidFill>
                          <a:effectLst/>
                          <a:uFillTx/>
                          <a:latin typeface="Calibri"/>
                        </a:rPr>
                        <a:t>User1 sets seat 22A occupied</a:t>
                      </a:r>
                      <a:endParaRPr b="0" lang="en-US" sz="2000" strike="noStrike" u="none">
                        <a:solidFill>
                          <a:srgbClr val="000000"/>
                        </a:solidFill>
                        <a:effectLst/>
                        <a:uFillTx/>
                        <a:latin typeface="Arial"/>
                      </a:endParaRPr>
                    </a:p>
                  </a:txBody>
                  <a:tcPr anchor="t" marL="91440" marR="91440">
                    <a:lnL>
                      <a:noFill/>
                    </a:lnL>
                    <a:lnR>
                      <a:noFill/>
                    </a:lnR>
                    <a:lnT>
                      <a:noFill/>
                    </a:lnT>
                    <a:lnB>
                      <a:noFill/>
                    </a:lnB>
                    <a:noFill/>
                  </a:tcPr>
                </a:tc>
                <a:tc>
                  <a:txBody>
                    <a:bodyPr anchor="t">
                      <a:noAutofit/>
                    </a:bodyPr>
                    <a:p>
                      <a:endParaRPr b="0" lang="en-US" sz="2000" strike="noStrike" u="none">
                        <a:solidFill>
                          <a:schemeClr val="dk1"/>
                        </a:solidFill>
                        <a:effectLst/>
                        <a:uFillTx/>
                        <a:latin typeface="Calibri"/>
                      </a:endParaRPr>
                    </a:p>
                  </a:txBody>
                  <a:tcPr anchor="t" marL="91440" marR="91440">
                    <a:lnL>
                      <a:noFill/>
                    </a:lnL>
                    <a:lnR>
                      <a:noFill/>
                    </a:lnR>
                    <a:lnT>
                      <a:noFill/>
                    </a:lnT>
                    <a:lnB>
                      <a:noFill/>
                    </a:lnB>
                    <a:noFill/>
                  </a:tcPr>
                </a:tc>
              </a:tr>
              <a:tr h="370800">
                <a:tc vMerge="1">
                  <a:txBody>
                    <a:bodyPr lIns="90000" rIns="90000" tIns="45000" bIns="45000" anchor="t">
                      <a:noAutofit/>
                    </a:bodyPr>
                    <a:p>
                      <a:endParaRPr b="0" lang="en-US" sz="1800" strike="noStrike" u="none">
                        <a:solidFill>
                          <a:srgbClr val="000000"/>
                        </a:solidFill>
                        <a:effectLst/>
                        <a:uFillTx/>
                        <a:latin typeface="Arial"/>
                      </a:endParaRPr>
                    </a:p>
                  </a:txBody>
                  <a:tcPr anchor="t" marL="90000" marR="90000">
                    <a:lnL>
                      <a:noFill/>
                    </a:lnL>
                    <a:lnR>
                      <a:noFill/>
                    </a:lnR>
                    <a:lnT>
                      <a:noFill/>
                    </a:lnT>
                    <a:lnB>
                      <a:noFill/>
                    </a:lnB>
                    <a:solidFill>
                      <a:srgbClr val="729fcf"/>
                    </a:solidFill>
                  </a:tcPr>
                </a:tc>
                <a:tc>
                  <a:txBody>
                    <a:bodyPr anchor="t">
                      <a:noAutofit/>
                    </a:bodyPr>
                    <a:p>
                      <a:endParaRPr b="0" lang="en-US" sz="2000" strike="noStrike" u="none">
                        <a:solidFill>
                          <a:schemeClr val="dk1"/>
                        </a:solidFill>
                        <a:effectLst/>
                        <a:uFillTx/>
                        <a:latin typeface="Calibri"/>
                      </a:endParaRPr>
                    </a:p>
                  </a:txBody>
                  <a:tcPr anchor="t" marL="91440" marR="91440">
                    <a:lnL>
                      <a:noFill/>
                    </a:lnL>
                    <a:lnR>
                      <a:noFill/>
                    </a:lnR>
                    <a:lnT>
                      <a:noFill/>
                    </a:lnT>
                    <a:lnB>
                      <a:noFill/>
                    </a:lnB>
                    <a:noFill/>
                  </a:tcPr>
                </a:tc>
                <a:tc>
                  <a:txBody>
                    <a:bodyPr anchor="t">
                      <a:noAutofit/>
                    </a:bodyPr>
                    <a:p>
                      <a:pPr algn="ctr" defTabSz="914400">
                        <a:lnSpc>
                          <a:spcPct val="100000"/>
                        </a:lnSpc>
                      </a:pPr>
                      <a:r>
                        <a:rPr b="0" lang="en-US" sz="2000" strike="noStrike" u="none">
                          <a:solidFill>
                            <a:schemeClr val="dk1"/>
                          </a:solidFill>
                          <a:effectLst/>
                          <a:uFillTx/>
                          <a:latin typeface="Calibri"/>
                        </a:rPr>
                        <a:t>User2 sets seat 22A occupied</a:t>
                      </a:r>
                      <a:endParaRPr b="0" lang="en-US" sz="2000" strike="noStrike" u="none">
                        <a:solidFill>
                          <a:srgbClr val="000000"/>
                        </a:solidFill>
                        <a:effectLst/>
                        <a:uFillTx/>
                        <a:latin typeface="Arial"/>
                      </a:endParaRPr>
                    </a:p>
                  </a:txBody>
                  <a:tcPr anchor="t" marL="91440" marR="91440">
                    <a:lnL>
                      <a:noFill/>
                    </a:lnL>
                    <a:lnR>
                      <a:noFill/>
                    </a:lnR>
                    <a:lnT>
                      <a:noFill/>
                    </a:lnT>
                    <a:lnB>
                      <a:noFill/>
                    </a:lnB>
                    <a:noFill/>
                  </a:tcPr>
                </a:tc>
              </a:tr>
            </a:tbl>
          </a:graphicData>
        </a:graphic>
      </p:graphicFrame>
      <p:cxnSp>
        <p:nvCxnSpPr>
          <p:cNvPr id="181" name="Straight Arrow Connector 5"/>
          <p:cNvCxnSpPr/>
          <p:nvPr/>
        </p:nvCxnSpPr>
        <p:spPr>
          <a:xfrm flipH="1">
            <a:off x="2437560" y="3582000"/>
            <a:ext cx="1800" cy="1752840"/>
          </a:xfrm>
          <a:prstGeom prst="straightConnector1">
            <a:avLst/>
          </a:prstGeom>
          <a:ln>
            <a:solidFill>
              <a:srgbClr val="000000"/>
            </a:solidFill>
            <a:round/>
            <a:tailEnd len="med" type="arrow" w="med"/>
          </a:ln>
        </p:spPr>
      </p:cxn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82" name="PlaceHolder 1"/>
          <p:cNvSpPr>
            <a:spLocks noGrp="1"/>
          </p:cNvSpPr>
          <p:nvPr>
            <p:ph/>
          </p:nvPr>
        </p:nvSpPr>
        <p:spPr>
          <a:xfrm>
            <a:off x="586080" y="1127520"/>
            <a:ext cx="7936200" cy="5068800"/>
          </a:xfrm>
          <a:prstGeom prst="rect">
            <a:avLst/>
          </a:prstGeom>
          <a:noFill/>
          <a:ln w="0">
            <a:noFill/>
          </a:ln>
        </p:spPr>
        <p:txBody>
          <a:bodyPr lIns="0" rIns="0" tIns="45720" bIns="45720" anchor="t">
            <a:noAutofit/>
          </a:bodyPr>
          <a:p>
            <a:pPr indent="0" defTabSz="914400">
              <a:lnSpc>
                <a:spcPct val="90000"/>
              </a:lnSpc>
              <a:spcBef>
                <a:spcPts val="150"/>
              </a:spcBef>
              <a:spcAft>
                <a:spcPts val="150"/>
              </a:spcAft>
              <a:buNone/>
              <a:tabLst>
                <a:tab algn="l" pos="0"/>
              </a:tabLst>
            </a:pPr>
            <a:r>
              <a:rPr b="1" lang="en-US" sz="4400" strike="noStrike" u="none">
                <a:solidFill>
                  <a:srgbClr val="ff0000"/>
                </a:solidFill>
                <a:effectLst/>
                <a:uFillTx/>
                <a:latin typeface="Times New Roman"/>
              </a:rPr>
              <a:t>Transaction</a:t>
            </a:r>
            <a:r>
              <a:rPr b="1" lang="en-US" sz="4400" strike="noStrike" u="none">
                <a:solidFill>
                  <a:schemeClr val="dk1">
                    <a:lumMod val="75000"/>
                    <a:lumOff val="25000"/>
                  </a:schemeClr>
                </a:solidFill>
                <a:effectLst/>
                <a:uFillTx/>
                <a:latin typeface="Times New Roman"/>
              </a:rPr>
              <a:t> </a:t>
            </a:r>
            <a:endParaRPr b="0" lang="en-US" sz="4400" strike="noStrike" u="none">
              <a:solidFill>
                <a:schemeClr val="dk1">
                  <a:lumMod val="75000"/>
                  <a:lumOff val="25000"/>
                </a:schemeClr>
              </a:solidFill>
              <a:effectLst/>
              <a:uFillTx/>
              <a:latin typeface="Arial"/>
            </a:endParaRPr>
          </a:p>
          <a:p>
            <a:pPr indent="0" defTabSz="914400">
              <a:lnSpc>
                <a:spcPct val="90000"/>
              </a:lnSpc>
              <a:spcBef>
                <a:spcPts val="150"/>
              </a:spcBef>
              <a:spcAft>
                <a:spcPts val="150"/>
              </a:spcAft>
              <a:buNone/>
              <a:tabLst>
                <a:tab algn="l" pos="0"/>
              </a:tabLst>
            </a:pPr>
            <a:r>
              <a:rPr b="0" lang="en-US" sz="3600" strike="noStrike" u="none">
                <a:solidFill>
                  <a:schemeClr val="dk1">
                    <a:lumMod val="75000"/>
                    <a:lumOff val="25000"/>
                  </a:schemeClr>
                </a:solidFill>
                <a:effectLst/>
                <a:uFillTx/>
                <a:latin typeface="Times New Roman"/>
              </a:rPr>
              <a:t>- is a group of operations that need to be performed together.</a:t>
            </a:r>
            <a:endParaRPr b="0" lang="en-US" sz="3600" strike="noStrike" u="none">
              <a:solidFill>
                <a:schemeClr val="dk1">
                  <a:lumMod val="75000"/>
                  <a:lumOff val="25000"/>
                </a:schemeClr>
              </a:solidFill>
              <a:effectLst/>
              <a:uFillTx/>
              <a:latin typeface="Arial"/>
            </a:endParaRPr>
          </a:p>
          <a:p>
            <a:pPr indent="0" defTabSz="914400">
              <a:lnSpc>
                <a:spcPct val="90000"/>
              </a:lnSpc>
              <a:spcBef>
                <a:spcPts val="150"/>
              </a:spcBef>
              <a:spcAft>
                <a:spcPts val="150"/>
              </a:spcAft>
              <a:buNone/>
              <a:tabLst>
                <a:tab algn="l" pos="0"/>
              </a:tabLst>
            </a:pPr>
            <a:r>
              <a:rPr b="0" lang="en-US" sz="3600" strike="noStrike" u="none">
                <a:solidFill>
                  <a:schemeClr val="dk1">
                    <a:lumMod val="75000"/>
                    <a:lumOff val="25000"/>
                  </a:schemeClr>
                </a:solidFill>
                <a:effectLst/>
                <a:uFillTx/>
                <a:latin typeface="Times New Roman"/>
              </a:rPr>
              <a:t>- A certain transaction must be serializable with respect to other transactions, that is, the transactions run serially – one at a time, no overlap</a:t>
            </a:r>
            <a:endParaRPr b="0" lang="en-US" sz="3600" strike="noStrike" u="none">
              <a:solidFill>
                <a:schemeClr val="dk1">
                  <a:lumMod val="75000"/>
                  <a:lumOff val="25000"/>
                </a:schemeClr>
              </a:solidFill>
              <a:effectLst/>
              <a:uFillTx/>
              <a:latin typeface="Arial"/>
            </a:endParaRPr>
          </a:p>
          <a:p>
            <a:pPr indent="0" defTabSz="914400">
              <a:lnSpc>
                <a:spcPct val="90000"/>
              </a:lnSpc>
              <a:spcBef>
                <a:spcPts val="150"/>
              </a:spcBef>
              <a:spcAft>
                <a:spcPts val="150"/>
              </a:spcAft>
              <a:buNone/>
              <a:tabLst>
                <a:tab algn="l" pos="0"/>
              </a:tabLst>
            </a:pPr>
            <a:endParaRPr b="0" lang="en-US" sz="3600" strike="noStrike" u="none">
              <a:solidFill>
                <a:schemeClr val="dk1">
                  <a:lumMod val="75000"/>
                  <a:lumOff val="25000"/>
                </a:schemeClr>
              </a:solidFill>
              <a:effectLst/>
              <a:uFillTx/>
              <a:latin typeface="Arial"/>
            </a:endParaRPr>
          </a:p>
        </p:txBody>
      </p:sp>
      <p:sp>
        <p:nvSpPr>
          <p:cNvPr id="183" name="PlaceHolder 2"/>
          <p:cNvSpPr>
            <a:spLocks noGrp="1"/>
          </p:cNvSpPr>
          <p:nvPr>
            <p:ph type="title"/>
          </p:nvPr>
        </p:nvSpPr>
        <p:spPr>
          <a:xfrm>
            <a:off x="586080" y="286560"/>
            <a:ext cx="7936200" cy="840600"/>
          </a:xfrm>
          <a:prstGeom prst="rect">
            <a:avLst/>
          </a:prstGeom>
          <a:noFill/>
          <a:ln w="0">
            <a:noFill/>
          </a:ln>
        </p:spPr>
        <p:txBody>
          <a:bodyPr lIns="91440" rIns="91440" tIns="45720" bIns="45720" anchor="t">
            <a:noAutofit/>
          </a:bodyPr>
          <a:p>
            <a:pPr indent="0" algn="ctr" defTabSz="914400">
              <a:lnSpc>
                <a:spcPct val="85000"/>
              </a:lnSpc>
              <a:buNone/>
            </a:pPr>
            <a:r>
              <a:rPr b="1" lang="en-US" sz="4400" spc="-51" strike="noStrike" u="none">
                <a:solidFill>
                  <a:srgbClr val="002060"/>
                </a:solidFill>
                <a:effectLst/>
                <a:uFillTx/>
                <a:latin typeface="Arial"/>
              </a:rPr>
              <a:t>Serializability</a:t>
            </a:r>
            <a:endParaRPr b="0" lang="en-US" sz="44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84" name="PlaceHolder 1"/>
          <p:cNvSpPr>
            <a:spLocks noGrp="1"/>
          </p:cNvSpPr>
          <p:nvPr>
            <p:ph/>
          </p:nvPr>
        </p:nvSpPr>
        <p:spPr>
          <a:xfrm>
            <a:off x="586080" y="1127520"/>
            <a:ext cx="7936200" cy="5068800"/>
          </a:xfrm>
          <a:prstGeom prst="rect">
            <a:avLst/>
          </a:prstGeom>
          <a:noFill/>
          <a:ln w="0">
            <a:noFill/>
          </a:ln>
        </p:spPr>
        <p:txBody>
          <a:bodyPr lIns="0" rIns="0" tIns="45720" bIns="45720" anchor="t">
            <a:noAutofit/>
          </a:bodyPr>
          <a:p>
            <a:pPr marL="91440" indent="-91440" defTabSz="914400">
              <a:lnSpc>
                <a:spcPct val="90000"/>
              </a:lnSpc>
              <a:spcBef>
                <a:spcPts val="1199"/>
              </a:spcBef>
              <a:spcAft>
                <a:spcPts val="201"/>
              </a:spcAft>
              <a:buClr>
                <a:srgbClr val="e48312"/>
              </a:buClr>
              <a:buFont typeface="Calibri"/>
              <a:buChar char=" "/>
            </a:pPr>
            <a:r>
              <a:rPr b="0" lang="en-US" sz="3600" strike="noStrike" u="none">
                <a:solidFill>
                  <a:schemeClr val="dk1">
                    <a:lumMod val="75000"/>
                    <a:lumOff val="25000"/>
                  </a:schemeClr>
                </a:solidFill>
                <a:effectLst/>
                <a:uFillTx/>
                <a:latin typeface="Arial"/>
              </a:rPr>
              <a:t>A certain combinations of database operations need to be done </a:t>
            </a:r>
            <a:r>
              <a:rPr b="0" lang="en-US" sz="3600" strike="noStrike" u="none">
                <a:solidFill>
                  <a:srgbClr val="ff0000"/>
                </a:solidFill>
                <a:effectLst/>
                <a:uFillTx/>
                <a:latin typeface="Arial"/>
              </a:rPr>
              <a:t>atomically</a:t>
            </a:r>
            <a:r>
              <a:rPr b="0" lang="en-US" sz="3600" strike="noStrike" u="none">
                <a:solidFill>
                  <a:schemeClr val="dk1">
                    <a:lumMod val="75000"/>
                    <a:lumOff val="25000"/>
                  </a:schemeClr>
                </a:solidFill>
                <a:effectLst/>
                <a:uFillTx/>
                <a:latin typeface="Arial"/>
              </a:rPr>
              <a:t>, that is, either they are all done or neither is done</a:t>
            </a:r>
            <a:endParaRPr b="0" lang="en-US" sz="3600" strike="noStrike" u="none">
              <a:solidFill>
                <a:schemeClr val="dk1">
                  <a:lumMod val="75000"/>
                  <a:lumOff val="25000"/>
                </a:schemeClr>
              </a:solidFill>
              <a:effectLst/>
              <a:uFillTx/>
              <a:latin typeface="Arial"/>
            </a:endParaRPr>
          </a:p>
          <a:p>
            <a:pPr indent="0" defTabSz="914400">
              <a:lnSpc>
                <a:spcPct val="90000"/>
              </a:lnSpc>
              <a:spcBef>
                <a:spcPts val="1199"/>
              </a:spcBef>
              <a:spcAft>
                <a:spcPts val="201"/>
              </a:spcAft>
              <a:buNone/>
            </a:pPr>
            <a:endParaRPr b="0" lang="en-US" sz="3600" strike="noStrike" u="none">
              <a:solidFill>
                <a:schemeClr val="dk1">
                  <a:lumMod val="75000"/>
                  <a:lumOff val="25000"/>
                </a:schemeClr>
              </a:solidFill>
              <a:effectLst/>
              <a:uFillTx/>
              <a:latin typeface="Arial"/>
            </a:endParaRPr>
          </a:p>
        </p:txBody>
      </p:sp>
      <p:sp>
        <p:nvSpPr>
          <p:cNvPr id="185" name="PlaceHolder 2"/>
          <p:cNvSpPr>
            <a:spLocks noGrp="1"/>
          </p:cNvSpPr>
          <p:nvPr>
            <p:ph type="title"/>
          </p:nvPr>
        </p:nvSpPr>
        <p:spPr>
          <a:xfrm>
            <a:off x="586080" y="286560"/>
            <a:ext cx="7936200" cy="840600"/>
          </a:xfrm>
          <a:prstGeom prst="rect">
            <a:avLst/>
          </a:prstGeom>
          <a:noFill/>
          <a:ln w="0">
            <a:noFill/>
          </a:ln>
        </p:spPr>
        <p:txBody>
          <a:bodyPr lIns="91440" rIns="91440" tIns="45720" bIns="45720" anchor="t">
            <a:noAutofit/>
          </a:bodyPr>
          <a:p>
            <a:pPr indent="0" algn="ctr" defTabSz="914400">
              <a:lnSpc>
                <a:spcPct val="85000"/>
              </a:lnSpc>
              <a:buNone/>
            </a:pPr>
            <a:r>
              <a:rPr b="1" lang="en-US" sz="3600" spc="-51" strike="noStrike" u="none">
                <a:solidFill>
                  <a:srgbClr val="002060"/>
                </a:solidFill>
                <a:effectLst/>
                <a:uFillTx/>
                <a:latin typeface="Arial"/>
              </a:rPr>
              <a:t>Atomicity (tính nguyên tử)</a:t>
            </a:r>
            <a:endParaRPr b="0" lang="en-US" sz="36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MasterSp="0">
  <p:cSld>
    <p:spTree>
      <p:nvGrpSpPr>
        <p:cNvPr id="1" name=""/>
        <p:cNvGrpSpPr/>
        <p:nvPr/>
      </p:nvGrpSpPr>
      <p:grpSpPr>
        <a:xfrm>
          <a:off x="0" y="0"/>
          <a:ext cx="0" cy="0"/>
          <a:chOff x="0" y="0"/>
          <a:chExt cx="0" cy="0"/>
        </a:xfrm>
      </p:grpSpPr>
      <p:sp>
        <p:nvSpPr>
          <p:cNvPr id="186" name="PlaceHolder 1"/>
          <p:cNvSpPr>
            <a:spLocks noGrp="1"/>
          </p:cNvSpPr>
          <p:nvPr>
            <p:ph/>
          </p:nvPr>
        </p:nvSpPr>
        <p:spPr>
          <a:xfrm>
            <a:off x="586080" y="1584360"/>
            <a:ext cx="7936560" cy="4612320"/>
          </a:xfrm>
          <a:prstGeom prst="rect">
            <a:avLst/>
          </a:prstGeom>
          <a:noFill/>
          <a:ln w="0">
            <a:noFill/>
          </a:ln>
        </p:spPr>
        <p:txBody>
          <a:bodyPr lIns="0" rIns="0" tIns="45720" bIns="45720" anchor="t">
            <a:normAutofit/>
          </a:bodyPr>
          <a:p>
            <a:pPr marL="91440" indent="-91440" defTabSz="914400">
              <a:lnSpc>
                <a:spcPct val="90000"/>
              </a:lnSpc>
              <a:spcBef>
                <a:spcPts val="1199"/>
              </a:spcBef>
              <a:spcAft>
                <a:spcPts val="201"/>
              </a:spcAft>
              <a:buClr>
                <a:srgbClr val="e48312"/>
              </a:buClr>
              <a:buFont typeface="Calibri"/>
              <a:buChar char=" "/>
            </a:pPr>
            <a:r>
              <a:rPr b="1" lang="en-US" sz="4000" strike="noStrike" u="none">
                <a:solidFill>
                  <a:schemeClr val="dk1">
                    <a:lumMod val="75000"/>
                    <a:lumOff val="25000"/>
                  </a:schemeClr>
                </a:solidFill>
                <a:effectLst/>
                <a:uFillTx/>
                <a:latin typeface="Arial"/>
              </a:rPr>
              <a:t>Example:</a:t>
            </a:r>
            <a:r>
              <a:rPr b="0" lang="en-US" sz="4000" strike="noStrike" u="none">
                <a:solidFill>
                  <a:schemeClr val="dk1">
                    <a:lumMod val="75000"/>
                    <a:lumOff val="25000"/>
                  </a:schemeClr>
                </a:solidFill>
                <a:effectLst/>
                <a:uFillTx/>
                <a:latin typeface="Arial"/>
              </a:rPr>
              <a:t> </a:t>
            </a:r>
            <a:endParaRPr b="0" lang="en-US" sz="4000" strike="noStrike" u="none">
              <a:solidFill>
                <a:schemeClr val="dk1">
                  <a:lumMod val="75000"/>
                  <a:lumOff val="25000"/>
                </a:schemeClr>
              </a:solidFill>
              <a:effectLst/>
              <a:uFillTx/>
              <a:latin typeface="Arial"/>
            </a:endParaRPr>
          </a:p>
          <a:p>
            <a:pPr indent="0" defTabSz="914400">
              <a:lnSpc>
                <a:spcPct val="90000"/>
              </a:lnSpc>
              <a:spcBef>
                <a:spcPts val="1199"/>
              </a:spcBef>
              <a:spcAft>
                <a:spcPts val="201"/>
              </a:spcAft>
              <a:buNone/>
            </a:pPr>
            <a:endParaRPr b="0" lang="en-US" sz="2800" strike="noStrike" u="none">
              <a:solidFill>
                <a:schemeClr val="dk1">
                  <a:lumMod val="75000"/>
                  <a:lumOff val="25000"/>
                </a:schemeClr>
              </a:solidFill>
              <a:effectLst/>
              <a:uFillTx/>
              <a:latin typeface="Arial"/>
            </a:endParaRPr>
          </a:p>
          <a:p>
            <a:pPr marL="91440" indent="-91440" defTabSz="914400">
              <a:lnSpc>
                <a:spcPct val="90000"/>
              </a:lnSpc>
              <a:spcBef>
                <a:spcPts val="1199"/>
              </a:spcBef>
              <a:spcAft>
                <a:spcPts val="201"/>
              </a:spcAft>
              <a:buClr>
                <a:srgbClr val="e48312"/>
              </a:buClr>
              <a:buFont typeface="Calibri"/>
              <a:buChar char=" "/>
            </a:pPr>
            <a:r>
              <a:rPr b="0" lang="en-US" sz="2800" strike="noStrike" u="none">
                <a:solidFill>
                  <a:schemeClr val="dk1">
                    <a:lumMod val="75000"/>
                    <a:lumOff val="25000"/>
                  </a:schemeClr>
                </a:solidFill>
                <a:effectLst/>
                <a:uFillTx/>
                <a:latin typeface="Arial"/>
              </a:rPr>
              <a:t>Transfer $500 from the account number 3209 to account number 3208 by two steps</a:t>
            </a:r>
            <a:endParaRPr b="0" lang="en-US" sz="28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Calibri"/>
              <a:buChar char="◦"/>
            </a:pPr>
            <a:r>
              <a:rPr b="0" lang="en-US" sz="2800" strike="noStrike" u="none">
                <a:solidFill>
                  <a:schemeClr val="dk1">
                    <a:lumMod val="75000"/>
                    <a:lumOff val="25000"/>
                  </a:schemeClr>
                </a:solidFill>
                <a:effectLst/>
                <a:uFillTx/>
                <a:latin typeface="Arial"/>
              </a:rPr>
              <a:t>(1) Subtract $500 from account number 3209</a:t>
            </a:r>
            <a:endParaRPr b="0" lang="en-US" sz="2800" strike="noStrike" u="none">
              <a:solidFill>
                <a:schemeClr val="dk1">
                  <a:lumMod val="75000"/>
                  <a:lumOff val="25000"/>
                </a:schemeClr>
              </a:solidFill>
              <a:effectLst/>
              <a:uFillTx/>
              <a:latin typeface="Arial"/>
            </a:endParaRPr>
          </a:p>
          <a:p>
            <a:pPr lvl="1" marL="384120" indent="-182880" defTabSz="914400">
              <a:lnSpc>
                <a:spcPct val="90000"/>
              </a:lnSpc>
              <a:spcBef>
                <a:spcPts val="201"/>
              </a:spcBef>
              <a:spcAft>
                <a:spcPts val="400"/>
              </a:spcAft>
              <a:buClr>
                <a:srgbClr val="e48312"/>
              </a:buClr>
              <a:buFont typeface="Calibri"/>
              <a:buChar char="◦"/>
            </a:pPr>
            <a:r>
              <a:rPr b="0" lang="en-US" sz="2800" strike="noStrike" u="none">
                <a:solidFill>
                  <a:schemeClr val="dk1">
                    <a:lumMod val="75000"/>
                    <a:lumOff val="25000"/>
                  </a:schemeClr>
                </a:solidFill>
                <a:effectLst/>
                <a:uFillTx/>
                <a:latin typeface="Arial"/>
              </a:rPr>
              <a:t>(2) Add $500 to account number 3208</a:t>
            </a:r>
            <a:endParaRPr b="0" lang="en-US" sz="2800" strike="noStrike" u="none">
              <a:solidFill>
                <a:schemeClr val="dk1">
                  <a:lumMod val="75000"/>
                  <a:lumOff val="25000"/>
                </a:schemeClr>
              </a:solidFill>
              <a:effectLst/>
              <a:uFillTx/>
              <a:latin typeface="Arial"/>
            </a:endParaRPr>
          </a:p>
          <a:p>
            <a:pPr marL="91440" indent="-91440" defTabSz="914400">
              <a:lnSpc>
                <a:spcPct val="90000"/>
              </a:lnSpc>
              <a:spcBef>
                <a:spcPts val="1199"/>
              </a:spcBef>
              <a:spcAft>
                <a:spcPts val="201"/>
              </a:spcAft>
              <a:buClr>
                <a:srgbClr val="e48312"/>
              </a:buClr>
              <a:buFont typeface="Calibri"/>
              <a:buChar char=" "/>
            </a:pPr>
            <a:r>
              <a:rPr b="0" lang="en-US" sz="2800" strike="noStrike" u="none">
                <a:solidFill>
                  <a:schemeClr val="dk1">
                    <a:lumMod val="75000"/>
                    <a:lumOff val="25000"/>
                  </a:schemeClr>
                </a:solidFill>
                <a:effectLst/>
                <a:uFillTx/>
                <a:latin typeface="Arial"/>
              </a:rPr>
              <a:t>What happen if there is a failure after step (1) but before step (2)?</a:t>
            </a:r>
            <a:endParaRPr b="0" lang="en-US" sz="2800" strike="noStrike" u="none">
              <a:solidFill>
                <a:schemeClr val="dk1">
                  <a:lumMod val="75000"/>
                  <a:lumOff val="25000"/>
                </a:schemeClr>
              </a:solidFill>
              <a:effectLst/>
              <a:uFillTx/>
              <a:latin typeface="Arial"/>
            </a:endParaRPr>
          </a:p>
        </p:txBody>
      </p:sp>
      <p:sp>
        <p:nvSpPr>
          <p:cNvPr id="187" name="PlaceHolder 2"/>
          <p:cNvSpPr>
            <a:spLocks noGrp="1"/>
          </p:cNvSpPr>
          <p:nvPr>
            <p:ph type="title"/>
          </p:nvPr>
        </p:nvSpPr>
        <p:spPr>
          <a:xfrm>
            <a:off x="586080" y="286560"/>
            <a:ext cx="7936200" cy="840600"/>
          </a:xfrm>
          <a:prstGeom prst="rect">
            <a:avLst/>
          </a:prstGeom>
          <a:noFill/>
          <a:ln w="0">
            <a:noFill/>
          </a:ln>
        </p:spPr>
        <p:txBody>
          <a:bodyPr lIns="91440" rIns="91440" tIns="45720" bIns="45720" anchor="t">
            <a:noAutofit/>
          </a:bodyPr>
          <a:p>
            <a:pPr indent="0" algn="ctr" defTabSz="914400">
              <a:lnSpc>
                <a:spcPct val="85000"/>
              </a:lnSpc>
              <a:buNone/>
            </a:pPr>
            <a:r>
              <a:rPr b="1" lang="en-US" sz="6000" spc="-51" strike="noStrike" u="none">
                <a:solidFill>
                  <a:srgbClr val="002060"/>
                </a:solidFill>
                <a:effectLst/>
                <a:uFillTx/>
                <a:latin typeface="Arial"/>
              </a:rPr>
              <a:t>Atomicity</a:t>
            </a:r>
            <a:endParaRPr b="0" lang="en-US" sz="6000" strike="noStrike" u="none">
              <a:solidFill>
                <a:schemeClr val="dk1"/>
              </a:solidFill>
              <a:effectLst/>
              <a:uFillTx/>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65000"/>
                <a:shade val="92000"/>
              </a:schemeClr>
            </a:gs>
            <a:gs pos="45000">
              <a:schemeClr val="phClr">
                <a:tint val="60000"/>
                <a:shade val="99000"/>
              </a:schemeClr>
            </a:gs>
            <a:gs pos="100000">
              <a:schemeClr val="phClr">
                <a:tint val="55000"/>
              </a:schemeClr>
            </a:gs>
          </a:gsLst>
          <a:path path="circle">
            <a:fillToRect l="100000" t="100000" r="100000" b="100000"/>
          </a:path>
          <a:tileRect l="0" t="0" r="0" b="0"/>
        </a:gradFill>
        <a:gradFill>
          <a:gsLst>
            <a:gs pos="0">
              <a:schemeClr val="phClr">
                <a:shade val="85000"/>
              </a:schemeClr>
            </a:gs>
            <a:gs pos="34000">
              <a:schemeClr val="phClr">
                <a:shade val="87000"/>
              </a:schemeClr>
            </a:gs>
            <a:gs pos="70000">
              <a:schemeClr val="phClr">
                <a:tint val="100000"/>
                <a:shade val="90000"/>
              </a:schemeClr>
            </a:gs>
            <a:gs pos="100000">
              <a:schemeClr val="phClr">
                <a:tint val="100000"/>
                <a:shade val="100000"/>
              </a:schemeClr>
            </a:gs>
          </a:gsLst>
          <a:path path="circle">
            <a:fillToRect l="100000" t="100000" r="100000" b="100000"/>
          </a:path>
          <a:tileRect l="0" t="0" r="0" b="0"/>
        </a:gradFill>
      </a:fillStyleLst>
      <a:lnStyleLst>
        <a:ln w="12700" cap="flat" cmpd="sng" algn="ctr">
          <a:prstDash val="solid"/>
        </a:ln>
        <a:ln w="15875" cap="flat" cmpd="sng" algn="ctr">
          <a:prstDash val="solid"/>
        </a:ln>
        <a:ln w="25400" cap="flat" cmpd="sng" algn="ctr">
          <a:prstDash val="solid"/>
        </a:ln>
      </a:lnStyleLst>
      <a:effectStyleLst>
        <a:effectStyle>
          <a:effectLst/>
        </a:effectStyle>
        <a:effectStyle>
          <a:effectLst/>
        </a:effectStyle>
        <a:effectStyle>
          <a:effectLst/>
        </a:effectStyle>
      </a:effectStyleLst>
      <a:bgFillStyleLst>
        <a:solidFill>
          <a:schemeClr val="phClr"/>
        </a:solidFill>
        <a:solidFill>
          <a:schemeClr val="phClr">
            <a:tint val="90000"/>
            <a:shade val="97000"/>
          </a:schemeClr>
        </a:solidFill>
        <a:gradFill>
          <a:gsLst>
            <a:gs pos="0">
              <a:schemeClr val="phClr">
                <a:tint val="96000"/>
                <a:shade val="99000"/>
              </a:schemeClr>
            </a:gs>
            <a:gs pos="65000">
              <a:schemeClr val="phClr">
                <a:tint val="100000"/>
                <a:shade val="80000"/>
              </a:schemeClr>
            </a:gs>
            <a:gs pos="100000">
              <a:schemeClr val="phClr">
                <a:tint val="100000"/>
                <a:shade val="48000"/>
              </a:schemeClr>
            </a:gs>
          </a:gsLst>
          <a:lin ang="162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Retrospect</Template>
  <TotalTime>0</TotalTime>
  <Application>LibreOffice/25.2.5.2$Windows_X86_64 LibreOffice_project/03d19516eb2e1dd5d4ccd751a0d6f35f35e08022</Application>
  <AppVersion>15.0000</AppVersion>
  <Words>10927</Words>
  <Paragraphs>400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2020-12-02T06:50:00Z</dcterms:created>
  <dc:creator/>
  <dc:description/>
  <dc:language>en-US</dc:language>
  <cp:lastModifiedBy/>
  <dcterms:modified xsi:type="dcterms:W3CDTF">2025-09-07T20:42:30Z</dcterms:modified>
  <cp:revision>160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0265CD4CCC314CF0A42CFD14DCF1B83E_12</vt:lpwstr>
  </property>
  <property fmtid="{D5CDD505-2E9C-101B-9397-08002B2CF9AE}" pid="3" name="KSOProductBuildVer">
    <vt:lpwstr>1033-12.2.0.18283</vt:lpwstr>
  </property>
  <property fmtid="{D5CDD505-2E9C-101B-9397-08002B2CF9AE}" pid="4" name="Notes">
    <vt:i4>25</vt:i4>
  </property>
  <property fmtid="{D5CDD505-2E9C-101B-9397-08002B2CF9AE}" pid="5" name="PresentationFormat">
    <vt:lpwstr>On-screen Show (4:3)</vt:lpwstr>
  </property>
  <property fmtid="{D5CDD505-2E9C-101B-9397-08002B2CF9AE}" pid="6" name="Slides">
    <vt:i4>45</vt:i4>
  </property>
</Properties>
</file>