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14E6-AB7E-4402-A9C0-FD1731404CF8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251D-480D-45AB-A14A-8AA1215E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1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14E6-AB7E-4402-A9C0-FD1731404CF8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251D-480D-45AB-A14A-8AA1215E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7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14E6-AB7E-4402-A9C0-FD1731404CF8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251D-480D-45AB-A14A-8AA1215E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14E6-AB7E-4402-A9C0-FD1731404CF8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251D-480D-45AB-A14A-8AA1215E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4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14E6-AB7E-4402-A9C0-FD1731404CF8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251D-480D-45AB-A14A-8AA1215E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3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14E6-AB7E-4402-A9C0-FD1731404CF8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251D-480D-45AB-A14A-8AA1215E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7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14E6-AB7E-4402-A9C0-FD1731404CF8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251D-480D-45AB-A14A-8AA1215E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2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14E6-AB7E-4402-A9C0-FD1731404CF8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251D-480D-45AB-A14A-8AA1215E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8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14E6-AB7E-4402-A9C0-FD1731404CF8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251D-480D-45AB-A14A-8AA1215E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5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14E6-AB7E-4402-A9C0-FD1731404CF8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251D-480D-45AB-A14A-8AA1215E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14E6-AB7E-4402-A9C0-FD1731404CF8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251D-480D-45AB-A14A-8AA1215E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6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814E6-AB7E-4402-A9C0-FD1731404CF8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4251D-480D-45AB-A14A-8AA1215E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2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96677"/>
            <a:ext cx="9144000" cy="1280569"/>
          </a:xfrm>
        </p:spPr>
        <p:txBody>
          <a:bodyPr/>
          <a:lstStyle/>
          <a:p>
            <a:r>
              <a:rPr lang="en-US" dirty="0" smtClean="0"/>
              <a:t>Firework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51606"/>
            <a:ext cx="9144000" cy="1655762"/>
          </a:xfrm>
        </p:spPr>
        <p:txBody>
          <a:bodyPr/>
          <a:lstStyle/>
          <a:p>
            <a:r>
              <a:rPr lang="en-US" dirty="0" smtClean="0"/>
              <a:t>By Michael Lombardo</a:t>
            </a:r>
            <a:endParaRPr lang="en-US" dirty="0"/>
          </a:p>
        </p:txBody>
      </p:sp>
      <p:pic>
        <p:nvPicPr>
          <p:cNvPr id="1026" name="Picture 2" descr="Image result for fire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675" y="2524807"/>
            <a:ext cx="2891653" cy="289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90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Firework Simulation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3628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my final project, I will create a simulation for a firework show. </a:t>
            </a:r>
            <a:endParaRPr lang="en-US" sz="2400" dirty="0"/>
          </a:p>
          <a:p>
            <a:r>
              <a:rPr lang="en-US" sz="2400" dirty="0" smtClean="0"/>
              <a:t>Luckily for the viewers of the firework show, they are having their first opportunity to watch a new generation of fireworks. These fireworks have electronics mounted within the firework to avoid them from exploding below a particular height for safety purposes. </a:t>
            </a:r>
          </a:p>
          <a:p>
            <a:r>
              <a:rPr lang="en-US" sz="2400" dirty="0" smtClean="0"/>
              <a:t>This simulation will include my demonstration of 2D-projectile motion, collision detection, and momentum conservation</a:t>
            </a:r>
            <a:r>
              <a:rPr lang="en-US" dirty="0" smtClean="0"/>
              <a:t>. </a:t>
            </a:r>
          </a:p>
        </p:txBody>
      </p:sp>
      <p:pic>
        <p:nvPicPr>
          <p:cNvPr id="1026" name="Picture 2" descr="Image result for firework rock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337" y="3221537"/>
            <a:ext cx="3090363" cy="309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71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657" y="432254"/>
            <a:ext cx="6625046" cy="6064340"/>
          </a:xfrm>
        </p:spPr>
        <p:txBody>
          <a:bodyPr>
            <a:normAutofit/>
          </a:bodyPr>
          <a:lstStyle/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2D-projectile </a:t>
            </a:r>
            <a:r>
              <a:rPr lang="en-US" sz="2000" dirty="0"/>
              <a:t>motion will be demonstrated through the motion of the launched firework, also considering the loss of mass from black powder (charcoal or thermite</a:t>
            </a:r>
            <a:r>
              <a:rPr lang="en-US" sz="2000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2000" dirty="0"/>
              <a:t>Momentum conservation will be demonstrated through the fireworks explosion. For the instance of this simulation, I will treat the tip of a firework as many small particles for the explosion.</a:t>
            </a:r>
          </a:p>
          <a:p>
            <a:endParaRPr lang="en-US" dirty="0"/>
          </a:p>
        </p:txBody>
      </p:sp>
      <p:pic>
        <p:nvPicPr>
          <p:cNvPr id="2050" name="Picture 2" descr="Image result for projectile motion fir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638" y="432254"/>
            <a:ext cx="2163536" cy="288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66637" y="2688770"/>
            <a:ext cx="615306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Collision detection will be demonstrated through the firework’s low elevation electronics</a:t>
            </a:r>
          </a:p>
          <a:p>
            <a:endParaRPr lang="en-US" dirty="0"/>
          </a:p>
        </p:txBody>
      </p:sp>
      <p:pic>
        <p:nvPicPr>
          <p:cNvPr id="2052" name="Picture 4" descr="Image result for momentum conservation bom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555" y="3464424"/>
            <a:ext cx="3380219" cy="262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26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Firework Simulation Window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08618" y="1944011"/>
            <a:ext cx="42759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Launch button to execute the shooting of the firework.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Fuse time input field, allows user to select the length of fuse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Directional keys allow the user to aim the direction the firework is being shot, aim is depicted through a thin line from the firework.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36" y="1942786"/>
            <a:ext cx="4271141" cy="412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210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Firework Simulation</vt:lpstr>
      <vt:lpstr>Firework Simulation Details</vt:lpstr>
      <vt:lpstr>PowerPoint Presentation</vt:lpstr>
      <vt:lpstr>Firework Simulation Window Example</vt:lpstr>
    </vt:vector>
  </TitlesOfParts>
  <Company>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Firework Simulation</dc:title>
  <dc:creator>Michael Lombardo</dc:creator>
  <cp:lastModifiedBy>Michael Lombardo</cp:lastModifiedBy>
  <cp:revision>12</cp:revision>
  <dcterms:created xsi:type="dcterms:W3CDTF">2017-11-06T16:06:47Z</dcterms:created>
  <dcterms:modified xsi:type="dcterms:W3CDTF">2017-11-07T17:50:10Z</dcterms:modified>
</cp:coreProperties>
</file>