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7" r:id="rId2"/>
  </p:sldMasterIdLst>
  <p:notesMasterIdLst>
    <p:notesMasterId r:id="rId42"/>
  </p:notesMasterIdLst>
  <p:sldIdLst>
    <p:sldId id="256" r:id="rId3"/>
    <p:sldId id="257" r:id="rId4"/>
    <p:sldId id="259" r:id="rId5"/>
    <p:sldId id="258" r:id="rId6"/>
    <p:sldId id="260" r:id="rId7"/>
    <p:sldId id="263" r:id="rId8"/>
    <p:sldId id="309" r:id="rId9"/>
    <p:sldId id="313" r:id="rId10"/>
    <p:sldId id="264" r:id="rId11"/>
    <p:sldId id="314" r:id="rId12"/>
    <p:sldId id="315" r:id="rId13"/>
    <p:sldId id="317" r:id="rId14"/>
    <p:sldId id="320" r:id="rId15"/>
    <p:sldId id="316" r:id="rId16"/>
    <p:sldId id="318" r:id="rId17"/>
    <p:sldId id="321" r:id="rId18"/>
    <p:sldId id="319" r:id="rId19"/>
    <p:sldId id="324" r:id="rId20"/>
    <p:sldId id="310" r:id="rId21"/>
    <p:sldId id="270" r:id="rId22"/>
    <p:sldId id="311" r:id="rId23"/>
    <p:sldId id="340" r:id="rId24"/>
    <p:sldId id="338" r:id="rId25"/>
    <p:sldId id="336" r:id="rId26"/>
    <p:sldId id="327" r:id="rId27"/>
    <p:sldId id="333" r:id="rId28"/>
    <p:sldId id="325" r:id="rId29"/>
    <p:sldId id="326" r:id="rId30"/>
    <p:sldId id="332" r:id="rId31"/>
    <p:sldId id="341" r:id="rId32"/>
    <p:sldId id="337" r:id="rId33"/>
    <p:sldId id="330" r:id="rId34"/>
    <p:sldId id="335" r:id="rId35"/>
    <p:sldId id="328" r:id="rId36"/>
    <p:sldId id="331" r:id="rId37"/>
    <p:sldId id="329" r:id="rId38"/>
    <p:sldId id="334" r:id="rId39"/>
    <p:sldId id="287" r:id="rId40"/>
    <p:sldId id="308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65CC-0A11-438F-B384-F745000A6018}" v="255" dt="2021-07-01T17:05:20.519"/>
  </p1510:revLst>
</p1510:revInfo>
</file>

<file path=ppt/tableStyles.xml><?xml version="1.0" encoding="utf-8"?>
<a:tblStyleLst xmlns:a="http://schemas.openxmlformats.org/drawingml/2006/main" def="{43C1CD05-7C27-4221-8F34-A1AB842947DE}">
  <a:tblStyle styleId="{43C1CD05-7C27-4221-8F34-A1AB84294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302" autoAdjust="0"/>
  </p:normalViewPr>
  <p:slideViewPr>
    <p:cSldViewPr>
      <p:cViewPr>
        <p:scale>
          <a:sx n="100" d="100"/>
          <a:sy n="100" d="100"/>
        </p:scale>
        <p:origin x="-1062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Tôn" userId="61dd423a941ad72b" providerId="Windows Live" clId="Web-{F38265CC-0A11-438F-B384-F745000A6018}"/>
    <pc:docChg chg="addSld delSld modSld sldOrd">
      <pc:chgData name="Thanh Tôn" userId="61dd423a941ad72b" providerId="Windows Live" clId="Web-{F38265CC-0A11-438F-B384-F745000A6018}" dt="2021-07-01T17:05:20.519" v="235"/>
      <pc:docMkLst>
        <pc:docMk/>
      </pc:docMkLst>
      <pc:sldChg chg="addSp modSp">
        <pc:chgData name="Thanh Tôn" userId="61dd423a941ad72b" providerId="Windows Live" clId="Web-{F38265CC-0A11-438F-B384-F745000A6018}" dt="2021-07-01T16:59:29.530" v="199" actId="1076"/>
        <pc:sldMkLst>
          <pc:docMk/>
          <pc:sldMk cId="0" sldId="258"/>
        </pc:sldMkLst>
        <pc:spChg chg="add mod">
          <ac:chgData name="Thanh Tôn" userId="61dd423a941ad72b" providerId="Windows Live" clId="Web-{F38265CC-0A11-438F-B384-F745000A6018}" dt="2021-07-01T16:58:51.248" v="171" actId="20577"/>
          <ac:spMkLst>
            <pc:docMk/>
            <pc:sldMk cId="0" sldId="258"/>
            <ac:spMk id="2" creationId="{9B285998-E00E-4155-888F-E8E855456D61}"/>
          </ac:spMkLst>
        </pc:spChg>
        <pc:spChg chg="mod">
          <ac:chgData name="Thanh Tôn" userId="61dd423a941ad72b" providerId="Windows Live" clId="Web-{F38265CC-0A11-438F-B384-F745000A6018}" dt="2021-07-01T16:59:29.467" v="196" actId="1076"/>
          <ac:spMkLst>
            <pc:docMk/>
            <pc:sldMk cId="0" sldId="258"/>
            <ac:spMk id="34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59:29.483" v="197" actId="1076"/>
          <ac:spMkLst>
            <pc:docMk/>
            <pc:sldMk cId="0" sldId="258"/>
            <ac:spMk id="35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59:29.498" v="198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58:25.232" v="147" actId="20577"/>
          <ac:spMkLst>
            <pc:docMk/>
            <pc:sldMk cId="0" sldId="258"/>
            <ac:spMk id="39" creationId="{00000000-0000-0000-0000-000000000000}"/>
          </ac:spMkLst>
        </pc:spChg>
        <pc:spChg chg="add mod">
          <ac:chgData name="Thanh Tôn" userId="61dd423a941ad72b" providerId="Windows Live" clId="Web-{F38265CC-0A11-438F-B384-F745000A6018}" dt="2021-07-01T16:59:29.530" v="199" actId="1076"/>
          <ac:spMkLst>
            <pc:docMk/>
            <pc:sldMk cId="0" sldId="258"/>
            <ac:spMk id="40" creationId="{7B2162E4-9783-4239-BC7A-A944FA37F0DA}"/>
          </ac:spMkLst>
        </pc:spChg>
        <pc:spChg chg="mod">
          <ac:chgData name="Thanh Tôn" userId="61dd423a941ad72b" providerId="Windows Live" clId="Web-{F38265CC-0A11-438F-B384-F745000A6018}" dt="2021-07-01T16:58:18.763" v="144" actId="20577"/>
          <ac:spMkLst>
            <pc:docMk/>
            <pc:sldMk cId="0" sldId="258"/>
            <ac:spMk id="1257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58:22.732" v="146" actId="20577"/>
          <ac:spMkLst>
            <pc:docMk/>
            <pc:sldMk cId="0" sldId="258"/>
            <ac:spMk id="1262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58:28.060" v="149" actId="20577"/>
          <ac:spMkLst>
            <pc:docMk/>
            <pc:sldMk cId="0" sldId="258"/>
            <ac:spMk id="1265" creationId="{00000000-0000-0000-0000-000000000000}"/>
          </ac:spMkLst>
        </pc:spChg>
      </pc:sldChg>
      <pc:sldChg chg="modSp">
        <pc:chgData name="Thanh Tôn" userId="61dd423a941ad72b" providerId="Windows Live" clId="Web-{F38265CC-0A11-438F-B384-F745000A6018}" dt="2021-07-01T15:54:39.069" v="2" actId="1076"/>
        <pc:sldMkLst>
          <pc:docMk/>
          <pc:sldMk cId="247966104" sldId="310"/>
        </pc:sldMkLst>
        <pc:spChg chg="mod">
          <ac:chgData name="Thanh Tôn" userId="61dd423a941ad72b" providerId="Windows Live" clId="Web-{F38265CC-0A11-438F-B384-F745000A6018}" dt="2021-07-01T15:54:39.069" v="2" actId="1076"/>
          <ac:spMkLst>
            <pc:docMk/>
            <pc:sldMk cId="247966104" sldId="310"/>
            <ac:spMk id="1285" creationId="{00000000-0000-0000-0000-000000000000}"/>
          </ac:spMkLst>
        </pc:spChg>
      </pc:sldChg>
      <pc:sldChg chg="addSp delSp modSp add del">
        <pc:chgData name="Thanh Tôn" userId="61dd423a941ad72b" providerId="Windows Live" clId="Web-{F38265CC-0A11-438F-B384-F745000A6018}" dt="2021-07-01T16:07:34.722" v="88" actId="20577"/>
        <pc:sldMkLst>
          <pc:docMk/>
          <pc:sldMk cId="3916352083" sldId="325"/>
        </pc:sldMkLst>
        <pc:spChg chg="mod">
          <ac:chgData name="Thanh Tôn" userId="61dd423a941ad72b" providerId="Windows Live" clId="Web-{F38265CC-0A11-438F-B384-F745000A6018}" dt="2021-07-01T16:07:34.722" v="88" actId="20577"/>
          <ac:spMkLst>
            <pc:docMk/>
            <pc:sldMk cId="3916352083" sldId="325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6:05:58.174" v="59"/>
          <ac:picMkLst>
            <pc:docMk/>
            <pc:sldMk cId="3916352083" sldId="325"/>
            <ac:picMk id="2" creationId="{F8E3EB6E-40E5-4A93-953B-495607A52064}"/>
          </ac:picMkLst>
        </pc:picChg>
        <pc:picChg chg="del">
          <ac:chgData name="Thanh Tôn" userId="61dd423a941ad72b" providerId="Windows Live" clId="Web-{F38265CC-0A11-438F-B384-F745000A6018}" dt="2021-07-01T16:04:43.641" v="36"/>
          <ac:picMkLst>
            <pc:docMk/>
            <pc:sldMk cId="3916352083" sldId="325"/>
            <ac:picMk id="13315" creationId="{00000000-0000-0000-0000-000000000000}"/>
          </ac:picMkLst>
        </pc:picChg>
      </pc:sldChg>
      <pc:sldChg chg="addSp delSp modSp add del">
        <pc:chgData name="Thanh Tôn" userId="61dd423a941ad72b" providerId="Windows Live" clId="Web-{F38265CC-0A11-438F-B384-F745000A6018}" dt="2021-07-01T16:07:10.128" v="83" actId="20577"/>
        <pc:sldMkLst>
          <pc:docMk/>
          <pc:sldMk cId="2966029036" sldId="326"/>
        </pc:sldMkLst>
        <pc:spChg chg="mod">
          <ac:chgData name="Thanh Tôn" userId="61dd423a941ad72b" providerId="Windows Live" clId="Web-{F38265CC-0A11-438F-B384-F745000A6018}" dt="2021-07-01T16:07:10.128" v="83" actId="20577"/>
          <ac:spMkLst>
            <pc:docMk/>
            <pc:sldMk cId="2966029036" sldId="326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6:06:13.611" v="63"/>
          <ac:picMkLst>
            <pc:docMk/>
            <pc:sldMk cId="2966029036" sldId="326"/>
            <ac:picMk id="2" creationId="{DEC4AF94-BB43-45DD-8637-CE75056BD4A4}"/>
          </ac:picMkLst>
        </pc:picChg>
        <pc:picChg chg="del">
          <ac:chgData name="Thanh Tôn" userId="61dd423a941ad72b" providerId="Windows Live" clId="Web-{F38265CC-0A11-438F-B384-F745000A6018}" dt="2021-07-01T16:04:49.688" v="39"/>
          <ac:picMkLst>
            <pc:docMk/>
            <pc:sldMk cId="2966029036" sldId="326"/>
            <ac:picMk id="18434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6:06:58.456" v="77" actId="20577"/>
        <pc:sldMkLst>
          <pc:docMk/>
          <pc:sldMk cId="2966029036" sldId="327"/>
        </pc:sldMkLst>
        <pc:spChg chg="mod">
          <ac:chgData name="Thanh Tôn" userId="61dd423a941ad72b" providerId="Windows Live" clId="Web-{F38265CC-0A11-438F-B384-F745000A6018}" dt="2021-07-01T16:06:58.456" v="77" actId="20577"/>
          <ac:spMkLst>
            <pc:docMk/>
            <pc:sldMk cId="2966029036" sldId="327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6:05:18.345" v="48"/>
          <ac:picMkLst>
            <pc:docMk/>
            <pc:sldMk cId="2966029036" sldId="327"/>
            <ac:picMk id="2" creationId="{F644A9E0-8D7F-4616-A406-418DF4150B90}"/>
          </ac:picMkLst>
        </pc:picChg>
        <pc:picChg chg="del">
          <ac:chgData name="Thanh Tôn" userId="61dd423a941ad72b" providerId="Windows Live" clId="Web-{F38265CC-0A11-438F-B384-F745000A6018}" dt="2021-07-01T16:04:40.829" v="34"/>
          <ac:picMkLst>
            <pc:docMk/>
            <pc:sldMk cId="2966029036" sldId="327"/>
            <ac:picMk id="17412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7:00:20.108" v="211"/>
        <pc:sldMkLst>
          <pc:docMk/>
          <pc:sldMk cId="2966029036" sldId="328"/>
        </pc:sldMkLst>
        <pc:spChg chg="mod">
          <ac:chgData name="Thanh Tôn" userId="61dd423a941ad72b" providerId="Windows Live" clId="Web-{F38265CC-0A11-438F-B384-F745000A6018}" dt="2021-07-01T16:56:42.543" v="115" actId="20577"/>
          <ac:spMkLst>
            <pc:docMk/>
            <pc:sldMk cId="2966029036" sldId="328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0:20.108" v="211"/>
          <ac:picMkLst>
            <pc:docMk/>
            <pc:sldMk cId="2966029036" sldId="328"/>
            <ac:picMk id="2" creationId="{C2627097-F390-409E-A8E9-3C523D7C1472}"/>
          </ac:picMkLst>
        </pc:picChg>
        <pc:picChg chg="del">
          <ac:chgData name="Thanh Tôn" userId="61dd423a941ad72b" providerId="Windows Live" clId="Web-{F38265CC-0A11-438F-B384-F745000A6018}" dt="2021-07-01T16:35:43.206" v="101"/>
          <ac:picMkLst>
            <pc:docMk/>
            <pc:sldMk cId="2966029036" sldId="328"/>
            <ac:picMk id="16385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7:05:02.597" v="230"/>
        <pc:sldMkLst>
          <pc:docMk/>
          <pc:sldMk cId="3230462026" sldId="329"/>
        </pc:sldMkLst>
        <pc:spChg chg="mod">
          <ac:chgData name="Thanh Tôn" userId="61dd423a941ad72b" providerId="Windows Live" clId="Web-{F38265CC-0A11-438F-B384-F745000A6018}" dt="2021-07-01T16:56:52.434" v="120" actId="20577"/>
          <ac:spMkLst>
            <pc:docMk/>
            <pc:sldMk cId="3230462026" sldId="329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5:02.597" v="230"/>
          <ac:picMkLst>
            <pc:docMk/>
            <pc:sldMk cId="3230462026" sldId="329"/>
            <ac:picMk id="2" creationId="{83E572CA-F537-4388-A263-421CC87FD3E3}"/>
          </ac:picMkLst>
        </pc:picChg>
        <pc:picChg chg="del">
          <ac:chgData name="Thanh Tôn" userId="61dd423a941ad72b" providerId="Windows Live" clId="Web-{F38265CC-0A11-438F-B384-F745000A6018}" dt="2021-07-01T16:35:45.862" v="103"/>
          <ac:picMkLst>
            <pc:docMk/>
            <pc:sldMk cId="3230462026" sldId="329"/>
            <ac:picMk id="21506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7:00:00.233" v="205"/>
        <pc:sldMkLst>
          <pc:docMk/>
          <pc:sldMk cId="3230462026" sldId="330"/>
        </pc:sldMkLst>
        <pc:spChg chg="mod">
          <ac:chgData name="Thanh Tôn" userId="61dd423a941ad72b" providerId="Windows Live" clId="Web-{F38265CC-0A11-438F-B384-F745000A6018}" dt="2021-07-01T16:56:36.980" v="110" actId="20577"/>
          <ac:spMkLst>
            <pc:docMk/>
            <pc:sldMk cId="3230462026" sldId="330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0:00.233" v="205"/>
          <ac:picMkLst>
            <pc:docMk/>
            <pc:sldMk cId="3230462026" sldId="330"/>
            <ac:picMk id="2" creationId="{C50D440F-8C7D-4A5C-B3DA-A70502F01205}"/>
          </ac:picMkLst>
        </pc:picChg>
        <pc:picChg chg="del">
          <ac:chgData name="Thanh Tôn" userId="61dd423a941ad72b" providerId="Windows Live" clId="Web-{F38265CC-0A11-438F-B384-F745000A6018}" dt="2021-07-01T16:35:41.268" v="100"/>
          <ac:picMkLst>
            <pc:docMk/>
            <pc:sldMk cId="3230462026" sldId="330"/>
            <ac:picMk id="20481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7:04:40.425" v="224"/>
        <pc:sldMkLst>
          <pc:docMk/>
          <pc:sldMk cId="3230462026" sldId="331"/>
        </pc:sldMkLst>
        <pc:spChg chg="mod">
          <ac:chgData name="Thanh Tôn" userId="61dd423a941ad72b" providerId="Windows Live" clId="Web-{F38265CC-0A11-438F-B384-F745000A6018}" dt="2021-07-01T16:56:46.605" v="117" actId="20577"/>
          <ac:spMkLst>
            <pc:docMk/>
            <pc:sldMk cId="3230462026" sldId="331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4:40.425" v="224"/>
          <ac:picMkLst>
            <pc:docMk/>
            <pc:sldMk cId="3230462026" sldId="331"/>
            <ac:picMk id="2" creationId="{0ADC80E3-F410-4C5C-A3A3-F089B49C7693}"/>
          </ac:picMkLst>
        </pc:picChg>
        <pc:picChg chg="del">
          <ac:chgData name="Thanh Tôn" userId="61dd423a941ad72b" providerId="Windows Live" clId="Web-{F38265CC-0A11-438F-B384-F745000A6018}" dt="2021-07-01T16:35:44.550" v="102"/>
          <ac:picMkLst>
            <pc:docMk/>
            <pc:sldMk cId="3230462026" sldId="331"/>
            <ac:picMk id="19457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6:07:28.925" v="86" actId="20577"/>
        <pc:sldMkLst>
          <pc:docMk/>
          <pc:sldMk cId="2641679496" sldId="332"/>
        </pc:sldMkLst>
        <pc:spChg chg="mod">
          <ac:chgData name="Thanh Tôn" userId="61dd423a941ad72b" providerId="Windows Live" clId="Web-{F38265CC-0A11-438F-B384-F745000A6018}" dt="2021-07-01T16:07:28.925" v="86" actId="20577"/>
          <ac:spMkLst>
            <pc:docMk/>
            <pc:sldMk cId="2641679496" sldId="332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6:06:36.690" v="70" actId="1076"/>
          <ac:picMkLst>
            <pc:docMk/>
            <pc:sldMk cId="2641679496" sldId="332"/>
            <ac:picMk id="2" creationId="{FEB9FCA3-E372-4ABA-8074-0C9B1B866AE6}"/>
          </ac:picMkLst>
        </pc:picChg>
        <pc:picChg chg="add del">
          <ac:chgData name="Thanh Tôn" userId="61dd423a941ad72b" providerId="Windows Live" clId="Web-{F38265CC-0A11-438F-B384-F745000A6018}" dt="2021-07-01T16:04:51.391" v="40"/>
          <ac:picMkLst>
            <pc:docMk/>
            <pc:sldMk cId="2641679496" sldId="332"/>
            <ac:picMk id="1026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6:07:07.190" v="80" actId="20577"/>
        <pc:sldMkLst>
          <pc:docMk/>
          <pc:sldMk cId="237258932" sldId="333"/>
        </pc:sldMkLst>
        <pc:spChg chg="mod">
          <ac:chgData name="Thanh Tôn" userId="61dd423a941ad72b" providerId="Windows Live" clId="Web-{F38265CC-0A11-438F-B384-F745000A6018}" dt="2021-07-01T16:07:07.190" v="80" actId="20577"/>
          <ac:spMkLst>
            <pc:docMk/>
            <pc:sldMk cId="237258932" sldId="333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6:05:37.673" v="53"/>
          <ac:picMkLst>
            <pc:docMk/>
            <pc:sldMk cId="237258932" sldId="333"/>
            <ac:picMk id="2" creationId="{C06AB573-04B9-4A64-AE6A-E93DB495FC25}"/>
          </ac:picMkLst>
        </pc:picChg>
        <pc:picChg chg="del">
          <ac:chgData name="Thanh Tôn" userId="61dd423a941ad72b" providerId="Windows Live" clId="Web-{F38265CC-0A11-438F-B384-F745000A6018}" dt="2021-07-01T16:04:42.344" v="35"/>
          <ac:picMkLst>
            <pc:docMk/>
            <pc:sldMk cId="237258932" sldId="333"/>
            <ac:picMk id="2050" creationId="{00000000-0000-0000-0000-000000000000}"/>
          </ac:picMkLst>
        </pc:picChg>
      </pc:sldChg>
      <pc:sldChg chg="addSp delSp modSp">
        <pc:chgData name="Thanh Tôn" userId="61dd423a941ad72b" providerId="Windows Live" clId="Web-{F38265CC-0A11-438F-B384-F745000A6018}" dt="2021-07-01T17:05:20.519" v="235"/>
        <pc:sldMkLst>
          <pc:docMk/>
          <pc:sldMk cId="2901537108" sldId="334"/>
        </pc:sldMkLst>
        <pc:spChg chg="mod">
          <ac:chgData name="Thanh Tôn" userId="61dd423a941ad72b" providerId="Windows Live" clId="Web-{F38265CC-0A11-438F-B384-F745000A6018}" dt="2021-07-01T16:56:56.793" v="125" actId="20577"/>
          <ac:spMkLst>
            <pc:docMk/>
            <pc:sldMk cId="2901537108" sldId="334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5:20.519" v="235"/>
          <ac:picMkLst>
            <pc:docMk/>
            <pc:sldMk cId="2901537108" sldId="334"/>
            <ac:picMk id="2" creationId="{BC98B3B7-3B4B-404A-AA26-8F191BD2FA23}"/>
          </ac:picMkLst>
        </pc:picChg>
        <pc:picChg chg="del">
          <ac:chgData name="Thanh Tôn" userId="61dd423a941ad72b" providerId="Windows Live" clId="Web-{F38265CC-0A11-438F-B384-F745000A6018}" dt="2021-07-01T17:00:25.640" v="212"/>
          <ac:picMkLst>
            <pc:docMk/>
            <pc:sldMk cId="2901537108" sldId="334"/>
            <ac:picMk id="4098" creationId="{00000000-0000-0000-0000-000000000000}"/>
          </ac:picMkLst>
        </pc:picChg>
      </pc:sldChg>
      <pc:sldChg chg="addSp delSp modSp ord">
        <pc:chgData name="Thanh Tôn" userId="61dd423a941ad72b" providerId="Windows Live" clId="Web-{F38265CC-0A11-438F-B384-F745000A6018}" dt="2021-07-01T17:00:45.343" v="219"/>
        <pc:sldMkLst>
          <pc:docMk/>
          <pc:sldMk cId="2901537108" sldId="335"/>
        </pc:sldMkLst>
        <pc:spChg chg="mod">
          <ac:chgData name="Thanh Tôn" userId="61dd423a941ad72b" providerId="Windows Live" clId="Web-{F38265CC-0A11-438F-B384-F745000A6018}" dt="2021-07-01T16:57:01.762" v="128" actId="20577"/>
          <ac:spMkLst>
            <pc:docMk/>
            <pc:sldMk cId="2901537108" sldId="335"/>
            <ac:spMk id="19" creationId="{00000000-0000-0000-0000-000000000000}"/>
          </ac:spMkLst>
        </pc:spChg>
        <pc:picChg chg="add mod">
          <ac:chgData name="Thanh Tôn" userId="61dd423a941ad72b" providerId="Windows Live" clId="Web-{F38265CC-0A11-438F-B384-F745000A6018}" dt="2021-07-01T17:00:45.343" v="219"/>
          <ac:picMkLst>
            <pc:docMk/>
            <pc:sldMk cId="2901537108" sldId="335"/>
            <ac:picMk id="2" creationId="{F8BBBD52-D980-42E3-910B-342B068039DA}"/>
          </ac:picMkLst>
        </pc:picChg>
        <pc:picChg chg="del">
          <ac:chgData name="Thanh Tôn" userId="61dd423a941ad72b" providerId="Windows Live" clId="Web-{F38265CC-0A11-438F-B384-F745000A6018}" dt="2021-07-01T17:00:27.234" v="213"/>
          <ac:picMkLst>
            <pc:docMk/>
            <pc:sldMk cId="2901537108" sldId="335"/>
            <ac:picMk id="3074" creationId="{00000000-0000-0000-0000-000000000000}"/>
          </ac:picMkLst>
        </pc:picChg>
      </pc:sldChg>
      <pc:sldChg chg="delSp modSp">
        <pc:chgData name="Thanh Tôn" userId="61dd423a941ad72b" providerId="Windows Live" clId="Web-{F38265CC-0A11-438F-B384-F745000A6018}" dt="2021-07-01T16:04:13.609" v="27"/>
        <pc:sldMkLst>
          <pc:docMk/>
          <pc:sldMk cId="2108517640" sldId="338"/>
        </pc:sldMkLst>
        <pc:spChg chg="mod">
          <ac:chgData name="Thanh Tôn" userId="61dd423a941ad72b" providerId="Windows Live" clId="Web-{F38265CC-0A11-438F-B384-F745000A6018}" dt="2021-07-01T15:55:04.913" v="6" actId="20577"/>
          <ac:spMkLst>
            <pc:docMk/>
            <pc:sldMk cId="2108517640" sldId="338"/>
            <ac:spMk id="9" creationId="{00000000-0000-0000-0000-000000000000}"/>
          </ac:spMkLst>
        </pc:spChg>
        <pc:spChg chg="del">
          <ac:chgData name="Thanh Tôn" userId="61dd423a941ad72b" providerId="Windows Live" clId="Web-{F38265CC-0A11-438F-B384-F745000A6018}" dt="2021-07-01T16:04:13.609" v="27"/>
          <ac:spMkLst>
            <pc:docMk/>
            <pc:sldMk cId="2108517640" sldId="338"/>
            <ac:spMk id="10" creationId="{00000000-0000-0000-0000-000000000000}"/>
          </ac:spMkLst>
        </pc:spChg>
      </pc:sldChg>
      <pc:sldChg chg="addSp delSp modSp">
        <pc:chgData name="Thanh Tôn" userId="61dd423a941ad72b" providerId="Windows Live" clId="Web-{F38265CC-0A11-438F-B384-F745000A6018}" dt="2021-07-01T16:06:51.471" v="75" actId="20577"/>
        <pc:sldMkLst>
          <pc:docMk/>
          <pc:sldMk cId="2329590496" sldId="340"/>
        </pc:sldMkLst>
        <pc:spChg chg="mod">
          <ac:chgData name="Thanh Tôn" userId="61dd423a941ad72b" providerId="Windows Live" clId="Web-{F38265CC-0A11-438F-B384-F745000A6018}" dt="2021-07-01T16:06:51.471" v="75" actId="20577"/>
          <ac:spMkLst>
            <pc:docMk/>
            <pc:sldMk cId="2329590496" sldId="340"/>
            <ac:spMk id="19" creationId="{00000000-0000-0000-0000-000000000000}"/>
          </ac:spMkLst>
        </pc:spChg>
        <pc:picChg chg="del">
          <ac:chgData name="Thanh Tôn" userId="61dd423a941ad72b" providerId="Windows Live" clId="Web-{F38265CC-0A11-438F-B384-F745000A6018}" dt="2021-07-01T15:56:25.664" v="8"/>
          <ac:picMkLst>
            <pc:docMk/>
            <pc:sldMk cId="2329590496" sldId="340"/>
            <ac:picMk id="2" creationId="{00000000-0000-0000-0000-000000000000}"/>
          </ac:picMkLst>
        </pc:picChg>
        <pc:picChg chg="add del mod">
          <ac:chgData name="Thanh Tôn" userId="61dd423a941ad72b" providerId="Windows Live" clId="Web-{F38265CC-0A11-438F-B384-F745000A6018}" dt="2021-07-01T15:58:23.901" v="20"/>
          <ac:picMkLst>
            <pc:docMk/>
            <pc:sldMk cId="2329590496" sldId="340"/>
            <ac:picMk id="3" creationId="{36802B94-9545-4086-80F6-F880FD22EE1D}"/>
          </ac:picMkLst>
        </pc:picChg>
        <pc:picChg chg="add mod">
          <ac:chgData name="Thanh Tôn" userId="61dd423a941ad72b" providerId="Windows Live" clId="Web-{F38265CC-0A11-438F-B384-F745000A6018}" dt="2021-07-01T15:58:59.901" v="26"/>
          <ac:picMkLst>
            <pc:docMk/>
            <pc:sldMk cId="2329590496" sldId="340"/>
            <ac:picMk id="4" creationId="{7A4A575D-8B90-4B6A-B7D7-659D0FCD844A}"/>
          </ac:picMkLst>
        </pc:picChg>
      </pc:sldChg>
      <pc:sldChg chg="modSp add replId">
        <pc:chgData name="Thanh Tôn" userId="61dd423a941ad72b" providerId="Windows Live" clId="Web-{F38265CC-0A11-438F-B384-F745000A6018}" dt="2021-07-01T16:56:27.246" v="107" actId="20577"/>
        <pc:sldMkLst>
          <pc:docMk/>
          <pc:sldMk cId="717699919" sldId="341"/>
        </pc:sldMkLst>
        <pc:spChg chg="mod">
          <ac:chgData name="Thanh Tôn" userId="61dd423a941ad72b" providerId="Windows Live" clId="Web-{F38265CC-0A11-438F-B384-F745000A6018}" dt="2021-07-01T16:56:27.246" v="107" actId="20577"/>
          <ac:spMkLst>
            <pc:docMk/>
            <pc:sldMk cId="717699919" sldId="341"/>
            <ac:spMk id="9" creationId="{00000000-0000-0000-0000-000000000000}"/>
          </ac:spMkLst>
        </pc:spChg>
        <pc:spChg chg="mod">
          <ac:chgData name="Thanh Tôn" userId="61dd423a941ad72b" providerId="Windows Live" clId="Web-{F38265CC-0A11-438F-B384-F745000A6018}" dt="2021-07-01T16:35:36.737" v="99" actId="1076"/>
          <ac:spMkLst>
            <pc:docMk/>
            <pc:sldMk cId="717699919" sldId="341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1376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07665e1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07665e1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a7930b7b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a7930b7b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b07665e1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b07665e1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b07665e18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b07665e18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b07665e18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b07665e18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7930b7bc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7930b7bc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a816a0a1c0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a816a0a1c0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b07665e180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b07665e180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3" name="Google Shape;13573;gb0a66d5200_0_2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4" name="Google Shape;13574;gb0a66d5200_0_2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7930b7bc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7930b7bc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07665e1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07665e1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a816a0a1c0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a816a0a1c0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b07665e1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b07665e1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a816a0a1c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a816a0a1c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16000" y="2395150"/>
            <a:ext cx="4311900" cy="13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EC446D"/>
                </a:solidFill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00750" y="3898900"/>
            <a:ext cx="37425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2800"/>
              <a:buNone/>
              <a:defRPr sz="1600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995700" y="1919950"/>
            <a:ext cx="1152600" cy="2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269725" y="3204125"/>
            <a:ext cx="1456500" cy="562500"/>
            <a:chOff x="8269725" y="3204125"/>
            <a:chExt cx="1456500" cy="562500"/>
          </a:xfrm>
        </p:grpSpPr>
        <p:sp>
          <p:nvSpPr>
            <p:cNvPr id="13" name="Google Shape;13;p2"/>
            <p:cNvSpPr/>
            <p:nvPr/>
          </p:nvSpPr>
          <p:spPr>
            <a:xfrm>
              <a:off x="8269725" y="3204125"/>
              <a:ext cx="1456500" cy="562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7475" y="3272100"/>
              <a:ext cx="1281000" cy="426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5" name="Google Shape;15;p2"/>
          <p:cNvCxnSpPr/>
          <p:nvPr/>
        </p:nvCxnSpPr>
        <p:spPr>
          <a:xfrm>
            <a:off x="-15150" y="2100"/>
            <a:ext cx="9172800" cy="0"/>
          </a:xfrm>
          <a:prstGeom prst="straightConnector1">
            <a:avLst/>
          </a:prstGeom>
          <a:noFill/>
          <a:ln w="19050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961650" y="9725"/>
            <a:ext cx="0" cy="51342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-15150" y="1230725"/>
            <a:ext cx="9768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>
            <a:off x="407475" y="1230725"/>
            <a:ext cx="0" cy="39123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8178200" y="-6950"/>
            <a:ext cx="0" cy="51564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8673825" y="12343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21;p2"/>
          <p:cNvGrpSpPr/>
          <p:nvPr/>
        </p:nvGrpSpPr>
        <p:grpSpPr>
          <a:xfrm>
            <a:off x="463750" y="1856075"/>
            <a:ext cx="441600" cy="441600"/>
            <a:chOff x="1016100" y="4225950"/>
            <a:chExt cx="441600" cy="441600"/>
          </a:xfrm>
        </p:grpSpPr>
        <p:sp>
          <p:nvSpPr>
            <p:cNvPr id="22" name="Google Shape;22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4" name="Google Shape;24;p2"/>
          <p:cNvCxnSpPr/>
          <p:nvPr/>
        </p:nvCxnSpPr>
        <p:spPr>
          <a:xfrm>
            <a:off x="-15150" y="1795625"/>
            <a:ext cx="9768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>
            <a:off x="-15150" y="2358125"/>
            <a:ext cx="9765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26;p2"/>
          <p:cNvGrpSpPr/>
          <p:nvPr/>
        </p:nvGrpSpPr>
        <p:grpSpPr>
          <a:xfrm>
            <a:off x="8392547" y="347416"/>
            <a:ext cx="562554" cy="562554"/>
            <a:chOff x="1016100" y="4225950"/>
            <a:chExt cx="441600" cy="441600"/>
          </a:xfrm>
        </p:grpSpPr>
        <p:sp>
          <p:nvSpPr>
            <p:cNvPr id="27" name="Google Shape;27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9" name="Google Shape;29;p2"/>
          <p:cNvCxnSpPr/>
          <p:nvPr/>
        </p:nvCxnSpPr>
        <p:spPr>
          <a:xfrm>
            <a:off x="-15150" y="2920625"/>
            <a:ext cx="9765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>
            <a:off x="-15150" y="3483125"/>
            <a:ext cx="9765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>
            <a:off x="-15150" y="4045625"/>
            <a:ext cx="9765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>
            <a:off x="-15150" y="4604000"/>
            <a:ext cx="9765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>
            <a:off x="-15150" y="5142450"/>
            <a:ext cx="9172800" cy="0"/>
          </a:xfrm>
          <a:prstGeom prst="straightConnector1">
            <a:avLst/>
          </a:prstGeom>
          <a:noFill/>
          <a:ln w="19050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>
            <a:off x="8182529" y="1230725"/>
            <a:ext cx="9744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2"/>
          <p:cNvCxnSpPr/>
          <p:nvPr/>
        </p:nvCxnSpPr>
        <p:spPr>
          <a:xfrm>
            <a:off x="8182529" y="1795625"/>
            <a:ext cx="9744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2"/>
          <p:cNvCxnSpPr/>
          <p:nvPr/>
        </p:nvCxnSpPr>
        <p:spPr>
          <a:xfrm>
            <a:off x="8183523" y="2358125"/>
            <a:ext cx="9759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Google Shape;37;p2"/>
          <p:cNvGrpSpPr/>
          <p:nvPr/>
        </p:nvGrpSpPr>
        <p:grpSpPr>
          <a:xfrm>
            <a:off x="8269725" y="2452625"/>
            <a:ext cx="1456500" cy="562500"/>
            <a:chOff x="8269725" y="2452625"/>
            <a:chExt cx="1456500" cy="562500"/>
          </a:xfrm>
        </p:grpSpPr>
        <p:sp>
          <p:nvSpPr>
            <p:cNvPr id="38" name="Google Shape;38;p2"/>
            <p:cNvSpPr/>
            <p:nvPr/>
          </p:nvSpPr>
          <p:spPr>
            <a:xfrm>
              <a:off x="8269725" y="2452625"/>
              <a:ext cx="1456500" cy="562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57475" y="2520600"/>
              <a:ext cx="1281000" cy="426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0" name="Google Shape;40;p2"/>
          <p:cNvCxnSpPr/>
          <p:nvPr/>
        </p:nvCxnSpPr>
        <p:spPr>
          <a:xfrm>
            <a:off x="8183523" y="3109625"/>
            <a:ext cx="9759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2"/>
          <p:cNvCxnSpPr/>
          <p:nvPr/>
        </p:nvCxnSpPr>
        <p:spPr>
          <a:xfrm>
            <a:off x="8183523" y="3861125"/>
            <a:ext cx="9759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2"/>
          <p:cNvGrpSpPr/>
          <p:nvPr/>
        </p:nvGrpSpPr>
        <p:grpSpPr>
          <a:xfrm>
            <a:off x="8269725" y="3955625"/>
            <a:ext cx="1456500" cy="562500"/>
            <a:chOff x="8269725" y="3955625"/>
            <a:chExt cx="1456500" cy="562500"/>
          </a:xfrm>
        </p:grpSpPr>
        <p:sp>
          <p:nvSpPr>
            <p:cNvPr id="43" name="Google Shape;43;p2"/>
            <p:cNvSpPr/>
            <p:nvPr/>
          </p:nvSpPr>
          <p:spPr>
            <a:xfrm>
              <a:off x="8269725" y="3955625"/>
              <a:ext cx="1456500" cy="562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57475" y="4023600"/>
              <a:ext cx="1281000" cy="426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5" name="Google Shape;45;p2"/>
          <p:cNvCxnSpPr/>
          <p:nvPr/>
        </p:nvCxnSpPr>
        <p:spPr>
          <a:xfrm>
            <a:off x="8183523" y="4612625"/>
            <a:ext cx="9759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8269725" y="4707275"/>
            <a:ext cx="1456500" cy="562500"/>
            <a:chOff x="8269725" y="4707275"/>
            <a:chExt cx="1456500" cy="562500"/>
          </a:xfrm>
        </p:grpSpPr>
        <p:sp>
          <p:nvSpPr>
            <p:cNvPr id="47" name="Google Shape;47;p2"/>
            <p:cNvSpPr/>
            <p:nvPr/>
          </p:nvSpPr>
          <p:spPr>
            <a:xfrm>
              <a:off x="8269725" y="4707275"/>
              <a:ext cx="1456500" cy="562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357475" y="4775250"/>
              <a:ext cx="1281000" cy="426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86275" y="2418575"/>
            <a:ext cx="441600" cy="441600"/>
            <a:chOff x="1016100" y="4225950"/>
            <a:chExt cx="441600" cy="441600"/>
          </a:xfrm>
        </p:grpSpPr>
        <p:sp>
          <p:nvSpPr>
            <p:cNvPr id="50" name="Google Shape;50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-86287" y="3543575"/>
            <a:ext cx="441600" cy="441600"/>
            <a:chOff x="1016100" y="4225950"/>
            <a:chExt cx="441600" cy="441600"/>
          </a:xfrm>
        </p:grpSpPr>
        <p:sp>
          <p:nvSpPr>
            <p:cNvPr id="53" name="Google Shape;53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3750" y="4104013"/>
            <a:ext cx="441600" cy="441600"/>
            <a:chOff x="1016100" y="4225950"/>
            <a:chExt cx="441600" cy="441600"/>
          </a:xfrm>
        </p:grpSpPr>
        <p:sp>
          <p:nvSpPr>
            <p:cNvPr id="56" name="Google Shape;56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-86275" y="4652413"/>
            <a:ext cx="441600" cy="441600"/>
            <a:chOff x="1016100" y="4225950"/>
            <a:chExt cx="441600" cy="441600"/>
          </a:xfrm>
        </p:grpSpPr>
        <p:sp>
          <p:nvSpPr>
            <p:cNvPr id="59" name="Google Shape;59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219197" y="347416"/>
            <a:ext cx="562554" cy="562554"/>
            <a:chOff x="1016100" y="4225950"/>
            <a:chExt cx="441600" cy="441600"/>
          </a:xfrm>
        </p:grpSpPr>
        <p:sp>
          <p:nvSpPr>
            <p:cNvPr id="62" name="Google Shape;62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8777175" y="1292375"/>
            <a:ext cx="441600" cy="441600"/>
            <a:chOff x="1016100" y="4225950"/>
            <a:chExt cx="441600" cy="441600"/>
          </a:xfrm>
        </p:grpSpPr>
        <p:sp>
          <p:nvSpPr>
            <p:cNvPr id="65" name="Google Shape;65;p2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4"/>
          <p:cNvSpPr/>
          <p:nvPr/>
        </p:nvSpPr>
        <p:spPr>
          <a:xfrm>
            <a:off x="1342313" y="539500"/>
            <a:ext cx="817200" cy="16257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34"/>
          <p:cNvSpPr/>
          <p:nvPr/>
        </p:nvSpPr>
        <p:spPr>
          <a:xfrm>
            <a:off x="1342313" y="3700975"/>
            <a:ext cx="817200" cy="9030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34"/>
          <p:cNvSpPr/>
          <p:nvPr/>
        </p:nvSpPr>
        <p:spPr>
          <a:xfrm>
            <a:off x="1342313" y="2933101"/>
            <a:ext cx="817200" cy="7680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6" name="Google Shape;1156;p34"/>
          <p:cNvSpPr/>
          <p:nvPr/>
        </p:nvSpPr>
        <p:spPr>
          <a:xfrm>
            <a:off x="1342313" y="2165250"/>
            <a:ext cx="817200" cy="7680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7" name="Google Shape;1157;p34"/>
          <p:cNvGrpSpPr/>
          <p:nvPr/>
        </p:nvGrpSpPr>
        <p:grpSpPr>
          <a:xfrm>
            <a:off x="1433028" y="2224265"/>
            <a:ext cx="638244" cy="638377"/>
            <a:chOff x="1016100" y="4225950"/>
            <a:chExt cx="441600" cy="441600"/>
          </a:xfrm>
        </p:grpSpPr>
        <p:sp>
          <p:nvSpPr>
            <p:cNvPr id="1158" name="Google Shape;1158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0" name="Google Shape;1160;p34"/>
          <p:cNvGrpSpPr/>
          <p:nvPr/>
        </p:nvGrpSpPr>
        <p:grpSpPr>
          <a:xfrm>
            <a:off x="1433028" y="2997920"/>
            <a:ext cx="638244" cy="638377"/>
            <a:chOff x="1016100" y="4225950"/>
            <a:chExt cx="441600" cy="441600"/>
          </a:xfrm>
        </p:grpSpPr>
        <p:sp>
          <p:nvSpPr>
            <p:cNvPr id="1161" name="Google Shape;1161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3" name="Google Shape;1163;p34"/>
          <p:cNvGrpSpPr/>
          <p:nvPr/>
        </p:nvGrpSpPr>
        <p:grpSpPr>
          <a:xfrm>
            <a:off x="1380638" y="3780997"/>
            <a:ext cx="743036" cy="743213"/>
            <a:chOff x="1016100" y="4225950"/>
            <a:chExt cx="441600" cy="441600"/>
          </a:xfrm>
        </p:grpSpPr>
        <p:sp>
          <p:nvSpPr>
            <p:cNvPr id="1164" name="Google Shape;1164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6" name="Google Shape;1166;p34"/>
          <p:cNvGrpSpPr/>
          <p:nvPr/>
        </p:nvGrpSpPr>
        <p:grpSpPr>
          <a:xfrm>
            <a:off x="1446789" y="683330"/>
            <a:ext cx="607326" cy="1338037"/>
            <a:chOff x="2714138" y="4177325"/>
            <a:chExt cx="265800" cy="585600"/>
          </a:xfrm>
        </p:grpSpPr>
        <p:sp>
          <p:nvSpPr>
            <p:cNvPr id="1167" name="Google Shape;1167;p34"/>
            <p:cNvSpPr/>
            <p:nvPr/>
          </p:nvSpPr>
          <p:spPr>
            <a:xfrm>
              <a:off x="2714138" y="4177325"/>
              <a:ext cx="265800" cy="585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743250" y="4213175"/>
              <a:ext cx="207600" cy="513900"/>
            </a:xfrm>
            <a:prstGeom prst="roundRect">
              <a:avLst>
                <a:gd name="adj" fmla="val 49952"/>
              </a:avLst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9" name="Google Shape;1169;p34"/>
          <p:cNvSpPr/>
          <p:nvPr/>
        </p:nvSpPr>
        <p:spPr>
          <a:xfrm>
            <a:off x="6984488" y="539500"/>
            <a:ext cx="817200" cy="10467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0" name="Google Shape;1170;p34"/>
          <p:cNvSpPr/>
          <p:nvPr/>
        </p:nvSpPr>
        <p:spPr>
          <a:xfrm>
            <a:off x="6984488" y="1586200"/>
            <a:ext cx="817200" cy="3017700"/>
          </a:xfrm>
          <a:prstGeom prst="rect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1" name="Google Shape;1171;p34"/>
          <p:cNvGrpSpPr/>
          <p:nvPr/>
        </p:nvGrpSpPr>
        <p:grpSpPr>
          <a:xfrm>
            <a:off x="7075203" y="1678940"/>
            <a:ext cx="638244" cy="638377"/>
            <a:chOff x="1016100" y="4225950"/>
            <a:chExt cx="441600" cy="441600"/>
          </a:xfrm>
        </p:grpSpPr>
        <p:sp>
          <p:nvSpPr>
            <p:cNvPr id="1172" name="Google Shape;1172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4" name="Google Shape;1174;p34"/>
          <p:cNvGrpSpPr/>
          <p:nvPr/>
        </p:nvGrpSpPr>
        <p:grpSpPr>
          <a:xfrm>
            <a:off x="7022813" y="691247"/>
            <a:ext cx="743036" cy="743213"/>
            <a:chOff x="1016100" y="4225950"/>
            <a:chExt cx="441600" cy="441600"/>
          </a:xfrm>
        </p:grpSpPr>
        <p:sp>
          <p:nvSpPr>
            <p:cNvPr id="1175" name="Google Shape;1175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7" name="Google Shape;1177;p34"/>
          <p:cNvGrpSpPr/>
          <p:nvPr/>
        </p:nvGrpSpPr>
        <p:grpSpPr>
          <a:xfrm>
            <a:off x="7075203" y="2410215"/>
            <a:ext cx="638244" cy="638377"/>
            <a:chOff x="1016100" y="4225950"/>
            <a:chExt cx="441600" cy="441600"/>
          </a:xfrm>
        </p:grpSpPr>
        <p:sp>
          <p:nvSpPr>
            <p:cNvPr id="1178" name="Google Shape;1178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0" name="Google Shape;1180;p34"/>
          <p:cNvGrpSpPr/>
          <p:nvPr/>
        </p:nvGrpSpPr>
        <p:grpSpPr>
          <a:xfrm>
            <a:off x="7075203" y="3141490"/>
            <a:ext cx="638244" cy="638377"/>
            <a:chOff x="1016100" y="4225950"/>
            <a:chExt cx="441600" cy="441600"/>
          </a:xfrm>
        </p:grpSpPr>
        <p:sp>
          <p:nvSpPr>
            <p:cNvPr id="1181" name="Google Shape;1181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7075203" y="3872765"/>
            <a:ext cx="638244" cy="638377"/>
            <a:chOff x="1016100" y="4225950"/>
            <a:chExt cx="441600" cy="4416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34"/>
          <p:cNvSpPr txBox="1">
            <a:spLocks noGrp="1"/>
          </p:cNvSpPr>
          <p:nvPr>
            <p:ph type="title"/>
          </p:nvPr>
        </p:nvSpPr>
        <p:spPr>
          <a:xfrm>
            <a:off x="2682788" y="655749"/>
            <a:ext cx="37782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7" name="Google Shape;1187;p34"/>
          <p:cNvSpPr txBox="1"/>
          <p:nvPr/>
        </p:nvSpPr>
        <p:spPr>
          <a:xfrm>
            <a:off x="2688500" y="3526050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200" dirty="0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8" name="Google Shape;1188;p34"/>
          <p:cNvSpPr txBox="1">
            <a:spLocks noGrp="1"/>
          </p:cNvSpPr>
          <p:nvPr>
            <p:ph type="subTitle" idx="1"/>
          </p:nvPr>
        </p:nvSpPr>
        <p:spPr>
          <a:xfrm>
            <a:off x="2682663" y="1679100"/>
            <a:ext cx="37782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/>
          <p:nvPr/>
        </p:nvSpPr>
        <p:spPr>
          <a:xfrm flipH="1">
            <a:off x="3287913" y="2787450"/>
            <a:ext cx="2568175" cy="823450"/>
          </a:xfrm>
          <a:custGeom>
            <a:avLst/>
            <a:gdLst/>
            <a:ahLst/>
            <a:cxnLst/>
            <a:rect l="l" t="t" r="r" b="b"/>
            <a:pathLst>
              <a:path w="102727" h="32938" extrusionOk="0">
                <a:moveTo>
                  <a:pt x="0" y="32914"/>
                </a:moveTo>
                <a:lnTo>
                  <a:pt x="13192" y="32938"/>
                </a:lnTo>
                <a:lnTo>
                  <a:pt x="13201" y="29202"/>
                </a:lnTo>
                <a:lnTo>
                  <a:pt x="16387" y="29202"/>
                </a:lnTo>
                <a:lnTo>
                  <a:pt x="16359" y="32938"/>
                </a:lnTo>
                <a:lnTo>
                  <a:pt x="19598" y="32938"/>
                </a:lnTo>
                <a:lnTo>
                  <a:pt x="19573" y="17521"/>
                </a:lnTo>
                <a:lnTo>
                  <a:pt x="23289" y="17521"/>
                </a:lnTo>
                <a:lnTo>
                  <a:pt x="23289" y="32919"/>
                </a:lnTo>
                <a:lnTo>
                  <a:pt x="28333" y="32919"/>
                </a:lnTo>
                <a:lnTo>
                  <a:pt x="28333" y="26547"/>
                </a:lnTo>
                <a:lnTo>
                  <a:pt x="31253" y="26547"/>
                </a:lnTo>
                <a:lnTo>
                  <a:pt x="31253" y="14867"/>
                </a:lnTo>
                <a:lnTo>
                  <a:pt x="35663" y="16049"/>
                </a:lnTo>
                <a:lnTo>
                  <a:pt x="35663" y="32919"/>
                </a:lnTo>
                <a:lnTo>
                  <a:pt x="41607" y="32919"/>
                </a:lnTo>
                <a:lnTo>
                  <a:pt x="41607" y="11416"/>
                </a:lnTo>
                <a:lnTo>
                  <a:pt x="45854" y="11416"/>
                </a:lnTo>
                <a:lnTo>
                  <a:pt x="45854" y="27609"/>
                </a:lnTo>
                <a:lnTo>
                  <a:pt x="49836" y="27609"/>
                </a:lnTo>
                <a:lnTo>
                  <a:pt x="49836" y="21238"/>
                </a:lnTo>
                <a:lnTo>
                  <a:pt x="53287" y="21238"/>
                </a:lnTo>
                <a:lnTo>
                  <a:pt x="53287" y="30795"/>
                </a:lnTo>
                <a:lnTo>
                  <a:pt x="55942" y="30795"/>
                </a:lnTo>
                <a:lnTo>
                  <a:pt x="55942" y="0"/>
                </a:lnTo>
                <a:lnTo>
                  <a:pt x="66561" y="0"/>
                </a:lnTo>
                <a:lnTo>
                  <a:pt x="66561" y="32919"/>
                </a:lnTo>
                <a:lnTo>
                  <a:pt x="73994" y="32919"/>
                </a:lnTo>
                <a:lnTo>
                  <a:pt x="73994" y="16460"/>
                </a:lnTo>
                <a:lnTo>
                  <a:pt x="77908" y="17509"/>
                </a:lnTo>
                <a:lnTo>
                  <a:pt x="77908" y="32919"/>
                </a:lnTo>
                <a:lnTo>
                  <a:pt x="85409" y="32919"/>
                </a:lnTo>
                <a:lnTo>
                  <a:pt x="85409" y="25486"/>
                </a:lnTo>
                <a:lnTo>
                  <a:pt x="89391" y="25486"/>
                </a:lnTo>
                <a:lnTo>
                  <a:pt x="89391" y="29468"/>
                </a:lnTo>
                <a:lnTo>
                  <a:pt x="89391" y="18318"/>
                </a:lnTo>
                <a:lnTo>
                  <a:pt x="94544" y="19699"/>
                </a:lnTo>
                <a:lnTo>
                  <a:pt x="94607" y="32938"/>
                </a:lnTo>
                <a:lnTo>
                  <a:pt x="102727" y="32938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9"/>
          <p:cNvSpPr/>
          <p:nvPr/>
        </p:nvSpPr>
        <p:spPr>
          <a:xfrm>
            <a:off x="630500" y="0"/>
            <a:ext cx="7873800" cy="245550"/>
          </a:xfrm>
          <a:custGeom>
            <a:avLst/>
            <a:gdLst/>
            <a:ahLst/>
            <a:cxnLst/>
            <a:rect l="l" t="t" r="r" b="b"/>
            <a:pathLst>
              <a:path w="314952" h="9822" extrusionOk="0">
                <a:moveTo>
                  <a:pt x="0" y="0"/>
                </a:moveTo>
                <a:lnTo>
                  <a:pt x="64475" y="9822"/>
                </a:lnTo>
                <a:lnTo>
                  <a:pt x="250070" y="9822"/>
                </a:lnTo>
                <a:lnTo>
                  <a:pt x="314952" y="0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9" name="Google Shape;259;p9"/>
          <p:cNvGrpSpPr/>
          <p:nvPr/>
        </p:nvGrpSpPr>
        <p:grpSpPr>
          <a:xfrm>
            <a:off x="639750" y="3771900"/>
            <a:ext cx="7864500" cy="1371600"/>
            <a:chOff x="639750" y="3384800"/>
            <a:chExt cx="7864500" cy="1371600"/>
          </a:xfrm>
        </p:grpSpPr>
        <p:cxnSp>
          <p:nvCxnSpPr>
            <p:cNvPr id="260" name="Google Shape;260;p9"/>
            <p:cNvCxnSpPr/>
            <p:nvPr/>
          </p:nvCxnSpPr>
          <p:spPr>
            <a:xfrm>
              <a:off x="74091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9"/>
            <p:cNvCxnSpPr/>
            <p:nvPr/>
          </p:nvCxnSpPr>
          <p:spPr>
            <a:xfrm>
              <a:off x="66127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58163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50199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235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34271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26307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18343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10379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70109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62145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54181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46217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38253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30289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2325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14361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9"/>
            <p:cNvCxnSpPr/>
            <p:nvPr/>
          </p:nvCxnSpPr>
          <p:spPr>
            <a:xfrm>
              <a:off x="66127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9"/>
            <p:cNvCxnSpPr/>
            <p:nvPr/>
          </p:nvCxnSpPr>
          <p:spPr>
            <a:xfrm>
              <a:off x="58163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9"/>
            <p:cNvCxnSpPr/>
            <p:nvPr/>
          </p:nvCxnSpPr>
          <p:spPr>
            <a:xfrm>
              <a:off x="50199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42235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34271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6307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9"/>
            <p:cNvCxnSpPr/>
            <p:nvPr/>
          </p:nvCxnSpPr>
          <p:spPr>
            <a:xfrm>
              <a:off x="18343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9"/>
            <p:cNvCxnSpPr/>
            <p:nvPr/>
          </p:nvCxnSpPr>
          <p:spPr>
            <a:xfrm>
              <a:off x="62145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54181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9"/>
            <p:cNvCxnSpPr/>
            <p:nvPr/>
          </p:nvCxnSpPr>
          <p:spPr>
            <a:xfrm>
              <a:off x="46217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9"/>
            <p:cNvCxnSpPr/>
            <p:nvPr/>
          </p:nvCxnSpPr>
          <p:spPr>
            <a:xfrm>
              <a:off x="38253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9"/>
            <p:cNvCxnSpPr/>
            <p:nvPr/>
          </p:nvCxnSpPr>
          <p:spPr>
            <a:xfrm>
              <a:off x="30289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9"/>
            <p:cNvCxnSpPr/>
            <p:nvPr/>
          </p:nvCxnSpPr>
          <p:spPr>
            <a:xfrm>
              <a:off x="22325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9"/>
            <p:cNvCxnSpPr/>
            <p:nvPr/>
          </p:nvCxnSpPr>
          <p:spPr>
            <a:xfrm>
              <a:off x="58163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9"/>
            <p:cNvCxnSpPr/>
            <p:nvPr/>
          </p:nvCxnSpPr>
          <p:spPr>
            <a:xfrm>
              <a:off x="50199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9"/>
            <p:cNvCxnSpPr/>
            <p:nvPr/>
          </p:nvCxnSpPr>
          <p:spPr>
            <a:xfrm>
              <a:off x="42235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9"/>
            <p:cNvCxnSpPr/>
            <p:nvPr/>
          </p:nvCxnSpPr>
          <p:spPr>
            <a:xfrm>
              <a:off x="34271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26307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9"/>
            <p:cNvCxnSpPr/>
            <p:nvPr/>
          </p:nvCxnSpPr>
          <p:spPr>
            <a:xfrm>
              <a:off x="54181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9"/>
            <p:cNvCxnSpPr/>
            <p:nvPr/>
          </p:nvCxnSpPr>
          <p:spPr>
            <a:xfrm>
              <a:off x="46217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9"/>
            <p:cNvCxnSpPr/>
            <p:nvPr/>
          </p:nvCxnSpPr>
          <p:spPr>
            <a:xfrm>
              <a:off x="38253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9"/>
            <p:cNvCxnSpPr/>
            <p:nvPr/>
          </p:nvCxnSpPr>
          <p:spPr>
            <a:xfrm>
              <a:off x="30289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9"/>
            <p:cNvCxnSpPr/>
            <p:nvPr/>
          </p:nvCxnSpPr>
          <p:spPr>
            <a:xfrm>
              <a:off x="50199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9"/>
            <p:cNvCxnSpPr/>
            <p:nvPr/>
          </p:nvCxnSpPr>
          <p:spPr>
            <a:xfrm>
              <a:off x="42235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9"/>
            <p:cNvCxnSpPr/>
            <p:nvPr/>
          </p:nvCxnSpPr>
          <p:spPr>
            <a:xfrm>
              <a:off x="34271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4621738" y="3537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3825338" y="3537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9"/>
            <p:cNvCxnSpPr/>
            <p:nvPr/>
          </p:nvCxnSpPr>
          <p:spPr>
            <a:xfrm>
              <a:off x="4223538" y="3384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9"/>
            <p:cNvCxnSpPr/>
            <p:nvPr/>
          </p:nvCxnSpPr>
          <p:spPr>
            <a:xfrm>
              <a:off x="70109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9"/>
            <p:cNvCxnSpPr/>
            <p:nvPr/>
          </p:nvCxnSpPr>
          <p:spPr>
            <a:xfrm>
              <a:off x="62145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9"/>
            <p:cNvCxnSpPr/>
            <p:nvPr/>
          </p:nvCxnSpPr>
          <p:spPr>
            <a:xfrm>
              <a:off x="54181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9"/>
            <p:cNvCxnSpPr/>
            <p:nvPr/>
          </p:nvCxnSpPr>
          <p:spPr>
            <a:xfrm>
              <a:off x="46217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9"/>
            <p:cNvCxnSpPr/>
            <p:nvPr/>
          </p:nvCxnSpPr>
          <p:spPr>
            <a:xfrm>
              <a:off x="38253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9"/>
            <p:cNvCxnSpPr/>
            <p:nvPr/>
          </p:nvCxnSpPr>
          <p:spPr>
            <a:xfrm>
              <a:off x="30289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9"/>
            <p:cNvCxnSpPr/>
            <p:nvPr/>
          </p:nvCxnSpPr>
          <p:spPr>
            <a:xfrm>
              <a:off x="22325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9"/>
            <p:cNvCxnSpPr/>
            <p:nvPr/>
          </p:nvCxnSpPr>
          <p:spPr>
            <a:xfrm>
              <a:off x="14361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6397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78073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5" name="Google Shape;315;p9"/>
          <p:cNvSpPr txBox="1">
            <a:spLocks noGrp="1"/>
          </p:cNvSpPr>
          <p:nvPr>
            <p:ph type="title"/>
          </p:nvPr>
        </p:nvSpPr>
        <p:spPr>
          <a:xfrm flipH="1">
            <a:off x="591810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title" idx="2"/>
          </p:nvPr>
        </p:nvSpPr>
        <p:spPr>
          <a:xfrm flipH="1">
            <a:off x="2521350" y="977092"/>
            <a:ext cx="2799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9"/>
          <p:cNvSpPr txBox="1">
            <a:spLocks noGrp="1"/>
          </p:cNvSpPr>
          <p:nvPr>
            <p:ph type="subTitle" idx="1"/>
          </p:nvPr>
        </p:nvSpPr>
        <p:spPr>
          <a:xfrm flipH="1">
            <a:off x="2739492" y="1623633"/>
            <a:ext cx="2575800" cy="510600"/>
          </a:xfrm>
          <a:prstGeom prst="rect">
            <a:avLst/>
          </a:prstGeom>
        </p:spPr>
        <p:txBody>
          <a:bodyPr spcFirstLastPara="1" wrap="square" lIns="18287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4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8"/>
          <p:cNvCxnSpPr/>
          <p:nvPr/>
        </p:nvCxnSpPr>
        <p:spPr>
          <a:xfrm>
            <a:off x="142538" y="539500"/>
            <a:ext cx="0" cy="47001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8"/>
          <p:cNvCxnSpPr/>
          <p:nvPr/>
        </p:nvCxnSpPr>
        <p:spPr>
          <a:xfrm>
            <a:off x="2350351" y="546221"/>
            <a:ext cx="9000" cy="35748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8"/>
          <p:cNvCxnSpPr/>
          <p:nvPr/>
        </p:nvCxnSpPr>
        <p:spPr>
          <a:xfrm>
            <a:off x="142331" y="1887014"/>
            <a:ext cx="22068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8"/>
          <p:cNvCxnSpPr/>
          <p:nvPr/>
        </p:nvCxnSpPr>
        <p:spPr>
          <a:xfrm>
            <a:off x="144360" y="2998975"/>
            <a:ext cx="88572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8"/>
          <p:cNvCxnSpPr/>
          <p:nvPr/>
        </p:nvCxnSpPr>
        <p:spPr>
          <a:xfrm>
            <a:off x="1251738" y="1888702"/>
            <a:ext cx="0" cy="33447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8"/>
          <p:cNvCxnSpPr/>
          <p:nvPr/>
        </p:nvCxnSpPr>
        <p:spPr>
          <a:xfrm rot="5400000">
            <a:off x="2905495" y="3560118"/>
            <a:ext cx="11223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8"/>
          <p:cNvCxnSpPr/>
          <p:nvPr/>
        </p:nvCxnSpPr>
        <p:spPr>
          <a:xfrm rot="5400000">
            <a:off x="4012961" y="3560118"/>
            <a:ext cx="11223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8"/>
          <p:cNvCxnSpPr/>
          <p:nvPr/>
        </p:nvCxnSpPr>
        <p:spPr>
          <a:xfrm>
            <a:off x="5681588" y="3007675"/>
            <a:ext cx="0" cy="22272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8"/>
          <p:cNvCxnSpPr/>
          <p:nvPr/>
        </p:nvCxnSpPr>
        <p:spPr>
          <a:xfrm>
            <a:off x="6789044" y="543477"/>
            <a:ext cx="0" cy="35778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8"/>
          <p:cNvCxnSpPr/>
          <p:nvPr/>
        </p:nvCxnSpPr>
        <p:spPr>
          <a:xfrm rot="5400000">
            <a:off x="7335360" y="3560118"/>
            <a:ext cx="11223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8"/>
          <p:cNvGrpSpPr/>
          <p:nvPr/>
        </p:nvGrpSpPr>
        <p:grpSpPr>
          <a:xfrm>
            <a:off x="251102" y="1989342"/>
            <a:ext cx="881080" cy="881213"/>
            <a:chOff x="1016100" y="4225950"/>
            <a:chExt cx="441600" cy="441600"/>
          </a:xfrm>
        </p:grpSpPr>
        <p:sp>
          <p:nvSpPr>
            <p:cNvPr id="196" name="Google Shape;196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347543" y="1989342"/>
            <a:ext cx="881080" cy="881213"/>
            <a:chOff x="1016100" y="4225950"/>
            <a:chExt cx="441600" cy="441600"/>
          </a:xfrm>
        </p:grpSpPr>
        <p:sp>
          <p:nvSpPr>
            <p:cNvPr id="199" name="Google Shape;199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256533" y="3119502"/>
            <a:ext cx="881080" cy="881213"/>
            <a:chOff x="1016100" y="4225950"/>
            <a:chExt cx="441600" cy="441600"/>
          </a:xfrm>
        </p:grpSpPr>
        <p:sp>
          <p:nvSpPr>
            <p:cNvPr id="202" name="Google Shape;202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1360394" y="3119502"/>
            <a:ext cx="881080" cy="881213"/>
            <a:chOff x="1016100" y="4225950"/>
            <a:chExt cx="441600" cy="441600"/>
          </a:xfrm>
        </p:grpSpPr>
        <p:sp>
          <p:nvSpPr>
            <p:cNvPr id="205" name="Google Shape;205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7350178" y="1236054"/>
            <a:ext cx="1122591" cy="1122547"/>
            <a:chOff x="1016100" y="4225950"/>
            <a:chExt cx="441600" cy="441600"/>
          </a:xfrm>
        </p:grpSpPr>
        <p:sp>
          <p:nvSpPr>
            <p:cNvPr id="208" name="Google Shape;208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0" name="Google Shape;210;p8"/>
          <p:cNvCxnSpPr/>
          <p:nvPr/>
        </p:nvCxnSpPr>
        <p:spPr>
          <a:xfrm>
            <a:off x="142525" y="4121253"/>
            <a:ext cx="88587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8"/>
          <p:cNvGrpSpPr/>
          <p:nvPr/>
        </p:nvGrpSpPr>
        <p:grpSpPr>
          <a:xfrm>
            <a:off x="2467837" y="3119502"/>
            <a:ext cx="881080" cy="881213"/>
            <a:chOff x="1016100" y="4225950"/>
            <a:chExt cx="441600" cy="441600"/>
          </a:xfrm>
        </p:grpSpPr>
        <p:sp>
          <p:nvSpPr>
            <p:cNvPr id="212" name="Google Shape;212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3579799" y="3119502"/>
            <a:ext cx="881080" cy="881213"/>
            <a:chOff x="1016100" y="4225950"/>
            <a:chExt cx="441600" cy="441600"/>
          </a:xfrm>
        </p:grpSpPr>
        <p:sp>
          <p:nvSpPr>
            <p:cNvPr id="215" name="Google Shape;215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4687283" y="3119502"/>
            <a:ext cx="881080" cy="881213"/>
            <a:chOff x="1016100" y="4225950"/>
            <a:chExt cx="441600" cy="441600"/>
          </a:xfrm>
        </p:grpSpPr>
        <p:sp>
          <p:nvSpPr>
            <p:cNvPr id="218" name="Google Shape;218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5794767" y="3119502"/>
            <a:ext cx="881080" cy="881213"/>
            <a:chOff x="1016100" y="4225950"/>
            <a:chExt cx="441600" cy="441600"/>
          </a:xfrm>
        </p:grpSpPr>
        <p:sp>
          <p:nvSpPr>
            <p:cNvPr id="221" name="Google Shape;221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6902209" y="3119502"/>
            <a:ext cx="881080" cy="881213"/>
            <a:chOff x="1016100" y="4225950"/>
            <a:chExt cx="441600" cy="441600"/>
          </a:xfrm>
        </p:grpSpPr>
        <p:sp>
          <p:nvSpPr>
            <p:cNvPr id="224" name="Google Shape;224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8008367" y="3119502"/>
            <a:ext cx="881080" cy="881213"/>
            <a:chOff x="1016100" y="4225950"/>
            <a:chExt cx="441600" cy="441600"/>
          </a:xfrm>
        </p:grpSpPr>
        <p:sp>
          <p:nvSpPr>
            <p:cNvPr id="227" name="Google Shape;227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9" name="Google Shape;229;p8"/>
          <p:cNvCxnSpPr/>
          <p:nvPr/>
        </p:nvCxnSpPr>
        <p:spPr>
          <a:xfrm>
            <a:off x="144423" y="5234576"/>
            <a:ext cx="88566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8"/>
          <p:cNvCxnSpPr/>
          <p:nvPr/>
        </p:nvCxnSpPr>
        <p:spPr>
          <a:xfrm rot="5400000">
            <a:off x="2351753" y="4674299"/>
            <a:ext cx="11223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8"/>
          <p:cNvCxnSpPr/>
          <p:nvPr/>
        </p:nvCxnSpPr>
        <p:spPr>
          <a:xfrm>
            <a:off x="4020369" y="4121249"/>
            <a:ext cx="0" cy="11136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8"/>
          <p:cNvCxnSpPr/>
          <p:nvPr/>
        </p:nvCxnSpPr>
        <p:spPr>
          <a:xfrm>
            <a:off x="7337847" y="4121249"/>
            <a:ext cx="0" cy="11142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3" name="Google Shape;233;p8"/>
          <p:cNvGrpSpPr/>
          <p:nvPr/>
        </p:nvGrpSpPr>
        <p:grpSpPr>
          <a:xfrm>
            <a:off x="256533" y="4237306"/>
            <a:ext cx="881080" cy="881213"/>
            <a:chOff x="1016100" y="4225950"/>
            <a:chExt cx="441600" cy="441600"/>
          </a:xfrm>
        </p:grpSpPr>
        <p:sp>
          <p:nvSpPr>
            <p:cNvPr id="234" name="Google Shape;234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870457" y="4237306"/>
            <a:ext cx="881080" cy="881213"/>
            <a:chOff x="1016100" y="4225950"/>
            <a:chExt cx="441600" cy="441600"/>
          </a:xfrm>
        </p:grpSpPr>
        <p:sp>
          <p:nvSpPr>
            <p:cNvPr id="237" name="Google Shape;237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3026031" y="4237306"/>
            <a:ext cx="881080" cy="881213"/>
            <a:chOff x="1016100" y="4225950"/>
            <a:chExt cx="441600" cy="441600"/>
          </a:xfrm>
        </p:grpSpPr>
        <p:sp>
          <p:nvSpPr>
            <p:cNvPr id="240" name="Google Shape;240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4189524" y="4237306"/>
            <a:ext cx="881080" cy="881213"/>
            <a:chOff x="1016100" y="4225950"/>
            <a:chExt cx="441600" cy="441600"/>
          </a:xfrm>
        </p:grpSpPr>
        <p:sp>
          <p:nvSpPr>
            <p:cNvPr id="243" name="Google Shape;243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8"/>
          <p:cNvGrpSpPr/>
          <p:nvPr/>
        </p:nvGrpSpPr>
        <p:grpSpPr>
          <a:xfrm>
            <a:off x="6291439" y="4237306"/>
            <a:ext cx="881080" cy="881213"/>
            <a:chOff x="1016100" y="4225950"/>
            <a:chExt cx="441600" cy="441600"/>
          </a:xfrm>
        </p:grpSpPr>
        <p:sp>
          <p:nvSpPr>
            <p:cNvPr id="246" name="Google Shape;246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8"/>
          <p:cNvGrpSpPr/>
          <p:nvPr/>
        </p:nvGrpSpPr>
        <p:grpSpPr>
          <a:xfrm>
            <a:off x="7503022" y="4237306"/>
            <a:ext cx="881080" cy="881213"/>
            <a:chOff x="1016100" y="4225950"/>
            <a:chExt cx="441600" cy="441600"/>
          </a:xfrm>
        </p:grpSpPr>
        <p:sp>
          <p:nvSpPr>
            <p:cNvPr id="249" name="Google Shape;249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8"/>
          <p:cNvGrpSpPr/>
          <p:nvPr/>
        </p:nvGrpSpPr>
        <p:grpSpPr>
          <a:xfrm>
            <a:off x="256533" y="894383"/>
            <a:ext cx="881080" cy="881213"/>
            <a:chOff x="1016100" y="4225950"/>
            <a:chExt cx="441600" cy="441600"/>
          </a:xfrm>
        </p:grpSpPr>
        <p:sp>
          <p:nvSpPr>
            <p:cNvPr id="252" name="Google Shape;252;p8"/>
            <p:cNvSpPr/>
            <p:nvPr/>
          </p:nvSpPr>
          <p:spPr>
            <a:xfrm>
              <a:off x="1016100" y="4225950"/>
              <a:ext cx="441600" cy="441600"/>
            </a:xfrm>
            <a:prstGeom prst="ellipse">
              <a:avLst/>
            </a:prstGeom>
            <a:noFill/>
            <a:ln w="9525" cap="flat" cmpd="sng">
              <a:solidFill>
                <a:srgbClr val="698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077175" y="4287025"/>
              <a:ext cx="319500" cy="319500"/>
            </a:xfrm>
            <a:prstGeom prst="ellipse">
              <a:avLst/>
            </a:prstGeom>
            <a:solidFill>
              <a:srgbClr val="69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" name="Google Shape;254;p8"/>
          <p:cNvCxnSpPr/>
          <p:nvPr/>
        </p:nvCxnSpPr>
        <p:spPr>
          <a:xfrm>
            <a:off x="142588" y="544053"/>
            <a:ext cx="8858700" cy="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2350350" y="546225"/>
            <a:ext cx="4438800" cy="2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55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3287913" y="2787450"/>
            <a:ext cx="2568175" cy="823450"/>
          </a:xfrm>
          <a:custGeom>
            <a:avLst/>
            <a:gdLst/>
            <a:ahLst/>
            <a:cxnLst/>
            <a:rect l="l" t="t" r="r" b="b"/>
            <a:pathLst>
              <a:path w="102727" h="32938" extrusionOk="0">
                <a:moveTo>
                  <a:pt x="0" y="32914"/>
                </a:moveTo>
                <a:lnTo>
                  <a:pt x="13192" y="32938"/>
                </a:lnTo>
                <a:lnTo>
                  <a:pt x="13201" y="29202"/>
                </a:lnTo>
                <a:lnTo>
                  <a:pt x="16387" y="29202"/>
                </a:lnTo>
                <a:lnTo>
                  <a:pt x="16359" y="32938"/>
                </a:lnTo>
                <a:lnTo>
                  <a:pt x="19598" y="32938"/>
                </a:lnTo>
                <a:lnTo>
                  <a:pt x="19573" y="17521"/>
                </a:lnTo>
                <a:lnTo>
                  <a:pt x="23289" y="17521"/>
                </a:lnTo>
                <a:lnTo>
                  <a:pt x="23289" y="32919"/>
                </a:lnTo>
                <a:lnTo>
                  <a:pt x="28333" y="32919"/>
                </a:lnTo>
                <a:lnTo>
                  <a:pt x="28333" y="26547"/>
                </a:lnTo>
                <a:lnTo>
                  <a:pt x="31253" y="26547"/>
                </a:lnTo>
                <a:lnTo>
                  <a:pt x="31253" y="14867"/>
                </a:lnTo>
                <a:lnTo>
                  <a:pt x="35663" y="16049"/>
                </a:lnTo>
                <a:lnTo>
                  <a:pt x="35663" y="32919"/>
                </a:lnTo>
                <a:lnTo>
                  <a:pt x="41607" y="32919"/>
                </a:lnTo>
                <a:lnTo>
                  <a:pt x="41607" y="11416"/>
                </a:lnTo>
                <a:lnTo>
                  <a:pt x="45854" y="11416"/>
                </a:lnTo>
                <a:lnTo>
                  <a:pt x="45854" y="27609"/>
                </a:lnTo>
                <a:lnTo>
                  <a:pt x="49836" y="27609"/>
                </a:lnTo>
                <a:lnTo>
                  <a:pt x="49836" y="21238"/>
                </a:lnTo>
                <a:lnTo>
                  <a:pt x="53287" y="21238"/>
                </a:lnTo>
                <a:lnTo>
                  <a:pt x="53287" y="30795"/>
                </a:lnTo>
                <a:lnTo>
                  <a:pt x="55942" y="30795"/>
                </a:lnTo>
                <a:lnTo>
                  <a:pt x="55942" y="0"/>
                </a:lnTo>
                <a:lnTo>
                  <a:pt x="66561" y="0"/>
                </a:lnTo>
                <a:lnTo>
                  <a:pt x="66561" y="32919"/>
                </a:lnTo>
                <a:lnTo>
                  <a:pt x="73994" y="32919"/>
                </a:lnTo>
                <a:lnTo>
                  <a:pt x="73994" y="16460"/>
                </a:lnTo>
                <a:lnTo>
                  <a:pt x="77908" y="17509"/>
                </a:lnTo>
                <a:lnTo>
                  <a:pt x="77908" y="32919"/>
                </a:lnTo>
                <a:lnTo>
                  <a:pt x="85409" y="32919"/>
                </a:lnTo>
                <a:lnTo>
                  <a:pt x="85409" y="25486"/>
                </a:lnTo>
                <a:lnTo>
                  <a:pt x="89391" y="25486"/>
                </a:lnTo>
                <a:lnTo>
                  <a:pt x="89391" y="29468"/>
                </a:lnTo>
                <a:lnTo>
                  <a:pt x="89391" y="18318"/>
                </a:lnTo>
                <a:lnTo>
                  <a:pt x="94544" y="19699"/>
                </a:lnTo>
                <a:lnTo>
                  <a:pt x="94607" y="32938"/>
                </a:lnTo>
                <a:lnTo>
                  <a:pt x="102727" y="32938"/>
                </a:ln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Google Shape;69;p3"/>
          <p:cNvSpPr/>
          <p:nvPr/>
        </p:nvSpPr>
        <p:spPr>
          <a:xfrm>
            <a:off x="630500" y="0"/>
            <a:ext cx="7873800" cy="245550"/>
          </a:xfrm>
          <a:custGeom>
            <a:avLst/>
            <a:gdLst/>
            <a:ahLst/>
            <a:cxnLst/>
            <a:rect l="l" t="t" r="r" b="b"/>
            <a:pathLst>
              <a:path w="314952" h="9822" extrusionOk="0">
                <a:moveTo>
                  <a:pt x="0" y="0"/>
                </a:moveTo>
                <a:lnTo>
                  <a:pt x="64475" y="9822"/>
                </a:lnTo>
                <a:lnTo>
                  <a:pt x="250070" y="9822"/>
                </a:lnTo>
                <a:lnTo>
                  <a:pt x="314952" y="0"/>
                </a:ln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0" name="Google Shape;70;p3"/>
          <p:cNvGrpSpPr/>
          <p:nvPr/>
        </p:nvGrpSpPr>
        <p:grpSpPr>
          <a:xfrm>
            <a:off x="639750" y="3771900"/>
            <a:ext cx="7864500" cy="1371600"/>
            <a:chOff x="639750" y="3384800"/>
            <a:chExt cx="7864500" cy="1371600"/>
          </a:xfrm>
        </p:grpSpPr>
        <p:cxnSp>
          <p:nvCxnSpPr>
            <p:cNvPr id="71" name="Google Shape;71;p3"/>
            <p:cNvCxnSpPr/>
            <p:nvPr/>
          </p:nvCxnSpPr>
          <p:spPr>
            <a:xfrm>
              <a:off x="74091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66127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58163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0199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235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34271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6307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8343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037938" y="4604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0109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2145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54181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46217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8253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0289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2325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36138" y="4451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66127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58163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199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2235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4271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26307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1834338" y="4299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2145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4181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6217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38253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30289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2232538" y="4146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58163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50199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2235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34271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2630738" y="3994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54181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6217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38253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3028938" y="38420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50199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2235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3427138" y="36896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621738" y="3537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3825338" y="35372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223538" y="33848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70109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62145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54181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6217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38253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30289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22325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4361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6397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7807350" y="4756400"/>
              <a:ext cx="69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3"/>
          <p:cNvSpPr txBox="1">
            <a:spLocks noGrp="1"/>
          </p:cNvSpPr>
          <p:nvPr>
            <p:ph type="title" hasCustomPrompt="1"/>
          </p:nvPr>
        </p:nvSpPr>
        <p:spPr>
          <a:xfrm>
            <a:off x="252135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1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/>
          </p:nvPr>
        </p:nvSpPr>
        <p:spPr>
          <a:xfrm>
            <a:off x="3795300" y="977092"/>
            <a:ext cx="2799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ubTitle" idx="1"/>
          </p:nvPr>
        </p:nvSpPr>
        <p:spPr>
          <a:xfrm>
            <a:off x="3821494" y="1623633"/>
            <a:ext cx="2575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F0E1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13225" y="1122300"/>
            <a:ext cx="7717500" cy="3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 rot="5400000">
            <a:off x="4425600" y="4586850"/>
            <a:ext cx="292800" cy="609600"/>
            <a:chOff x="231400" y="2266950"/>
            <a:chExt cx="292800" cy="609600"/>
          </a:xfrm>
        </p:grpSpPr>
        <p:cxnSp>
          <p:nvCxnSpPr>
            <p:cNvPr id="133" name="Google Shape;133;p4"/>
            <p:cNvCxnSpPr/>
            <p:nvPr/>
          </p:nvCxnSpPr>
          <p:spPr>
            <a:xfrm>
              <a:off x="313000" y="2266950"/>
              <a:ext cx="129600" cy="0"/>
            </a:xfrm>
            <a:prstGeom prst="straightConnector1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313000" y="2419350"/>
              <a:ext cx="129600" cy="0"/>
            </a:xfrm>
            <a:prstGeom prst="straightConnector1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231400" y="2571750"/>
              <a:ext cx="292800" cy="0"/>
            </a:xfrm>
            <a:prstGeom prst="straightConnector1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313000" y="2724150"/>
              <a:ext cx="129600" cy="0"/>
            </a:xfrm>
            <a:prstGeom prst="straightConnector1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313000" y="2876550"/>
              <a:ext cx="129600" cy="0"/>
            </a:xfrm>
            <a:prstGeom prst="straightConnector1">
              <a:avLst/>
            </a:prstGeom>
            <a:noFill/>
            <a:ln w="9525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2309400" y="1480950"/>
            <a:ext cx="45252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2800"/>
              <a:buNone/>
              <a:defRPr sz="1600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706175" y="3119600"/>
            <a:ext cx="7724700" cy="2244600"/>
          </a:xfrm>
          <a:prstGeom prst="rect">
            <a:avLst/>
          </a:prstGeom>
          <a:noFill/>
          <a:ln w="9525" cap="flat" cmpd="sng">
            <a:solidFill>
              <a:srgbClr val="16DB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" name="Google Shape;158;p7"/>
          <p:cNvGrpSpPr/>
          <p:nvPr/>
        </p:nvGrpSpPr>
        <p:grpSpPr>
          <a:xfrm>
            <a:off x="1592197" y="3376310"/>
            <a:ext cx="5959587" cy="2181537"/>
            <a:chOff x="1330275" y="2770200"/>
            <a:chExt cx="6483450" cy="2373300"/>
          </a:xfrm>
        </p:grpSpPr>
        <p:grpSp>
          <p:nvGrpSpPr>
            <p:cNvPr id="159" name="Google Shape;159;p7"/>
            <p:cNvGrpSpPr/>
            <p:nvPr/>
          </p:nvGrpSpPr>
          <p:grpSpPr>
            <a:xfrm>
              <a:off x="1330275" y="2770200"/>
              <a:ext cx="2373300" cy="2373300"/>
              <a:chOff x="1190575" y="1107025"/>
              <a:chExt cx="2373300" cy="23733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190575" y="1107025"/>
                <a:ext cx="2373300" cy="23733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030025" y="1946425"/>
                <a:ext cx="694500" cy="6945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159800" y="2076200"/>
                <a:ext cx="435000" cy="4350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312450" y="2228850"/>
                <a:ext cx="129600" cy="1296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64" name="Google Shape;164;p7"/>
              <p:cNvCxnSpPr/>
              <p:nvPr/>
            </p:nvCxnSpPr>
            <p:spPr>
              <a:xfrm flipH="1">
                <a:off x="2716750" y="1564925"/>
                <a:ext cx="343500" cy="366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7"/>
              <p:cNvCxnSpPr/>
              <p:nvPr/>
            </p:nvCxnSpPr>
            <p:spPr>
              <a:xfrm>
                <a:off x="2553675" y="2770450"/>
                <a:ext cx="117300" cy="480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7"/>
              <p:cNvCxnSpPr/>
              <p:nvPr/>
            </p:nvCxnSpPr>
            <p:spPr>
              <a:xfrm>
                <a:off x="1404275" y="2053325"/>
                <a:ext cx="488400" cy="129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7" name="Google Shape;167;p7"/>
            <p:cNvGrpSpPr/>
            <p:nvPr/>
          </p:nvGrpSpPr>
          <p:grpSpPr>
            <a:xfrm>
              <a:off x="4104984" y="3762235"/>
              <a:ext cx="934039" cy="435113"/>
              <a:chOff x="248925" y="1171525"/>
              <a:chExt cx="6960050" cy="3242275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248925" y="1780350"/>
                <a:ext cx="6960050" cy="2633450"/>
              </a:xfrm>
              <a:custGeom>
                <a:avLst/>
                <a:gdLst/>
                <a:ahLst/>
                <a:cxnLst/>
                <a:rect l="l" t="t" r="r" b="b"/>
                <a:pathLst>
                  <a:path w="278402" h="105338" fill="none" extrusionOk="0">
                    <a:moveTo>
                      <a:pt x="154475" y="0"/>
                    </a:moveTo>
                    <a:lnTo>
                      <a:pt x="225661" y="0"/>
                    </a:lnTo>
                    <a:cubicBezTo>
                      <a:pt x="254769" y="0"/>
                      <a:pt x="278401" y="23633"/>
                      <a:pt x="278401" y="52741"/>
                    </a:cubicBezTo>
                    <a:lnTo>
                      <a:pt x="278401" y="52741"/>
                    </a:lnTo>
                    <a:cubicBezTo>
                      <a:pt x="278401" y="81849"/>
                      <a:pt x="254769" y="105337"/>
                      <a:pt x="225661" y="105337"/>
                    </a:cubicBezTo>
                    <a:lnTo>
                      <a:pt x="52741" y="105337"/>
                    </a:lnTo>
                    <a:cubicBezTo>
                      <a:pt x="23633" y="105337"/>
                      <a:pt x="0" y="81849"/>
                      <a:pt x="0" y="52741"/>
                    </a:cubicBezTo>
                    <a:lnTo>
                      <a:pt x="0" y="52741"/>
                    </a:lnTo>
                    <a:cubicBezTo>
                      <a:pt x="0" y="23633"/>
                      <a:pt x="23633" y="0"/>
                      <a:pt x="52741" y="0"/>
                    </a:cubicBezTo>
                    <a:lnTo>
                      <a:pt x="72338" y="0"/>
                    </a:lnTo>
                  </a:path>
                </a:pathLst>
              </a:custGeom>
              <a:noFill/>
              <a:ln w="19050" cap="rnd" cmpd="sng">
                <a:solidFill>
                  <a:srgbClr val="EC44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3037250" y="1171525"/>
                <a:ext cx="1055550" cy="1217675"/>
              </a:xfrm>
              <a:custGeom>
                <a:avLst/>
                <a:gdLst/>
                <a:ahLst/>
                <a:cxnLst/>
                <a:rect l="l" t="t" r="r" b="b"/>
                <a:pathLst>
                  <a:path w="42222" h="48707" fill="none" extrusionOk="0">
                    <a:moveTo>
                      <a:pt x="1" y="24353"/>
                    </a:moveTo>
                    <a:lnTo>
                      <a:pt x="42222" y="48706"/>
                    </a:lnTo>
                    <a:lnTo>
                      <a:pt x="4222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EC44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0" name="Google Shape;170;p7"/>
            <p:cNvGrpSpPr/>
            <p:nvPr/>
          </p:nvGrpSpPr>
          <p:grpSpPr>
            <a:xfrm>
              <a:off x="5440425" y="2770200"/>
              <a:ext cx="2373300" cy="2373300"/>
              <a:chOff x="1190575" y="1107025"/>
              <a:chExt cx="2373300" cy="2373300"/>
            </a:xfrm>
          </p:grpSpPr>
          <p:sp>
            <p:nvSpPr>
              <p:cNvPr id="171" name="Google Shape;171;p7"/>
              <p:cNvSpPr/>
              <p:nvPr/>
            </p:nvSpPr>
            <p:spPr>
              <a:xfrm>
                <a:off x="1190575" y="1107025"/>
                <a:ext cx="2373300" cy="23733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030025" y="1946425"/>
                <a:ext cx="694500" cy="6945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159800" y="2076200"/>
                <a:ext cx="435000" cy="4350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312450" y="2228850"/>
                <a:ext cx="129600" cy="129600"/>
              </a:xfrm>
              <a:prstGeom prst="ellipse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75" name="Google Shape;175;p7"/>
              <p:cNvCxnSpPr/>
              <p:nvPr/>
            </p:nvCxnSpPr>
            <p:spPr>
              <a:xfrm flipH="1">
                <a:off x="2716750" y="1564925"/>
                <a:ext cx="343500" cy="366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7"/>
              <p:cNvCxnSpPr/>
              <p:nvPr/>
            </p:nvCxnSpPr>
            <p:spPr>
              <a:xfrm>
                <a:off x="2553675" y="2770450"/>
                <a:ext cx="117300" cy="480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7"/>
              <p:cNvCxnSpPr/>
              <p:nvPr/>
            </p:nvCxnSpPr>
            <p:spPr>
              <a:xfrm>
                <a:off x="1404275" y="2053325"/>
                <a:ext cx="488400" cy="129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875B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" name="Google Shape;178;p7"/>
            <p:cNvGrpSpPr/>
            <p:nvPr/>
          </p:nvGrpSpPr>
          <p:grpSpPr>
            <a:xfrm>
              <a:off x="3962400" y="3144125"/>
              <a:ext cx="1219200" cy="292800"/>
              <a:chOff x="4000550" y="3144125"/>
              <a:chExt cx="1219200" cy="292800"/>
            </a:xfrm>
          </p:grpSpPr>
          <p:cxnSp>
            <p:nvCxnSpPr>
              <p:cNvPr id="179" name="Google Shape;179;p7"/>
              <p:cNvCxnSpPr/>
              <p:nvPr/>
            </p:nvCxnSpPr>
            <p:spPr>
              <a:xfrm rot="5400000">
                <a:off x="4850150" y="3290525"/>
                <a:ext cx="129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6DB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 rot="5400000">
                <a:off x="4463750" y="3290525"/>
                <a:ext cx="292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6DB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 rot="5400000">
                <a:off x="4240550" y="3290525"/>
                <a:ext cx="129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6DB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 rot="5400000">
                <a:off x="3935750" y="3290525"/>
                <a:ext cx="129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6DB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7"/>
              <p:cNvCxnSpPr/>
              <p:nvPr/>
            </p:nvCxnSpPr>
            <p:spPr>
              <a:xfrm rot="5400000">
                <a:off x="5154950" y="3290525"/>
                <a:ext cx="129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6DB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2" hasCustomPrompt="1"/>
          </p:nvPr>
        </p:nvSpPr>
        <p:spPr>
          <a:xfrm>
            <a:off x="1401278" y="2084538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32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3"/>
          </p:nvPr>
        </p:nvSpPr>
        <p:spPr>
          <a:xfrm>
            <a:off x="921425" y="2845391"/>
            <a:ext cx="14856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2200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1"/>
          </p:nvPr>
        </p:nvSpPr>
        <p:spPr>
          <a:xfrm>
            <a:off x="746225" y="3590650"/>
            <a:ext cx="18360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F0E1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4" hasCustomPrompt="1"/>
          </p:nvPr>
        </p:nvSpPr>
        <p:spPr>
          <a:xfrm>
            <a:off x="3377853" y="2084538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32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5"/>
          </p:nvPr>
        </p:nvSpPr>
        <p:spPr>
          <a:xfrm>
            <a:off x="2899786" y="2845600"/>
            <a:ext cx="14856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2200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6"/>
          </p:nvPr>
        </p:nvSpPr>
        <p:spPr>
          <a:xfrm>
            <a:off x="2722801" y="3590650"/>
            <a:ext cx="18360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F0E1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7" hasCustomPrompt="1"/>
          </p:nvPr>
        </p:nvSpPr>
        <p:spPr>
          <a:xfrm>
            <a:off x="5354428" y="2084550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32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title" idx="8"/>
          </p:nvPr>
        </p:nvSpPr>
        <p:spPr>
          <a:xfrm>
            <a:off x="4874575" y="2845398"/>
            <a:ext cx="14856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2200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9"/>
          </p:nvPr>
        </p:nvSpPr>
        <p:spPr>
          <a:xfrm>
            <a:off x="4699375" y="3590650"/>
            <a:ext cx="18360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F0E1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13" hasCustomPrompt="1"/>
          </p:nvPr>
        </p:nvSpPr>
        <p:spPr>
          <a:xfrm>
            <a:off x="7331003" y="2084550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32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14"/>
          </p:nvPr>
        </p:nvSpPr>
        <p:spPr>
          <a:xfrm>
            <a:off x="6851150" y="2845398"/>
            <a:ext cx="14856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sz="2200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5"/>
          </p:nvPr>
        </p:nvSpPr>
        <p:spPr>
          <a:xfrm>
            <a:off x="6675951" y="3590650"/>
            <a:ext cx="18360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F0E1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subTitle" idx="1"/>
          </p:nvPr>
        </p:nvSpPr>
        <p:spPr>
          <a:xfrm>
            <a:off x="4904525" y="2661375"/>
            <a:ext cx="35250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2800"/>
              <a:buNone/>
              <a:defRPr sz="1600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713175" y="2661375"/>
            <a:ext cx="35250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2800"/>
              <a:buNone/>
              <a:defRPr sz="1600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4E5E9"/>
            </a:gs>
            <a:gs pos="100000">
              <a:srgbClr val="D7E1EC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■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■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F0E12"/>
              </a:buClr>
              <a:buSzPts val="1400"/>
              <a:buFont typeface="Questrial"/>
              <a:buChar char="■"/>
              <a:defRPr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2" r:id="rId9"/>
    <p:sldLayoutId id="2147483680" r:id="rId10"/>
    <p:sldLayoutId id="2147483688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01" name="Google Shape;1201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1"/>
          <p:cNvSpPr txBox="1">
            <a:spLocks noGrp="1"/>
          </p:cNvSpPr>
          <p:nvPr>
            <p:ph type="ctrTitle"/>
          </p:nvPr>
        </p:nvSpPr>
        <p:spPr>
          <a:xfrm>
            <a:off x="2057400" y="2419350"/>
            <a:ext cx="5257800" cy="13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App Music</a:t>
            </a:r>
            <a:endParaRPr sz="8000" dirty="0"/>
          </a:p>
        </p:txBody>
      </p:sp>
      <p:sp>
        <p:nvSpPr>
          <p:cNvPr id="1208" name="Google Shape;1208;p41"/>
          <p:cNvSpPr txBox="1">
            <a:spLocks noGrp="1"/>
          </p:cNvSpPr>
          <p:nvPr>
            <p:ph type="subTitle" idx="1"/>
          </p:nvPr>
        </p:nvSpPr>
        <p:spPr>
          <a:xfrm>
            <a:off x="2235300" y="4324350"/>
            <a:ext cx="46482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Giáo viên phụ trách: Nguyễn Đức Công Song</a:t>
            </a:r>
            <a:endParaRPr dirty="0"/>
          </a:p>
        </p:txBody>
      </p:sp>
      <p:grpSp>
        <p:nvGrpSpPr>
          <p:cNvPr id="1210" name="Google Shape;1210;p41"/>
          <p:cNvGrpSpPr/>
          <p:nvPr/>
        </p:nvGrpSpPr>
        <p:grpSpPr>
          <a:xfrm>
            <a:off x="3820035" y="920620"/>
            <a:ext cx="1478730" cy="849316"/>
            <a:chOff x="3931487" y="1018639"/>
            <a:chExt cx="1281043" cy="709333"/>
          </a:xfrm>
        </p:grpSpPr>
        <p:sp>
          <p:nvSpPr>
            <p:cNvPr id="1211" name="Google Shape;1211;p41"/>
            <p:cNvSpPr/>
            <p:nvPr/>
          </p:nvSpPr>
          <p:spPr>
            <a:xfrm>
              <a:off x="3931487" y="1332824"/>
              <a:ext cx="1281043" cy="395147"/>
            </a:xfrm>
            <a:custGeom>
              <a:avLst/>
              <a:gdLst/>
              <a:ahLst/>
              <a:cxnLst/>
              <a:rect l="l" t="t" r="r" b="b"/>
              <a:pathLst>
                <a:path w="283260" h="87422" fill="none" extrusionOk="0">
                  <a:moveTo>
                    <a:pt x="283260" y="63935"/>
                  </a:moveTo>
                  <a:lnTo>
                    <a:pt x="262620" y="34874"/>
                  </a:lnTo>
                  <a:cubicBezTo>
                    <a:pt x="256096" y="26215"/>
                    <a:pt x="242692" y="27994"/>
                    <a:pt x="238659" y="38076"/>
                  </a:cubicBezTo>
                  <a:lnTo>
                    <a:pt x="223832" y="75678"/>
                  </a:lnTo>
                  <a:cubicBezTo>
                    <a:pt x="219325" y="86709"/>
                    <a:pt x="204023" y="87421"/>
                    <a:pt x="198566" y="76864"/>
                  </a:cubicBezTo>
                  <a:lnTo>
                    <a:pt x="181723" y="43533"/>
                  </a:lnTo>
                  <a:cubicBezTo>
                    <a:pt x="176266" y="32738"/>
                    <a:pt x="160609" y="33687"/>
                    <a:pt x="156457" y="45075"/>
                  </a:cubicBezTo>
                  <a:lnTo>
                    <a:pt x="156457" y="45075"/>
                  </a:lnTo>
                  <a:cubicBezTo>
                    <a:pt x="152068" y="57174"/>
                    <a:pt x="134869" y="57174"/>
                    <a:pt x="130480" y="45075"/>
                  </a:cubicBezTo>
                  <a:lnTo>
                    <a:pt x="118618" y="12218"/>
                  </a:lnTo>
                  <a:cubicBezTo>
                    <a:pt x="114348" y="475"/>
                    <a:pt x="97860" y="0"/>
                    <a:pt x="92997" y="11506"/>
                  </a:cubicBezTo>
                  <a:lnTo>
                    <a:pt x="80186" y="41872"/>
                  </a:lnTo>
                  <a:cubicBezTo>
                    <a:pt x="76034" y="51717"/>
                    <a:pt x="62631" y="53259"/>
                    <a:pt x="56344" y="44600"/>
                  </a:cubicBezTo>
                  <a:lnTo>
                    <a:pt x="46617" y="31196"/>
                  </a:lnTo>
                  <a:cubicBezTo>
                    <a:pt x="41161" y="23724"/>
                    <a:pt x="30129" y="23605"/>
                    <a:pt x="24554" y="30959"/>
                  </a:cubicBezTo>
                  <a:lnTo>
                    <a:pt x="0" y="63935"/>
                  </a:lnTo>
                </a:path>
              </a:pathLst>
            </a:custGeom>
            <a:noFill/>
            <a:ln w="9525" cap="flat" cmpd="sng">
              <a:solidFill>
                <a:srgbClr val="8875B0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3931487" y="1293148"/>
              <a:ext cx="1281043" cy="408016"/>
            </a:xfrm>
            <a:custGeom>
              <a:avLst/>
              <a:gdLst/>
              <a:ahLst/>
              <a:cxnLst/>
              <a:rect l="l" t="t" r="r" b="b"/>
              <a:pathLst>
                <a:path w="283260" h="90269" fill="none" extrusionOk="0">
                  <a:moveTo>
                    <a:pt x="283260" y="70696"/>
                  </a:moveTo>
                  <a:lnTo>
                    <a:pt x="262501" y="37009"/>
                  </a:lnTo>
                  <a:cubicBezTo>
                    <a:pt x="256096" y="28231"/>
                    <a:pt x="242574" y="30011"/>
                    <a:pt x="238659" y="40093"/>
                  </a:cubicBezTo>
                  <a:lnTo>
                    <a:pt x="223832" y="78525"/>
                  </a:lnTo>
                  <a:cubicBezTo>
                    <a:pt x="219443" y="89556"/>
                    <a:pt x="204142" y="90268"/>
                    <a:pt x="198804" y="79711"/>
                  </a:cubicBezTo>
                  <a:lnTo>
                    <a:pt x="181248" y="43770"/>
                  </a:lnTo>
                  <a:cubicBezTo>
                    <a:pt x="176029" y="33213"/>
                    <a:pt x="160846" y="33806"/>
                    <a:pt x="156457" y="44719"/>
                  </a:cubicBezTo>
                  <a:lnTo>
                    <a:pt x="156457" y="44719"/>
                  </a:lnTo>
                  <a:cubicBezTo>
                    <a:pt x="151712" y="56225"/>
                    <a:pt x="135225" y="55869"/>
                    <a:pt x="131073" y="44007"/>
                  </a:cubicBezTo>
                  <a:lnTo>
                    <a:pt x="119686" y="12218"/>
                  </a:lnTo>
                  <a:cubicBezTo>
                    <a:pt x="115534" y="475"/>
                    <a:pt x="99046" y="0"/>
                    <a:pt x="94183" y="11625"/>
                  </a:cubicBezTo>
                  <a:lnTo>
                    <a:pt x="80186" y="47922"/>
                  </a:lnTo>
                  <a:cubicBezTo>
                    <a:pt x="76034" y="58004"/>
                    <a:pt x="62275" y="59309"/>
                    <a:pt x="56225" y="50294"/>
                  </a:cubicBezTo>
                  <a:lnTo>
                    <a:pt x="46973" y="35823"/>
                  </a:lnTo>
                  <a:cubicBezTo>
                    <a:pt x="41754" y="28113"/>
                    <a:pt x="30485" y="27757"/>
                    <a:pt x="24910" y="35111"/>
                  </a:cubicBezTo>
                  <a:lnTo>
                    <a:pt x="0" y="70696"/>
                  </a:lnTo>
                </a:path>
              </a:pathLst>
            </a:custGeom>
            <a:noFill/>
            <a:ln w="9525" cap="flat" cmpd="sng">
              <a:solidFill>
                <a:srgbClr val="956FA7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3931487" y="1254009"/>
              <a:ext cx="1281043" cy="420346"/>
            </a:xfrm>
            <a:custGeom>
              <a:avLst/>
              <a:gdLst/>
              <a:ahLst/>
              <a:cxnLst/>
              <a:rect l="l" t="t" r="r" b="b"/>
              <a:pathLst>
                <a:path w="283260" h="92997" fill="none" extrusionOk="0">
                  <a:moveTo>
                    <a:pt x="283260" y="77220"/>
                  </a:moveTo>
                  <a:lnTo>
                    <a:pt x="262383" y="39025"/>
                  </a:lnTo>
                  <a:cubicBezTo>
                    <a:pt x="256215" y="30129"/>
                    <a:pt x="242455" y="31790"/>
                    <a:pt x="238659" y="41991"/>
                  </a:cubicBezTo>
                  <a:lnTo>
                    <a:pt x="223832" y="81253"/>
                  </a:lnTo>
                  <a:cubicBezTo>
                    <a:pt x="219562" y="92403"/>
                    <a:pt x="204260" y="92996"/>
                    <a:pt x="199041" y="82439"/>
                  </a:cubicBezTo>
                  <a:lnTo>
                    <a:pt x="180655" y="43889"/>
                  </a:lnTo>
                  <a:cubicBezTo>
                    <a:pt x="175673" y="33569"/>
                    <a:pt x="161083" y="33806"/>
                    <a:pt x="156457" y="44126"/>
                  </a:cubicBezTo>
                  <a:lnTo>
                    <a:pt x="156457" y="44126"/>
                  </a:lnTo>
                  <a:cubicBezTo>
                    <a:pt x="151475" y="55276"/>
                    <a:pt x="135462" y="54446"/>
                    <a:pt x="131547" y="42940"/>
                  </a:cubicBezTo>
                  <a:lnTo>
                    <a:pt x="120872" y="12218"/>
                  </a:lnTo>
                  <a:cubicBezTo>
                    <a:pt x="116720" y="356"/>
                    <a:pt x="100114" y="0"/>
                    <a:pt x="95488" y="11625"/>
                  </a:cubicBezTo>
                  <a:lnTo>
                    <a:pt x="80067" y="53853"/>
                  </a:lnTo>
                  <a:cubicBezTo>
                    <a:pt x="76034" y="64172"/>
                    <a:pt x="61800" y="65358"/>
                    <a:pt x="56225" y="55869"/>
                  </a:cubicBezTo>
                  <a:lnTo>
                    <a:pt x="47329" y="40449"/>
                  </a:lnTo>
                  <a:cubicBezTo>
                    <a:pt x="42466" y="32264"/>
                    <a:pt x="30841" y="31671"/>
                    <a:pt x="25147" y="39263"/>
                  </a:cubicBezTo>
                  <a:lnTo>
                    <a:pt x="0" y="77220"/>
                  </a:lnTo>
                </a:path>
              </a:pathLst>
            </a:custGeom>
            <a:noFill/>
            <a:ln w="9525" cap="flat" cmpd="sng">
              <a:solidFill>
                <a:srgbClr val="A1699F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3931487" y="1214870"/>
              <a:ext cx="1281043" cy="432677"/>
            </a:xfrm>
            <a:custGeom>
              <a:avLst/>
              <a:gdLst/>
              <a:ahLst/>
              <a:cxnLst/>
              <a:rect l="l" t="t" r="r" b="b"/>
              <a:pathLst>
                <a:path w="283260" h="95725" fill="none" extrusionOk="0">
                  <a:moveTo>
                    <a:pt x="283260" y="83863"/>
                  </a:moveTo>
                  <a:lnTo>
                    <a:pt x="262264" y="41161"/>
                  </a:lnTo>
                  <a:cubicBezTo>
                    <a:pt x="256215" y="32146"/>
                    <a:pt x="242455" y="33688"/>
                    <a:pt x="238659" y="43889"/>
                  </a:cubicBezTo>
                  <a:lnTo>
                    <a:pt x="223832" y="83981"/>
                  </a:lnTo>
                  <a:cubicBezTo>
                    <a:pt x="219680" y="95131"/>
                    <a:pt x="204260" y="95724"/>
                    <a:pt x="199278" y="85049"/>
                  </a:cubicBezTo>
                  <a:lnTo>
                    <a:pt x="180062" y="43889"/>
                  </a:lnTo>
                  <a:cubicBezTo>
                    <a:pt x="175436" y="33925"/>
                    <a:pt x="161321" y="33688"/>
                    <a:pt x="156339" y="43533"/>
                  </a:cubicBezTo>
                  <a:lnTo>
                    <a:pt x="156339" y="43533"/>
                  </a:lnTo>
                  <a:cubicBezTo>
                    <a:pt x="151119" y="53971"/>
                    <a:pt x="135818" y="52785"/>
                    <a:pt x="132141" y="41754"/>
                  </a:cubicBezTo>
                  <a:lnTo>
                    <a:pt x="121821" y="12099"/>
                  </a:lnTo>
                  <a:cubicBezTo>
                    <a:pt x="117788" y="238"/>
                    <a:pt x="101181" y="0"/>
                    <a:pt x="96793" y="11625"/>
                  </a:cubicBezTo>
                  <a:lnTo>
                    <a:pt x="80067" y="59665"/>
                  </a:lnTo>
                  <a:cubicBezTo>
                    <a:pt x="76034" y="70340"/>
                    <a:pt x="61444" y="71289"/>
                    <a:pt x="56107" y="61325"/>
                  </a:cubicBezTo>
                  <a:lnTo>
                    <a:pt x="47685" y="45075"/>
                  </a:lnTo>
                  <a:cubicBezTo>
                    <a:pt x="43059" y="36653"/>
                    <a:pt x="31316" y="35704"/>
                    <a:pt x="25622" y="43414"/>
                  </a:cubicBezTo>
                  <a:lnTo>
                    <a:pt x="0" y="83863"/>
                  </a:lnTo>
                </a:path>
              </a:pathLst>
            </a:custGeom>
            <a:noFill/>
            <a:ln w="9525" cap="flat" cmpd="sng">
              <a:solidFill>
                <a:srgbClr val="AE6397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3931487" y="1175732"/>
              <a:ext cx="1281043" cy="445008"/>
            </a:xfrm>
            <a:custGeom>
              <a:avLst/>
              <a:gdLst/>
              <a:ahLst/>
              <a:cxnLst/>
              <a:rect l="l" t="t" r="r" b="b"/>
              <a:pathLst>
                <a:path w="283260" h="98453" fill="none" extrusionOk="0">
                  <a:moveTo>
                    <a:pt x="283260" y="90387"/>
                  </a:moveTo>
                  <a:lnTo>
                    <a:pt x="262146" y="43177"/>
                  </a:lnTo>
                  <a:cubicBezTo>
                    <a:pt x="256215" y="34043"/>
                    <a:pt x="242336" y="35585"/>
                    <a:pt x="238659" y="45787"/>
                  </a:cubicBezTo>
                  <a:lnTo>
                    <a:pt x="223832" y="86709"/>
                  </a:lnTo>
                  <a:cubicBezTo>
                    <a:pt x="219799" y="97741"/>
                    <a:pt x="204379" y="98453"/>
                    <a:pt x="199515" y="87777"/>
                  </a:cubicBezTo>
                  <a:lnTo>
                    <a:pt x="179469" y="43889"/>
                  </a:lnTo>
                  <a:cubicBezTo>
                    <a:pt x="174962" y="34281"/>
                    <a:pt x="161558" y="33806"/>
                    <a:pt x="156339" y="42940"/>
                  </a:cubicBezTo>
                  <a:lnTo>
                    <a:pt x="156339" y="42940"/>
                  </a:lnTo>
                  <a:cubicBezTo>
                    <a:pt x="150764" y="52785"/>
                    <a:pt x="136174" y="51362"/>
                    <a:pt x="132615" y="40686"/>
                  </a:cubicBezTo>
                  <a:lnTo>
                    <a:pt x="123007" y="11981"/>
                  </a:lnTo>
                  <a:cubicBezTo>
                    <a:pt x="118974" y="238"/>
                    <a:pt x="102368" y="0"/>
                    <a:pt x="98097" y="11743"/>
                  </a:cubicBezTo>
                  <a:lnTo>
                    <a:pt x="79949" y="65596"/>
                  </a:lnTo>
                  <a:cubicBezTo>
                    <a:pt x="76034" y="76390"/>
                    <a:pt x="61089" y="77220"/>
                    <a:pt x="55988" y="66900"/>
                  </a:cubicBezTo>
                  <a:lnTo>
                    <a:pt x="48041" y="49582"/>
                  </a:lnTo>
                  <a:cubicBezTo>
                    <a:pt x="43770" y="40923"/>
                    <a:pt x="31790" y="39737"/>
                    <a:pt x="25978" y="47447"/>
                  </a:cubicBezTo>
                  <a:lnTo>
                    <a:pt x="0" y="90387"/>
                  </a:lnTo>
                </a:path>
              </a:pathLst>
            </a:custGeom>
            <a:noFill/>
            <a:ln w="9525" cap="flat" cmpd="sng">
              <a:solidFill>
                <a:srgbClr val="BA5C8E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931487" y="1136593"/>
              <a:ext cx="1281043" cy="457338"/>
            </a:xfrm>
            <a:custGeom>
              <a:avLst/>
              <a:gdLst/>
              <a:ahLst/>
              <a:cxnLst/>
              <a:rect l="l" t="t" r="r" b="b"/>
              <a:pathLst>
                <a:path w="283260" h="101181" fill="none" extrusionOk="0">
                  <a:moveTo>
                    <a:pt x="283260" y="97029"/>
                  </a:moveTo>
                  <a:lnTo>
                    <a:pt x="262027" y="45193"/>
                  </a:lnTo>
                  <a:cubicBezTo>
                    <a:pt x="256215" y="35941"/>
                    <a:pt x="242336" y="37365"/>
                    <a:pt x="238659" y="47684"/>
                  </a:cubicBezTo>
                  <a:lnTo>
                    <a:pt x="223951" y="89438"/>
                  </a:lnTo>
                  <a:cubicBezTo>
                    <a:pt x="219918" y="100469"/>
                    <a:pt x="204616" y="101181"/>
                    <a:pt x="199753" y="90505"/>
                  </a:cubicBezTo>
                  <a:lnTo>
                    <a:pt x="178995" y="44007"/>
                  </a:lnTo>
                  <a:cubicBezTo>
                    <a:pt x="174724" y="34636"/>
                    <a:pt x="161795" y="33806"/>
                    <a:pt x="156457" y="42465"/>
                  </a:cubicBezTo>
                  <a:lnTo>
                    <a:pt x="156457" y="42465"/>
                  </a:lnTo>
                  <a:cubicBezTo>
                    <a:pt x="150526" y="51599"/>
                    <a:pt x="136648" y="49819"/>
                    <a:pt x="133327" y="39500"/>
                  </a:cubicBezTo>
                  <a:lnTo>
                    <a:pt x="124075" y="11981"/>
                  </a:lnTo>
                  <a:cubicBezTo>
                    <a:pt x="120160" y="119"/>
                    <a:pt x="103554" y="0"/>
                    <a:pt x="99402" y="11743"/>
                  </a:cubicBezTo>
                  <a:lnTo>
                    <a:pt x="79949" y="71526"/>
                  </a:lnTo>
                  <a:cubicBezTo>
                    <a:pt x="76034" y="82676"/>
                    <a:pt x="60495" y="83270"/>
                    <a:pt x="55869" y="72475"/>
                  </a:cubicBezTo>
                  <a:lnTo>
                    <a:pt x="48396" y="54208"/>
                  </a:lnTo>
                  <a:cubicBezTo>
                    <a:pt x="44482" y="45193"/>
                    <a:pt x="32264" y="43651"/>
                    <a:pt x="26334" y="51480"/>
                  </a:cubicBezTo>
                  <a:lnTo>
                    <a:pt x="0" y="97029"/>
                  </a:lnTo>
                </a:path>
              </a:pathLst>
            </a:custGeom>
            <a:noFill/>
            <a:ln w="9525" cap="flat" cmpd="sng">
              <a:solidFill>
                <a:srgbClr val="C75686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3931487" y="1097454"/>
              <a:ext cx="1281043" cy="469669"/>
            </a:xfrm>
            <a:custGeom>
              <a:avLst/>
              <a:gdLst/>
              <a:ahLst/>
              <a:cxnLst/>
              <a:rect l="l" t="t" r="r" b="b"/>
              <a:pathLst>
                <a:path w="283260" h="103909" fill="none" extrusionOk="0">
                  <a:moveTo>
                    <a:pt x="283260" y="103553"/>
                  </a:moveTo>
                  <a:lnTo>
                    <a:pt x="261908" y="47210"/>
                  </a:lnTo>
                  <a:cubicBezTo>
                    <a:pt x="256215" y="37839"/>
                    <a:pt x="242218" y="39262"/>
                    <a:pt x="238659" y="49582"/>
                  </a:cubicBezTo>
                  <a:lnTo>
                    <a:pt x="223951" y="92166"/>
                  </a:lnTo>
                  <a:cubicBezTo>
                    <a:pt x="220155" y="103197"/>
                    <a:pt x="204735" y="103909"/>
                    <a:pt x="199990" y="93233"/>
                  </a:cubicBezTo>
                  <a:lnTo>
                    <a:pt x="178401" y="44007"/>
                  </a:lnTo>
                  <a:cubicBezTo>
                    <a:pt x="174368" y="34992"/>
                    <a:pt x="162151" y="33806"/>
                    <a:pt x="156339" y="41872"/>
                  </a:cubicBezTo>
                  <a:lnTo>
                    <a:pt x="156339" y="41872"/>
                  </a:lnTo>
                  <a:cubicBezTo>
                    <a:pt x="150289" y="50412"/>
                    <a:pt x="137004" y="48396"/>
                    <a:pt x="133801" y="38314"/>
                  </a:cubicBezTo>
                  <a:lnTo>
                    <a:pt x="125142" y="11862"/>
                  </a:lnTo>
                  <a:cubicBezTo>
                    <a:pt x="121346" y="0"/>
                    <a:pt x="104621" y="0"/>
                    <a:pt x="100707" y="11743"/>
                  </a:cubicBezTo>
                  <a:lnTo>
                    <a:pt x="79830" y="77339"/>
                  </a:lnTo>
                  <a:cubicBezTo>
                    <a:pt x="76034" y="88607"/>
                    <a:pt x="60258" y="88963"/>
                    <a:pt x="55869" y="77932"/>
                  </a:cubicBezTo>
                  <a:lnTo>
                    <a:pt x="48752" y="58716"/>
                  </a:lnTo>
                  <a:cubicBezTo>
                    <a:pt x="45075" y="49464"/>
                    <a:pt x="32739" y="47684"/>
                    <a:pt x="26689" y="55632"/>
                  </a:cubicBezTo>
                  <a:lnTo>
                    <a:pt x="0" y="103553"/>
                  </a:lnTo>
                </a:path>
              </a:pathLst>
            </a:custGeom>
            <a:noFill/>
            <a:ln w="9525" cap="flat" cmpd="sng">
              <a:solidFill>
                <a:srgbClr val="D3507E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3931487" y="1058316"/>
              <a:ext cx="1281043" cy="498086"/>
            </a:xfrm>
            <a:custGeom>
              <a:avLst/>
              <a:gdLst/>
              <a:ahLst/>
              <a:cxnLst/>
              <a:rect l="l" t="t" r="r" b="b"/>
              <a:pathLst>
                <a:path w="283260" h="110196" fill="none" extrusionOk="0">
                  <a:moveTo>
                    <a:pt x="283260" y="110196"/>
                  </a:moveTo>
                  <a:lnTo>
                    <a:pt x="261790" y="49345"/>
                  </a:lnTo>
                  <a:cubicBezTo>
                    <a:pt x="256333" y="39737"/>
                    <a:pt x="242099" y="41042"/>
                    <a:pt x="238659" y="51480"/>
                  </a:cubicBezTo>
                  <a:lnTo>
                    <a:pt x="223951" y="94894"/>
                  </a:lnTo>
                  <a:cubicBezTo>
                    <a:pt x="220274" y="105925"/>
                    <a:pt x="204853" y="106637"/>
                    <a:pt x="200227" y="95961"/>
                  </a:cubicBezTo>
                  <a:lnTo>
                    <a:pt x="177927" y="44007"/>
                  </a:lnTo>
                  <a:cubicBezTo>
                    <a:pt x="174013" y="35348"/>
                    <a:pt x="162269" y="33806"/>
                    <a:pt x="156339" y="41279"/>
                  </a:cubicBezTo>
                  <a:lnTo>
                    <a:pt x="156339" y="41279"/>
                  </a:lnTo>
                  <a:cubicBezTo>
                    <a:pt x="150052" y="49226"/>
                    <a:pt x="137478" y="46854"/>
                    <a:pt x="134394" y="37246"/>
                  </a:cubicBezTo>
                  <a:lnTo>
                    <a:pt x="126210" y="11743"/>
                  </a:lnTo>
                  <a:cubicBezTo>
                    <a:pt x="122533" y="0"/>
                    <a:pt x="105807" y="0"/>
                    <a:pt x="102012" y="11743"/>
                  </a:cubicBezTo>
                  <a:lnTo>
                    <a:pt x="79712" y="83269"/>
                  </a:lnTo>
                  <a:cubicBezTo>
                    <a:pt x="76034" y="95013"/>
                    <a:pt x="59665" y="95131"/>
                    <a:pt x="55632" y="83507"/>
                  </a:cubicBezTo>
                  <a:lnTo>
                    <a:pt x="49108" y="63342"/>
                  </a:lnTo>
                  <a:cubicBezTo>
                    <a:pt x="45787" y="53734"/>
                    <a:pt x="33213" y="51717"/>
                    <a:pt x="27045" y="59783"/>
                  </a:cubicBezTo>
                  <a:lnTo>
                    <a:pt x="0" y="110196"/>
                  </a:lnTo>
                </a:path>
              </a:pathLst>
            </a:custGeom>
            <a:noFill/>
            <a:ln w="9525" cap="flat" cmpd="sng">
              <a:solidFill>
                <a:srgbClr val="E04A75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3931487" y="1018639"/>
              <a:ext cx="1281043" cy="528650"/>
            </a:xfrm>
            <a:custGeom>
              <a:avLst/>
              <a:gdLst/>
              <a:ahLst/>
              <a:cxnLst/>
              <a:rect l="l" t="t" r="r" b="b"/>
              <a:pathLst>
                <a:path w="283260" h="116958" fill="none" extrusionOk="0">
                  <a:moveTo>
                    <a:pt x="283260" y="116957"/>
                  </a:moveTo>
                  <a:lnTo>
                    <a:pt x="261552" y="51480"/>
                  </a:lnTo>
                  <a:cubicBezTo>
                    <a:pt x="256333" y="41754"/>
                    <a:pt x="242099" y="43058"/>
                    <a:pt x="238659" y="53497"/>
                  </a:cubicBezTo>
                  <a:lnTo>
                    <a:pt x="223951" y="97741"/>
                  </a:lnTo>
                  <a:cubicBezTo>
                    <a:pt x="220392" y="108772"/>
                    <a:pt x="204972" y="109484"/>
                    <a:pt x="200464" y="98809"/>
                  </a:cubicBezTo>
                  <a:lnTo>
                    <a:pt x="177334" y="44245"/>
                  </a:lnTo>
                  <a:cubicBezTo>
                    <a:pt x="173775" y="35704"/>
                    <a:pt x="162507" y="33925"/>
                    <a:pt x="156339" y="40805"/>
                  </a:cubicBezTo>
                  <a:lnTo>
                    <a:pt x="156339" y="40805"/>
                  </a:lnTo>
                  <a:cubicBezTo>
                    <a:pt x="149815" y="48159"/>
                    <a:pt x="137834" y="45549"/>
                    <a:pt x="134987" y="36179"/>
                  </a:cubicBezTo>
                  <a:lnTo>
                    <a:pt x="127396" y="11862"/>
                  </a:lnTo>
                  <a:cubicBezTo>
                    <a:pt x="123600" y="0"/>
                    <a:pt x="106994" y="119"/>
                    <a:pt x="103316" y="11862"/>
                  </a:cubicBezTo>
                  <a:lnTo>
                    <a:pt x="79712" y="89319"/>
                  </a:lnTo>
                  <a:cubicBezTo>
                    <a:pt x="76034" y="101181"/>
                    <a:pt x="59072" y="101181"/>
                    <a:pt x="55632" y="89201"/>
                  </a:cubicBezTo>
                  <a:lnTo>
                    <a:pt x="49464" y="68087"/>
                  </a:lnTo>
                  <a:cubicBezTo>
                    <a:pt x="46499" y="58123"/>
                    <a:pt x="33688" y="55751"/>
                    <a:pt x="27401" y="63935"/>
                  </a:cubicBezTo>
                  <a:lnTo>
                    <a:pt x="0" y="116957"/>
                  </a:lnTo>
                </a:path>
              </a:pathLst>
            </a:custGeom>
            <a:noFill/>
            <a:ln w="9525" cap="flat" cmpd="sng">
              <a:solidFill>
                <a:srgbClr val="EC446D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0" name="Google Shape;1220;p41"/>
          <p:cNvGrpSpPr/>
          <p:nvPr/>
        </p:nvGrpSpPr>
        <p:grpSpPr>
          <a:xfrm>
            <a:off x="2632500" y="561838"/>
            <a:ext cx="3853200" cy="1463713"/>
            <a:chOff x="2632500" y="561838"/>
            <a:chExt cx="3853200" cy="1463713"/>
          </a:xfrm>
        </p:grpSpPr>
        <p:cxnSp>
          <p:nvCxnSpPr>
            <p:cNvPr id="1221" name="Google Shape;1221;p41"/>
            <p:cNvCxnSpPr/>
            <p:nvPr/>
          </p:nvCxnSpPr>
          <p:spPr>
            <a:xfrm rot="10800000">
              <a:off x="2632500" y="2025550"/>
              <a:ext cx="13632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1"/>
            <p:cNvCxnSpPr/>
            <p:nvPr/>
          </p:nvCxnSpPr>
          <p:spPr>
            <a:xfrm rot="10800000">
              <a:off x="5148300" y="2025550"/>
              <a:ext cx="13374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1"/>
            <p:cNvCxnSpPr/>
            <p:nvPr/>
          </p:nvCxnSpPr>
          <p:spPr>
            <a:xfrm rot="10800000">
              <a:off x="2637220" y="561850"/>
              <a:ext cx="0" cy="146370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1"/>
            <p:cNvCxnSpPr/>
            <p:nvPr/>
          </p:nvCxnSpPr>
          <p:spPr>
            <a:xfrm rot="10800000">
              <a:off x="6481180" y="561838"/>
              <a:ext cx="0" cy="146370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1"/>
            <p:cNvCxnSpPr/>
            <p:nvPr/>
          </p:nvCxnSpPr>
          <p:spPr>
            <a:xfrm rot="10800000">
              <a:off x="2633100" y="566225"/>
              <a:ext cx="38526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xuất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128710" y="2190750"/>
            <a:ext cx="436709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rot="10800000">
            <a:off x="713175" y="455575"/>
            <a:ext cx="29571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rot="10800000">
            <a:off x="5464625" y="455575"/>
            <a:ext cx="29649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8" name="Picture 2" descr="Không có mô tả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19534"/>
          <a:stretch/>
        </p:blipFill>
        <p:spPr bwMode="auto">
          <a:xfrm>
            <a:off x="5791200" y="1332067"/>
            <a:ext cx="2133600" cy="34282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oogle Shape;2889;p73"/>
          <p:cNvGrpSpPr/>
          <p:nvPr/>
        </p:nvGrpSpPr>
        <p:grpSpPr>
          <a:xfrm>
            <a:off x="715800" y="3833754"/>
            <a:ext cx="3382311" cy="855376"/>
            <a:chOff x="1057675" y="3748610"/>
            <a:chExt cx="3382311" cy="855376"/>
          </a:xfrm>
        </p:grpSpPr>
        <p:sp>
          <p:nvSpPr>
            <p:cNvPr id="24" name="Google Shape;2890;p73"/>
            <p:cNvSpPr/>
            <p:nvPr/>
          </p:nvSpPr>
          <p:spPr>
            <a:xfrm>
              <a:off x="1057675" y="3748610"/>
              <a:ext cx="3382311" cy="855376"/>
            </a:xfrm>
            <a:custGeom>
              <a:avLst/>
              <a:gdLst/>
              <a:ahLst/>
              <a:cxnLst/>
              <a:rect l="l" t="t" r="r" b="b"/>
              <a:pathLst>
                <a:path w="76458" h="19336" extrusionOk="0">
                  <a:moveTo>
                    <a:pt x="1209" y="0"/>
                  </a:moveTo>
                  <a:cubicBezTo>
                    <a:pt x="546" y="15"/>
                    <a:pt x="30" y="546"/>
                    <a:pt x="1" y="1194"/>
                  </a:cubicBezTo>
                  <a:lnTo>
                    <a:pt x="1" y="18201"/>
                  </a:lnTo>
                  <a:cubicBezTo>
                    <a:pt x="30" y="18826"/>
                    <a:pt x="546" y="19336"/>
                    <a:pt x="1182" y="19336"/>
                  </a:cubicBezTo>
                  <a:cubicBezTo>
                    <a:pt x="1191" y="19336"/>
                    <a:pt x="1200" y="19336"/>
                    <a:pt x="1209" y="19336"/>
                  </a:cubicBezTo>
                  <a:lnTo>
                    <a:pt x="75441" y="19336"/>
                  </a:lnTo>
                  <a:cubicBezTo>
                    <a:pt x="76060" y="19336"/>
                    <a:pt x="76458" y="18849"/>
                    <a:pt x="76458" y="18201"/>
                  </a:cubicBezTo>
                  <a:lnTo>
                    <a:pt x="76458" y="1194"/>
                  </a:lnTo>
                  <a:cubicBezTo>
                    <a:pt x="76458" y="546"/>
                    <a:pt x="76060" y="0"/>
                    <a:pt x="75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91;p73"/>
            <p:cNvSpPr/>
            <p:nvPr/>
          </p:nvSpPr>
          <p:spPr>
            <a:xfrm>
              <a:off x="132695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92;p73"/>
            <p:cNvSpPr/>
            <p:nvPr/>
          </p:nvSpPr>
          <p:spPr>
            <a:xfrm>
              <a:off x="142471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93;p73"/>
            <p:cNvSpPr/>
            <p:nvPr/>
          </p:nvSpPr>
          <p:spPr>
            <a:xfrm>
              <a:off x="15225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94;p73"/>
            <p:cNvSpPr/>
            <p:nvPr/>
          </p:nvSpPr>
          <p:spPr>
            <a:xfrm>
              <a:off x="163661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95;p73"/>
            <p:cNvSpPr/>
            <p:nvPr/>
          </p:nvSpPr>
          <p:spPr>
            <a:xfrm>
              <a:off x="1734379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96;p73"/>
            <p:cNvSpPr/>
            <p:nvPr/>
          </p:nvSpPr>
          <p:spPr>
            <a:xfrm>
              <a:off x="18321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97;p73"/>
            <p:cNvSpPr/>
            <p:nvPr/>
          </p:nvSpPr>
          <p:spPr>
            <a:xfrm>
              <a:off x="192999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98;p73"/>
            <p:cNvSpPr/>
            <p:nvPr/>
          </p:nvSpPr>
          <p:spPr>
            <a:xfrm>
              <a:off x="2044087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99;p73"/>
            <p:cNvSpPr/>
            <p:nvPr/>
          </p:nvSpPr>
          <p:spPr>
            <a:xfrm>
              <a:off x="214185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00;p73"/>
            <p:cNvSpPr/>
            <p:nvPr/>
          </p:nvSpPr>
          <p:spPr>
            <a:xfrm>
              <a:off x="223966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01;p73"/>
            <p:cNvSpPr/>
            <p:nvPr/>
          </p:nvSpPr>
          <p:spPr>
            <a:xfrm>
              <a:off x="235375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02;p73"/>
            <p:cNvSpPr/>
            <p:nvPr/>
          </p:nvSpPr>
          <p:spPr>
            <a:xfrm>
              <a:off x="2451516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03;p73"/>
            <p:cNvSpPr/>
            <p:nvPr/>
          </p:nvSpPr>
          <p:spPr>
            <a:xfrm>
              <a:off x="25493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04;p73"/>
            <p:cNvSpPr/>
            <p:nvPr/>
          </p:nvSpPr>
          <p:spPr>
            <a:xfrm>
              <a:off x="264713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05;p73"/>
            <p:cNvSpPr/>
            <p:nvPr/>
          </p:nvSpPr>
          <p:spPr>
            <a:xfrm>
              <a:off x="276122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06;p73"/>
            <p:cNvSpPr/>
            <p:nvPr/>
          </p:nvSpPr>
          <p:spPr>
            <a:xfrm>
              <a:off x="285898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07;p73"/>
            <p:cNvSpPr/>
            <p:nvPr/>
          </p:nvSpPr>
          <p:spPr>
            <a:xfrm>
              <a:off x="295679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08;p73"/>
            <p:cNvSpPr/>
            <p:nvPr/>
          </p:nvSpPr>
          <p:spPr>
            <a:xfrm>
              <a:off x="30708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09;p73"/>
            <p:cNvSpPr/>
            <p:nvPr/>
          </p:nvSpPr>
          <p:spPr>
            <a:xfrm>
              <a:off x="3168653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10;p73"/>
            <p:cNvSpPr/>
            <p:nvPr/>
          </p:nvSpPr>
          <p:spPr>
            <a:xfrm>
              <a:off x="3266463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11;p73"/>
            <p:cNvSpPr/>
            <p:nvPr/>
          </p:nvSpPr>
          <p:spPr>
            <a:xfrm>
              <a:off x="336427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12;p73"/>
            <p:cNvSpPr/>
            <p:nvPr/>
          </p:nvSpPr>
          <p:spPr>
            <a:xfrm>
              <a:off x="347836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13;p73"/>
            <p:cNvSpPr/>
            <p:nvPr/>
          </p:nvSpPr>
          <p:spPr>
            <a:xfrm>
              <a:off x="35761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14;p73"/>
            <p:cNvSpPr/>
            <p:nvPr/>
          </p:nvSpPr>
          <p:spPr>
            <a:xfrm>
              <a:off x="367393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15;p73"/>
            <p:cNvSpPr/>
            <p:nvPr/>
          </p:nvSpPr>
          <p:spPr>
            <a:xfrm>
              <a:off x="37880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16;p73"/>
            <p:cNvSpPr/>
            <p:nvPr/>
          </p:nvSpPr>
          <p:spPr>
            <a:xfrm>
              <a:off x="3885790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17;p73"/>
            <p:cNvSpPr/>
            <p:nvPr/>
          </p:nvSpPr>
          <p:spPr>
            <a:xfrm>
              <a:off x="398360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18;p73"/>
            <p:cNvSpPr/>
            <p:nvPr/>
          </p:nvSpPr>
          <p:spPr>
            <a:xfrm>
              <a:off x="408140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19;p73"/>
            <p:cNvSpPr/>
            <p:nvPr/>
          </p:nvSpPr>
          <p:spPr>
            <a:xfrm>
              <a:off x="1155485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5" y="0"/>
                  </a:moveTo>
                  <a:cubicBezTo>
                    <a:pt x="501" y="0"/>
                    <a:pt x="0" y="501"/>
                    <a:pt x="0" y="1120"/>
                  </a:cubicBezTo>
                  <a:lnTo>
                    <a:pt x="0" y="1857"/>
                  </a:lnTo>
                  <a:cubicBezTo>
                    <a:pt x="0" y="2461"/>
                    <a:pt x="501" y="2948"/>
                    <a:pt x="1105" y="2948"/>
                  </a:cubicBezTo>
                  <a:lnTo>
                    <a:pt x="8474" y="2948"/>
                  </a:lnTo>
                  <a:cubicBezTo>
                    <a:pt x="9078" y="2948"/>
                    <a:pt x="9579" y="2461"/>
                    <a:pt x="9579" y="1857"/>
                  </a:cubicBezTo>
                  <a:lnTo>
                    <a:pt x="9579" y="1120"/>
                  </a:lnTo>
                  <a:cubicBezTo>
                    <a:pt x="9579" y="501"/>
                    <a:pt x="9093" y="0"/>
                    <a:pt x="8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20;p73"/>
            <p:cNvSpPr/>
            <p:nvPr/>
          </p:nvSpPr>
          <p:spPr>
            <a:xfrm>
              <a:off x="3950997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6" y="0"/>
                  </a:moveTo>
                  <a:cubicBezTo>
                    <a:pt x="487" y="0"/>
                    <a:pt x="1" y="501"/>
                    <a:pt x="1" y="1120"/>
                  </a:cubicBezTo>
                  <a:lnTo>
                    <a:pt x="1" y="1857"/>
                  </a:lnTo>
                  <a:cubicBezTo>
                    <a:pt x="1" y="2461"/>
                    <a:pt x="502" y="2948"/>
                    <a:pt x="1106" y="2948"/>
                  </a:cubicBezTo>
                  <a:lnTo>
                    <a:pt x="8475" y="2948"/>
                  </a:lnTo>
                  <a:cubicBezTo>
                    <a:pt x="9079" y="2948"/>
                    <a:pt x="9580" y="2461"/>
                    <a:pt x="9580" y="1857"/>
                  </a:cubicBezTo>
                  <a:lnTo>
                    <a:pt x="9580" y="1120"/>
                  </a:lnTo>
                  <a:cubicBezTo>
                    <a:pt x="9580" y="501"/>
                    <a:pt x="9094" y="0"/>
                    <a:pt x="8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21;p73"/>
            <p:cNvSpPr/>
            <p:nvPr/>
          </p:nvSpPr>
          <p:spPr>
            <a:xfrm>
              <a:off x="1636614" y="3846377"/>
              <a:ext cx="309707" cy="40477"/>
            </a:xfrm>
            <a:custGeom>
              <a:avLst/>
              <a:gdLst/>
              <a:ahLst/>
              <a:cxnLst/>
              <a:rect l="l" t="t" r="r" b="b"/>
              <a:pathLst>
                <a:path w="7001" h="915" extrusionOk="0">
                  <a:moveTo>
                    <a:pt x="0" y="1"/>
                  </a:moveTo>
                  <a:lnTo>
                    <a:pt x="0" y="915"/>
                  </a:lnTo>
                  <a:lnTo>
                    <a:pt x="7000" y="915"/>
                  </a:lnTo>
                  <a:lnTo>
                    <a:pt x="700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22;p73"/>
            <p:cNvSpPr/>
            <p:nvPr/>
          </p:nvSpPr>
          <p:spPr>
            <a:xfrm>
              <a:off x="1636614" y="3919415"/>
              <a:ext cx="309707" cy="41097"/>
            </a:xfrm>
            <a:custGeom>
              <a:avLst/>
              <a:gdLst/>
              <a:ahLst/>
              <a:cxnLst/>
              <a:rect l="l" t="t" r="r" b="b"/>
              <a:pathLst>
                <a:path w="7001" h="929" extrusionOk="0">
                  <a:moveTo>
                    <a:pt x="0" y="0"/>
                  </a:moveTo>
                  <a:lnTo>
                    <a:pt x="0" y="929"/>
                  </a:lnTo>
                  <a:lnTo>
                    <a:pt x="7000" y="929"/>
                  </a:lnTo>
                  <a:lnTo>
                    <a:pt x="70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23;p73"/>
            <p:cNvSpPr/>
            <p:nvPr/>
          </p:nvSpPr>
          <p:spPr>
            <a:xfrm>
              <a:off x="2055810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5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24;p73"/>
            <p:cNvSpPr/>
            <p:nvPr/>
          </p:nvSpPr>
          <p:spPr>
            <a:xfrm>
              <a:off x="2047987" y="3821604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105" y="73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25;p73"/>
            <p:cNvSpPr/>
            <p:nvPr/>
          </p:nvSpPr>
          <p:spPr>
            <a:xfrm>
              <a:off x="2133403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26;p73"/>
            <p:cNvSpPr/>
            <p:nvPr/>
          </p:nvSpPr>
          <p:spPr>
            <a:xfrm>
              <a:off x="2121967" y="3927909"/>
              <a:ext cx="57420" cy="40433"/>
            </a:xfrm>
            <a:custGeom>
              <a:avLst/>
              <a:gdLst/>
              <a:ahLst/>
              <a:cxnLst/>
              <a:rect l="l" t="t" r="r" b="b"/>
              <a:pathLst>
                <a:path w="1298" h="914" extrusionOk="0">
                  <a:moveTo>
                    <a:pt x="1" y="0"/>
                  </a:moveTo>
                  <a:lnTo>
                    <a:pt x="1" y="914"/>
                  </a:lnTo>
                  <a:lnTo>
                    <a:pt x="1298" y="9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27;p73"/>
            <p:cNvSpPr/>
            <p:nvPr/>
          </p:nvSpPr>
          <p:spPr>
            <a:xfrm>
              <a:off x="2210951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28;p73"/>
            <p:cNvSpPr/>
            <p:nvPr/>
          </p:nvSpPr>
          <p:spPr>
            <a:xfrm>
              <a:off x="2203790" y="3854207"/>
              <a:ext cx="48971" cy="32647"/>
            </a:xfrm>
            <a:custGeom>
              <a:avLst/>
              <a:gdLst/>
              <a:ahLst/>
              <a:cxnLst/>
              <a:rect l="l" t="t" r="r" b="b"/>
              <a:pathLst>
                <a:path w="1107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106" y="73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29;p73"/>
            <p:cNvSpPr/>
            <p:nvPr/>
          </p:nvSpPr>
          <p:spPr>
            <a:xfrm>
              <a:off x="2288544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930;p73"/>
            <p:cNvSpPr/>
            <p:nvPr/>
          </p:nvSpPr>
          <p:spPr>
            <a:xfrm>
              <a:off x="2277452" y="3919415"/>
              <a:ext cx="56757" cy="41097"/>
            </a:xfrm>
            <a:custGeom>
              <a:avLst/>
              <a:gdLst/>
              <a:ahLst/>
              <a:cxnLst/>
              <a:rect l="l" t="t" r="r" b="b"/>
              <a:pathLst>
                <a:path w="1283" h="929" extrusionOk="0">
                  <a:moveTo>
                    <a:pt x="0" y="0"/>
                  </a:moveTo>
                  <a:lnTo>
                    <a:pt x="0" y="929"/>
                  </a:lnTo>
                  <a:lnTo>
                    <a:pt x="1282" y="929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931;p73"/>
            <p:cNvSpPr/>
            <p:nvPr/>
          </p:nvSpPr>
          <p:spPr>
            <a:xfrm>
              <a:off x="2366137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67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932;p73"/>
            <p:cNvSpPr/>
            <p:nvPr/>
          </p:nvSpPr>
          <p:spPr>
            <a:xfrm>
              <a:off x="2358951" y="3862701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0"/>
                  </a:moveTo>
                  <a:lnTo>
                    <a:pt x="0" y="737"/>
                  </a:lnTo>
                  <a:lnTo>
                    <a:pt x="1106" y="73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933;p73"/>
            <p:cNvSpPr/>
            <p:nvPr/>
          </p:nvSpPr>
          <p:spPr>
            <a:xfrm>
              <a:off x="2475670" y="3837928"/>
              <a:ext cx="562657" cy="155185"/>
            </a:xfrm>
            <a:custGeom>
              <a:avLst/>
              <a:gdLst/>
              <a:ahLst/>
              <a:cxnLst/>
              <a:rect l="l" t="t" r="r" b="b"/>
              <a:pathLst>
                <a:path w="12719" h="3508" extrusionOk="0">
                  <a:moveTo>
                    <a:pt x="0" y="0"/>
                  </a:moveTo>
                  <a:lnTo>
                    <a:pt x="0" y="3508"/>
                  </a:lnTo>
                  <a:lnTo>
                    <a:pt x="12718" y="3508"/>
                  </a:lnTo>
                  <a:lnTo>
                    <a:pt x="127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934;p73"/>
            <p:cNvSpPr/>
            <p:nvPr/>
          </p:nvSpPr>
          <p:spPr>
            <a:xfrm>
              <a:off x="3070888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935;p73"/>
            <p:cNvSpPr/>
            <p:nvPr/>
          </p:nvSpPr>
          <p:spPr>
            <a:xfrm>
              <a:off x="3070888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936;p73"/>
            <p:cNvSpPr/>
            <p:nvPr/>
          </p:nvSpPr>
          <p:spPr>
            <a:xfrm>
              <a:off x="3070888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937;p73"/>
            <p:cNvSpPr/>
            <p:nvPr/>
          </p:nvSpPr>
          <p:spPr>
            <a:xfrm>
              <a:off x="3502471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938;p73"/>
            <p:cNvSpPr/>
            <p:nvPr/>
          </p:nvSpPr>
          <p:spPr>
            <a:xfrm>
              <a:off x="3502471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939;p73"/>
            <p:cNvSpPr/>
            <p:nvPr/>
          </p:nvSpPr>
          <p:spPr>
            <a:xfrm>
              <a:off x="3502471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940;p73"/>
            <p:cNvSpPr/>
            <p:nvPr/>
          </p:nvSpPr>
          <p:spPr>
            <a:xfrm>
              <a:off x="139211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941;p73"/>
            <p:cNvSpPr/>
            <p:nvPr/>
          </p:nvSpPr>
          <p:spPr>
            <a:xfrm>
              <a:off x="1489921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942;p73"/>
            <p:cNvSpPr/>
            <p:nvPr/>
          </p:nvSpPr>
          <p:spPr>
            <a:xfrm>
              <a:off x="2117079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943;p73"/>
            <p:cNvSpPr/>
            <p:nvPr/>
          </p:nvSpPr>
          <p:spPr>
            <a:xfrm>
              <a:off x="221488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944;p73"/>
            <p:cNvSpPr/>
            <p:nvPr/>
          </p:nvSpPr>
          <p:spPr>
            <a:xfrm>
              <a:off x="282638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945;p73"/>
            <p:cNvSpPr/>
            <p:nvPr/>
          </p:nvSpPr>
          <p:spPr>
            <a:xfrm>
              <a:off x="292419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946;p73"/>
            <p:cNvSpPr/>
            <p:nvPr/>
          </p:nvSpPr>
          <p:spPr>
            <a:xfrm>
              <a:off x="3551353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947;p73"/>
            <p:cNvSpPr/>
            <p:nvPr/>
          </p:nvSpPr>
          <p:spPr>
            <a:xfrm>
              <a:off x="36491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948;p73"/>
            <p:cNvSpPr/>
            <p:nvPr/>
          </p:nvSpPr>
          <p:spPr>
            <a:xfrm>
              <a:off x="3958827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949;p73"/>
            <p:cNvSpPr/>
            <p:nvPr/>
          </p:nvSpPr>
          <p:spPr>
            <a:xfrm>
              <a:off x="3853231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950;p73"/>
            <p:cNvSpPr/>
            <p:nvPr/>
          </p:nvSpPr>
          <p:spPr>
            <a:xfrm>
              <a:off x="4056636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951;p73"/>
            <p:cNvSpPr/>
            <p:nvPr/>
          </p:nvSpPr>
          <p:spPr>
            <a:xfrm>
              <a:off x="3241690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952;p73"/>
            <p:cNvSpPr/>
            <p:nvPr/>
          </p:nvSpPr>
          <p:spPr>
            <a:xfrm>
              <a:off x="3136094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53;p73"/>
            <p:cNvSpPr/>
            <p:nvPr/>
          </p:nvSpPr>
          <p:spPr>
            <a:xfrm>
              <a:off x="333949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54;p73"/>
            <p:cNvSpPr/>
            <p:nvPr/>
          </p:nvSpPr>
          <p:spPr>
            <a:xfrm>
              <a:off x="251672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55;p73"/>
            <p:cNvSpPr/>
            <p:nvPr/>
          </p:nvSpPr>
          <p:spPr>
            <a:xfrm>
              <a:off x="24104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56;p73"/>
            <p:cNvSpPr/>
            <p:nvPr/>
          </p:nvSpPr>
          <p:spPr>
            <a:xfrm>
              <a:off x="2614532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57;p73"/>
            <p:cNvSpPr/>
            <p:nvPr/>
          </p:nvSpPr>
          <p:spPr>
            <a:xfrm>
              <a:off x="180741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8;p73"/>
            <p:cNvSpPr/>
            <p:nvPr/>
          </p:nvSpPr>
          <p:spPr>
            <a:xfrm>
              <a:off x="170177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59;p73"/>
            <p:cNvSpPr/>
            <p:nvPr/>
          </p:nvSpPr>
          <p:spPr>
            <a:xfrm>
              <a:off x="190522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8" y="7561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Quên mật khẩu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274147" y="2114550"/>
            <a:ext cx="4250139" cy="140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nghe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,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quên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4555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4555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" b="9808"/>
          <a:stretch/>
        </p:blipFill>
        <p:spPr bwMode="auto">
          <a:xfrm>
            <a:off x="5760464" y="1313522"/>
            <a:ext cx="2203666" cy="35070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3" name="Google Shape;2889;p73"/>
          <p:cNvGrpSpPr/>
          <p:nvPr/>
        </p:nvGrpSpPr>
        <p:grpSpPr>
          <a:xfrm rot="3476399">
            <a:off x="-442421" y="4413458"/>
            <a:ext cx="3382311" cy="855376"/>
            <a:chOff x="1057675" y="3748610"/>
            <a:chExt cx="3382311" cy="855376"/>
          </a:xfrm>
        </p:grpSpPr>
        <p:sp>
          <p:nvSpPr>
            <p:cNvPr id="24" name="Google Shape;2890;p73"/>
            <p:cNvSpPr/>
            <p:nvPr/>
          </p:nvSpPr>
          <p:spPr>
            <a:xfrm>
              <a:off x="1057675" y="3748610"/>
              <a:ext cx="3382311" cy="855376"/>
            </a:xfrm>
            <a:custGeom>
              <a:avLst/>
              <a:gdLst/>
              <a:ahLst/>
              <a:cxnLst/>
              <a:rect l="l" t="t" r="r" b="b"/>
              <a:pathLst>
                <a:path w="76458" h="19336" extrusionOk="0">
                  <a:moveTo>
                    <a:pt x="1209" y="0"/>
                  </a:moveTo>
                  <a:cubicBezTo>
                    <a:pt x="546" y="15"/>
                    <a:pt x="30" y="546"/>
                    <a:pt x="1" y="1194"/>
                  </a:cubicBezTo>
                  <a:lnTo>
                    <a:pt x="1" y="18201"/>
                  </a:lnTo>
                  <a:cubicBezTo>
                    <a:pt x="30" y="18826"/>
                    <a:pt x="546" y="19336"/>
                    <a:pt x="1182" y="19336"/>
                  </a:cubicBezTo>
                  <a:cubicBezTo>
                    <a:pt x="1191" y="19336"/>
                    <a:pt x="1200" y="19336"/>
                    <a:pt x="1209" y="19336"/>
                  </a:cubicBezTo>
                  <a:lnTo>
                    <a:pt x="75441" y="19336"/>
                  </a:lnTo>
                  <a:cubicBezTo>
                    <a:pt x="76060" y="19336"/>
                    <a:pt x="76458" y="18849"/>
                    <a:pt x="76458" y="18201"/>
                  </a:cubicBezTo>
                  <a:lnTo>
                    <a:pt x="76458" y="1194"/>
                  </a:lnTo>
                  <a:cubicBezTo>
                    <a:pt x="76458" y="546"/>
                    <a:pt x="76060" y="0"/>
                    <a:pt x="75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91;p73"/>
            <p:cNvSpPr/>
            <p:nvPr/>
          </p:nvSpPr>
          <p:spPr>
            <a:xfrm>
              <a:off x="132695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92;p73"/>
            <p:cNvSpPr/>
            <p:nvPr/>
          </p:nvSpPr>
          <p:spPr>
            <a:xfrm>
              <a:off x="142471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93;p73"/>
            <p:cNvSpPr/>
            <p:nvPr/>
          </p:nvSpPr>
          <p:spPr>
            <a:xfrm>
              <a:off x="15225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94;p73"/>
            <p:cNvSpPr/>
            <p:nvPr/>
          </p:nvSpPr>
          <p:spPr>
            <a:xfrm>
              <a:off x="163661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95;p73"/>
            <p:cNvSpPr/>
            <p:nvPr/>
          </p:nvSpPr>
          <p:spPr>
            <a:xfrm>
              <a:off x="1734379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96;p73"/>
            <p:cNvSpPr/>
            <p:nvPr/>
          </p:nvSpPr>
          <p:spPr>
            <a:xfrm>
              <a:off x="18321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97;p73"/>
            <p:cNvSpPr/>
            <p:nvPr/>
          </p:nvSpPr>
          <p:spPr>
            <a:xfrm>
              <a:off x="192999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98;p73"/>
            <p:cNvSpPr/>
            <p:nvPr/>
          </p:nvSpPr>
          <p:spPr>
            <a:xfrm>
              <a:off x="2044087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99;p73"/>
            <p:cNvSpPr/>
            <p:nvPr/>
          </p:nvSpPr>
          <p:spPr>
            <a:xfrm>
              <a:off x="214185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00;p73"/>
            <p:cNvSpPr/>
            <p:nvPr/>
          </p:nvSpPr>
          <p:spPr>
            <a:xfrm>
              <a:off x="223966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01;p73"/>
            <p:cNvSpPr/>
            <p:nvPr/>
          </p:nvSpPr>
          <p:spPr>
            <a:xfrm>
              <a:off x="235375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02;p73"/>
            <p:cNvSpPr/>
            <p:nvPr/>
          </p:nvSpPr>
          <p:spPr>
            <a:xfrm>
              <a:off x="2451516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03;p73"/>
            <p:cNvSpPr/>
            <p:nvPr/>
          </p:nvSpPr>
          <p:spPr>
            <a:xfrm>
              <a:off x="25493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04;p73"/>
            <p:cNvSpPr/>
            <p:nvPr/>
          </p:nvSpPr>
          <p:spPr>
            <a:xfrm>
              <a:off x="264713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05;p73"/>
            <p:cNvSpPr/>
            <p:nvPr/>
          </p:nvSpPr>
          <p:spPr>
            <a:xfrm>
              <a:off x="276122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06;p73"/>
            <p:cNvSpPr/>
            <p:nvPr/>
          </p:nvSpPr>
          <p:spPr>
            <a:xfrm>
              <a:off x="285898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07;p73"/>
            <p:cNvSpPr/>
            <p:nvPr/>
          </p:nvSpPr>
          <p:spPr>
            <a:xfrm>
              <a:off x="295679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08;p73"/>
            <p:cNvSpPr/>
            <p:nvPr/>
          </p:nvSpPr>
          <p:spPr>
            <a:xfrm>
              <a:off x="30708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09;p73"/>
            <p:cNvSpPr/>
            <p:nvPr/>
          </p:nvSpPr>
          <p:spPr>
            <a:xfrm>
              <a:off x="3168653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10;p73"/>
            <p:cNvSpPr/>
            <p:nvPr/>
          </p:nvSpPr>
          <p:spPr>
            <a:xfrm>
              <a:off x="3266463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11;p73"/>
            <p:cNvSpPr/>
            <p:nvPr/>
          </p:nvSpPr>
          <p:spPr>
            <a:xfrm>
              <a:off x="336427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12;p73"/>
            <p:cNvSpPr/>
            <p:nvPr/>
          </p:nvSpPr>
          <p:spPr>
            <a:xfrm>
              <a:off x="347836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13;p73"/>
            <p:cNvSpPr/>
            <p:nvPr/>
          </p:nvSpPr>
          <p:spPr>
            <a:xfrm>
              <a:off x="35761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14;p73"/>
            <p:cNvSpPr/>
            <p:nvPr/>
          </p:nvSpPr>
          <p:spPr>
            <a:xfrm>
              <a:off x="367393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15;p73"/>
            <p:cNvSpPr/>
            <p:nvPr/>
          </p:nvSpPr>
          <p:spPr>
            <a:xfrm>
              <a:off x="37880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16;p73"/>
            <p:cNvSpPr/>
            <p:nvPr/>
          </p:nvSpPr>
          <p:spPr>
            <a:xfrm>
              <a:off x="3885790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17;p73"/>
            <p:cNvSpPr/>
            <p:nvPr/>
          </p:nvSpPr>
          <p:spPr>
            <a:xfrm>
              <a:off x="398360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18;p73"/>
            <p:cNvSpPr/>
            <p:nvPr/>
          </p:nvSpPr>
          <p:spPr>
            <a:xfrm>
              <a:off x="408140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19;p73"/>
            <p:cNvSpPr/>
            <p:nvPr/>
          </p:nvSpPr>
          <p:spPr>
            <a:xfrm>
              <a:off x="1155485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5" y="0"/>
                  </a:moveTo>
                  <a:cubicBezTo>
                    <a:pt x="501" y="0"/>
                    <a:pt x="0" y="501"/>
                    <a:pt x="0" y="1120"/>
                  </a:cubicBezTo>
                  <a:lnTo>
                    <a:pt x="0" y="1857"/>
                  </a:lnTo>
                  <a:cubicBezTo>
                    <a:pt x="0" y="2461"/>
                    <a:pt x="501" y="2948"/>
                    <a:pt x="1105" y="2948"/>
                  </a:cubicBezTo>
                  <a:lnTo>
                    <a:pt x="8474" y="2948"/>
                  </a:lnTo>
                  <a:cubicBezTo>
                    <a:pt x="9078" y="2948"/>
                    <a:pt x="9579" y="2461"/>
                    <a:pt x="9579" y="1857"/>
                  </a:cubicBezTo>
                  <a:lnTo>
                    <a:pt x="9579" y="1120"/>
                  </a:lnTo>
                  <a:cubicBezTo>
                    <a:pt x="9579" y="501"/>
                    <a:pt x="9093" y="0"/>
                    <a:pt x="8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20;p73"/>
            <p:cNvSpPr/>
            <p:nvPr/>
          </p:nvSpPr>
          <p:spPr>
            <a:xfrm>
              <a:off x="3950997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6" y="0"/>
                  </a:moveTo>
                  <a:cubicBezTo>
                    <a:pt x="487" y="0"/>
                    <a:pt x="1" y="501"/>
                    <a:pt x="1" y="1120"/>
                  </a:cubicBezTo>
                  <a:lnTo>
                    <a:pt x="1" y="1857"/>
                  </a:lnTo>
                  <a:cubicBezTo>
                    <a:pt x="1" y="2461"/>
                    <a:pt x="502" y="2948"/>
                    <a:pt x="1106" y="2948"/>
                  </a:cubicBezTo>
                  <a:lnTo>
                    <a:pt x="8475" y="2948"/>
                  </a:lnTo>
                  <a:cubicBezTo>
                    <a:pt x="9079" y="2948"/>
                    <a:pt x="9580" y="2461"/>
                    <a:pt x="9580" y="1857"/>
                  </a:cubicBezTo>
                  <a:lnTo>
                    <a:pt x="9580" y="1120"/>
                  </a:lnTo>
                  <a:cubicBezTo>
                    <a:pt x="9580" y="501"/>
                    <a:pt x="9094" y="0"/>
                    <a:pt x="8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21;p73"/>
            <p:cNvSpPr/>
            <p:nvPr/>
          </p:nvSpPr>
          <p:spPr>
            <a:xfrm>
              <a:off x="1636614" y="3846377"/>
              <a:ext cx="309707" cy="40477"/>
            </a:xfrm>
            <a:custGeom>
              <a:avLst/>
              <a:gdLst/>
              <a:ahLst/>
              <a:cxnLst/>
              <a:rect l="l" t="t" r="r" b="b"/>
              <a:pathLst>
                <a:path w="7001" h="915" extrusionOk="0">
                  <a:moveTo>
                    <a:pt x="0" y="1"/>
                  </a:moveTo>
                  <a:lnTo>
                    <a:pt x="0" y="915"/>
                  </a:lnTo>
                  <a:lnTo>
                    <a:pt x="7000" y="915"/>
                  </a:lnTo>
                  <a:lnTo>
                    <a:pt x="700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22;p73"/>
            <p:cNvSpPr/>
            <p:nvPr/>
          </p:nvSpPr>
          <p:spPr>
            <a:xfrm>
              <a:off x="1636614" y="3919415"/>
              <a:ext cx="309707" cy="41097"/>
            </a:xfrm>
            <a:custGeom>
              <a:avLst/>
              <a:gdLst/>
              <a:ahLst/>
              <a:cxnLst/>
              <a:rect l="l" t="t" r="r" b="b"/>
              <a:pathLst>
                <a:path w="7001" h="929" extrusionOk="0">
                  <a:moveTo>
                    <a:pt x="0" y="0"/>
                  </a:moveTo>
                  <a:lnTo>
                    <a:pt x="0" y="929"/>
                  </a:lnTo>
                  <a:lnTo>
                    <a:pt x="7000" y="929"/>
                  </a:lnTo>
                  <a:lnTo>
                    <a:pt x="70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23;p73"/>
            <p:cNvSpPr/>
            <p:nvPr/>
          </p:nvSpPr>
          <p:spPr>
            <a:xfrm>
              <a:off x="2055810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5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24;p73"/>
            <p:cNvSpPr/>
            <p:nvPr/>
          </p:nvSpPr>
          <p:spPr>
            <a:xfrm>
              <a:off x="2047987" y="3821604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105" y="73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25;p73"/>
            <p:cNvSpPr/>
            <p:nvPr/>
          </p:nvSpPr>
          <p:spPr>
            <a:xfrm>
              <a:off x="2133403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26;p73"/>
            <p:cNvSpPr/>
            <p:nvPr/>
          </p:nvSpPr>
          <p:spPr>
            <a:xfrm>
              <a:off x="2121967" y="3927909"/>
              <a:ext cx="57420" cy="40433"/>
            </a:xfrm>
            <a:custGeom>
              <a:avLst/>
              <a:gdLst/>
              <a:ahLst/>
              <a:cxnLst/>
              <a:rect l="l" t="t" r="r" b="b"/>
              <a:pathLst>
                <a:path w="1298" h="914" extrusionOk="0">
                  <a:moveTo>
                    <a:pt x="1" y="0"/>
                  </a:moveTo>
                  <a:lnTo>
                    <a:pt x="1" y="914"/>
                  </a:lnTo>
                  <a:lnTo>
                    <a:pt x="1298" y="9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27;p73"/>
            <p:cNvSpPr/>
            <p:nvPr/>
          </p:nvSpPr>
          <p:spPr>
            <a:xfrm>
              <a:off x="2210951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28;p73"/>
            <p:cNvSpPr/>
            <p:nvPr/>
          </p:nvSpPr>
          <p:spPr>
            <a:xfrm>
              <a:off x="2203790" y="3854207"/>
              <a:ext cx="48971" cy="32647"/>
            </a:xfrm>
            <a:custGeom>
              <a:avLst/>
              <a:gdLst/>
              <a:ahLst/>
              <a:cxnLst/>
              <a:rect l="l" t="t" r="r" b="b"/>
              <a:pathLst>
                <a:path w="1107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106" y="73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29;p73"/>
            <p:cNvSpPr/>
            <p:nvPr/>
          </p:nvSpPr>
          <p:spPr>
            <a:xfrm>
              <a:off x="2288544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930;p73"/>
            <p:cNvSpPr/>
            <p:nvPr/>
          </p:nvSpPr>
          <p:spPr>
            <a:xfrm>
              <a:off x="2277452" y="3919415"/>
              <a:ext cx="56757" cy="41097"/>
            </a:xfrm>
            <a:custGeom>
              <a:avLst/>
              <a:gdLst/>
              <a:ahLst/>
              <a:cxnLst/>
              <a:rect l="l" t="t" r="r" b="b"/>
              <a:pathLst>
                <a:path w="1283" h="929" extrusionOk="0">
                  <a:moveTo>
                    <a:pt x="0" y="0"/>
                  </a:moveTo>
                  <a:lnTo>
                    <a:pt x="0" y="929"/>
                  </a:lnTo>
                  <a:lnTo>
                    <a:pt x="1282" y="929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931;p73"/>
            <p:cNvSpPr/>
            <p:nvPr/>
          </p:nvSpPr>
          <p:spPr>
            <a:xfrm>
              <a:off x="2366137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67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932;p73"/>
            <p:cNvSpPr/>
            <p:nvPr/>
          </p:nvSpPr>
          <p:spPr>
            <a:xfrm>
              <a:off x="2358951" y="3862701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0"/>
                  </a:moveTo>
                  <a:lnTo>
                    <a:pt x="0" y="737"/>
                  </a:lnTo>
                  <a:lnTo>
                    <a:pt x="1106" y="73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933;p73"/>
            <p:cNvSpPr/>
            <p:nvPr/>
          </p:nvSpPr>
          <p:spPr>
            <a:xfrm>
              <a:off x="2475670" y="3837928"/>
              <a:ext cx="562657" cy="155185"/>
            </a:xfrm>
            <a:custGeom>
              <a:avLst/>
              <a:gdLst/>
              <a:ahLst/>
              <a:cxnLst/>
              <a:rect l="l" t="t" r="r" b="b"/>
              <a:pathLst>
                <a:path w="12719" h="3508" extrusionOk="0">
                  <a:moveTo>
                    <a:pt x="0" y="0"/>
                  </a:moveTo>
                  <a:lnTo>
                    <a:pt x="0" y="3508"/>
                  </a:lnTo>
                  <a:lnTo>
                    <a:pt x="12718" y="3508"/>
                  </a:lnTo>
                  <a:lnTo>
                    <a:pt x="127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934;p73"/>
            <p:cNvSpPr/>
            <p:nvPr/>
          </p:nvSpPr>
          <p:spPr>
            <a:xfrm>
              <a:off x="3070888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935;p73"/>
            <p:cNvSpPr/>
            <p:nvPr/>
          </p:nvSpPr>
          <p:spPr>
            <a:xfrm>
              <a:off x="3070888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936;p73"/>
            <p:cNvSpPr/>
            <p:nvPr/>
          </p:nvSpPr>
          <p:spPr>
            <a:xfrm>
              <a:off x="3070888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937;p73"/>
            <p:cNvSpPr/>
            <p:nvPr/>
          </p:nvSpPr>
          <p:spPr>
            <a:xfrm>
              <a:off x="3502471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938;p73"/>
            <p:cNvSpPr/>
            <p:nvPr/>
          </p:nvSpPr>
          <p:spPr>
            <a:xfrm>
              <a:off x="3502471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939;p73"/>
            <p:cNvSpPr/>
            <p:nvPr/>
          </p:nvSpPr>
          <p:spPr>
            <a:xfrm>
              <a:off x="3502471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940;p73"/>
            <p:cNvSpPr/>
            <p:nvPr/>
          </p:nvSpPr>
          <p:spPr>
            <a:xfrm>
              <a:off x="139211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941;p73"/>
            <p:cNvSpPr/>
            <p:nvPr/>
          </p:nvSpPr>
          <p:spPr>
            <a:xfrm>
              <a:off x="1489921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942;p73"/>
            <p:cNvSpPr/>
            <p:nvPr/>
          </p:nvSpPr>
          <p:spPr>
            <a:xfrm>
              <a:off x="2117079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943;p73"/>
            <p:cNvSpPr/>
            <p:nvPr/>
          </p:nvSpPr>
          <p:spPr>
            <a:xfrm>
              <a:off x="221488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944;p73"/>
            <p:cNvSpPr/>
            <p:nvPr/>
          </p:nvSpPr>
          <p:spPr>
            <a:xfrm>
              <a:off x="282638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945;p73"/>
            <p:cNvSpPr/>
            <p:nvPr/>
          </p:nvSpPr>
          <p:spPr>
            <a:xfrm>
              <a:off x="292419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946;p73"/>
            <p:cNvSpPr/>
            <p:nvPr/>
          </p:nvSpPr>
          <p:spPr>
            <a:xfrm>
              <a:off x="3551353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947;p73"/>
            <p:cNvSpPr/>
            <p:nvPr/>
          </p:nvSpPr>
          <p:spPr>
            <a:xfrm>
              <a:off x="36491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948;p73"/>
            <p:cNvSpPr/>
            <p:nvPr/>
          </p:nvSpPr>
          <p:spPr>
            <a:xfrm>
              <a:off x="3958827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949;p73"/>
            <p:cNvSpPr/>
            <p:nvPr/>
          </p:nvSpPr>
          <p:spPr>
            <a:xfrm>
              <a:off x="3853231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950;p73"/>
            <p:cNvSpPr/>
            <p:nvPr/>
          </p:nvSpPr>
          <p:spPr>
            <a:xfrm>
              <a:off x="4056636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951;p73"/>
            <p:cNvSpPr/>
            <p:nvPr/>
          </p:nvSpPr>
          <p:spPr>
            <a:xfrm>
              <a:off x="3241690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952;p73"/>
            <p:cNvSpPr/>
            <p:nvPr/>
          </p:nvSpPr>
          <p:spPr>
            <a:xfrm>
              <a:off x="3136094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53;p73"/>
            <p:cNvSpPr/>
            <p:nvPr/>
          </p:nvSpPr>
          <p:spPr>
            <a:xfrm>
              <a:off x="333949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54;p73"/>
            <p:cNvSpPr/>
            <p:nvPr/>
          </p:nvSpPr>
          <p:spPr>
            <a:xfrm>
              <a:off x="251672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55;p73"/>
            <p:cNvSpPr/>
            <p:nvPr/>
          </p:nvSpPr>
          <p:spPr>
            <a:xfrm>
              <a:off x="24104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56;p73"/>
            <p:cNvSpPr/>
            <p:nvPr/>
          </p:nvSpPr>
          <p:spPr>
            <a:xfrm>
              <a:off x="2614532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57;p73"/>
            <p:cNvSpPr/>
            <p:nvPr/>
          </p:nvSpPr>
          <p:spPr>
            <a:xfrm>
              <a:off x="180741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8;p73"/>
            <p:cNvSpPr/>
            <p:nvPr/>
          </p:nvSpPr>
          <p:spPr>
            <a:xfrm>
              <a:off x="170177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59;p73"/>
            <p:cNvSpPr/>
            <p:nvPr/>
          </p:nvSpPr>
          <p:spPr>
            <a:xfrm>
              <a:off x="190522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8" y="7561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2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Chơi nhạc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4555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4555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5815"/>
          <a:stretch/>
        </p:blipFill>
        <p:spPr bwMode="auto">
          <a:xfrm>
            <a:off x="5738050" y="1286047"/>
            <a:ext cx="2242457" cy="349550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7D30284-0E7D-4A25-99CC-81F279899CF6}"/>
              </a:ext>
            </a:extLst>
          </p:cNvPr>
          <p:cNvGrpSpPr/>
          <p:nvPr/>
        </p:nvGrpSpPr>
        <p:grpSpPr>
          <a:xfrm>
            <a:off x="306326" y="2125066"/>
            <a:ext cx="1563784" cy="591794"/>
            <a:chOff x="597217" y="2708920"/>
            <a:chExt cx="1772278" cy="65038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5" name="Rounded Rectangle 58">
              <a:extLst>
                <a:ext uri="{FF2B5EF4-FFF2-40B4-BE49-F238E27FC236}">
                  <a16:creationId xmlns:a16="http://schemas.microsoft.com/office/drawing/2014/main" xmlns="" id="{2FCB8B55-30BB-4071-A9DD-DDC5783AE266}"/>
                </a:ext>
              </a:extLst>
            </p:cNvPr>
            <p:cNvSpPr/>
            <p:nvPr/>
          </p:nvSpPr>
          <p:spPr>
            <a:xfrm>
              <a:off x="597217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4445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11CC129-E984-426F-A4FF-CFCCA8066DF0}"/>
                </a:ext>
              </a:extLst>
            </p:cNvPr>
            <p:cNvSpPr txBox="1"/>
            <p:nvPr/>
          </p:nvSpPr>
          <p:spPr>
            <a:xfrm>
              <a:off x="745524" y="2716634"/>
              <a:ext cx="1501224" cy="642666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Play/Pause</a:t>
              </a:r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  <a:p>
              <a:pPr algn="ctr"/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CE500CA-62D1-4F59-932F-CC287CF8A8EA}"/>
              </a:ext>
            </a:extLst>
          </p:cNvPr>
          <p:cNvGrpSpPr/>
          <p:nvPr/>
        </p:nvGrpSpPr>
        <p:grpSpPr>
          <a:xfrm>
            <a:off x="284028" y="2787835"/>
            <a:ext cx="1586082" cy="338556"/>
            <a:chOff x="611559" y="2708920"/>
            <a:chExt cx="1772278" cy="40015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ounded Rectangle 64">
              <a:extLst>
                <a:ext uri="{FF2B5EF4-FFF2-40B4-BE49-F238E27FC236}">
                  <a16:creationId xmlns:a16="http://schemas.microsoft.com/office/drawing/2014/main" xmlns="" id="{77500993-3546-48F1-BE3D-EDF5A28E48FD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4445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5E49687-6D4F-41FD-9934-F2ACA0E702ED}"/>
                </a:ext>
              </a:extLst>
            </p:cNvPr>
            <p:cNvSpPr txBox="1"/>
            <p:nvPr/>
          </p:nvSpPr>
          <p:spPr>
            <a:xfrm>
              <a:off x="759543" y="2708920"/>
              <a:ext cx="1501224" cy="400158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Phát</a:t>
              </a:r>
              <a:r>
                <a:rPr lang="en-US" altLang="ko-KR" sz="1600" b="1" dirty="0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lại</a:t>
              </a:r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13315FD-D19D-4438-8DEB-42FF453EEA56}"/>
              </a:ext>
            </a:extLst>
          </p:cNvPr>
          <p:cNvGrpSpPr/>
          <p:nvPr/>
        </p:nvGrpSpPr>
        <p:grpSpPr>
          <a:xfrm>
            <a:off x="284029" y="3390008"/>
            <a:ext cx="1586081" cy="423849"/>
            <a:chOff x="611559" y="2708920"/>
            <a:chExt cx="1772278" cy="37978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3" name="Rounded Rectangle 68">
              <a:extLst>
                <a:ext uri="{FF2B5EF4-FFF2-40B4-BE49-F238E27FC236}">
                  <a16:creationId xmlns:a16="http://schemas.microsoft.com/office/drawing/2014/main" xmlns="" id="{9FF2AAC7-244C-4D04-A3E1-95C6B85D045E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B749DBB-744A-4F1E-8753-CA51A0383FF3}"/>
                </a:ext>
              </a:extLst>
            </p:cNvPr>
            <p:cNvSpPr txBox="1"/>
            <p:nvPr/>
          </p:nvSpPr>
          <p:spPr>
            <a:xfrm>
              <a:off x="673093" y="2726250"/>
              <a:ext cx="1649208" cy="330161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Ngẫu</a:t>
              </a:r>
              <a:r>
                <a:rPr lang="en-US" sz="1600" b="1" dirty="0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nhiên</a:t>
              </a:r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C2859054-13E5-4365-A711-7F9983AB471A}"/>
              </a:ext>
            </a:extLst>
          </p:cNvPr>
          <p:cNvGrpSpPr/>
          <p:nvPr/>
        </p:nvGrpSpPr>
        <p:grpSpPr>
          <a:xfrm>
            <a:off x="2505886" y="2132085"/>
            <a:ext cx="1563784" cy="345574"/>
            <a:chOff x="597217" y="2708920"/>
            <a:chExt cx="1772278" cy="37978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xmlns="" id="{FA884E1D-5E56-4F7D-87F6-5615C5889CC2}"/>
                </a:ext>
              </a:extLst>
            </p:cNvPr>
            <p:cNvSpPr/>
            <p:nvPr/>
          </p:nvSpPr>
          <p:spPr>
            <a:xfrm>
              <a:off x="597217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4445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6A9ABA3-3152-4206-A42C-66D57BB63106}"/>
                </a:ext>
              </a:extLst>
            </p:cNvPr>
            <p:cNvSpPr txBox="1"/>
            <p:nvPr/>
          </p:nvSpPr>
          <p:spPr>
            <a:xfrm>
              <a:off x="665831" y="2716635"/>
              <a:ext cx="1501224" cy="37207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Lặp</a:t>
              </a:r>
              <a:r>
                <a:rPr lang="en-US" altLang="ko-KR" sz="1600" b="1" dirty="0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lại</a:t>
              </a:r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05B688E-DECB-4D1D-9B33-F01EA21B5240}"/>
              </a:ext>
            </a:extLst>
          </p:cNvPr>
          <p:cNvGrpSpPr/>
          <p:nvPr/>
        </p:nvGrpSpPr>
        <p:grpSpPr>
          <a:xfrm>
            <a:off x="2505886" y="2770606"/>
            <a:ext cx="1563784" cy="338555"/>
            <a:chOff x="611559" y="2688548"/>
            <a:chExt cx="1772278" cy="40015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xmlns="" id="{1CDA5AB4-FC47-4470-ACE9-8024C5B4F98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4445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1EE4FC4-FF50-4BA0-9EBD-0C681308CBA4}"/>
                </a:ext>
              </a:extLst>
            </p:cNvPr>
            <p:cNvSpPr txBox="1"/>
            <p:nvPr/>
          </p:nvSpPr>
          <p:spPr>
            <a:xfrm>
              <a:off x="747086" y="2688548"/>
              <a:ext cx="1501224" cy="40015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Chuyển</a:t>
              </a:r>
              <a:r>
                <a:rPr lang="en-US" altLang="ko-KR" sz="1600" b="1" dirty="0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Baloo 2" panose="020B0604020202020204" charset="0"/>
                  <a:cs typeface="Baloo 2" panose="020B0604020202020204" charset="0"/>
                </a:rPr>
                <a:t>bài</a:t>
              </a:r>
              <a:endParaRPr lang="ko-KR" altLang="en-US" sz="16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endParaRPr>
            </a:p>
          </p:txBody>
        </p:sp>
      </p:grpSp>
      <p:sp>
        <p:nvSpPr>
          <p:cNvPr id="45" name="Rounded Rectangle 68">
            <a:extLst>
              <a:ext uri="{FF2B5EF4-FFF2-40B4-BE49-F238E27FC236}">
                <a16:creationId xmlns:a16="http://schemas.microsoft.com/office/drawing/2014/main" xmlns="" id="{AF0D743B-9F32-43C9-9C70-15A468475911}"/>
              </a:ext>
            </a:extLst>
          </p:cNvPr>
          <p:cNvSpPr/>
          <p:nvPr/>
        </p:nvSpPr>
        <p:spPr>
          <a:xfrm>
            <a:off x="2485601" y="3390008"/>
            <a:ext cx="1584069" cy="3894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444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Thêm</a:t>
            </a:r>
            <a:r>
              <a:rPr lang="en-US" sz="12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bài</a:t>
            </a:r>
            <a:r>
              <a:rPr lang="en-US" sz="12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hát</a:t>
            </a:r>
            <a:r>
              <a:rPr lang="en-US" sz="12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vào</a:t>
            </a:r>
            <a:r>
              <a:rPr lang="en-US" sz="12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danh</a:t>
            </a:r>
            <a:r>
              <a:rPr lang="en-US" sz="1200" b="1" dirty="0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Baloo 2" panose="020B0604020202020204" charset="0"/>
                <a:cs typeface="Baloo 2" panose="020B0604020202020204" charset="0"/>
              </a:rPr>
              <a:t>sách</a:t>
            </a:r>
            <a:endParaRPr lang="ko-KR" altLang="en-US" sz="1200" b="1" dirty="0">
              <a:solidFill>
                <a:schemeClr val="bg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</a:t>
            </a:r>
            <a:r>
              <a:rPr lang="en" dirty="0"/>
              <a:t>êu thích bài hát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327098" y="2190751"/>
            <a:ext cx="4244902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5317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5317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" b="5900"/>
          <a:stretch/>
        </p:blipFill>
        <p:spPr bwMode="auto">
          <a:xfrm>
            <a:off x="5638800" y="1429543"/>
            <a:ext cx="2401847" cy="34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oogle Shape;2889;p73"/>
          <p:cNvGrpSpPr/>
          <p:nvPr/>
        </p:nvGrpSpPr>
        <p:grpSpPr>
          <a:xfrm>
            <a:off x="715800" y="3833754"/>
            <a:ext cx="3382311" cy="855376"/>
            <a:chOff x="1057675" y="3748610"/>
            <a:chExt cx="3382311" cy="855376"/>
          </a:xfrm>
        </p:grpSpPr>
        <p:sp>
          <p:nvSpPr>
            <p:cNvPr id="24" name="Google Shape;2890;p73"/>
            <p:cNvSpPr/>
            <p:nvPr/>
          </p:nvSpPr>
          <p:spPr>
            <a:xfrm>
              <a:off x="1057675" y="3748610"/>
              <a:ext cx="3382311" cy="855376"/>
            </a:xfrm>
            <a:custGeom>
              <a:avLst/>
              <a:gdLst/>
              <a:ahLst/>
              <a:cxnLst/>
              <a:rect l="l" t="t" r="r" b="b"/>
              <a:pathLst>
                <a:path w="76458" h="19336" extrusionOk="0">
                  <a:moveTo>
                    <a:pt x="1209" y="0"/>
                  </a:moveTo>
                  <a:cubicBezTo>
                    <a:pt x="546" y="15"/>
                    <a:pt x="30" y="546"/>
                    <a:pt x="1" y="1194"/>
                  </a:cubicBezTo>
                  <a:lnTo>
                    <a:pt x="1" y="18201"/>
                  </a:lnTo>
                  <a:cubicBezTo>
                    <a:pt x="30" y="18826"/>
                    <a:pt x="546" y="19336"/>
                    <a:pt x="1182" y="19336"/>
                  </a:cubicBezTo>
                  <a:cubicBezTo>
                    <a:pt x="1191" y="19336"/>
                    <a:pt x="1200" y="19336"/>
                    <a:pt x="1209" y="19336"/>
                  </a:cubicBezTo>
                  <a:lnTo>
                    <a:pt x="75441" y="19336"/>
                  </a:lnTo>
                  <a:cubicBezTo>
                    <a:pt x="76060" y="19336"/>
                    <a:pt x="76458" y="18849"/>
                    <a:pt x="76458" y="18201"/>
                  </a:cubicBezTo>
                  <a:lnTo>
                    <a:pt x="76458" y="1194"/>
                  </a:lnTo>
                  <a:cubicBezTo>
                    <a:pt x="76458" y="546"/>
                    <a:pt x="76060" y="0"/>
                    <a:pt x="75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91;p73"/>
            <p:cNvSpPr/>
            <p:nvPr/>
          </p:nvSpPr>
          <p:spPr>
            <a:xfrm>
              <a:off x="132695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92;p73"/>
            <p:cNvSpPr/>
            <p:nvPr/>
          </p:nvSpPr>
          <p:spPr>
            <a:xfrm>
              <a:off x="142471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93;p73"/>
            <p:cNvSpPr/>
            <p:nvPr/>
          </p:nvSpPr>
          <p:spPr>
            <a:xfrm>
              <a:off x="15225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94;p73"/>
            <p:cNvSpPr/>
            <p:nvPr/>
          </p:nvSpPr>
          <p:spPr>
            <a:xfrm>
              <a:off x="163661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95;p73"/>
            <p:cNvSpPr/>
            <p:nvPr/>
          </p:nvSpPr>
          <p:spPr>
            <a:xfrm>
              <a:off x="1734379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96;p73"/>
            <p:cNvSpPr/>
            <p:nvPr/>
          </p:nvSpPr>
          <p:spPr>
            <a:xfrm>
              <a:off x="18321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97;p73"/>
            <p:cNvSpPr/>
            <p:nvPr/>
          </p:nvSpPr>
          <p:spPr>
            <a:xfrm>
              <a:off x="192999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98;p73"/>
            <p:cNvSpPr/>
            <p:nvPr/>
          </p:nvSpPr>
          <p:spPr>
            <a:xfrm>
              <a:off x="2044087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99;p73"/>
            <p:cNvSpPr/>
            <p:nvPr/>
          </p:nvSpPr>
          <p:spPr>
            <a:xfrm>
              <a:off x="214185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00;p73"/>
            <p:cNvSpPr/>
            <p:nvPr/>
          </p:nvSpPr>
          <p:spPr>
            <a:xfrm>
              <a:off x="223966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01;p73"/>
            <p:cNvSpPr/>
            <p:nvPr/>
          </p:nvSpPr>
          <p:spPr>
            <a:xfrm>
              <a:off x="235375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02;p73"/>
            <p:cNvSpPr/>
            <p:nvPr/>
          </p:nvSpPr>
          <p:spPr>
            <a:xfrm>
              <a:off x="2451516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03;p73"/>
            <p:cNvSpPr/>
            <p:nvPr/>
          </p:nvSpPr>
          <p:spPr>
            <a:xfrm>
              <a:off x="25493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04;p73"/>
            <p:cNvSpPr/>
            <p:nvPr/>
          </p:nvSpPr>
          <p:spPr>
            <a:xfrm>
              <a:off x="264713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05;p73"/>
            <p:cNvSpPr/>
            <p:nvPr/>
          </p:nvSpPr>
          <p:spPr>
            <a:xfrm>
              <a:off x="2761224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06;p73"/>
            <p:cNvSpPr/>
            <p:nvPr/>
          </p:nvSpPr>
          <p:spPr>
            <a:xfrm>
              <a:off x="285898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07;p73"/>
            <p:cNvSpPr/>
            <p:nvPr/>
          </p:nvSpPr>
          <p:spPr>
            <a:xfrm>
              <a:off x="295679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08;p73"/>
            <p:cNvSpPr/>
            <p:nvPr/>
          </p:nvSpPr>
          <p:spPr>
            <a:xfrm>
              <a:off x="3070888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09;p73"/>
            <p:cNvSpPr/>
            <p:nvPr/>
          </p:nvSpPr>
          <p:spPr>
            <a:xfrm>
              <a:off x="3168653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10;p73"/>
            <p:cNvSpPr/>
            <p:nvPr/>
          </p:nvSpPr>
          <p:spPr>
            <a:xfrm>
              <a:off x="3266463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11;p73"/>
            <p:cNvSpPr/>
            <p:nvPr/>
          </p:nvSpPr>
          <p:spPr>
            <a:xfrm>
              <a:off x="3364272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12;p73"/>
            <p:cNvSpPr/>
            <p:nvPr/>
          </p:nvSpPr>
          <p:spPr>
            <a:xfrm>
              <a:off x="3478361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13;p73"/>
            <p:cNvSpPr/>
            <p:nvPr/>
          </p:nvSpPr>
          <p:spPr>
            <a:xfrm>
              <a:off x="357612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14;p73"/>
            <p:cNvSpPr/>
            <p:nvPr/>
          </p:nvSpPr>
          <p:spPr>
            <a:xfrm>
              <a:off x="3673936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15;p73"/>
            <p:cNvSpPr/>
            <p:nvPr/>
          </p:nvSpPr>
          <p:spPr>
            <a:xfrm>
              <a:off x="3788025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16;p73"/>
            <p:cNvSpPr/>
            <p:nvPr/>
          </p:nvSpPr>
          <p:spPr>
            <a:xfrm>
              <a:off x="3885790" y="4066111"/>
              <a:ext cx="81574" cy="489001"/>
            </a:xfrm>
            <a:custGeom>
              <a:avLst/>
              <a:gdLst/>
              <a:ahLst/>
              <a:cxnLst/>
              <a:rect l="l" t="t" r="r" b="b"/>
              <a:pathLst>
                <a:path w="1844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17;p73"/>
            <p:cNvSpPr/>
            <p:nvPr/>
          </p:nvSpPr>
          <p:spPr>
            <a:xfrm>
              <a:off x="3983600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1" y="0"/>
                  </a:moveTo>
                  <a:lnTo>
                    <a:pt x="1" y="11053"/>
                  </a:lnTo>
                  <a:lnTo>
                    <a:pt x="1843" y="11053"/>
                  </a:lnTo>
                  <a:lnTo>
                    <a:pt x="18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18;p73"/>
            <p:cNvSpPr/>
            <p:nvPr/>
          </p:nvSpPr>
          <p:spPr>
            <a:xfrm>
              <a:off x="4081409" y="4066111"/>
              <a:ext cx="81530" cy="489001"/>
            </a:xfrm>
            <a:custGeom>
              <a:avLst/>
              <a:gdLst/>
              <a:ahLst/>
              <a:cxnLst/>
              <a:rect l="l" t="t" r="r" b="b"/>
              <a:pathLst>
                <a:path w="1843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842" y="11053"/>
                  </a:lnTo>
                  <a:lnTo>
                    <a:pt x="18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19;p73"/>
            <p:cNvSpPr/>
            <p:nvPr/>
          </p:nvSpPr>
          <p:spPr>
            <a:xfrm>
              <a:off x="1155485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5" y="0"/>
                  </a:moveTo>
                  <a:cubicBezTo>
                    <a:pt x="501" y="0"/>
                    <a:pt x="0" y="501"/>
                    <a:pt x="0" y="1120"/>
                  </a:cubicBezTo>
                  <a:lnTo>
                    <a:pt x="0" y="1857"/>
                  </a:lnTo>
                  <a:cubicBezTo>
                    <a:pt x="0" y="2461"/>
                    <a:pt x="501" y="2948"/>
                    <a:pt x="1105" y="2948"/>
                  </a:cubicBezTo>
                  <a:lnTo>
                    <a:pt x="8474" y="2948"/>
                  </a:lnTo>
                  <a:cubicBezTo>
                    <a:pt x="9078" y="2948"/>
                    <a:pt x="9579" y="2461"/>
                    <a:pt x="9579" y="1857"/>
                  </a:cubicBezTo>
                  <a:lnTo>
                    <a:pt x="9579" y="1120"/>
                  </a:lnTo>
                  <a:cubicBezTo>
                    <a:pt x="9579" y="501"/>
                    <a:pt x="9093" y="0"/>
                    <a:pt x="8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20;p73"/>
            <p:cNvSpPr/>
            <p:nvPr/>
          </p:nvSpPr>
          <p:spPr>
            <a:xfrm>
              <a:off x="3950997" y="3838591"/>
              <a:ext cx="423795" cy="130412"/>
            </a:xfrm>
            <a:custGeom>
              <a:avLst/>
              <a:gdLst/>
              <a:ahLst/>
              <a:cxnLst/>
              <a:rect l="l" t="t" r="r" b="b"/>
              <a:pathLst>
                <a:path w="9580" h="2948" extrusionOk="0">
                  <a:moveTo>
                    <a:pt x="1106" y="0"/>
                  </a:moveTo>
                  <a:cubicBezTo>
                    <a:pt x="487" y="0"/>
                    <a:pt x="1" y="501"/>
                    <a:pt x="1" y="1120"/>
                  </a:cubicBezTo>
                  <a:lnTo>
                    <a:pt x="1" y="1857"/>
                  </a:lnTo>
                  <a:cubicBezTo>
                    <a:pt x="1" y="2461"/>
                    <a:pt x="502" y="2948"/>
                    <a:pt x="1106" y="2948"/>
                  </a:cubicBezTo>
                  <a:lnTo>
                    <a:pt x="8475" y="2948"/>
                  </a:lnTo>
                  <a:cubicBezTo>
                    <a:pt x="9079" y="2948"/>
                    <a:pt x="9580" y="2461"/>
                    <a:pt x="9580" y="1857"/>
                  </a:cubicBezTo>
                  <a:lnTo>
                    <a:pt x="9580" y="1120"/>
                  </a:lnTo>
                  <a:cubicBezTo>
                    <a:pt x="9580" y="501"/>
                    <a:pt x="9094" y="0"/>
                    <a:pt x="8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21;p73"/>
            <p:cNvSpPr/>
            <p:nvPr/>
          </p:nvSpPr>
          <p:spPr>
            <a:xfrm>
              <a:off x="1636614" y="3846377"/>
              <a:ext cx="309707" cy="40477"/>
            </a:xfrm>
            <a:custGeom>
              <a:avLst/>
              <a:gdLst/>
              <a:ahLst/>
              <a:cxnLst/>
              <a:rect l="l" t="t" r="r" b="b"/>
              <a:pathLst>
                <a:path w="7001" h="915" extrusionOk="0">
                  <a:moveTo>
                    <a:pt x="0" y="1"/>
                  </a:moveTo>
                  <a:lnTo>
                    <a:pt x="0" y="915"/>
                  </a:lnTo>
                  <a:lnTo>
                    <a:pt x="7000" y="915"/>
                  </a:lnTo>
                  <a:lnTo>
                    <a:pt x="700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22;p73"/>
            <p:cNvSpPr/>
            <p:nvPr/>
          </p:nvSpPr>
          <p:spPr>
            <a:xfrm>
              <a:off x="1636614" y="3919415"/>
              <a:ext cx="309707" cy="41097"/>
            </a:xfrm>
            <a:custGeom>
              <a:avLst/>
              <a:gdLst/>
              <a:ahLst/>
              <a:cxnLst/>
              <a:rect l="l" t="t" r="r" b="b"/>
              <a:pathLst>
                <a:path w="7001" h="929" extrusionOk="0">
                  <a:moveTo>
                    <a:pt x="0" y="0"/>
                  </a:moveTo>
                  <a:lnTo>
                    <a:pt x="0" y="929"/>
                  </a:lnTo>
                  <a:lnTo>
                    <a:pt x="7000" y="929"/>
                  </a:lnTo>
                  <a:lnTo>
                    <a:pt x="70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23;p73"/>
            <p:cNvSpPr/>
            <p:nvPr/>
          </p:nvSpPr>
          <p:spPr>
            <a:xfrm>
              <a:off x="2055810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5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24;p73"/>
            <p:cNvSpPr/>
            <p:nvPr/>
          </p:nvSpPr>
          <p:spPr>
            <a:xfrm>
              <a:off x="2047987" y="3821604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105" y="73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25;p73"/>
            <p:cNvSpPr/>
            <p:nvPr/>
          </p:nvSpPr>
          <p:spPr>
            <a:xfrm>
              <a:off x="2133403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81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26;p73"/>
            <p:cNvSpPr/>
            <p:nvPr/>
          </p:nvSpPr>
          <p:spPr>
            <a:xfrm>
              <a:off x="2121967" y="3927909"/>
              <a:ext cx="57420" cy="40433"/>
            </a:xfrm>
            <a:custGeom>
              <a:avLst/>
              <a:gdLst/>
              <a:ahLst/>
              <a:cxnLst/>
              <a:rect l="l" t="t" r="r" b="b"/>
              <a:pathLst>
                <a:path w="1298" h="914" extrusionOk="0">
                  <a:moveTo>
                    <a:pt x="1" y="0"/>
                  </a:moveTo>
                  <a:lnTo>
                    <a:pt x="1" y="914"/>
                  </a:lnTo>
                  <a:lnTo>
                    <a:pt x="1298" y="9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27;p73"/>
            <p:cNvSpPr/>
            <p:nvPr/>
          </p:nvSpPr>
          <p:spPr>
            <a:xfrm>
              <a:off x="2210951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28;p73"/>
            <p:cNvSpPr/>
            <p:nvPr/>
          </p:nvSpPr>
          <p:spPr>
            <a:xfrm>
              <a:off x="2203790" y="3854207"/>
              <a:ext cx="48971" cy="32647"/>
            </a:xfrm>
            <a:custGeom>
              <a:avLst/>
              <a:gdLst/>
              <a:ahLst/>
              <a:cxnLst/>
              <a:rect l="l" t="t" r="r" b="b"/>
              <a:pathLst>
                <a:path w="1107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106" y="73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29;p73"/>
            <p:cNvSpPr/>
            <p:nvPr/>
          </p:nvSpPr>
          <p:spPr>
            <a:xfrm>
              <a:off x="2288544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1" y="1"/>
                  </a:moveTo>
                  <a:lnTo>
                    <a:pt x="1" y="3508"/>
                  </a:lnTo>
                  <a:lnTo>
                    <a:pt x="782" y="3508"/>
                  </a:lnTo>
                  <a:lnTo>
                    <a:pt x="782" y="1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930;p73"/>
            <p:cNvSpPr/>
            <p:nvPr/>
          </p:nvSpPr>
          <p:spPr>
            <a:xfrm>
              <a:off x="2277452" y="3919415"/>
              <a:ext cx="56757" cy="41097"/>
            </a:xfrm>
            <a:custGeom>
              <a:avLst/>
              <a:gdLst/>
              <a:ahLst/>
              <a:cxnLst/>
              <a:rect l="l" t="t" r="r" b="b"/>
              <a:pathLst>
                <a:path w="1283" h="929" extrusionOk="0">
                  <a:moveTo>
                    <a:pt x="0" y="0"/>
                  </a:moveTo>
                  <a:lnTo>
                    <a:pt x="0" y="929"/>
                  </a:lnTo>
                  <a:lnTo>
                    <a:pt x="1282" y="929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931;p73"/>
            <p:cNvSpPr/>
            <p:nvPr/>
          </p:nvSpPr>
          <p:spPr>
            <a:xfrm>
              <a:off x="2366137" y="3828770"/>
              <a:ext cx="34594" cy="155229"/>
            </a:xfrm>
            <a:custGeom>
              <a:avLst/>
              <a:gdLst/>
              <a:ahLst/>
              <a:cxnLst/>
              <a:rect l="l" t="t" r="r" b="b"/>
              <a:pathLst>
                <a:path w="782" h="3509" extrusionOk="0">
                  <a:moveTo>
                    <a:pt x="0" y="1"/>
                  </a:moveTo>
                  <a:lnTo>
                    <a:pt x="0" y="3508"/>
                  </a:lnTo>
                  <a:lnTo>
                    <a:pt x="767" y="3508"/>
                  </a:lnTo>
                  <a:lnTo>
                    <a:pt x="781" y="16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932;p73"/>
            <p:cNvSpPr/>
            <p:nvPr/>
          </p:nvSpPr>
          <p:spPr>
            <a:xfrm>
              <a:off x="2358951" y="3862701"/>
              <a:ext cx="48927" cy="32647"/>
            </a:xfrm>
            <a:custGeom>
              <a:avLst/>
              <a:gdLst/>
              <a:ahLst/>
              <a:cxnLst/>
              <a:rect l="l" t="t" r="r" b="b"/>
              <a:pathLst>
                <a:path w="1106" h="738" extrusionOk="0">
                  <a:moveTo>
                    <a:pt x="0" y="0"/>
                  </a:moveTo>
                  <a:lnTo>
                    <a:pt x="0" y="737"/>
                  </a:lnTo>
                  <a:lnTo>
                    <a:pt x="1106" y="73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933;p73"/>
            <p:cNvSpPr/>
            <p:nvPr/>
          </p:nvSpPr>
          <p:spPr>
            <a:xfrm>
              <a:off x="2475670" y="3837928"/>
              <a:ext cx="562657" cy="155185"/>
            </a:xfrm>
            <a:custGeom>
              <a:avLst/>
              <a:gdLst/>
              <a:ahLst/>
              <a:cxnLst/>
              <a:rect l="l" t="t" r="r" b="b"/>
              <a:pathLst>
                <a:path w="12719" h="3508" extrusionOk="0">
                  <a:moveTo>
                    <a:pt x="0" y="0"/>
                  </a:moveTo>
                  <a:lnTo>
                    <a:pt x="0" y="3508"/>
                  </a:lnTo>
                  <a:lnTo>
                    <a:pt x="12718" y="3508"/>
                  </a:lnTo>
                  <a:lnTo>
                    <a:pt x="127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934;p73"/>
            <p:cNvSpPr/>
            <p:nvPr/>
          </p:nvSpPr>
          <p:spPr>
            <a:xfrm>
              <a:off x="3070888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935;p73"/>
            <p:cNvSpPr/>
            <p:nvPr/>
          </p:nvSpPr>
          <p:spPr>
            <a:xfrm>
              <a:off x="3070888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936;p73"/>
            <p:cNvSpPr/>
            <p:nvPr/>
          </p:nvSpPr>
          <p:spPr>
            <a:xfrm>
              <a:off x="3070888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937;p73"/>
            <p:cNvSpPr/>
            <p:nvPr/>
          </p:nvSpPr>
          <p:spPr>
            <a:xfrm>
              <a:off x="3502471" y="3837928"/>
              <a:ext cx="374913" cy="32647"/>
            </a:xfrm>
            <a:custGeom>
              <a:avLst/>
              <a:gdLst/>
              <a:ahLst/>
              <a:cxnLst/>
              <a:rect l="l" t="t" r="r" b="b"/>
              <a:pathLst>
                <a:path w="847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8474" y="737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938;p73"/>
            <p:cNvSpPr/>
            <p:nvPr/>
          </p:nvSpPr>
          <p:spPr>
            <a:xfrm>
              <a:off x="3502471" y="3895305"/>
              <a:ext cx="374913" cy="40433"/>
            </a:xfrm>
            <a:custGeom>
              <a:avLst/>
              <a:gdLst/>
              <a:ahLst/>
              <a:cxnLst/>
              <a:rect l="l" t="t" r="r" b="b"/>
              <a:pathLst>
                <a:path w="8475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474" y="914"/>
                  </a:lnTo>
                  <a:lnTo>
                    <a:pt x="84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939;p73"/>
            <p:cNvSpPr/>
            <p:nvPr/>
          </p:nvSpPr>
          <p:spPr>
            <a:xfrm>
              <a:off x="3502471" y="3960469"/>
              <a:ext cx="374913" cy="40477"/>
            </a:xfrm>
            <a:custGeom>
              <a:avLst/>
              <a:gdLst/>
              <a:ahLst/>
              <a:cxnLst/>
              <a:rect l="l" t="t" r="r" b="b"/>
              <a:pathLst>
                <a:path w="8475" h="915" extrusionOk="0">
                  <a:moveTo>
                    <a:pt x="0" y="1"/>
                  </a:moveTo>
                  <a:lnTo>
                    <a:pt x="0" y="915"/>
                  </a:lnTo>
                  <a:lnTo>
                    <a:pt x="8474" y="915"/>
                  </a:lnTo>
                  <a:lnTo>
                    <a:pt x="84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940;p73"/>
            <p:cNvSpPr/>
            <p:nvPr/>
          </p:nvSpPr>
          <p:spPr>
            <a:xfrm>
              <a:off x="139211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941;p73"/>
            <p:cNvSpPr/>
            <p:nvPr/>
          </p:nvSpPr>
          <p:spPr>
            <a:xfrm>
              <a:off x="1489921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942;p73"/>
            <p:cNvSpPr/>
            <p:nvPr/>
          </p:nvSpPr>
          <p:spPr>
            <a:xfrm>
              <a:off x="2117079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943;p73"/>
            <p:cNvSpPr/>
            <p:nvPr/>
          </p:nvSpPr>
          <p:spPr>
            <a:xfrm>
              <a:off x="221488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944;p73"/>
            <p:cNvSpPr/>
            <p:nvPr/>
          </p:nvSpPr>
          <p:spPr>
            <a:xfrm>
              <a:off x="282638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945;p73"/>
            <p:cNvSpPr/>
            <p:nvPr/>
          </p:nvSpPr>
          <p:spPr>
            <a:xfrm>
              <a:off x="292419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946;p73"/>
            <p:cNvSpPr/>
            <p:nvPr/>
          </p:nvSpPr>
          <p:spPr>
            <a:xfrm>
              <a:off x="3551353" y="4049787"/>
              <a:ext cx="41141" cy="334524"/>
            </a:xfrm>
            <a:custGeom>
              <a:avLst/>
              <a:gdLst/>
              <a:ahLst/>
              <a:cxnLst/>
              <a:rect l="l" t="t" r="r" b="b"/>
              <a:pathLst>
                <a:path w="930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947;p73"/>
            <p:cNvSpPr/>
            <p:nvPr/>
          </p:nvSpPr>
          <p:spPr>
            <a:xfrm>
              <a:off x="36491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948;p73"/>
            <p:cNvSpPr/>
            <p:nvPr/>
          </p:nvSpPr>
          <p:spPr>
            <a:xfrm>
              <a:off x="3958827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949;p73"/>
            <p:cNvSpPr/>
            <p:nvPr/>
          </p:nvSpPr>
          <p:spPr>
            <a:xfrm>
              <a:off x="3853231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950;p73"/>
            <p:cNvSpPr/>
            <p:nvPr/>
          </p:nvSpPr>
          <p:spPr>
            <a:xfrm>
              <a:off x="4056636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951;p73"/>
            <p:cNvSpPr/>
            <p:nvPr/>
          </p:nvSpPr>
          <p:spPr>
            <a:xfrm>
              <a:off x="3241690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952;p73"/>
            <p:cNvSpPr/>
            <p:nvPr/>
          </p:nvSpPr>
          <p:spPr>
            <a:xfrm>
              <a:off x="3136094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53;p73"/>
            <p:cNvSpPr/>
            <p:nvPr/>
          </p:nvSpPr>
          <p:spPr>
            <a:xfrm>
              <a:off x="3339499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54;p73"/>
            <p:cNvSpPr/>
            <p:nvPr/>
          </p:nvSpPr>
          <p:spPr>
            <a:xfrm>
              <a:off x="2516722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55;p73"/>
            <p:cNvSpPr/>
            <p:nvPr/>
          </p:nvSpPr>
          <p:spPr>
            <a:xfrm>
              <a:off x="2410463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56;p73"/>
            <p:cNvSpPr/>
            <p:nvPr/>
          </p:nvSpPr>
          <p:spPr>
            <a:xfrm>
              <a:off x="2614532" y="4049787"/>
              <a:ext cx="40433" cy="334524"/>
            </a:xfrm>
            <a:custGeom>
              <a:avLst/>
              <a:gdLst/>
              <a:ahLst/>
              <a:cxnLst/>
              <a:rect l="l" t="t" r="r" b="b"/>
              <a:pathLst>
                <a:path w="914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14" y="7561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57;p73"/>
            <p:cNvSpPr/>
            <p:nvPr/>
          </p:nvSpPr>
          <p:spPr>
            <a:xfrm>
              <a:off x="180741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9" y="756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8;p73"/>
            <p:cNvSpPr/>
            <p:nvPr/>
          </p:nvSpPr>
          <p:spPr>
            <a:xfrm>
              <a:off x="1701776" y="4049787"/>
              <a:ext cx="40477" cy="334524"/>
            </a:xfrm>
            <a:custGeom>
              <a:avLst/>
              <a:gdLst/>
              <a:ahLst/>
              <a:cxnLst/>
              <a:rect l="l" t="t" r="r" b="b"/>
              <a:pathLst>
                <a:path w="915" h="7562" extrusionOk="0">
                  <a:moveTo>
                    <a:pt x="1" y="1"/>
                  </a:moveTo>
                  <a:lnTo>
                    <a:pt x="1" y="7561"/>
                  </a:lnTo>
                  <a:lnTo>
                    <a:pt x="915" y="7561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59;p73"/>
            <p:cNvSpPr/>
            <p:nvPr/>
          </p:nvSpPr>
          <p:spPr>
            <a:xfrm>
              <a:off x="1905225" y="4049787"/>
              <a:ext cx="41097" cy="334524"/>
            </a:xfrm>
            <a:custGeom>
              <a:avLst/>
              <a:gdLst/>
              <a:ahLst/>
              <a:cxnLst/>
              <a:rect l="l" t="t" r="r" b="b"/>
              <a:pathLst>
                <a:path w="929" h="7562" extrusionOk="0">
                  <a:moveTo>
                    <a:pt x="0" y="1"/>
                  </a:moveTo>
                  <a:lnTo>
                    <a:pt x="0" y="7561"/>
                  </a:lnTo>
                  <a:lnTo>
                    <a:pt x="928" y="7561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2433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Tìm kiếm bài hát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230045" y="2084973"/>
            <a:ext cx="4208459" cy="1187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hot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5317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5317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b="6546"/>
          <a:stretch/>
        </p:blipFill>
        <p:spPr bwMode="auto">
          <a:xfrm>
            <a:off x="5857468" y="1295742"/>
            <a:ext cx="2067332" cy="34858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3" name="Google Shape;2840;p73"/>
          <p:cNvGrpSpPr/>
          <p:nvPr/>
        </p:nvGrpSpPr>
        <p:grpSpPr>
          <a:xfrm>
            <a:off x="-662551" y="3614857"/>
            <a:ext cx="1709562" cy="1957964"/>
            <a:chOff x="713225" y="1631000"/>
            <a:chExt cx="2155000" cy="2468125"/>
          </a:xfrm>
        </p:grpSpPr>
        <p:grpSp>
          <p:nvGrpSpPr>
            <p:cNvPr id="24" name="Google Shape;2841;p73"/>
            <p:cNvGrpSpPr/>
            <p:nvPr/>
          </p:nvGrpSpPr>
          <p:grpSpPr>
            <a:xfrm>
              <a:off x="713225" y="2177825"/>
              <a:ext cx="2108575" cy="1921300"/>
              <a:chOff x="713225" y="2177825"/>
              <a:chExt cx="2108575" cy="1921300"/>
            </a:xfrm>
          </p:grpSpPr>
          <p:sp>
            <p:nvSpPr>
              <p:cNvPr id="33" name="Google Shape;2842;p73"/>
              <p:cNvSpPr/>
              <p:nvPr/>
            </p:nvSpPr>
            <p:spPr>
              <a:xfrm>
                <a:off x="713225" y="2177825"/>
                <a:ext cx="2108575" cy="1921300"/>
              </a:xfrm>
              <a:custGeom>
                <a:avLst/>
                <a:gdLst/>
                <a:ahLst/>
                <a:cxnLst/>
                <a:rect l="l" t="t" r="r" b="b"/>
                <a:pathLst>
                  <a:path w="84343" h="76852" extrusionOk="0">
                    <a:moveTo>
                      <a:pt x="42171" y="0"/>
                    </a:moveTo>
                    <a:cubicBezTo>
                      <a:pt x="32338" y="0"/>
                      <a:pt x="22504" y="3751"/>
                      <a:pt x="15003" y="11252"/>
                    </a:cubicBezTo>
                    <a:cubicBezTo>
                      <a:pt x="1" y="26255"/>
                      <a:pt x="1" y="50586"/>
                      <a:pt x="15003" y="65589"/>
                    </a:cubicBezTo>
                    <a:cubicBezTo>
                      <a:pt x="22504" y="73097"/>
                      <a:pt x="32338" y="76852"/>
                      <a:pt x="42171" y="76852"/>
                    </a:cubicBezTo>
                    <a:cubicBezTo>
                      <a:pt x="52005" y="76852"/>
                      <a:pt x="61838" y="73097"/>
                      <a:pt x="69340" y="65589"/>
                    </a:cubicBezTo>
                    <a:cubicBezTo>
                      <a:pt x="84342" y="50586"/>
                      <a:pt x="84342" y="26255"/>
                      <a:pt x="69340" y="11252"/>
                    </a:cubicBezTo>
                    <a:cubicBezTo>
                      <a:pt x="61838" y="3751"/>
                      <a:pt x="52005" y="0"/>
                      <a:pt x="4217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2843;p73"/>
              <p:cNvSpPr/>
              <p:nvPr/>
            </p:nvSpPr>
            <p:spPr>
              <a:xfrm>
                <a:off x="880875" y="2252050"/>
                <a:ext cx="1772900" cy="1772925"/>
              </a:xfrm>
              <a:custGeom>
                <a:avLst/>
                <a:gdLst/>
                <a:ahLst/>
                <a:cxnLst/>
                <a:rect l="l" t="t" r="r" b="b"/>
                <a:pathLst>
                  <a:path w="70916" h="70917" fill="none" extrusionOk="0">
                    <a:moveTo>
                      <a:pt x="70916" y="35459"/>
                    </a:moveTo>
                    <a:cubicBezTo>
                      <a:pt x="70916" y="55045"/>
                      <a:pt x="55044" y="70917"/>
                      <a:pt x="35458" y="70917"/>
                    </a:cubicBezTo>
                    <a:cubicBezTo>
                      <a:pt x="15887" y="70917"/>
                      <a:pt x="0" y="55045"/>
                      <a:pt x="0" y="35459"/>
                    </a:cubicBezTo>
                    <a:cubicBezTo>
                      <a:pt x="0" y="15873"/>
                      <a:pt x="15887" y="1"/>
                      <a:pt x="35458" y="1"/>
                    </a:cubicBezTo>
                    <a:cubicBezTo>
                      <a:pt x="55044" y="1"/>
                      <a:pt x="70916" y="15873"/>
                      <a:pt x="70916" y="3545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1699F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2844;p73"/>
              <p:cNvSpPr/>
              <p:nvPr/>
            </p:nvSpPr>
            <p:spPr>
              <a:xfrm>
                <a:off x="925075" y="2296275"/>
                <a:ext cx="1684500" cy="1684500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67380" fill="none" extrusionOk="0">
                    <a:moveTo>
                      <a:pt x="67379" y="33690"/>
                    </a:moveTo>
                    <a:cubicBezTo>
                      <a:pt x="67379" y="52288"/>
                      <a:pt x="52303" y="67379"/>
                      <a:pt x="33690" y="67379"/>
                    </a:cubicBezTo>
                    <a:cubicBezTo>
                      <a:pt x="15091" y="67379"/>
                      <a:pt x="0" y="52288"/>
                      <a:pt x="0" y="33690"/>
                    </a:cubicBezTo>
                    <a:cubicBezTo>
                      <a:pt x="0" y="15076"/>
                      <a:pt x="15091" y="0"/>
                      <a:pt x="33690" y="0"/>
                    </a:cubicBezTo>
                    <a:cubicBezTo>
                      <a:pt x="52303" y="0"/>
                      <a:pt x="67379" y="15076"/>
                      <a:pt x="67379" y="33690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BA5C8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2845;p73"/>
              <p:cNvSpPr/>
              <p:nvPr/>
            </p:nvSpPr>
            <p:spPr>
              <a:xfrm>
                <a:off x="967075" y="2338275"/>
                <a:ext cx="1600500" cy="1600500"/>
              </a:xfrm>
              <a:custGeom>
                <a:avLst/>
                <a:gdLst/>
                <a:ahLst/>
                <a:cxnLst/>
                <a:rect l="l" t="t" r="r" b="b"/>
                <a:pathLst>
                  <a:path w="64020" h="64020" fill="none" extrusionOk="0">
                    <a:moveTo>
                      <a:pt x="64019" y="32010"/>
                    </a:moveTo>
                    <a:cubicBezTo>
                      <a:pt x="64019" y="49680"/>
                      <a:pt x="49695" y="64019"/>
                      <a:pt x="32010" y="64019"/>
                    </a:cubicBezTo>
                    <a:cubicBezTo>
                      <a:pt x="14340" y="64019"/>
                      <a:pt x="1" y="49680"/>
                      <a:pt x="1" y="32010"/>
                    </a:cubicBezTo>
                    <a:cubicBezTo>
                      <a:pt x="1" y="14325"/>
                      <a:pt x="14340" y="0"/>
                      <a:pt x="32010" y="0"/>
                    </a:cubicBezTo>
                    <a:cubicBezTo>
                      <a:pt x="49695" y="0"/>
                      <a:pt x="64019" y="14325"/>
                      <a:pt x="64019" y="32010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D3507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2846;p73"/>
              <p:cNvSpPr/>
              <p:nvPr/>
            </p:nvSpPr>
            <p:spPr>
              <a:xfrm>
                <a:off x="1007225" y="2378050"/>
                <a:ext cx="1520550" cy="1520925"/>
              </a:xfrm>
              <a:custGeom>
                <a:avLst/>
                <a:gdLst/>
                <a:ahLst/>
                <a:cxnLst/>
                <a:rect l="l" t="t" r="r" b="b"/>
                <a:pathLst>
                  <a:path w="60822" h="60837" fill="none" extrusionOk="0">
                    <a:moveTo>
                      <a:pt x="60822" y="30419"/>
                    </a:moveTo>
                    <a:cubicBezTo>
                      <a:pt x="60822" y="47219"/>
                      <a:pt x="47205" y="60837"/>
                      <a:pt x="30404" y="60837"/>
                    </a:cubicBezTo>
                    <a:cubicBezTo>
                      <a:pt x="13618" y="60837"/>
                      <a:pt x="1" y="47219"/>
                      <a:pt x="1" y="30419"/>
                    </a:cubicBezTo>
                    <a:cubicBezTo>
                      <a:pt x="1" y="13618"/>
                      <a:pt x="13618" y="1"/>
                      <a:pt x="30404" y="1"/>
                    </a:cubicBezTo>
                    <a:cubicBezTo>
                      <a:pt x="47205" y="1"/>
                      <a:pt x="60822" y="13618"/>
                      <a:pt x="60822" y="3041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2847;p73"/>
              <p:cNvSpPr/>
              <p:nvPr/>
            </p:nvSpPr>
            <p:spPr>
              <a:xfrm>
                <a:off x="1045175" y="2416000"/>
                <a:ext cx="1444650" cy="1445025"/>
              </a:xfrm>
              <a:custGeom>
                <a:avLst/>
                <a:gdLst/>
                <a:ahLst/>
                <a:cxnLst/>
                <a:rect l="l" t="t" r="r" b="b"/>
                <a:pathLst>
                  <a:path w="57786" h="57801" fill="none" extrusionOk="0">
                    <a:moveTo>
                      <a:pt x="57786" y="28901"/>
                    </a:moveTo>
                    <a:cubicBezTo>
                      <a:pt x="57786" y="44861"/>
                      <a:pt x="44846" y="57801"/>
                      <a:pt x="28886" y="57801"/>
                    </a:cubicBezTo>
                    <a:cubicBezTo>
                      <a:pt x="12925" y="57801"/>
                      <a:pt x="1" y="44861"/>
                      <a:pt x="1" y="28901"/>
                    </a:cubicBezTo>
                    <a:cubicBezTo>
                      <a:pt x="1" y="12940"/>
                      <a:pt x="12925" y="1"/>
                      <a:pt x="28886" y="1"/>
                    </a:cubicBezTo>
                    <a:cubicBezTo>
                      <a:pt x="44846" y="1"/>
                      <a:pt x="57786" y="12940"/>
                      <a:pt x="57786" y="2890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2848;p73"/>
              <p:cNvSpPr/>
              <p:nvPr/>
            </p:nvSpPr>
            <p:spPr>
              <a:xfrm>
                <a:off x="1080925" y="2452125"/>
                <a:ext cx="1372800" cy="1372800"/>
              </a:xfrm>
              <a:custGeom>
                <a:avLst/>
                <a:gdLst/>
                <a:ahLst/>
                <a:cxnLst/>
                <a:rect l="l" t="t" r="r" b="b"/>
                <a:pathLst>
                  <a:path w="54912" h="54912" fill="none" extrusionOk="0">
                    <a:moveTo>
                      <a:pt x="54912" y="27456"/>
                    </a:moveTo>
                    <a:cubicBezTo>
                      <a:pt x="54912" y="42620"/>
                      <a:pt x="42621" y="54911"/>
                      <a:pt x="27456" y="54911"/>
                    </a:cubicBezTo>
                    <a:cubicBezTo>
                      <a:pt x="12291" y="54911"/>
                      <a:pt x="0" y="42620"/>
                      <a:pt x="0" y="27456"/>
                    </a:cubicBezTo>
                    <a:cubicBezTo>
                      <a:pt x="0" y="12291"/>
                      <a:pt x="12291" y="0"/>
                      <a:pt x="27456" y="0"/>
                    </a:cubicBezTo>
                    <a:cubicBezTo>
                      <a:pt x="42621" y="0"/>
                      <a:pt x="54912" y="12291"/>
                      <a:pt x="54912" y="2745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D3507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2849;p73"/>
              <p:cNvSpPr/>
              <p:nvPr/>
            </p:nvSpPr>
            <p:spPr>
              <a:xfrm>
                <a:off x="1115175" y="2486375"/>
                <a:ext cx="1304275" cy="1304275"/>
              </a:xfrm>
              <a:custGeom>
                <a:avLst/>
                <a:gdLst/>
                <a:ahLst/>
                <a:cxnLst/>
                <a:rect l="l" t="t" r="r" b="b"/>
                <a:pathLst>
                  <a:path w="52171" h="52171" fill="none" extrusionOk="0">
                    <a:moveTo>
                      <a:pt x="52171" y="26086"/>
                    </a:moveTo>
                    <a:cubicBezTo>
                      <a:pt x="52171" y="40484"/>
                      <a:pt x="40499" y="52171"/>
                      <a:pt x="26086" y="52171"/>
                    </a:cubicBezTo>
                    <a:cubicBezTo>
                      <a:pt x="11688" y="52171"/>
                      <a:pt x="1" y="40484"/>
                      <a:pt x="1" y="26086"/>
                    </a:cubicBezTo>
                    <a:cubicBezTo>
                      <a:pt x="1" y="11673"/>
                      <a:pt x="11688" y="1"/>
                      <a:pt x="26086" y="1"/>
                    </a:cubicBezTo>
                    <a:cubicBezTo>
                      <a:pt x="40499" y="1"/>
                      <a:pt x="52171" y="11673"/>
                      <a:pt x="52171" y="2608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C75686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2850;p73"/>
              <p:cNvSpPr/>
              <p:nvPr/>
            </p:nvSpPr>
            <p:spPr>
              <a:xfrm>
                <a:off x="1147600" y="2518800"/>
                <a:ext cx="1239450" cy="1239425"/>
              </a:xfrm>
              <a:custGeom>
                <a:avLst/>
                <a:gdLst/>
                <a:ahLst/>
                <a:cxnLst/>
                <a:rect l="l" t="t" r="r" b="b"/>
                <a:pathLst>
                  <a:path w="49578" h="49577" fill="none" extrusionOk="0">
                    <a:moveTo>
                      <a:pt x="49577" y="24789"/>
                    </a:moveTo>
                    <a:cubicBezTo>
                      <a:pt x="49577" y="38480"/>
                      <a:pt x="38480" y="49577"/>
                      <a:pt x="24789" y="49577"/>
                    </a:cubicBezTo>
                    <a:cubicBezTo>
                      <a:pt x="11113" y="49577"/>
                      <a:pt x="1" y="38480"/>
                      <a:pt x="1" y="24789"/>
                    </a:cubicBezTo>
                    <a:cubicBezTo>
                      <a:pt x="1" y="11098"/>
                      <a:pt x="11113" y="1"/>
                      <a:pt x="24789" y="1"/>
                    </a:cubicBezTo>
                    <a:cubicBezTo>
                      <a:pt x="38480" y="1"/>
                      <a:pt x="49577" y="11098"/>
                      <a:pt x="49577" y="2478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BA5C8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2851;p73"/>
              <p:cNvSpPr/>
              <p:nvPr/>
            </p:nvSpPr>
            <p:spPr>
              <a:xfrm>
                <a:off x="1178550" y="2549750"/>
                <a:ext cx="1177550" cy="1177525"/>
              </a:xfrm>
              <a:custGeom>
                <a:avLst/>
                <a:gdLst/>
                <a:ahLst/>
                <a:cxnLst/>
                <a:rect l="l" t="t" r="r" b="b"/>
                <a:pathLst>
                  <a:path w="47102" h="47101" fill="none" extrusionOk="0">
                    <a:moveTo>
                      <a:pt x="47101" y="23551"/>
                    </a:moveTo>
                    <a:cubicBezTo>
                      <a:pt x="47101" y="36549"/>
                      <a:pt x="36564" y="47101"/>
                      <a:pt x="23551" y="47101"/>
                    </a:cubicBezTo>
                    <a:cubicBezTo>
                      <a:pt x="10553" y="47101"/>
                      <a:pt x="1" y="36549"/>
                      <a:pt x="1" y="23551"/>
                    </a:cubicBezTo>
                    <a:cubicBezTo>
                      <a:pt x="1" y="10538"/>
                      <a:pt x="10553" y="0"/>
                      <a:pt x="23551" y="0"/>
                    </a:cubicBezTo>
                    <a:cubicBezTo>
                      <a:pt x="36564" y="0"/>
                      <a:pt x="47101" y="10538"/>
                      <a:pt x="47101" y="2355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2852;p73"/>
              <p:cNvSpPr/>
              <p:nvPr/>
            </p:nvSpPr>
            <p:spPr>
              <a:xfrm>
                <a:off x="1208025" y="2579225"/>
                <a:ext cx="1118950" cy="1118575"/>
              </a:xfrm>
              <a:custGeom>
                <a:avLst/>
                <a:gdLst/>
                <a:ahLst/>
                <a:cxnLst/>
                <a:rect l="l" t="t" r="r" b="b"/>
                <a:pathLst>
                  <a:path w="44758" h="44743" fill="none" extrusionOk="0">
                    <a:moveTo>
                      <a:pt x="44758" y="22372"/>
                    </a:moveTo>
                    <a:cubicBezTo>
                      <a:pt x="44758" y="34722"/>
                      <a:pt x="34737" y="44743"/>
                      <a:pt x="22372" y="44743"/>
                    </a:cubicBezTo>
                    <a:cubicBezTo>
                      <a:pt x="10022" y="44743"/>
                      <a:pt x="1" y="34722"/>
                      <a:pt x="1" y="22372"/>
                    </a:cubicBezTo>
                    <a:cubicBezTo>
                      <a:pt x="1" y="10007"/>
                      <a:pt x="10022" y="0"/>
                      <a:pt x="22372" y="0"/>
                    </a:cubicBezTo>
                    <a:cubicBezTo>
                      <a:pt x="34737" y="0"/>
                      <a:pt x="44758" y="10007"/>
                      <a:pt x="44758" y="22372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1699F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2853;p73"/>
              <p:cNvSpPr/>
              <p:nvPr/>
            </p:nvSpPr>
            <p:spPr>
              <a:xfrm>
                <a:off x="834450" y="2205625"/>
                <a:ext cx="1866125" cy="1865775"/>
              </a:xfrm>
              <a:custGeom>
                <a:avLst/>
                <a:gdLst/>
                <a:ahLst/>
                <a:cxnLst/>
                <a:rect l="l" t="t" r="r" b="b"/>
                <a:pathLst>
                  <a:path w="74645" h="74631" fill="none" extrusionOk="0">
                    <a:moveTo>
                      <a:pt x="74645" y="37316"/>
                    </a:moveTo>
                    <a:cubicBezTo>
                      <a:pt x="74645" y="57919"/>
                      <a:pt x="57932" y="74631"/>
                      <a:pt x="37315" y="74631"/>
                    </a:cubicBezTo>
                    <a:cubicBezTo>
                      <a:pt x="16712" y="74631"/>
                      <a:pt x="0" y="57919"/>
                      <a:pt x="0" y="37316"/>
                    </a:cubicBezTo>
                    <a:cubicBezTo>
                      <a:pt x="0" y="16698"/>
                      <a:pt x="16712" y="1"/>
                      <a:pt x="37315" y="1"/>
                    </a:cubicBezTo>
                    <a:cubicBezTo>
                      <a:pt x="57932" y="1"/>
                      <a:pt x="74645" y="16698"/>
                      <a:pt x="74645" y="3731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956FA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2854;p73"/>
              <p:cNvSpPr/>
              <p:nvPr/>
            </p:nvSpPr>
            <p:spPr>
              <a:xfrm>
                <a:off x="891925" y="2262750"/>
                <a:ext cx="1751175" cy="1751550"/>
              </a:xfrm>
              <a:custGeom>
                <a:avLst/>
                <a:gdLst/>
                <a:ahLst/>
                <a:cxnLst/>
                <a:rect l="l" t="t" r="r" b="b"/>
                <a:pathLst>
                  <a:path w="70047" h="70062" fill="none" extrusionOk="0">
                    <a:moveTo>
                      <a:pt x="70047" y="35031"/>
                    </a:moveTo>
                    <a:cubicBezTo>
                      <a:pt x="70047" y="54366"/>
                      <a:pt x="54366" y="70061"/>
                      <a:pt x="35016" y="70061"/>
                    </a:cubicBezTo>
                    <a:cubicBezTo>
                      <a:pt x="15681" y="70061"/>
                      <a:pt x="0" y="54366"/>
                      <a:pt x="0" y="35031"/>
                    </a:cubicBezTo>
                    <a:cubicBezTo>
                      <a:pt x="0" y="15681"/>
                      <a:pt x="15681" y="0"/>
                      <a:pt x="35016" y="0"/>
                    </a:cubicBezTo>
                    <a:cubicBezTo>
                      <a:pt x="54366" y="0"/>
                      <a:pt x="70047" y="15681"/>
                      <a:pt x="70047" y="3503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E639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2855;p73"/>
              <p:cNvSpPr/>
              <p:nvPr/>
            </p:nvSpPr>
            <p:spPr>
              <a:xfrm>
                <a:off x="949025" y="2320225"/>
                <a:ext cx="1636600" cy="1636600"/>
              </a:xfrm>
              <a:custGeom>
                <a:avLst/>
                <a:gdLst/>
                <a:ahLst/>
                <a:cxnLst/>
                <a:rect l="l" t="t" r="r" b="b"/>
                <a:pathLst>
                  <a:path w="65464" h="65464" fill="none" extrusionOk="0">
                    <a:moveTo>
                      <a:pt x="65464" y="32732"/>
                    </a:moveTo>
                    <a:cubicBezTo>
                      <a:pt x="65464" y="50800"/>
                      <a:pt x="50815" y="65463"/>
                      <a:pt x="32732" y="65463"/>
                    </a:cubicBezTo>
                    <a:cubicBezTo>
                      <a:pt x="14664" y="65463"/>
                      <a:pt x="0" y="50800"/>
                      <a:pt x="0" y="32732"/>
                    </a:cubicBezTo>
                    <a:cubicBezTo>
                      <a:pt x="0" y="14649"/>
                      <a:pt x="14664" y="0"/>
                      <a:pt x="32732" y="0"/>
                    </a:cubicBezTo>
                    <a:cubicBezTo>
                      <a:pt x="50815" y="0"/>
                      <a:pt x="65464" y="14649"/>
                      <a:pt x="65464" y="32732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C75686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2856;p73"/>
              <p:cNvSpPr/>
              <p:nvPr/>
            </p:nvSpPr>
            <p:spPr>
              <a:xfrm>
                <a:off x="1006500" y="2377700"/>
                <a:ext cx="1522025" cy="1521650"/>
              </a:xfrm>
              <a:custGeom>
                <a:avLst/>
                <a:gdLst/>
                <a:ahLst/>
                <a:cxnLst/>
                <a:rect l="l" t="t" r="r" b="b"/>
                <a:pathLst>
                  <a:path w="60881" h="60866" fill="none" extrusionOk="0">
                    <a:moveTo>
                      <a:pt x="60880" y="30433"/>
                    </a:moveTo>
                    <a:cubicBezTo>
                      <a:pt x="60880" y="47233"/>
                      <a:pt x="47248" y="60865"/>
                      <a:pt x="30433" y="60865"/>
                    </a:cubicBezTo>
                    <a:cubicBezTo>
                      <a:pt x="13632" y="60865"/>
                      <a:pt x="0" y="47233"/>
                      <a:pt x="0" y="30433"/>
                    </a:cubicBezTo>
                    <a:cubicBezTo>
                      <a:pt x="0" y="13617"/>
                      <a:pt x="13632" y="0"/>
                      <a:pt x="30433" y="0"/>
                    </a:cubicBezTo>
                    <a:cubicBezTo>
                      <a:pt x="47248" y="0"/>
                      <a:pt x="60880" y="13617"/>
                      <a:pt x="60880" y="30433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E04A75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2857;p73"/>
              <p:cNvSpPr/>
              <p:nvPr/>
            </p:nvSpPr>
            <p:spPr>
              <a:xfrm>
                <a:off x="1063975" y="2434800"/>
                <a:ext cx="1407075" cy="1407450"/>
              </a:xfrm>
              <a:custGeom>
                <a:avLst/>
                <a:gdLst/>
                <a:ahLst/>
                <a:cxnLst/>
                <a:rect l="l" t="t" r="r" b="b"/>
                <a:pathLst>
                  <a:path w="56283" h="56298" fill="none" extrusionOk="0">
                    <a:moveTo>
                      <a:pt x="56282" y="28149"/>
                    </a:moveTo>
                    <a:cubicBezTo>
                      <a:pt x="56282" y="43697"/>
                      <a:pt x="43682" y="56297"/>
                      <a:pt x="28134" y="56297"/>
                    </a:cubicBezTo>
                    <a:cubicBezTo>
                      <a:pt x="12601" y="56297"/>
                      <a:pt x="0" y="43697"/>
                      <a:pt x="0" y="28149"/>
                    </a:cubicBezTo>
                    <a:cubicBezTo>
                      <a:pt x="0" y="12601"/>
                      <a:pt x="12601" y="0"/>
                      <a:pt x="28134" y="0"/>
                    </a:cubicBezTo>
                    <a:cubicBezTo>
                      <a:pt x="43682" y="0"/>
                      <a:pt x="56282" y="12601"/>
                      <a:pt x="56282" y="2814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E04A75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2858;p73"/>
              <p:cNvSpPr/>
              <p:nvPr/>
            </p:nvSpPr>
            <p:spPr>
              <a:xfrm>
                <a:off x="1178550" y="2549750"/>
                <a:ext cx="1177900" cy="1177525"/>
              </a:xfrm>
              <a:custGeom>
                <a:avLst/>
                <a:gdLst/>
                <a:ahLst/>
                <a:cxnLst/>
                <a:rect l="l" t="t" r="r" b="b"/>
                <a:pathLst>
                  <a:path w="47116" h="47101" fill="none" extrusionOk="0">
                    <a:moveTo>
                      <a:pt x="47116" y="23551"/>
                    </a:moveTo>
                    <a:cubicBezTo>
                      <a:pt x="47116" y="36564"/>
                      <a:pt x="36564" y="47101"/>
                      <a:pt x="23551" y="47101"/>
                    </a:cubicBezTo>
                    <a:cubicBezTo>
                      <a:pt x="10553" y="47101"/>
                      <a:pt x="1" y="36564"/>
                      <a:pt x="1" y="23551"/>
                    </a:cubicBezTo>
                    <a:cubicBezTo>
                      <a:pt x="1" y="10538"/>
                      <a:pt x="10553" y="0"/>
                      <a:pt x="23551" y="0"/>
                    </a:cubicBezTo>
                    <a:cubicBezTo>
                      <a:pt x="36564" y="0"/>
                      <a:pt x="47116" y="10538"/>
                      <a:pt x="47116" y="2355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E639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2859;p73"/>
              <p:cNvSpPr/>
              <p:nvPr/>
            </p:nvSpPr>
            <p:spPr>
              <a:xfrm>
                <a:off x="1236025" y="2606850"/>
                <a:ext cx="1062950" cy="1063325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42533" fill="none" extrusionOk="0">
                    <a:moveTo>
                      <a:pt x="42518" y="21267"/>
                    </a:moveTo>
                    <a:cubicBezTo>
                      <a:pt x="42518" y="33012"/>
                      <a:pt x="32998" y="42533"/>
                      <a:pt x="21252" y="42533"/>
                    </a:cubicBezTo>
                    <a:cubicBezTo>
                      <a:pt x="9521" y="42533"/>
                      <a:pt x="1" y="33012"/>
                      <a:pt x="1" y="21267"/>
                    </a:cubicBezTo>
                    <a:cubicBezTo>
                      <a:pt x="1" y="9521"/>
                      <a:pt x="9521" y="1"/>
                      <a:pt x="21252" y="1"/>
                    </a:cubicBezTo>
                    <a:cubicBezTo>
                      <a:pt x="32998" y="1"/>
                      <a:pt x="42518" y="9521"/>
                      <a:pt x="42518" y="21267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956FA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2860;p73"/>
              <p:cNvSpPr/>
              <p:nvPr/>
            </p:nvSpPr>
            <p:spPr>
              <a:xfrm>
                <a:off x="1341025" y="2712225"/>
                <a:ext cx="852950" cy="852575"/>
              </a:xfrm>
              <a:custGeom>
                <a:avLst/>
                <a:gdLst/>
                <a:ahLst/>
                <a:cxnLst/>
                <a:rect l="l" t="t" r="r" b="b"/>
                <a:pathLst>
                  <a:path w="34118" h="34103" extrusionOk="0">
                    <a:moveTo>
                      <a:pt x="17052" y="1"/>
                    </a:moveTo>
                    <a:cubicBezTo>
                      <a:pt x="7635" y="1"/>
                      <a:pt x="1" y="7635"/>
                      <a:pt x="1" y="17052"/>
                    </a:cubicBezTo>
                    <a:cubicBezTo>
                      <a:pt x="1" y="26469"/>
                      <a:pt x="7635" y="34103"/>
                      <a:pt x="17052" y="34103"/>
                    </a:cubicBezTo>
                    <a:cubicBezTo>
                      <a:pt x="26484" y="34103"/>
                      <a:pt x="34118" y="26469"/>
                      <a:pt x="34118" y="17052"/>
                    </a:cubicBezTo>
                    <a:cubicBezTo>
                      <a:pt x="34118" y="7635"/>
                      <a:pt x="26484" y="1"/>
                      <a:pt x="1705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2861;p73"/>
              <p:cNvSpPr/>
              <p:nvPr/>
            </p:nvSpPr>
            <p:spPr>
              <a:xfrm>
                <a:off x="1479200" y="2850400"/>
                <a:ext cx="576625" cy="57625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23050" extrusionOk="0">
                    <a:moveTo>
                      <a:pt x="11525" y="0"/>
                    </a:moveTo>
                    <a:cubicBezTo>
                      <a:pt x="5158" y="0"/>
                      <a:pt x="0" y="5158"/>
                      <a:pt x="0" y="11525"/>
                    </a:cubicBezTo>
                    <a:cubicBezTo>
                      <a:pt x="0" y="17891"/>
                      <a:pt x="5158" y="23049"/>
                      <a:pt x="11525" y="23049"/>
                    </a:cubicBezTo>
                    <a:cubicBezTo>
                      <a:pt x="17891" y="23049"/>
                      <a:pt x="23064" y="17891"/>
                      <a:pt x="23064" y="11525"/>
                    </a:cubicBezTo>
                    <a:cubicBezTo>
                      <a:pt x="23064" y="5158"/>
                      <a:pt x="17891" y="0"/>
                      <a:pt x="115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2862;p73"/>
              <p:cNvSpPr/>
              <p:nvPr/>
            </p:nvSpPr>
            <p:spPr>
              <a:xfrm>
                <a:off x="1562825" y="2934025"/>
                <a:ext cx="409350" cy="4093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6374" fill="none" extrusionOk="0">
                    <a:moveTo>
                      <a:pt x="8873" y="369"/>
                    </a:moveTo>
                    <a:cubicBezTo>
                      <a:pt x="13176" y="737"/>
                      <a:pt x="16374" y="4540"/>
                      <a:pt x="16005" y="8858"/>
                    </a:cubicBezTo>
                    <a:cubicBezTo>
                      <a:pt x="15622" y="13176"/>
                      <a:pt x="11820" y="16374"/>
                      <a:pt x="7517" y="16005"/>
                    </a:cubicBezTo>
                    <a:cubicBezTo>
                      <a:pt x="3199" y="15622"/>
                      <a:pt x="1" y="11820"/>
                      <a:pt x="369" y="7502"/>
                    </a:cubicBezTo>
                    <a:cubicBezTo>
                      <a:pt x="752" y="3184"/>
                      <a:pt x="4555" y="1"/>
                      <a:pt x="8873" y="369"/>
                    </a:cubicBezTo>
                    <a:close/>
                  </a:path>
                </a:pathLst>
              </a:custGeom>
              <a:noFill/>
              <a:ln w="92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2863;p73"/>
              <p:cNvSpPr/>
              <p:nvPr/>
            </p:nvSpPr>
            <p:spPr>
              <a:xfrm>
                <a:off x="1743000" y="3120275"/>
                <a:ext cx="427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482" extrusionOk="0">
                    <a:moveTo>
                      <a:pt x="972" y="1"/>
                    </a:moveTo>
                    <a:cubicBezTo>
                      <a:pt x="793" y="1"/>
                      <a:pt x="609" y="67"/>
                      <a:pt x="457" y="214"/>
                    </a:cubicBezTo>
                    <a:cubicBezTo>
                      <a:pt x="0" y="686"/>
                      <a:pt x="325" y="1481"/>
                      <a:pt x="973" y="1481"/>
                    </a:cubicBezTo>
                    <a:cubicBezTo>
                      <a:pt x="1386" y="1481"/>
                      <a:pt x="1710" y="1142"/>
                      <a:pt x="1710" y="744"/>
                    </a:cubicBezTo>
                    <a:cubicBezTo>
                      <a:pt x="1710" y="295"/>
                      <a:pt x="1351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" name="Google Shape;2864;p73"/>
            <p:cNvGrpSpPr/>
            <p:nvPr/>
          </p:nvGrpSpPr>
          <p:grpSpPr>
            <a:xfrm>
              <a:off x="2329175" y="1631000"/>
              <a:ext cx="539050" cy="1572425"/>
              <a:chOff x="2329175" y="1631000"/>
              <a:chExt cx="539050" cy="1572425"/>
            </a:xfrm>
          </p:grpSpPr>
          <p:sp>
            <p:nvSpPr>
              <p:cNvPr id="26" name="Google Shape;2865;p73"/>
              <p:cNvSpPr/>
              <p:nvPr/>
            </p:nvSpPr>
            <p:spPr>
              <a:xfrm>
                <a:off x="2329175" y="1735525"/>
                <a:ext cx="539050" cy="539025"/>
              </a:xfrm>
              <a:custGeom>
                <a:avLst/>
                <a:gdLst/>
                <a:ahLst/>
                <a:cxnLst/>
                <a:rect l="l" t="t" r="r" b="b"/>
                <a:pathLst>
                  <a:path w="21562" h="21561" extrusionOk="0">
                    <a:moveTo>
                      <a:pt x="10788" y="0"/>
                    </a:moveTo>
                    <a:cubicBezTo>
                      <a:pt x="4834" y="0"/>
                      <a:pt x="0" y="4834"/>
                      <a:pt x="0" y="10788"/>
                    </a:cubicBezTo>
                    <a:cubicBezTo>
                      <a:pt x="0" y="16727"/>
                      <a:pt x="4834" y="21561"/>
                      <a:pt x="10788" y="21561"/>
                    </a:cubicBezTo>
                    <a:cubicBezTo>
                      <a:pt x="16727" y="21561"/>
                      <a:pt x="21561" y="16727"/>
                      <a:pt x="21561" y="10788"/>
                    </a:cubicBezTo>
                    <a:cubicBezTo>
                      <a:pt x="21561" y="4834"/>
                      <a:pt x="16727" y="0"/>
                      <a:pt x="1078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866;p73"/>
              <p:cNvSpPr/>
              <p:nvPr/>
            </p:nvSpPr>
            <p:spPr>
              <a:xfrm>
                <a:off x="2433075" y="1839400"/>
                <a:ext cx="331600" cy="331625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3265" extrusionOk="0">
                    <a:moveTo>
                      <a:pt x="6632" y="1"/>
                    </a:moveTo>
                    <a:cubicBezTo>
                      <a:pt x="2962" y="1"/>
                      <a:pt x="0" y="2963"/>
                      <a:pt x="0" y="6633"/>
                    </a:cubicBezTo>
                    <a:cubicBezTo>
                      <a:pt x="0" y="10288"/>
                      <a:pt x="2962" y="13265"/>
                      <a:pt x="6632" y="13265"/>
                    </a:cubicBezTo>
                    <a:cubicBezTo>
                      <a:pt x="10287" y="13265"/>
                      <a:pt x="13264" y="10288"/>
                      <a:pt x="13264" y="6633"/>
                    </a:cubicBezTo>
                    <a:cubicBezTo>
                      <a:pt x="13264" y="2963"/>
                      <a:pt x="10287" y="1"/>
                      <a:pt x="663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67;p73"/>
              <p:cNvSpPr/>
              <p:nvPr/>
            </p:nvSpPr>
            <p:spPr>
              <a:xfrm>
                <a:off x="2545450" y="1631000"/>
                <a:ext cx="14665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8067" extrusionOk="0">
                    <a:moveTo>
                      <a:pt x="2375" y="1"/>
                    </a:moveTo>
                    <a:cubicBezTo>
                      <a:pt x="1438" y="1"/>
                      <a:pt x="642" y="708"/>
                      <a:pt x="545" y="1661"/>
                    </a:cubicBezTo>
                    <a:lnTo>
                      <a:pt x="103" y="5876"/>
                    </a:lnTo>
                    <a:cubicBezTo>
                      <a:pt x="0" y="6878"/>
                      <a:pt x="722" y="7792"/>
                      <a:pt x="1739" y="7895"/>
                    </a:cubicBezTo>
                    <a:lnTo>
                      <a:pt x="3301" y="8057"/>
                    </a:lnTo>
                    <a:cubicBezTo>
                      <a:pt x="3365" y="8063"/>
                      <a:pt x="3428" y="8067"/>
                      <a:pt x="3491" y="8067"/>
                    </a:cubicBezTo>
                    <a:cubicBezTo>
                      <a:pt x="4428" y="8067"/>
                      <a:pt x="5224" y="7360"/>
                      <a:pt x="5320" y="6421"/>
                    </a:cubicBezTo>
                    <a:lnTo>
                      <a:pt x="5762" y="2206"/>
                    </a:lnTo>
                    <a:cubicBezTo>
                      <a:pt x="5866" y="1189"/>
                      <a:pt x="5143" y="276"/>
                      <a:pt x="4127" y="172"/>
                    </a:cubicBezTo>
                    <a:lnTo>
                      <a:pt x="2564" y="10"/>
                    </a:lnTo>
                    <a:cubicBezTo>
                      <a:pt x="2501" y="4"/>
                      <a:pt x="2437" y="1"/>
                      <a:pt x="23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868;p73"/>
              <p:cNvSpPr/>
              <p:nvPr/>
            </p:nvSpPr>
            <p:spPr>
              <a:xfrm>
                <a:off x="2517450" y="1901225"/>
                <a:ext cx="147400" cy="1892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7571" extrusionOk="0">
                    <a:moveTo>
                      <a:pt x="1552" y="0"/>
                    </a:moveTo>
                    <a:cubicBezTo>
                      <a:pt x="1072" y="0"/>
                      <a:pt x="661" y="355"/>
                      <a:pt x="619" y="829"/>
                    </a:cubicBezTo>
                    <a:lnTo>
                      <a:pt x="59" y="6208"/>
                    </a:lnTo>
                    <a:cubicBezTo>
                      <a:pt x="0" y="6709"/>
                      <a:pt x="369" y="7166"/>
                      <a:pt x="870" y="7210"/>
                    </a:cubicBezTo>
                    <a:lnTo>
                      <a:pt x="4259" y="7564"/>
                    </a:lnTo>
                    <a:cubicBezTo>
                      <a:pt x="4296" y="7568"/>
                      <a:pt x="4332" y="7570"/>
                      <a:pt x="4368" y="7570"/>
                    </a:cubicBezTo>
                    <a:cubicBezTo>
                      <a:pt x="4838" y="7570"/>
                      <a:pt x="5235" y="7219"/>
                      <a:pt x="5276" y="6753"/>
                    </a:cubicBezTo>
                    <a:lnTo>
                      <a:pt x="5836" y="1374"/>
                    </a:lnTo>
                    <a:cubicBezTo>
                      <a:pt x="5895" y="873"/>
                      <a:pt x="5527" y="416"/>
                      <a:pt x="5026" y="357"/>
                    </a:cubicBezTo>
                    <a:lnTo>
                      <a:pt x="1636" y="4"/>
                    </a:lnTo>
                    <a:cubicBezTo>
                      <a:pt x="1608" y="1"/>
                      <a:pt x="1580" y="0"/>
                      <a:pt x="15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2869;p73"/>
              <p:cNvSpPr/>
              <p:nvPr/>
            </p:nvSpPr>
            <p:spPr>
              <a:xfrm>
                <a:off x="2466975" y="1828350"/>
                <a:ext cx="1621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47117" extrusionOk="0">
                    <a:moveTo>
                      <a:pt x="4834" y="1"/>
                    </a:moveTo>
                    <a:lnTo>
                      <a:pt x="0" y="46954"/>
                    </a:lnTo>
                    <a:lnTo>
                      <a:pt x="1651" y="47116"/>
                    </a:lnTo>
                    <a:lnTo>
                      <a:pt x="6485" y="163"/>
                    </a:lnTo>
                    <a:lnTo>
                      <a:pt x="48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2870;p73"/>
              <p:cNvSpPr/>
              <p:nvPr/>
            </p:nvSpPr>
            <p:spPr>
              <a:xfrm>
                <a:off x="2564325" y="1974500"/>
                <a:ext cx="4892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1659" extrusionOk="0">
                    <a:moveTo>
                      <a:pt x="1086" y="1"/>
                    </a:moveTo>
                    <a:cubicBezTo>
                      <a:pt x="403" y="1"/>
                      <a:pt x="1" y="796"/>
                      <a:pt x="439" y="1347"/>
                    </a:cubicBezTo>
                    <a:cubicBezTo>
                      <a:pt x="615" y="1561"/>
                      <a:pt x="854" y="1658"/>
                      <a:pt x="1088" y="1658"/>
                    </a:cubicBezTo>
                    <a:cubicBezTo>
                      <a:pt x="1484" y="1658"/>
                      <a:pt x="1866" y="1382"/>
                      <a:pt x="1913" y="919"/>
                    </a:cubicBezTo>
                    <a:cubicBezTo>
                      <a:pt x="1957" y="462"/>
                      <a:pt x="1633" y="64"/>
                      <a:pt x="1176" y="6"/>
                    </a:cubicBezTo>
                    <a:cubicBezTo>
                      <a:pt x="1145" y="2"/>
                      <a:pt x="1115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2871;p73"/>
              <p:cNvSpPr/>
              <p:nvPr/>
            </p:nvSpPr>
            <p:spPr>
              <a:xfrm>
                <a:off x="2422400" y="2999450"/>
                <a:ext cx="12860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8159" extrusionOk="0">
                    <a:moveTo>
                      <a:pt x="830" y="1"/>
                    </a:moveTo>
                    <a:cubicBezTo>
                      <a:pt x="373" y="1"/>
                      <a:pt x="1" y="378"/>
                      <a:pt x="15" y="832"/>
                    </a:cubicBezTo>
                    <a:lnTo>
                      <a:pt x="88" y="6963"/>
                    </a:lnTo>
                    <a:cubicBezTo>
                      <a:pt x="103" y="7493"/>
                      <a:pt x="501" y="7921"/>
                      <a:pt x="1017" y="7980"/>
                    </a:cubicBezTo>
                    <a:lnTo>
                      <a:pt x="2564" y="8157"/>
                    </a:lnTo>
                    <a:cubicBezTo>
                      <a:pt x="2585" y="8158"/>
                      <a:pt x="2606" y="8158"/>
                      <a:pt x="2627" y="8158"/>
                    </a:cubicBezTo>
                    <a:cubicBezTo>
                      <a:pt x="3118" y="8158"/>
                      <a:pt x="3557" y="7827"/>
                      <a:pt x="3684" y="7346"/>
                    </a:cubicBezTo>
                    <a:lnTo>
                      <a:pt x="5025" y="1363"/>
                    </a:lnTo>
                    <a:cubicBezTo>
                      <a:pt x="5143" y="876"/>
                      <a:pt x="4804" y="405"/>
                      <a:pt x="4318" y="360"/>
                    </a:cubicBezTo>
                    <a:lnTo>
                      <a:pt x="928" y="7"/>
                    </a:lnTo>
                    <a:cubicBezTo>
                      <a:pt x="895" y="3"/>
                      <a:pt x="862" y="1"/>
                      <a:pt x="8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93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Tạo playlist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121689" y="2190750"/>
            <a:ext cx="4244902" cy="1555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playlist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5317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5317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b="11254"/>
          <a:stretch/>
        </p:blipFill>
        <p:spPr bwMode="auto">
          <a:xfrm>
            <a:off x="5812331" y="1380050"/>
            <a:ext cx="2262762" cy="347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oogle Shape;2872;p73"/>
          <p:cNvGrpSpPr/>
          <p:nvPr/>
        </p:nvGrpSpPr>
        <p:grpSpPr>
          <a:xfrm rot="19749361">
            <a:off x="452661" y="3790950"/>
            <a:ext cx="3808525" cy="1352550"/>
            <a:chOff x="3179925" y="1863175"/>
            <a:chExt cx="3808525" cy="1352550"/>
          </a:xfrm>
        </p:grpSpPr>
        <p:sp>
          <p:nvSpPr>
            <p:cNvPr id="24" name="Google Shape;2873;p73"/>
            <p:cNvSpPr/>
            <p:nvPr/>
          </p:nvSpPr>
          <p:spPr>
            <a:xfrm>
              <a:off x="3179925" y="2007225"/>
              <a:ext cx="3808525" cy="1208500"/>
            </a:xfrm>
            <a:custGeom>
              <a:avLst/>
              <a:gdLst/>
              <a:ahLst/>
              <a:cxnLst/>
              <a:rect l="l" t="t" r="r" b="b"/>
              <a:pathLst>
                <a:path w="152341" h="48340" fill="none" extrusionOk="0">
                  <a:moveTo>
                    <a:pt x="1" y="12159"/>
                  </a:moveTo>
                  <a:cubicBezTo>
                    <a:pt x="9580" y="23580"/>
                    <a:pt x="18791" y="24789"/>
                    <a:pt x="27279" y="20972"/>
                  </a:cubicBezTo>
                  <a:cubicBezTo>
                    <a:pt x="36077" y="17022"/>
                    <a:pt x="39128" y="28960"/>
                    <a:pt x="47720" y="38642"/>
                  </a:cubicBezTo>
                  <a:cubicBezTo>
                    <a:pt x="56312" y="48339"/>
                    <a:pt x="56032" y="20368"/>
                    <a:pt x="61838" y="20648"/>
                  </a:cubicBezTo>
                  <a:cubicBezTo>
                    <a:pt x="67660" y="20928"/>
                    <a:pt x="64697" y="9713"/>
                    <a:pt x="69590" y="8475"/>
                  </a:cubicBezTo>
                  <a:cubicBezTo>
                    <a:pt x="72877" y="7635"/>
                    <a:pt x="68205" y="19557"/>
                    <a:pt x="74719" y="24538"/>
                  </a:cubicBezTo>
                  <a:cubicBezTo>
                    <a:pt x="81218" y="29520"/>
                    <a:pt x="77622" y="36446"/>
                    <a:pt x="82323" y="36711"/>
                  </a:cubicBezTo>
                  <a:cubicBezTo>
                    <a:pt x="87039" y="36991"/>
                    <a:pt x="90782" y="11422"/>
                    <a:pt x="94437" y="11422"/>
                  </a:cubicBezTo>
                  <a:cubicBezTo>
                    <a:pt x="95911" y="11422"/>
                    <a:pt x="100995" y="26528"/>
                    <a:pt x="103707" y="26528"/>
                  </a:cubicBezTo>
                  <a:cubicBezTo>
                    <a:pt x="107023" y="26528"/>
                    <a:pt x="107671" y="7679"/>
                    <a:pt x="111267" y="9064"/>
                  </a:cubicBezTo>
                  <a:cubicBezTo>
                    <a:pt x="114863" y="10449"/>
                    <a:pt x="115836" y="20264"/>
                    <a:pt x="119432" y="18879"/>
                  </a:cubicBezTo>
                  <a:cubicBezTo>
                    <a:pt x="123028" y="17479"/>
                    <a:pt x="128141" y="1"/>
                    <a:pt x="132076" y="9580"/>
                  </a:cubicBezTo>
                  <a:cubicBezTo>
                    <a:pt x="134243" y="14856"/>
                    <a:pt x="140801" y="22917"/>
                    <a:pt x="152340" y="14429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74;p73"/>
            <p:cNvSpPr/>
            <p:nvPr/>
          </p:nvSpPr>
          <p:spPr>
            <a:xfrm>
              <a:off x="3185450" y="2003925"/>
              <a:ext cx="3796000" cy="1157250"/>
            </a:xfrm>
            <a:custGeom>
              <a:avLst/>
              <a:gdLst/>
              <a:ahLst/>
              <a:cxnLst/>
              <a:rect l="l" t="t" r="r" b="b"/>
              <a:pathLst>
                <a:path w="151840" h="46290" fill="none" extrusionOk="0">
                  <a:moveTo>
                    <a:pt x="1" y="12306"/>
                  </a:moveTo>
                  <a:cubicBezTo>
                    <a:pt x="9270" y="23138"/>
                    <a:pt x="18157" y="24213"/>
                    <a:pt x="26749" y="19910"/>
                  </a:cubicBezTo>
                  <a:cubicBezTo>
                    <a:pt x="35414" y="15577"/>
                    <a:pt x="38642" y="26896"/>
                    <a:pt x="47499" y="36770"/>
                  </a:cubicBezTo>
                  <a:cubicBezTo>
                    <a:pt x="55988" y="46290"/>
                    <a:pt x="55796" y="19321"/>
                    <a:pt x="61617" y="19586"/>
                  </a:cubicBezTo>
                  <a:cubicBezTo>
                    <a:pt x="67424" y="19866"/>
                    <a:pt x="64476" y="8990"/>
                    <a:pt x="69369" y="7781"/>
                  </a:cubicBezTo>
                  <a:cubicBezTo>
                    <a:pt x="72656" y="6971"/>
                    <a:pt x="67984" y="18525"/>
                    <a:pt x="74498" y="23344"/>
                  </a:cubicBezTo>
                  <a:cubicBezTo>
                    <a:pt x="80997" y="28178"/>
                    <a:pt x="77254" y="35090"/>
                    <a:pt x="81970" y="35355"/>
                  </a:cubicBezTo>
                  <a:cubicBezTo>
                    <a:pt x="86685" y="35620"/>
                    <a:pt x="90488" y="10655"/>
                    <a:pt x="94172" y="10655"/>
                  </a:cubicBezTo>
                  <a:cubicBezTo>
                    <a:pt x="95823" y="10655"/>
                    <a:pt x="100789" y="25496"/>
                    <a:pt x="103545" y="25496"/>
                  </a:cubicBezTo>
                  <a:cubicBezTo>
                    <a:pt x="106861" y="25496"/>
                    <a:pt x="107568" y="7634"/>
                    <a:pt x="111164" y="8946"/>
                  </a:cubicBezTo>
                  <a:cubicBezTo>
                    <a:pt x="114819" y="10272"/>
                    <a:pt x="115615" y="19748"/>
                    <a:pt x="119211" y="18407"/>
                  </a:cubicBezTo>
                  <a:cubicBezTo>
                    <a:pt x="122807" y="17066"/>
                    <a:pt x="127670" y="0"/>
                    <a:pt x="131723" y="9034"/>
                  </a:cubicBezTo>
                  <a:cubicBezTo>
                    <a:pt x="133992" y="14118"/>
                    <a:pt x="140241" y="22990"/>
                    <a:pt x="151839" y="13912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75;p73"/>
            <p:cNvSpPr/>
            <p:nvPr/>
          </p:nvSpPr>
          <p:spPr>
            <a:xfrm>
              <a:off x="3190975" y="2000225"/>
              <a:ext cx="3783475" cy="1106075"/>
            </a:xfrm>
            <a:custGeom>
              <a:avLst/>
              <a:gdLst/>
              <a:ahLst/>
              <a:cxnLst/>
              <a:rect l="l" t="t" r="r" b="b"/>
              <a:pathLst>
                <a:path w="151339" h="44243" fill="none" extrusionOk="0">
                  <a:moveTo>
                    <a:pt x="1" y="12468"/>
                  </a:moveTo>
                  <a:cubicBezTo>
                    <a:pt x="8990" y="22711"/>
                    <a:pt x="17538" y="23669"/>
                    <a:pt x="26233" y="18864"/>
                  </a:cubicBezTo>
                  <a:cubicBezTo>
                    <a:pt x="34751" y="14163"/>
                    <a:pt x="38185" y="24848"/>
                    <a:pt x="47278" y="34913"/>
                  </a:cubicBezTo>
                  <a:cubicBezTo>
                    <a:pt x="55693" y="44242"/>
                    <a:pt x="55575" y="18290"/>
                    <a:pt x="61396" y="18555"/>
                  </a:cubicBezTo>
                  <a:cubicBezTo>
                    <a:pt x="67203" y="18805"/>
                    <a:pt x="64255" y="8283"/>
                    <a:pt x="69148" y="7104"/>
                  </a:cubicBezTo>
                  <a:cubicBezTo>
                    <a:pt x="72435" y="6323"/>
                    <a:pt x="67763" y="17509"/>
                    <a:pt x="74277" y="22195"/>
                  </a:cubicBezTo>
                  <a:cubicBezTo>
                    <a:pt x="80776" y="26867"/>
                    <a:pt x="76900" y="33764"/>
                    <a:pt x="81601" y="34014"/>
                  </a:cubicBezTo>
                  <a:cubicBezTo>
                    <a:pt x="86317" y="34280"/>
                    <a:pt x="90193" y="9889"/>
                    <a:pt x="93907" y="9889"/>
                  </a:cubicBezTo>
                  <a:cubicBezTo>
                    <a:pt x="95734" y="9889"/>
                    <a:pt x="100583" y="24479"/>
                    <a:pt x="103368" y="24479"/>
                  </a:cubicBezTo>
                  <a:cubicBezTo>
                    <a:pt x="106684" y="24479"/>
                    <a:pt x="107450" y="7590"/>
                    <a:pt x="111061" y="8843"/>
                  </a:cubicBezTo>
                  <a:cubicBezTo>
                    <a:pt x="114760" y="10110"/>
                    <a:pt x="115409" y="19262"/>
                    <a:pt x="119004" y="17951"/>
                  </a:cubicBezTo>
                  <a:cubicBezTo>
                    <a:pt x="122600" y="16654"/>
                    <a:pt x="127213" y="1"/>
                    <a:pt x="131354" y="8504"/>
                  </a:cubicBezTo>
                  <a:cubicBezTo>
                    <a:pt x="133742" y="13382"/>
                    <a:pt x="139681" y="23065"/>
                    <a:pt x="151338" y="13397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76;p73"/>
            <p:cNvSpPr/>
            <p:nvPr/>
          </p:nvSpPr>
          <p:spPr>
            <a:xfrm>
              <a:off x="3196500" y="1997275"/>
              <a:ext cx="3770950" cy="1054475"/>
            </a:xfrm>
            <a:custGeom>
              <a:avLst/>
              <a:gdLst/>
              <a:ahLst/>
              <a:cxnLst/>
              <a:rect l="l" t="t" r="r" b="b"/>
              <a:pathLst>
                <a:path w="150838" h="42179" fill="none" extrusionOk="0">
                  <a:moveTo>
                    <a:pt x="1" y="12601"/>
                  </a:moveTo>
                  <a:cubicBezTo>
                    <a:pt x="8696" y="22239"/>
                    <a:pt x="16904" y="23094"/>
                    <a:pt x="25717" y="17789"/>
                  </a:cubicBezTo>
                  <a:cubicBezTo>
                    <a:pt x="34088" y="12734"/>
                    <a:pt x="37714" y="22755"/>
                    <a:pt x="47057" y="33027"/>
                  </a:cubicBezTo>
                  <a:cubicBezTo>
                    <a:pt x="55384" y="42179"/>
                    <a:pt x="55354" y="17229"/>
                    <a:pt x="61175" y="17479"/>
                  </a:cubicBezTo>
                  <a:cubicBezTo>
                    <a:pt x="66982" y="17730"/>
                    <a:pt x="64034" y="7546"/>
                    <a:pt x="68927" y="6412"/>
                  </a:cubicBezTo>
                  <a:cubicBezTo>
                    <a:pt x="72214" y="5645"/>
                    <a:pt x="67542" y="16477"/>
                    <a:pt x="74056" y="21001"/>
                  </a:cubicBezTo>
                  <a:cubicBezTo>
                    <a:pt x="80555" y="25526"/>
                    <a:pt x="76532" y="32393"/>
                    <a:pt x="81248" y="32659"/>
                  </a:cubicBezTo>
                  <a:cubicBezTo>
                    <a:pt x="85949" y="32909"/>
                    <a:pt x="89898" y="9123"/>
                    <a:pt x="93642" y="9123"/>
                  </a:cubicBezTo>
                  <a:cubicBezTo>
                    <a:pt x="95646" y="9123"/>
                    <a:pt x="100362" y="23448"/>
                    <a:pt x="103191" y="23448"/>
                  </a:cubicBezTo>
                  <a:cubicBezTo>
                    <a:pt x="106507" y="23448"/>
                    <a:pt x="107347" y="7532"/>
                    <a:pt x="110958" y="8711"/>
                  </a:cubicBezTo>
                  <a:cubicBezTo>
                    <a:pt x="114716" y="9934"/>
                    <a:pt x="115188" y="18747"/>
                    <a:pt x="118783" y="17479"/>
                  </a:cubicBezTo>
                  <a:cubicBezTo>
                    <a:pt x="122394" y="16227"/>
                    <a:pt x="126756" y="1"/>
                    <a:pt x="131001" y="7944"/>
                  </a:cubicBezTo>
                  <a:cubicBezTo>
                    <a:pt x="133491" y="12631"/>
                    <a:pt x="139121" y="23138"/>
                    <a:pt x="150837" y="12866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77;p73"/>
            <p:cNvSpPr/>
            <p:nvPr/>
          </p:nvSpPr>
          <p:spPr>
            <a:xfrm>
              <a:off x="3202400" y="1993600"/>
              <a:ext cx="3758400" cy="1003275"/>
            </a:xfrm>
            <a:custGeom>
              <a:avLst/>
              <a:gdLst/>
              <a:ahLst/>
              <a:cxnLst/>
              <a:rect l="l" t="t" r="r" b="b"/>
              <a:pathLst>
                <a:path w="150336" h="40131" fill="none" extrusionOk="0">
                  <a:moveTo>
                    <a:pt x="1" y="12763"/>
                  </a:moveTo>
                  <a:cubicBezTo>
                    <a:pt x="8386" y="21812"/>
                    <a:pt x="16256" y="22578"/>
                    <a:pt x="25172" y="16742"/>
                  </a:cubicBezTo>
                  <a:cubicBezTo>
                    <a:pt x="33425" y="11333"/>
                    <a:pt x="37212" y="20721"/>
                    <a:pt x="46821" y="31170"/>
                  </a:cubicBezTo>
                  <a:cubicBezTo>
                    <a:pt x="55059" y="40130"/>
                    <a:pt x="55118" y="16197"/>
                    <a:pt x="60939" y="16433"/>
                  </a:cubicBezTo>
                  <a:cubicBezTo>
                    <a:pt x="66746" y="16668"/>
                    <a:pt x="63798" y="6824"/>
                    <a:pt x="68691" y="5733"/>
                  </a:cubicBezTo>
                  <a:cubicBezTo>
                    <a:pt x="71978" y="4996"/>
                    <a:pt x="67306" y="15460"/>
                    <a:pt x="73820" y="19837"/>
                  </a:cubicBezTo>
                  <a:cubicBezTo>
                    <a:pt x="80319" y="24214"/>
                    <a:pt x="76163" y="31067"/>
                    <a:pt x="80864" y="31302"/>
                  </a:cubicBezTo>
                  <a:cubicBezTo>
                    <a:pt x="85580" y="31553"/>
                    <a:pt x="89589" y="8356"/>
                    <a:pt x="93376" y="8356"/>
                  </a:cubicBezTo>
                  <a:cubicBezTo>
                    <a:pt x="95543" y="8356"/>
                    <a:pt x="100141" y="22431"/>
                    <a:pt x="103014" y="22431"/>
                  </a:cubicBezTo>
                  <a:cubicBezTo>
                    <a:pt x="106330" y="22431"/>
                    <a:pt x="107229" y="7487"/>
                    <a:pt x="110840" y="8592"/>
                  </a:cubicBezTo>
                  <a:cubicBezTo>
                    <a:pt x="114642" y="9771"/>
                    <a:pt x="114966" y="18245"/>
                    <a:pt x="118562" y="17022"/>
                  </a:cubicBezTo>
                  <a:cubicBezTo>
                    <a:pt x="122158" y="15814"/>
                    <a:pt x="126299" y="0"/>
                    <a:pt x="130617" y="7399"/>
                  </a:cubicBezTo>
                  <a:cubicBezTo>
                    <a:pt x="133241" y="11893"/>
                    <a:pt x="138546" y="23212"/>
                    <a:pt x="150336" y="12365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78;p73"/>
            <p:cNvSpPr/>
            <p:nvPr/>
          </p:nvSpPr>
          <p:spPr>
            <a:xfrm>
              <a:off x="3207925" y="1990275"/>
              <a:ext cx="3745875" cy="952425"/>
            </a:xfrm>
            <a:custGeom>
              <a:avLst/>
              <a:gdLst/>
              <a:ahLst/>
              <a:cxnLst/>
              <a:rect l="l" t="t" r="r" b="b"/>
              <a:pathLst>
                <a:path w="149835" h="38097" fill="none" extrusionOk="0">
                  <a:moveTo>
                    <a:pt x="1" y="12911"/>
                  </a:moveTo>
                  <a:cubicBezTo>
                    <a:pt x="8091" y="21370"/>
                    <a:pt x="15637" y="22033"/>
                    <a:pt x="24656" y="15667"/>
                  </a:cubicBezTo>
                  <a:cubicBezTo>
                    <a:pt x="32776" y="9934"/>
                    <a:pt x="36741" y="18658"/>
                    <a:pt x="46600" y="29299"/>
                  </a:cubicBezTo>
                  <a:cubicBezTo>
                    <a:pt x="54735" y="38097"/>
                    <a:pt x="54897" y="15151"/>
                    <a:pt x="60718" y="15387"/>
                  </a:cubicBezTo>
                  <a:cubicBezTo>
                    <a:pt x="66525" y="15622"/>
                    <a:pt x="63577" y="6117"/>
                    <a:pt x="68470" y="5056"/>
                  </a:cubicBezTo>
                  <a:cubicBezTo>
                    <a:pt x="71757" y="4348"/>
                    <a:pt x="67085" y="14443"/>
                    <a:pt x="73599" y="18673"/>
                  </a:cubicBezTo>
                  <a:cubicBezTo>
                    <a:pt x="80098" y="22903"/>
                    <a:pt x="75809" y="29726"/>
                    <a:pt x="80511" y="29962"/>
                  </a:cubicBezTo>
                  <a:cubicBezTo>
                    <a:pt x="85212" y="30212"/>
                    <a:pt x="89309" y="7605"/>
                    <a:pt x="93111" y="7605"/>
                  </a:cubicBezTo>
                  <a:cubicBezTo>
                    <a:pt x="95454" y="7605"/>
                    <a:pt x="99920" y="21429"/>
                    <a:pt x="102838" y="21429"/>
                  </a:cubicBezTo>
                  <a:cubicBezTo>
                    <a:pt x="106153" y="21429"/>
                    <a:pt x="107126" y="7443"/>
                    <a:pt x="110737" y="8489"/>
                  </a:cubicBezTo>
                  <a:cubicBezTo>
                    <a:pt x="114583" y="9595"/>
                    <a:pt x="114745" y="17745"/>
                    <a:pt x="118341" y="16580"/>
                  </a:cubicBezTo>
                  <a:cubicBezTo>
                    <a:pt x="121952" y="15401"/>
                    <a:pt x="125872" y="1"/>
                    <a:pt x="130264" y="6868"/>
                  </a:cubicBezTo>
                  <a:cubicBezTo>
                    <a:pt x="133005" y="11157"/>
                    <a:pt x="138001" y="23300"/>
                    <a:pt x="149835" y="11850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79;p73"/>
            <p:cNvSpPr/>
            <p:nvPr/>
          </p:nvSpPr>
          <p:spPr>
            <a:xfrm>
              <a:off x="3213450" y="1986600"/>
              <a:ext cx="3733350" cy="901200"/>
            </a:xfrm>
            <a:custGeom>
              <a:avLst/>
              <a:gdLst/>
              <a:ahLst/>
              <a:cxnLst/>
              <a:rect l="l" t="t" r="r" b="b"/>
              <a:pathLst>
                <a:path w="149334" h="36048" fill="none" extrusionOk="0">
                  <a:moveTo>
                    <a:pt x="1" y="13072"/>
                  </a:moveTo>
                  <a:cubicBezTo>
                    <a:pt x="7797" y="20942"/>
                    <a:pt x="15018" y="21532"/>
                    <a:pt x="24140" y="14620"/>
                  </a:cubicBezTo>
                  <a:cubicBezTo>
                    <a:pt x="32128" y="8563"/>
                    <a:pt x="36254" y="16609"/>
                    <a:pt x="46379" y="27441"/>
                  </a:cubicBezTo>
                  <a:cubicBezTo>
                    <a:pt x="54426" y="36048"/>
                    <a:pt x="54691" y="14104"/>
                    <a:pt x="60497" y="14340"/>
                  </a:cubicBezTo>
                  <a:cubicBezTo>
                    <a:pt x="66304" y="14561"/>
                    <a:pt x="63356" y="5394"/>
                    <a:pt x="68249" y="4377"/>
                  </a:cubicBezTo>
                  <a:cubicBezTo>
                    <a:pt x="71536" y="3685"/>
                    <a:pt x="66864" y="13426"/>
                    <a:pt x="73378" y="17508"/>
                  </a:cubicBezTo>
                  <a:cubicBezTo>
                    <a:pt x="79877" y="21576"/>
                    <a:pt x="75441" y="28399"/>
                    <a:pt x="80142" y="28620"/>
                  </a:cubicBezTo>
                  <a:cubicBezTo>
                    <a:pt x="84858" y="28856"/>
                    <a:pt x="89014" y="6853"/>
                    <a:pt x="92846" y="6853"/>
                  </a:cubicBezTo>
                  <a:cubicBezTo>
                    <a:pt x="95366" y="6853"/>
                    <a:pt x="99728" y="20397"/>
                    <a:pt x="102675" y="20397"/>
                  </a:cubicBezTo>
                  <a:cubicBezTo>
                    <a:pt x="105991" y="20397"/>
                    <a:pt x="107008" y="7399"/>
                    <a:pt x="110634" y="8386"/>
                  </a:cubicBezTo>
                  <a:cubicBezTo>
                    <a:pt x="114539" y="9432"/>
                    <a:pt x="114539" y="17243"/>
                    <a:pt x="118135" y="16123"/>
                  </a:cubicBezTo>
                  <a:cubicBezTo>
                    <a:pt x="121731" y="14988"/>
                    <a:pt x="125459" y="0"/>
                    <a:pt x="129910" y="6323"/>
                  </a:cubicBezTo>
                  <a:cubicBezTo>
                    <a:pt x="132784" y="10420"/>
                    <a:pt x="137441" y="23374"/>
                    <a:pt x="149334" y="11333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80;p73"/>
            <p:cNvSpPr/>
            <p:nvPr/>
          </p:nvSpPr>
          <p:spPr>
            <a:xfrm>
              <a:off x="3218975" y="1982925"/>
              <a:ext cx="3720475" cy="850350"/>
            </a:xfrm>
            <a:custGeom>
              <a:avLst/>
              <a:gdLst/>
              <a:ahLst/>
              <a:cxnLst/>
              <a:rect l="l" t="t" r="r" b="b"/>
              <a:pathLst>
                <a:path w="148819" h="34014" fill="none" extrusionOk="0">
                  <a:moveTo>
                    <a:pt x="1" y="13234"/>
                  </a:moveTo>
                  <a:cubicBezTo>
                    <a:pt x="7502" y="20514"/>
                    <a:pt x="14399" y="21030"/>
                    <a:pt x="23610" y="13573"/>
                  </a:cubicBezTo>
                  <a:cubicBezTo>
                    <a:pt x="31480" y="7192"/>
                    <a:pt x="35768" y="14575"/>
                    <a:pt x="46158" y="25584"/>
                  </a:cubicBezTo>
                  <a:cubicBezTo>
                    <a:pt x="54116" y="34014"/>
                    <a:pt x="54455" y="13072"/>
                    <a:pt x="60276" y="13293"/>
                  </a:cubicBezTo>
                  <a:cubicBezTo>
                    <a:pt x="66083" y="13514"/>
                    <a:pt x="63135" y="4686"/>
                    <a:pt x="68028" y="3699"/>
                  </a:cubicBezTo>
                  <a:cubicBezTo>
                    <a:pt x="71315" y="3051"/>
                    <a:pt x="66643" y="12424"/>
                    <a:pt x="73157" y="16344"/>
                  </a:cubicBezTo>
                  <a:cubicBezTo>
                    <a:pt x="79656" y="20264"/>
                    <a:pt x="75073" y="27072"/>
                    <a:pt x="79789" y="27279"/>
                  </a:cubicBezTo>
                  <a:cubicBezTo>
                    <a:pt x="84490" y="27500"/>
                    <a:pt x="88719" y="6101"/>
                    <a:pt x="92580" y="6101"/>
                  </a:cubicBezTo>
                  <a:cubicBezTo>
                    <a:pt x="95277" y="6101"/>
                    <a:pt x="99507" y="19394"/>
                    <a:pt x="102499" y="19394"/>
                  </a:cubicBezTo>
                  <a:cubicBezTo>
                    <a:pt x="105815" y="19394"/>
                    <a:pt x="106905" y="7354"/>
                    <a:pt x="110531" y="8268"/>
                  </a:cubicBezTo>
                  <a:cubicBezTo>
                    <a:pt x="114480" y="9270"/>
                    <a:pt x="114318" y="16742"/>
                    <a:pt x="117914" y="15666"/>
                  </a:cubicBezTo>
                  <a:cubicBezTo>
                    <a:pt x="121510" y="14575"/>
                    <a:pt x="125062" y="0"/>
                    <a:pt x="129542" y="5792"/>
                  </a:cubicBezTo>
                  <a:cubicBezTo>
                    <a:pt x="132563" y="9682"/>
                    <a:pt x="136881" y="23462"/>
                    <a:pt x="148818" y="10832"/>
                  </a:cubicBezTo>
                </a:path>
              </a:pathLst>
            </a:custGeom>
            <a:noFill/>
            <a:ln w="7000" cap="rnd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81;p73"/>
            <p:cNvSpPr/>
            <p:nvPr/>
          </p:nvSpPr>
          <p:spPr>
            <a:xfrm>
              <a:off x="3224875" y="1979225"/>
              <a:ext cx="3708300" cy="799900"/>
            </a:xfrm>
            <a:custGeom>
              <a:avLst/>
              <a:gdLst/>
              <a:ahLst/>
              <a:cxnLst/>
              <a:rect l="l" t="t" r="r" b="b"/>
              <a:pathLst>
                <a:path w="148332" h="31996" fill="none" extrusionOk="0">
                  <a:moveTo>
                    <a:pt x="1" y="13397"/>
                  </a:moveTo>
                  <a:cubicBezTo>
                    <a:pt x="7207" y="20073"/>
                    <a:pt x="13795" y="20544"/>
                    <a:pt x="23079" y="12527"/>
                  </a:cubicBezTo>
                  <a:cubicBezTo>
                    <a:pt x="30846" y="5837"/>
                    <a:pt x="35282" y="12542"/>
                    <a:pt x="45922" y="23728"/>
                  </a:cubicBezTo>
                  <a:cubicBezTo>
                    <a:pt x="53792" y="31995"/>
                    <a:pt x="54234" y="12041"/>
                    <a:pt x="60040" y="12247"/>
                  </a:cubicBezTo>
                  <a:cubicBezTo>
                    <a:pt x="65862" y="12468"/>
                    <a:pt x="62899" y="3980"/>
                    <a:pt x="67807" y="3037"/>
                  </a:cubicBezTo>
                  <a:cubicBezTo>
                    <a:pt x="71093" y="2403"/>
                    <a:pt x="66422" y="11422"/>
                    <a:pt x="72921" y="15195"/>
                  </a:cubicBezTo>
                  <a:cubicBezTo>
                    <a:pt x="79420" y="18968"/>
                    <a:pt x="74704" y="25747"/>
                    <a:pt x="79420" y="25953"/>
                  </a:cubicBezTo>
                  <a:cubicBezTo>
                    <a:pt x="84121" y="26159"/>
                    <a:pt x="88410" y="5350"/>
                    <a:pt x="92315" y="5350"/>
                  </a:cubicBezTo>
                  <a:cubicBezTo>
                    <a:pt x="95174" y="5350"/>
                    <a:pt x="99286" y="18378"/>
                    <a:pt x="102322" y="18378"/>
                  </a:cubicBezTo>
                  <a:cubicBezTo>
                    <a:pt x="105638" y="18378"/>
                    <a:pt x="106787" y="7325"/>
                    <a:pt x="110427" y="8180"/>
                  </a:cubicBezTo>
                  <a:cubicBezTo>
                    <a:pt x="114436" y="9123"/>
                    <a:pt x="114111" y="16271"/>
                    <a:pt x="117707" y="15210"/>
                  </a:cubicBezTo>
                  <a:cubicBezTo>
                    <a:pt x="121303" y="14163"/>
                    <a:pt x="124678" y="1"/>
                    <a:pt x="129188" y="5262"/>
                  </a:cubicBezTo>
                  <a:cubicBezTo>
                    <a:pt x="132342" y="8961"/>
                    <a:pt x="136321" y="23551"/>
                    <a:pt x="148332" y="10332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82;p73"/>
            <p:cNvSpPr/>
            <p:nvPr/>
          </p:nvSpPr>
          <p:spPr>
            <a:xfrm>
              <a:off x="3230400" y="1975175"/>
              <a:ext cx="3695400" cy="749425"/>
            </a:xfrm>
            <a:custGeom>
              <a:avLst/>
              <a:gdLst/>
              <a:ahLst/>
              <a:cxnLst/>
              <a:rect l="l" t="t" r="r" b="b"/>
              <a:pathLst>
                <a:path w="147816" h="29977" fill="none" extrusionOk="0">
                  <a:moveTo>
                    <a:pt x="1" y="13559"/>
                  </a:moveTo>
                  <a:cubicBezTo>
                    <a:pt x="6898" y="19660"/>
                    <a:pt x="13190" y="20058"/>
                    <a:pt x="22563" y="11496"/>
                  </a:cubicBezTo>
                  <a:cubicBezTo>
                    <a:pt x="30197" y="4495"/>
                    <a:pt x="34795" y="10508"/>
                    <a:pt x="45701" y="21885"/>
                  </a:cubicBezTo>
                  <a:cubicBezTo>
                    <a:pt x="53468" y="29976"/>
                    <a:pt x="53998" y="11024"/>
                    <a:pt x="59819" y="11230"/>
                  </a:cubicBezTo>
                  <a:cubicBezTo>
                    <a:pt x="65626" y="11422"/>
                    <a:pt x="62678" y="3287"/>
                    <a:pt x="67571" y="2388"/>
                  </a:cubicBezTo>
                  <a:cubicBezTo>
                    <a:pt x="70858" y="1769"/>
                    <a:pt x="66186" y="10435"/>
                    <a:pt x="72700" y="14045"/>
                  </a:cubicBezTo>
                  <a:cubicBezTo>
                    <a:pt x="79199" y="17671"/>
                    <a:pt x="74350" y="24435"/>
                    <a:pt x="79051" y="24627"/>
                  </a:cubicBezTo>
                  <a:cubicBezTo>
                    <a:pt x="83753" y="24833"/>
                    <a:pt x="88115" y="4628"/>
                    <a:pt x="92050" y="4628"/>
                  </a:cubicBezTo>
                  <a:cubicBezTo>
                    <a:pt x="95086" y="4628"/>
                    <a:pt x="99079" y="17391"/>
                    <a:pt x="102145" y="17391"/>
                  </a:cubicBezTo>
                  <a:cubicBezTo>
                    <a:pt x="105461" y="17391"/>
                    <a:pt x="106684" y="7296"/>
                    <a:pt x="110309" y="8091"/>
                  </a:cubicBezTo>
                  <a:cubicBezTo>
                    <a:pt x="114362" y="8976"/>
                    <a:pt x="113876" y="15784"/>
                    <a:pt x="117486" y="14782"/>
                  </a:cubicBezTo>
                  <a:cubicBezTo>
                    <a:pt x="121082" y="13780"/>
                    <a:pt x="124295" y="1"/>
                    <a:pt x="128805" y="4746"/>
                  </a:cubicBezTo>
                  <a:cubicBezTo>
                    <a:pt x="132121" y="8239"/>
                    <a:pt x="135761" y="23654"/>
                    <a:pt x="147816" y="9845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883;p73"/>
            <p:cNvSpPr/>
            <p:nvPr/>
          </p:nvSpPr>
          <p:spPr>
            <a:xfrm>
              <a:off x="3235925" y="1970750"/>
              <a:ext cx="3682875" cy="699325"/>
            </a:xfrm>
            <a:custGeom>
              <a:avLst/>
              <a:gdLst/>
              <a:ahLst/>
              <a:cxnLst/>
              <a:rect l="l" t="t" r="r" b="b"/>
              <a:pathLst>
                <a:path w="147315" h="27973" fill="none" extrusionOk="0">
                  <a:moveTo>
                    <a:pt x="1" y="13751"/>
                  </a:moveTo>
                  <a:cubicBezTo>
                    <a:pt x="6603" y="19262"/>
                    <a:pt x="12586" y="19616"/>
                    <a:pt x="22033" y="10479"/>
                  </a:cubicBezTo>
                  <a:cubicBezTo>
                    <a:pt x="29578" y="3169"/>
                    <a:pt x="34309" y="8504"/>
                    <a:pt x="45480" y="20058"/>
                  </a:cubicBezTo>
                  <a:cubicBezTo>
                    <a:pt x="53143" y="27972"/>
                    <a:pt x="53777" y="10022"/>
                    <a:pt x="59598" y="10214"/>
                  </a:cubicBezTo>
                  <a:cubicBezTo>
                    <a:pt x="65405" y="10405"/>
                    <a:pt x="62457" y="2609"/>
                    <a:pt x="67350" y="1740"/>
                  </a:cubicBezTo>
                  <a:cubicBezTo>
                    <a:pt x="70637" y="1150"/>
                    <a:pt x="65965" y="9447"/>
                    <a:pt x="72479" y="12925"/>
                  </a:cubicBezTo>
                  <a:cubicBezTo>
                    <a:pt x="78978" y="16389"/>
                    <a:pt x="73982" y="23124"/>
                    <a:pt x="78683" y="23330"/>
                  </a:cubicBezTo>
                  <a:cubicBezTo>
                    <a:pt x="83399" y="23521"/>
                    <a:pt x="87820" y="3906"/>
                    <a:pt x="91785" y="3906"/>
                  </a:cubicBezTo>
                  <a:cubicBezTo>
                    <a:pt x="94997" y="3906"/>
                    <a:pt x="98858" y="16403"/>
                    <a:pt x="101983" y="16403"/>
                  </a:cubicBezTo>
                  <a:cubicBezTo>
                    <a:pt x="105299" y="16403"/>
                    <a:pt x="106566" y="7281"/>
                    <a:pt x="110206" y="8018"/>
                  </a:cubicBezTo>
                  <a:cubicBezTo>
                    <a:pt x="114318" y="8843"/>
                    <a:pt x="113669" y="15328"/>
                    <a:pt x="117265" y="14370"/>
                  </a:cubicBezTo>
                  <a:cubicBezTo>
                    <a:pt x="120861" y="13397"/>
                    <a:pt x="123927" y="1"/>
                    <a:pt x="128451" y="4230"/>
                  </a:cubicBezTo>
                  <a:cubicBezTo>
                    <a:pt x="131944" y="7502"/>
                    <a:pt x="135201" y="23772"/>
                    <a:pt x="147315" y="9359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884;p73"/>
            <p:cNvSpPr/>
            <p:nvPr/>
          </p:nvSpPr>
          <p:spPr>
            <a:xfrm>
              <a:off x="3241450" y="1965600"/>
              <a:ext cx="3670350" cy="650300"/>
            </a:xfrm>
            <a:custGeom>
              <a:avLst/>
              <a:gdLst/>
              <a:ahLst/>
              <a:cxnLst/>
              <a:rect l="l" t="t" r="r" b="b"/>
              <a:pathLst>
                <a:path w="146814" h="26012" fill="none" extrusionOk="0">
                  <a:moveTo>
                    <a:pt x="1" y="13971"/>
                  </a:moveTo>
                  <a:cubicBezTo>
                    <a:pt x="6308" y="18894"/>
                    <a:pt x="12012" y="19188"/>
                    <a:pt x="21517" y="9476"/>
                  </a:cubicBezTo>
                  <a:cubicBezTo>
                    <a:pt x="28960" y="1872"/>
                    <a:pt x="33808" y="6529"/>
                    <a:pt x="45259" y="18245"/>
                  </a:cubicBezTo>
                  <a:cubicBezTo>
                    <a:pt x="52819" y="26012"/>
                    <a:pt x="53556" y="9034"/>
                    <a:pt x="59377" y="9226"/>
                  </a:cubicBezTo>
                  <a:cubicBezTo>
                    <a:pt x="65184" y="9403"/>
                    <a:pt x="62236" y="1946"/>
                    <a:pt x="67129" y="1120"/>
                  </a:cubicBezTo>
                  <a:cubicBezTo>
                    <a:pt x="70416" y="560"/>
                    <a:pt x="65744" y="8489"/>
                    <a:pt x="72258" y="11805"/>
                  </a:cubicBezTo>
                  <a:cubicBezTo>
                    <a:pt x="78757" y="15121"/>
                    <a:pt x="73628" y="21841"/>
                    <a:pt x="78329" y="22033"/>
                  </a:cubicBezTo>
                  <a:cubicBezTo>
                    <a:pt x="83031" y="22210"/>
                    <a:pt x="87540" y="3198"/>
                    <a:pt x="91519" y="3198"/>
                  </a:cubicBezTo>
                  <a:cubicBezTo>
                    <a:pt x="94909" y="3198"/>
                    <a:pt x="98652" y="15445"/>
                    <a:pt x="101806" y="15445"/>
                  </a:cubicBezTo>
                  <a:cubicBezTo>
                    <a:pt x="105122" y="15445"/>
                    <a:pt x="106463" y="7295"/>
                    <a:pt x="110103" y="7959"/>
                  </a:cubicBezTo>
                  <a:cubicBezTo>
                    <a:pt x="114259" y="8710"/>
                    <a:pt x="113448" y="14885"/>
                    <a:pt x="117044" y="13957"/>
                  </a:cubicBezTo>
                  <a:cubicBezTo>
                    <a:pt x="120655" y="13043"/>
                    <a:pt x="123573" y="0"/>
                    <a:pt x="128083" y="3744"/>
                  </a:cubicBezTo>
                  <a:cubicBezTo>
                    <a:pt x="131752" y="6794"/>
                    <a:pt x="134641" y="23904"/>
                    <a:pt x="146814" y="8902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885;p73"/>
            <p:cNvSpPr/>
            <p:nvPr/>
          </p:nvSpPr>
          <p:spPr>
            <a:xfrm>
              <a:off x="3247350" y="1959700"/>
              <a:ext cx="3657450" cy="602050"/>
            </a:xfrm>
            <a:custGeom>
              <a:avLst/>
              <a:gdLst/>
              <a:ahLst/>
              <a:cxnLst/>
              <a:rect l="l" t="t" r="r" b="b"/>
              <a:pathLst>
                <a:path w="146298" h="24082" fill="none" extrusionOk="0">
                  <a:moveTo>
                    <a:pt x="0" y="14222"/>
                  </a:moveTo>
                  <a:cubicBezTo>
                    <a:pt x="5999" y="18555"/>
                    <a:pt x="11422" y="18805"/>
                    <a:pt x="20972" y="8519"/>
                  </a:cubicBezTo>
                  <a:cubicBezTo>
                    <a:pt x="28326" y="605"/>
                    <a:pt x="33307" y="4584"/>
                    <a:pt x="45023" y="16477"/>
                  </a:cubicBezTo>
                  <a:cubicBezTo>
                    <a:pt x="52480" y="24067"/>
                    <a:pt x="53320" y="8091"/>
                    <a:pt x="59141" y="8268"/>
                  </a:cubicBezTo>
                  <a:cubicBezTo>
                    <a:pt x="64948" y="8445"/>
                    <a:pt x="62000" y="1327"/>
                    <a:pt x="66893" y="531"/>
                  </a:cubicBezTo>
                  <a:cubicBezTo>
                    <a:pt x="70180" y="1"/>
                    <a:pt x="65508" y="7576"/>
                    <a:pt x="72022" y="10729"/>
                  </a:cubicBezTo>
                  <a:cubicBezTo>
                    <a:pt x="78521" y="13898"/>
                    <a:pt x="73245" y="20603"/>
                    <a:pt x="77946" y="20780"/>
                  </a:cubicBezTo>
                  <a:cubicBezTo>
                    <a:pt x="82662" y="20957"/>
                    <a:pt x="87231" y="2535"/>
                    <a:pt x="91239" y="2535"/>
                  </a:cubicBezTo>
                  <a:cubicBezTo>
                    <a:pt x="94806" y="2535"/>
                    <a:pt x="98431" y="14532"/>
                    <a:pt x="101629" y="14532"/>
                  </a:cubicBezTo>
                  <a:cubicBezTo>
                    <a:pt x="104945" y="14532"/>
                    <a:pt x="106345" y="7340"/>
                    <a:pt x="109985" y="7944"/>
                  </a:cubicBezTo>
                  <a:cubicBezTo>
                    <a:pt x="114200" y="8651"/>
                    <a:pt x="113227" y="14473"/>
                    <a:pt x="116823" y="13603"/>
                  </a:cubicBezTo>
                  <a:cubicBezTo>
                    <a:pt x="120419" y="12719"/>
                    <a:pt x="123219" y="30"/>
                    <a:pt x="127714" y="3302"/>
                  </a:cubicBezTo>
                  <a:cubicBezTo>
                    <a:pt x="131560" y="6117"/>
                    <a:pt x="134066" y="24081"/>
                    <a:pt x="146298" y="8489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886;p73"/>
            <p:cNvSpPr/>
            <p:nvPr/>
          </p:nvSpPr>
          <p:spPr>
            <a:xfrm>
              <a:off x="3252875" y="1937975"/>
              <a:ext cx="3644925" cy="622675"/>
            </a:xfrm>
            <a:custGeom>
              <a:avLst/>
              <a:gdLst/>
              <a:ahLst/>
              <a:cxnLst/>
              <a:rect l="l" t="t" r="r" b="b"/>
              <a:pathLst>
                <a:path w="145797" h="24907" fill="none" extrusionOk="0">
                  <a:moveTo>
                    <a:pt x="1" y="15121"/>
                  </a:moveTo>
                  <a:cubicBezTo>
                    <a:pt x="5719" y="18849"/>
                    <a:pt x="10832" y="19070"/>
                    <a:pt x="20456" y="8194"/>
                  </a:cubicBezTo>
                  <a:cubicBezTo>
                    <a:pt x="27707" y="0"/>
                    <a:pt x="32806" y="3286"/>
                    <a:pt x="44787" y="15356"/>
                  </a:cubicBezTo>
                  <a:cubicBezTo>
                    <a:pt x="52156" y="22769"/>
                    <a:pt x="53099" y="7796"/>
                    <a:pt x="58906" y="7958"/>
                  </a:cubicBezTo>
                  <a:cubicBezTo>
                    <a:pt x="64727" y="8135"/>
                    <a:pt x="61765" y="1356"/>
                    <a:pt x="66672" y="590"/>
                  </a:cubicBezTo>
                  <a:cubicBezTo>
                    <a:pt x="69959" y="88"/>
                    <a:pt x="65287" y="7295"/>
                    <a:pt x="71786" y="10301"/>
                  </a:cubicBezTo>
                  <a:cubicBezTo>
                    <a:pt x="78300" y="13323"/>
                    <a:pt x="72877" y="20013"/>
                    <a:pt x="77578" y="20175"/>
                  </a:cubicBezTo>
                  <a:cubicBezTo>
                    <a:pt x="82294" y="20338"/>
                    <a:pt x="86921" y="2520"/>
                    <a:pt x="90974" y="2520"/>
                  </a:cubicBezTo>
                  <a:cubicBezTo>
                    <a:pt x="94717" y="2520"/>
                    <a:pt x="98210" y="14251"/>
                    <a:pt x="101452" y="14251"/>
                  </a:cubicBezTo>
                  <a:cubicBezTo>
                    <a:pt x="104768" y="14251"/>
                    <a:pt x="106242" y="8032"/>
                    <a:pt x="109882" y="8577"/>
                  </a:cubicBezTo>
                  <a:cubicBezTo>
                    <a:pt x="114141" y="9211"/>
                    <a:pt x="113006" y="14723"/>
                    <a:pt x="116602" y="13883"/>
                  </a:cubicBezTo>
                  <a:cubicBezTo>
                    <a:pt x="120198" y="13043"/>
                    <a:pt x="122880" y="693"/>
                    <a:pt x="127346" y="3508"/>
                  </a:cubicBezTo>
                  <a:cubicBezTo>
                    <a:pt x="131384" y="6057"/>
                    <a:pt x="133506" y="24906"/>
                    <a:pt x="145797" y="8710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887;p73"/>
            <p:cNvSpPr/>
            <p:nvPr/>
          </p:nvSpPr>
          <p:spPr>
            <a:xfrm>
              <a:off x="3258400" y="1900375"/>
              <a:ext cx="3632775" cy="658425"/>
            </a:xfrm>
            <a:custGeom>
              <a:avLst/>
              <a:gdLst/>
              <a:ahLst/>
              <a:cxnLst/>
              <a:rect l="l" t="t" r="r" b="b"/>
              <a:pathLst>
                <a:path w="145311" h="26337" fill="none" extrusionOk="0">
                  <a:moveTo>
                    <a:pt x="1" y="16625"/>
                  </a:moveTo>
                  <a:cubicBezTo>
                    <a:pt x="5424" y="19749"/>
                    <a:pt x="10273" y="19940"/>
                    <a:pt x="19940" y="8490"/>
                  </a:cubicBezTo>
                  <a:cubicBezTo>
                    <a:pt x="27103" y="1"/>
                    <a:pt x="32305" y="2609"/>
                    <a:pt x="44581" y="14841"/>
                  </a:cubicBezTo>
                  <a:cubicBezTo>
                    <a:pt x="51832" y="22092"/>
                    <a:pt x="52878" y="8106"/>
                    <a:pt x="58699" y="8268"/>
                  </a:cubicBezTo>
                  <a:cubicBezTo>
                    <a:pt x="64506" y="8416"/>
                    <a:pt x="61558" y="1990"/>
                    <a:pt x="66451" y="1268"/>
                  </a:cubicBezTo>
                  <a:cubicBezTo>
                    <a:pt x="69738" y="782"/>
                    <a:pt x="65066" y="7620"/>
                    <a:pt x="71580" y="10494"/>
                  </a:cubicBezTo>
                  <a:cubicBezTo>
                    <a:pt x="78079" y="13353"/>
                    <a:pt x="72523" y="20014"/>
                    <a:pt x="77224" y="20176"/>
                  </a:cubicBezTo>
                  <a:cubicBezTo>
                    <a:pt x="81940" y="20338"/>
                    <a:pt x="86641" y="3110"/>
                    <a:pt x="90723" y="3110"/>
                  </a:cubicBezTo>
                  <a:cubicBezTo>
                    <a:pt x="94629" y="3110"/>
                    <a:pt x="98004" y="14576"/>
                    <a:pt x="101290" y="14576"/>
                  </a:cubicBezTo>
                  <a:cubicBezTo>
                    <a:pt x="104606" y="14576"/>
                    <a:pt x="106139" y="9315"/>
                    <a:pt x="109779" y="9816"/>
                  </a:cubicBezTo>
                  <a:cubicBezTo>
                    <a:pt x="114097" y="10376"/>
                    <a:pt x="112800" y="15563"/>
                    <a:pt x="116396" y="14768"/>
                  </a:cubicBezTo>
                  <a:cubicBezTo>
                    <a:pt x="120006" y="13972"/>
                    <a:pt x="122541" y="1931"/>
                    <a:pt x="126992" y="4304"/>
                  </a:cubicBezTo>
                  <a:cubicBezTo>
                    <a:pt x="131236" y="6574"/>
                    <a:pt x="132961" y="26336"/>
                    <a:pt x="145310" y="9551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888;p73"/>
            <p:cNvSpPr/>
            <p:nvPr/>
          </p:nvSpPr>
          <p:spPr>
            <a:xfrm>
              <a:off x="3264300" y="1863175"/>
              <a:ext cx="3619875" cy="693775"/>
            </a:xfrm>
            <a:custGeom>
              <a:avLst/>
              <a:gdLst/>
              <a:ahLst/>
              <a:cxnLst/>
              <a:rect l="l" t="t" r="r" b="b"/>
              <a:pathLst>
                <a:path w="144795" h="27751" fill="none" extrusionOk="0">
                  <a:moveTo>
                    <a:pt x="0" y="18127"/>
                  </a:moveTo>
                  <a:cubicBezTo>
                    <a:pt x="5114" y="20677"/>
                    <a:pt x="9698" y="20824"/>
                    <a:pt x="19395" y="8799"/>
                  </a:cubicBezTo>
                  <a:cubicBezTo>
                    <a:pt x="26483" y="0"/>
                    <a:pt x="31804" y="1916"/>
                    <a:pt x="44345" y="14325"/>
                  </a:cubicBezTo>
                  <a:cubicBezTo>
                    <a:pt x="51507" y="21399"/>
                    <a:pt x="52642" y="8415"/>
                    <a:pt x="58463" y="8563"/>
                  </a:cubicBezTo>
                  <a:cubicBezTo>
                    <a:pt x="64270" y="8710"/>
                    <a:pt x="61322" y="2609"/>
                    <a:pt x="66215" y="1931"/>
                  </a:cubicBezTo>
                  <a:cubicBezTo>
                    <a:pt x="69502" y="1474"/>
                    <a:pt x="64830" y="7959"/>
                    <a:pt x="71344" y="10670"/>
                  </a:cubicBezTo>
                  <a:cubicBezTo>
                    <a:pt x="77843" y="13382"/>
                    <a:pt x="72154" y="20028"/>
                    <a:pt x="76870" y="20176"/>
                  </a:cubicBezTo>
                  <a:cubicBezTo>
                    <a:pt x="81586" y="20338"/>
                    <a:pt x="86346" y="3699"/>
                    <a:pt x="90458" y="3699"/>
                  </a:cubicBezTo>
                  <a:cubicBezTo>
                    <a:pt x="94570" y="3699"/>
                    <a:pt x="97782" y="14900"/>
                    <a:pt x="101113" y="14900"/>
                  </a:cubicBezTo>
                  <a:cubicBezTo>
                    <a:pt x="104429" y="14900"/>
                    <a:pt x="106021" y="10611"/>
                    <a:pt x="109675" y="11039"/>
                  </a:cubicBezTo>
                  <a:cubicBezTo>
                    <a:pt x="114038" y="11540"/>
                    <a:pt x="112579" y="16403"/>
                    <a:pt x="116189" y="15651"/>
                  </a:cubicBezTo>
                  <a:cubicBezTo>
                    <a:pt x="119785" y="14900"/>
                    <a:pt x="122202" y="3154"/>
                    <a:pt x="126623" y="5114"/>
                  </a:cubicBezTo>
                  <a:cubicBezTo>
                    <a:pt x="131059" y="7074"/>
                    <a:pt x="132400" y="27751"/>
                    <a:pt x="144794" y="10375"/>
                  </a:cubicBezTo>
                </a:path>
              </a:pathLst>
            </a:custGeom>
            <a:noFill/>
            <a:ln w="7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1993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playlist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340375" y="2266950"/>
            <a:ext cx="3911077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playlist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75" y="531775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200" y="531775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" b="5988"/>
          <a:stretch/>
        </p:blipFill>
        <p:spPr bwMode="auto">
          <a:xfrm>
            <a:off x="5712612" y="1362643"/>
            <a:ext cx="2364588" cy="349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oogle Shape;2872;p73"/>
          <p:cNvGrpSpPr/>
          <p:nvPr/>
        </p:nvGrpSpPr>
        <p:grpSpPr>
          <a:xfrm rot="13519440">
            <a:off x="-367207" y="3798763"/>
            <a:ext cx="3339420" cy="1272517"/>
            <a:chOff x="3179925" y="1863175"/>
            <a:chExt cx="3808525" cy="1352550"/>
          </a:xfrm>
        </p:grpSpPr>
        <p:sp>
          <p:nvSpPr>
            <p:cNvPr id="24" name="Google Shape;2873;p73"/>
            <p:cNvSpPr/>
            <p:nvPr/>
          </p:nvSpPr>
          <p:spPr>
            <a:xfrm>
              <a:off x="3179925" y="2007225"/>
              <a:ext cx="3808525" cy="1208500"/>
            </a:xfrm>
            <a:custGeom>
              <a:avLst/>
              <a:gdLst/>
              <a:ahLst/>
              <a:cxnLst/>
              <a:rect l="l" t="t" r="r" b="b"/>
              <a:pathLst>
                <a:path w="152341" h="48340" fill="none" extrusionOk="0">
                  <a:moveTo>
                    <a:pt x="1" y="12159"/>
                  </a:moveTo>
                  <a:cubicBezTo>
                    <a:pt x="9580" y="23580"/>
                    <a:pt x="18791" y="24789"/>
                    <a:pt x="27279" y="20972"/>
                  </a:cubicBezTo>
                  <a:cubicBezTo>
                    <a:pt x="36077" y="17022"/>
                    <a:pt x="39128" y="28960"/>
                    <a:pt x="47720" y="38642"/>
                  </a:cubicBezTo>
                  <a:cubicBezTo>
                    <a:pt x="56312" y="48339"/>
                    <a:pt x="56032" y="20368"/>
                    <a:pt x="61838" y="20648"/>
                  </a:cubicBezTo>
                  <a:cubicBezTo>
                    <a:pt x="67660" y="20928"/>
                    <a:pt x="64697" y="9713"/>
                    <a:pt x="69590" y="8475"/>
                  </a:cubicBezTo>
                  <a:cubicBezTo>
                    <a:pt x="72877" y="7635"/>
                    <a:pt x="68205" y="19557"/>
                    <a:pt x="74719" y="24538"/>
                  </a:cubicBezTo>
                  <a:cubicBezTo>
                    <a:pt x="81218" y="29520"/>
                    <a:pt x="77622" y="36446"/>
                    <a:pt x="82323" y="36711"/>
                  </a:cubicBezTo>
                  <a:cubicBezTo>
                    <a:pt x="87039" y="36991"/>
                    <a:pt x="90782" y="11422"/>
                    <a:pt x="94437" y="11422"/>
                  </a:cubicBezTo>
                  <a:cubicBezTo>
                    <a:pt x="95911" y="11422"/>
                    <a:pt x="100995" y="26528"/>
                    <a:pt x="103707" y="26528"/>
                  </a:cubicBezTo>
                  <a:cubicBezTo>
                    <a:pt x="107023" y="26528"/>
                    <a:pt x="107671" y="7679"/>
                    <a:pt x="111267" y="9064"/>
                  </a:cubicBezTo>
                  <a:cubicBezTo>
                    <a:pt x="114863" y="10449"/>
                    <a:pt x="115836" y="20264"/>
                    <a:pt x="119432" y="18879"/>
                  </a:cubicBezTo>
                  <a:cubicBezTo>
                    <a:pt x="123028" y="17479"/>
                    <a:pt x="128141" y="1"/>
                    <a:pt x="132076" y="9580"/>
                  </a:cubicBezTo>
                  <a:cubicBezTo>
                    <a:pt x="134243" y="14856"/>
                    <a:pt x="140801" y="22917"/>
                    <a:pt x="152340" y="14429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74;p73"/>
            <p:cNvSpPr/>
            <p:nvPr/>
          </p:nvSpPr>
          <p:spPr>
            <a:xfrm>
              <a:off x="3185450" y="2003925"/>
              <a:ext cx="3796000" cy="1157250"/>
            </a:xfrm>
            <a:custGeom>
              <a:avLst/>
              <a:gdLst/>
              <a:ahLst/>
              <a:cxnLst/>
              <a:rect l="l" t="t" r="r" b="b"/>
              <a:pathLst>
                <a:path w="151840" h="46290" fill="none" extrusionOk="0">
                  <a:moveTo>
                    <a:pt x="1" y="12306"/>
                  </a:moveTo>
                  <a:cubicBezTo>
                    <a:pt x="9270" y="23138"/>
                    <a:pt x="18157" y="24213"/>
                    <a:pt x="26749" y="19910"/>
                  </a:cubicBezTo>
                  <a:cubicBezTo>
                    <a:pt x="35414" y="15577"/>
                    <a:pt x="38642" y="26896"/>
                    <a:pt x="47499" y="36770"/>
                  </a:cubicBezTo>
                  <a:cubicBezTo>
                    <a:pt x="55988" y="46290"/>
                    <a:pt x="55796" y="19321"/>
                    <a:pt x="61617" y="19586"/>
                  </a:cubicBezTo>
                  <a:cubicBezTo>
                    <a:pt x="67424" y="19866"/>
                    <a:pt x="64476" y="8990"/>
                    <a:pt x="69369" y="7781"/>
                  </a:cubicBezTo>
                  <a:cubicBezTo>
                    <a:pt x="72656" y="6971"/>
                    <a:pt x="67984" y="18525"/>
                    <a:pt x="74498" y="23344"/>
                  </a:cubicBezTo>
                  <a:cubicBezTo>
                    <a:pt x="80997" y="28178"/>
                    <a:pt x="77254" y="35090"/>
                    <a:pt x="81970" y="35355"/>
                  </a:cubicBezTo>
                  <a:cubicBezTo>
                    <a:pt x="86685" y="35620"/>
                    <a:pt x="90488" y="10655"/>
                    <a:pt x="94172" y="10655"/>
                  </a:cubicBezTo>
                  <a:cubicBezTo>
                    <a:pt x="95823" y="10655"/>
                    <a:pt x="100789" y="25496"/>
                    <a:pt x="103545" y="25496"/>
                  </a:cubicBezTo>
                  <a:cubicBezTo>
                    <a:pt x="106861" y="25496"/>
                    <a:pt x="107568" y="7634"/>
                    <a:pt x="111164" y="8946"/>
                  </a:cubicBezTo>
                  <a:cubicBezTo>
                    <a:pt x="114819" y="10272"/>
                    <a:pt x="115615" y="19748"/>
                    <a:pt x="119211" y="18407"/>
                  </a:cubicBezTo>
                  <a:cubicBezTo>
                    <a:pt x="122807" y="17066"/>
                    <a:pt x="127670" y="0"/>
                    <a:pt x="131723" y="9034"/>
                  </a:cubicBezTo>
                  <a:cubicBezTo>
                    <a:pt x="133992" y="14118"/>
                    <a:pt x="140241" y="22990"/>
                    <a:pt x="151839" y="13912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75;p73"/>
            <p:cNvSpPr/>
            <p:nvPr/>
          </p:nvSpPr>
          <p:spPr>
            <a:xfrm>
              <a:off x="3190975" y="2000225"/>
              <a:ext cx="3783475" cy="1106075"/>
            </a:xfrm>
            <a:custGeom>
              <a:avLst/>
              <a:gdLst/>
              <a:ahLst/>
              <a:cxnLst/>
              <a:rect l="l" t="t" r="r" b="b"/>
              <a:pathLst>
                <a:path w="151339" h="44243" fill="none" extrusionOk="0">
                  <a:moveTo>
                    <a:pt x="1" y="12468"/>
                  </a:moveTo>
                  <a:cubicBezTo>
                    <a:pt x="8990" y="22711"/>
                    <a:pt x="17538" y="23669"/>
                    <a:pt x="26233" y="18864"/>
                  </a:cubicBezTo>
                  <a:cubicBezTo>
                    <a:pt x="34751" y="14163"/>
                    <a:pt x="38185" y="24848"/>
                    <a:pt x="47278" y="34913"/>
                  </a:cubicBezTo>
                  <a:cubicBezTo>
                    <a:pt x="55693" y="44242"/>
                    <a:pt x="55575" y="18290"/>
                    <a:pt x="61396" y="18555"/>
                  </a:cubicBezTo>
                  <a:cubicBezTo>
                    <a:pt x="67203" y="18805"/>
                    <a:pt x="64255" y="8283"/>
                    <a:pt x="69148" y="7104"/>
                  </a:cubicBezTo>
                  <a:cubicBezTo>
                    <a:pt x="72435" y="6323"/>
                    <a:pt x="67763" y="17509"/>
                    <a:pt x="74277" y="22195"/>
                  </a:cubicBezTo>
                  <a:cubicBezTo>
                    <a:pt x="80776" y="26867"/>
                    <a:pt x="76900" y="33764"/>
                    <a:pt x="81601" y="34014"/>
                  </a:cubicBezTo>
                  <a:cubicBezTo>
                    <a:pt x="86317" y="34280"/>
                    <a:pt x="90193" y="9889"/>
                    <a:pt x="93907" y="9889"/>
                  </a:cubicBezTo>
                  <a:cubicBezTo>
                    <a:pt x="95734" y="9889"/>
                    <a:pt x="100583" y="24479"/>
                    <a:pt x="103368" y="24479"/>
                  </a:cubicBezTo>
                  <a:cubicBezTo>
                    <a:pt x="106684" y="24479"/>
                    <a:pt x="107450" y="7590"/>
                    <a:pt x="111061" y="8843"/>
                  </a:cubicBezTo>
                  <a:cubicBezTo>
                    <a:pt x="114760" y="10110"/>
                    <a:pt x="115409" y="19262"/>
                    <a:pt x="119004" y="17951"/>
                  </a:cubicBezTo>
                  <a:cubicBezTo>
                    <a:pt x="122600" y="16654"/>
                    <a:pt x="127213" y="1"/>
                    <a:pt x="131354" y="8504"/>
                  </a:cubicBezTo>
                  <a:cubicBezTo>
                    <a:pt x="133742" y="13382"/>
                    <a:pt x="139681" y="23065"/>
                    <a:pt x="151338" y="13397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76;p73"/>
            <p:cNvSpPr/>
            <p:nvPr/>
          </p:nvSpPr>
          <p:spPr>
            <a:xfrm>
              <a:off x="3196500" y="1997275"/>
              <a:ext cx="3770950" cy="1054475"/>
            </a:xfrm>
            <a:custGeom>
              <a:avLst/>
              <a:gdLst/>
              <a:ahLst/>
              <a:cxnLst/>
              <a:rect l="l" t="t" r="r" b="b"/>
              <a:pathLst>
                <a:path w="150838" h="42179" fill="none" extrusionOk="0">
                  <a:moveTo>
                    <a:pt x="1" y="12601"/>
                  </a:moveTo>
                  <a:cubicBezTo>
                    <a:pt x="8696" y="22239"/>
                    <a:pt x="16904" y="23094"/>
                    <a:pt x="25717" y="17789"/>
                  </a:cubicBezTo>
                  <a:cubicBezTo>
                    <a:pt x="34088" y="12734"/>
                    <a:pt x="37714" y="22755"/>
                    <a:pt x="47057" y="33027"/>
                  </a:cubicBezTo>
                  <a:cubicBezTo>
                    <a:pt x="55384" y="42179"/>
                    <a:pt x="55354" y="17229"/>
                    <a:pt x="61175" y="17479"/>
                  </a:cubicBezTo>
                  <a:cubicBezTo>
                    <a:pt x="66982" y="17730"/>
                    <a:pt x="64034" y="7546"/>
                    <a:pt x="68927" y="6412"/>
                  </a:cubicBezTo>
                  <a:cubicBezTo>
                    <a:pt x="72214" y="5645"/>
                    <a:pt x="67542" y="16477"/>
                    <a:pt x="74056" y="21001"/>
                  </a:cubicBezTo>
                  <a:cubicBezTo>
                    <a:pt x="80555" y="25526"/>
                    <a:pt x="76532" y="32393"/>
                    <a:pt x="81248" y="32659"/>
                  </a:cubicBezTo>
                  <a:cubicBezTo>
                    <a:pt x="85949" y="32909"/>
                    <a:pt x="89898" y="9123"/>
                    <a:pt x="93642" y="9123"/>
                  </a:cubicBezTo>
                  <a:cubicBezTo>
                    <a:pt x="95646" y="9123"/>
                    <a:pt x="100362" y="23448"/>
                    <a:pt x="103191" y="23448"/>
                  </a:cubicBezTo>
                  <a:cubicBezTo>
                    <a:pt x="106507" y="23448"/>
                    <a:pt x="107347" y="7532"/>
                    <a:pt x="110958" y="8711"/>
                  </a:cubicBezTo>
                  <a:cubicBezTo>
                    <a:pt x="114716" y="9934"/>
                    <a:pt x="115188" y="18747"/>
                    <a:pt x="118783" y="17479"/>
                  </a:cubicBezTo>
                  <a:cubicBezTo>
                    <a:pt x="122394" y="16227"/>
                    <a:pt x="126756" y="1"/>
                    <a:pt x="131001" y="7944"/>
                  </a:cubicBezTo>
                  <a:cubicBezTo>
                    <a:pt x="133491" y="12631"/>
                    <a:pt x="139121" y="23138"/>
                    <a:pt x="150837" y="12866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77;p73"/>
            <p:cNvSpPr/>
            <p:nvPr/>
          </p:nvSpPr>
          <p:spPr>
            <a:xfrm>
              <a:off x="3202400" y="1993600"/>
              <a:ext cx="3758400" cy="1003275"/>
            </a:xfrm>
            <a:custGeom>
              <a:avLst/>
              <a:gdLst/>
              <a:ahLst/>
              <a:cxnLst/>
              <a:rect l="l" t="t" r="r" b="b"/>
              <a:pathLst>
                <a:path w="150336" h="40131" fill="none" extrusionOk="0">
                  <a:moveTo>
                    <a:pt x="1" y="12763"/>
                  </a:moveTo>
                  <a:cubicBezTo>
                    <a:pt x="8386" y="21812"/>
                    <a:pt x="16256" y="22578"/>
                    <a:pt x="25172" y="16742"/>
                  </a:cubicBezTo>
                  <a:cubicBezTo>
                    <a:pt x="33425" y="11333"/>
                    <a:pt x="37212" y="20721"/>
                    <a:pt x="46821" y="31170"/>
                  </a:cubicBezTo>
                  <a:cubicBezTo>
                    <a:pt x="55059" y="40130"/>
                    <a:pt x="55118" y="16197"/>
                    <a:pt x="60939" y="16433"/>
                  </a:cubicBezTo>
                  <a:cubicBezTo>
                    <a:pt x="66746" y="16668"/>
                    <a:pt x="63798" y="6824"/>
                    <a:pt x="68691" y="5733"/>
                  </a:cubicBezTo>
                  <a:cubicBezTo>
                    <a:pt x="71978" y="4996"/>
                    <a:pt x="67306" y="15460"/>
                    <a:pt x="73820" y="19837"/>
                  </a:cubicBezTo>
                  <a:cubicBezTo>
                    <a:pt x="80319" y="24214"/>
                    <a:pt x="76163" y="31067"/>
                    <a:pt x="80864" y="31302"/>
                  </a:cubicBezTo>
                  <a:cubicBezTo>
                    <a:pt x="85580" y="31553"/>
                    <a:pt x="89589" y="8356"/>
                    <a:pt x="93376" y="8356"/>
                  </a:cubicBezTo>
                  <a:cubicBezTo>
                    <a:pt x="95543" y="8356"/>
                    <a:pt x="100141" y="22431"/>
                    <a:pt x="103014" y="22431"/>
                  </a:cubicBezTo>
                  <a:cubicBezTo>
                    <a:pt x="106330" y="22431"/>
                    <a:pt x="107229" y="7487"/>
                    <a:pt x="110840" y="8592"/>
                  </a:cubicBezTo>
                  <a:cubicBezTo>
                    <a:pt x="114642" y="9771"/>
                    <a:pt x="114966" y="18245"/>
                    <a:pt x="118562" y="17022"/>
                  </a:cubicBezTo>
                  <a:cubicBezTo>
                    <a:pt x="122158" y="15814"/>
                    <a:pt x="126299" y="0"/>
                    <a:pt x="130617" y="7399"/>
                  </a:cubicBezTo>
                  <a:cubicBezTo>
                    <a:pt x="133241" y="11893"/>
                    <a:pt x="138546" y="23212"/>
                    <a:pt x="150336" y="12365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78;p73"/>
            <p:cNvSpPr/>
            <p:nvPr/>
          </p:nvSpPr>
          <p:spPr>
            <a:xfrm>
              <a:off x="3207925" y="1990275"/>
              <a:ext cx="3745875" cy="952425"/>
            </a:xfrm>
            <a:custGeom>
              <a:avLst/>
              <a:gdLst/>
              <a:ahLst/>
              <a:cxnLst/>
              <a:rect l="l" t="t" r="r" b="b"/>
              <a:pathLst>
                <a:path w="149835" h="38097" fill="none" extrusionOk="0">
                  <a:moveTo>
                    <a:pt x="1" y="12911"/>
                  </a:moveTo>
                  <a:cubicBezTo>
                    <a:pt x="8091" y="21370"/>
                    <a:pt x="15637" y="22033"/>
                    <a:pt x="24656" y="15667"/>
                  </a:cubicBezTo>
                  <a:cubicBezTo>
                    <a:pt x="32776" y="9934"/>
                    <a:pt x="36741" y="18658"/>
                    <a:pt x="46600" y="29299"/>
                  </a:cubicBezTo>
                  <a:cubicBezTo>
                    <a:pt x="54735" y="38097"/>
                    <a:pt x="54897" y="15151"/>
                    <a:pt x="60718" y="15387"/>
                  </a:cubicBezTo>
                  <a:cubicBezTo>
                    <a:pt x="66525" y="15622"/>
                    <a:pt x="63577" y="6117"/>
                    <a:pt x="68470" y="5056"/>
                  </a:cubicBezTo>
                  <a:cubicBezTo>
                    <a:pt x="71757" y="4348"/>
                    <a:pt x="67085" y="14443"/>
                    <a:pt x="73599" y="18673"/>
                  </a:cubicBezTo>
                  <a:cubicBezTo>
                    <a:pt x="80098" y="22903"/>
                    <a:pt x="75809" y="29726"/>
                    <a:pt x="80511" y="29962"/>
                  </a:cubicBezTo>
                  <a:cubicBezTo>
                    <a:pt x="85212" y="30212"/>
                    <a:pt x="89309" y="7605"/>
                    <a:pt x="93111" y="7605"/>
                  </a:cubicBezTo>
                  <a:cubicBezTo>
                    <a:pt x="95454" y="7605"/>
                    <a:pt x="99920" y="21429"/>
                    <a:pt x="102838" y="21429"/>
                  </a:cubicBezTo>
                  <a:cubicBezTo>
                    <a:pt x="106153" y="21429"/>
                    <a:pt x="107126" y="7443"/>
                    <a:pt x="110737" y="8489"/>
                  </a:cubicBezTo>
                  <a:cubicBezTo>
                    <a:pt x="114583" y="9595"/>
                    <a:pt x="114745" y="17745"/>
                    <a:pt x="118341" y="16580"/>
                  </a:cubicBezTo>
                  <a:cubicBezTo>
                    <a:pt x="121952" y="15401"/>
                    <a:pt x="125872" y="1"/>
                    <a:pt x="130264" y="6868"/>
                  </a:cubicBezTo>
                  <a:cubicBezTo>
                    <a:pt x="133005" y="11157"/>
                    <a:pt x="138001" y="23300"/>
                    <a:pt x="149835" y="11850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79;p73"/>
            <p:cNvSpPr/>
            <p:nvPr/>
          </p:nvSpPr>
          <p:spPr>
            <a:xfrm>
              <a:off x="3213450" y="1986600"/>
              <a:ext cx="3733350" cy="901200"/>
            </a:xfrm>
            <a:custGeom>
              <a:avLst/>
              <a:gdLst/>
              <a:ahLst/>
              <a:cxnLst/>
              <a:rect l="l" t="t" r="r" b="b"/>
              <a:pathLst>
                <a:path w="149334" h="36048" fill="none" extrusionOk="0">
                  <a:moveTo>
                    <a:pt x="1" y="13072"/>
                  </a:moveTo>
                  <a:cubicBezTo>
                    <a:pt x="7797" y="20942"/>
                    <a:pt x="15018" y="21532"/>
                    <a:pt x="24140" y="14620"/>
                  </a:cubicBezTo>
                  <a:cubicBezTo>
                    <a:pt x="32128" y="8563"/>
                    <a:pt x="36254" y="16609"/>
                    <a:pt x="46379" y="27441"/>
                  </a:cubicBezTo>
                  <a:cubicBezTo>
                    <a:pt x="54426" y="36048"/>
                    <a:pt x="54691" y="14104"/>
                    <a:pt x="60497" y="14340"/>
                  </a:cubicBezTo>
                  <a:cubicBezTo>
                    <a:pt x="66304" y="14561"/>
                    <a:pt x="63356" y="5394"/>
                    <a:pt x="68249" y="4377"/>
                  </a:cubicBezTo>
                  <a:cubicBezTo>
                    <a:pt x="71536" y="3685"/>
                    <a:pt x="66864" y="13426"/>
                    <a:pt x="73378" y="17508"/>
                  </a:cubicBezTo>
                  <a:cubicBezTo>
                    <a:pt x="79877" y="21576"/>
                    <a:pt x="75441" y="28399"/>
                    <a:pt x="80142" y="28620"/>
                  </a:cubicBezTo>
                  <a:cubicBezTo>
                    <a:pt x="84858" y="28856"/>
                    <a:pt x="89014" y="6853"/>
                    <a:pt x="92846" y="6853"/>
                  </a:cubicBezTo>
                  <a:cubicBezTo>
                    <a:pt x="95366" y="6853"/>
                    <a:pt x="99728" y="20397"/>
                    <a:pt x="102675" y="20397"/>
                  </a:cubicBezTo>
                  <a:cubicBezTo>
                    <a:pt x="105991" y="20397"/>
                    <a:pt x="107008" y="7399"/>
                    <a:pt x="110634" y="8386"/>
                  </a:cubicBezTo>
                  <a:cubicBezTo>
                    <a:pt x="114539" y="9432"/>
                    <a:pt x="114539" y="17243"/>
                    <a:pt x="118135" y="16123"/>
                  </a:cubicBezTo>
                  <a:cubicBezTo>
                    <a:pt x="121731" y="14988"/>
                    <a:pt x="125459" y="0"/>
                    <a:pt x="129910" y="6323"/>
                  </a:cubicBezTo>
                  <a:cubicBezTo>
                    <a:pt x="132784" y="10420"/>
                    <a:pt x="137441" y="23374"/>
                    <a:pt x="149334" y="11333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80;p73"/>
            <p:cNvSpPr/>
            <p:nvPr/>
          </p:nvSpPr>
          <p:spPr>
            <a:xfrm>
              <a:off x="3218975" y="1982925"/>
              <a:ext cx="3720475" cy="850350"/>
            </a:xfrm>
            <a:custGeom>
              <a:avLst/>
              <a:gdLst/>
              <a:ahLst/>
              <a:cxnLst/>
              <a:rect l="l" t="t" r="r" b="b"/>
              <a:pathLst>
                <a:path w="148819" h="34014" fill="none" extrusionOk="0">
                  <a:moveTo>
                    <a:pt x="1" y="13234"/>
                  </a:moveTo>
                  <a:cubicBezTo>
                    <a:pt x="7502" y="20514"/>
                    <a:pt x="14399" y="21030"/>
                    <a:pt x="23610" y="13573"/>
                  </a:cubicBezTo>
                  <a:cubicBezTo>
                    <a:pt x="31480" y="7192"/>
                    <a:pt x="35768" y="14575"/>
                    <a:pt x="46158" y="25584"/>
                  </a:cubicBezTo>
                  <a:cubicBezTo>
                    <a:pt x="54116" y="34014"/>
                    <a:pt x="54455" y="13072"/>
                    <a:pt x="60276" y="13293"/>
                  </a:cubicBezTo>
                  <a:cubicBezTo>
                    <a:pt x="66083" y="13514"/>
                    <a:pt x="63135" y="4686"/>
                    <a:pt x="68028" y="3699"/>
                  </a:cubicBezTo>
                  <a:cubicBezTo>
                    <a:pt x="71315" y="3051"/>
                    <a:pt x="66643" y="12424"/>
                    <a:pt x="73157" y="16344"/>
                  </a:cubicBezTo>
                  <a:cubicBezTo>
                    <a:pt x="79656" y="20264"/>
                    <a:pt x="75073" y="27072"/>
                    <a:pt x="79789" y="27279"/>
                  </a:cubicBezTo>
                  <a:cubicBezTo>
                    <a:pt x="84490" y="27500"/>
                    <a:pt x="88719" y="6101"/>
                    <a:pt x="92580" y="6101"/>
                  </a:cubicBezTo>
                  <a:cubicBezTo>
                    <a:pt x="95277" y="6101"/>
                    <a:pt x="99507" y="19394"/>
                    <a:pt x="102499" y="19394"/>
                  </a:cubicBezTo>
                  <a:cubicBezTo>
                    <a:pt x="105815" y="19394"/>
                    <a:pt x="106905" y="7354"/>
                    <a:pt x="110531" y="8268"/>
                  </a:cubicBezTo>
                  <a:cubicBezTo>
                    <a:pt x="114480" y="9270"/>
                    <a:pt x="114318" y="16742"/>
                    <a:pt x="117914" y="15666"/>
                  </a:cubicBezTo>
                  <a:cubicBezTo>
                    <a:pt x="121510" y="14575"/>
                    <a:pt x="125062" y="0"/>
                    <a:pt x="129542" y="5792"/>
                  </a:cubicBezTo>
                  <a:cubicBezTo>
                    <a:pt x="132563" y="9682"/>
                    <a:pt x="136881" y="23462"/>
                    <a:pt x="148818" y="10832"/>
                  </a:cubicBezTo>
                </a:path>
              </a:pathLst>
            </a:custGeom>
            <a:noFill/>
            <a:ln w="7000" cap="rnd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81;p73"/>
            <p:cNvSpPr/>
            <p:nvPr/>
          </p:nvSpPr>
          <p:spPr>
            <a:xfrm>
              <a:off x="3224875" y="1979225"/>
              <a:ext cx="3708300" cy="799900"/>
            </a:xfrm>
            <a:custGeom>
              <a:avLst/>
              <a:gdLst/>
              <a:ahLst/>
              <a:cxnLst/>
              <a:rect l="l" t="t" r="r" b="b"/>
              <a:pathLst>
                <a:path w="148332" h="31996" fill="none" extrusionOk="0">
                  <a:moveTo>
                    <a:pt x="1" y="13397"/>
                  </a:moveTo>
                  <a:cubicBezTo>
                    <a:pt x="7207" y="20073"/>
                    <a:pt x="13795" y="20544"/>
                    <a:pt x="23079" y="12527"/>
                  </a:cubicBezTo>
                  <a:cubicBezTo>
                    <a:pt x="30846" y="5837"/>
                    <a:pt x="35282" y="12542"/>
                    <a:pt x="45922" y="23728"/>
                  </a:cubicBezTo>
                  <a:cubicBezTo>
                    <a:pt x="53792" y="31995"/>
                    <a:pt x="54234" y="12041"/>
                    <a:pt x="60040" y="12247"/>
                  </a:cubicBezTo>
                  <a:cubicBezTo>
                    <a:pt x="65862" y="12468"/>
                    <a:pt x="62899" y="3980"/>
                    <a:pt x="67807" y="3037"/>
                  </a:cubicBezTo>
                  <a:cubicBezTo>
                    <a:pt x="71093" y="2403"/>
                    <a:pt x="66422" y="11422"/>
                    <a:pt x="72921" y="15195"/>
                  </a:cubicBezTo>
                  <a:cubicBezTo>
                    <a:pt x="79420" y="18968"/>
                    <a:pt x="74704" y="25747"/>
                    <a:pt x="79420" y="25953"/>
                  </a:cubicBezTo>
                  <a:cubicBezTo>
                    <a:pt x="84121" y="26159"/>
                    <a:pt x="88410" y="5350"/>
                    <a:pt x="92315" y="5350"/>
                  </a:cubicBezTo>
                  <a:cubicBezTo>
                    <a:pt x="95174" y="5350"/>
                    <a:pt x="99286" y="18378"/>
                    <a:pt x="102322" y="18378"/>
                  </a:cubicBezTo>
                  <a:cubicBezTo>
                    <a:pt x="105638" y="18378"/>
                    <a:pt x="106787" y="7325"/>
                    <a:pt x="110427" y="8180"/>
                  </a:cubicBezTo>
                  <a:cubicBezTo>
                    <a:pt x="114436" y="9123"/>
                    <a:pt x="114111" y="16271"/>
                    <a:pt x="117707" y="15210"/>
                  </a:cubicBezTo>
                  <a:cubicBezTo>
                    <a:pt x="121303" y="14163"/>
                    <a:pt x="124678" y="1"/>
                    <a:pt x="129188" y="5262"/>
                  </a:cubicBezTo>
                  <a:cubicBezTo>
                    <a:pt x="132342" y="8961"/>
                    <a:pt x="136321" y="23551"/>
                    <a:pt x="148332" y="10332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82;p73"/>
            <p:cNvSpPr/>
            <p:nvPr/>
          </p:nvSpPr>
          <p:spPr>
            <a:xfrm>
              <a:off x="3230400" y="1975175"/>
              <a:ext cx="3695400" cy="749425"/>
            </a:xfrm>
            <a:custGeom>
              <a:avLst/>
              <a:gdLst/>
              <a:ahLst/>
              <a:cxnLst/>
              <a:rect l="l" t="t" r="r" b="b"/>
              <a:pathLst>
                <a:path w="147816" h="29977" fill="none" extrusionOk="0">
                  <a:moveTo>
                    <a:pt x="1" y="13559"/>
                  </a:moveTo>
                  <a:cubicBezTo>
                    <a:pt x="6898" y="19660"/>
                    <a:pt x="13190" y="20058"/>
                    <a:pt x="22563" y="11496"/>
                  </a:cubicBezTo>
                  <a:cubicBezTo>
                    <a:pt x="30197" y="4495"/>
                    <a:pt x="34795" y="10508"/>
                    <a:pt x="45701" y="21885"/>
                  </a:cubicBezTo>
                  <a:cubicBezTo>
                    <a:pt x="53468" y="29976"/>
                    <a:pt x="53998" y="11024"/>
                    <a:pt x="59819" y="11230"/>
                  </a:cubicBezTo>
                  <a:cubicBezTo>
                    <a:pt x="65626" y="11422"/>
                    <a:pt x="62678" y="3287"/>
                    <a:pt x="67571" y="2388"/>
                  </a:cubicBezTo>
                  <a:cubicBezTo>
                    <a:pt x="70858" y="1769"/>
                    <a:pt x="66186" y="10435"/>
                    <a:pt x="72700" y="14045"/>
                  </a:cubicBezTo>
                  <a:cubicBezTo>
                    <a:pt x="79199" y="17671"/>
                    <a:pt x="74350" y="24435"/>
                    <a:pt x="79051" y="24627"/>
                  </a:cubicBezTo>
                  <a:cubicBezTo>
                    <a:pt x="83753" y="24833"/>
                    <a:pt x="88115" y="4628"/>
                    <a:pt x="92050" y="4628"/>
                  </a:cubicBezTo>
                  <a:cubicBezTo>
                    <a:pt x="95086" y="4628"/>
                    <a:pt x="99079" y="17391"/>
                    <a:pt x="102145" y="17391"/>
                  </a:cubicBezTo>
                  <a:cubicBezTo>
                    <a:pt x="105461" y="17391"/>
                    <a:pt x="106684" y="7296"/>
                    <a:pt x="110309" y="8091"/>
                  </a:cubicBezTo>
                  <a:cubicBezTo>
                    <a:pt x="114362" y="8976"/>
                    <a:pt x="113876" y="15784"/>
                    <a:pt x="117486" y="14782"/>
                  </a:cubicBezTo>
                  <a:cubicBezTo>
                    <a:pt x="121082" y="13780"/>
                    <a:pt x="124295" y="1"/>
                    <a:pt x="128805" y="4746"/>
                  </a:cubicBezTo>
                  <a:cubicBezTo>
                    <a:pt x="132121" y="8239"/>
                    <a:pt x="135761" y="23654"/>
                    <a:pt x="147816" y="9845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883;p73"/>
            <p:cNvSpPr/>
            <p:nvPr/>
          </p:nvSpPr>
          <p:spPr>
            <a:xfrm>
              <a:off x="3235925" y="1970750"/>
              <a:ext cx="3682875" cy="699325"/>
            </a:xfrm>
            <a:custGeom>
              <a:avLst/>
              <a:gdLst/>
              <a:ahLst/>
              <a:cxnLst/>
              <a:rect l="l" t="t" r="r" b="b"/>
              <a:pathLst>
                <a:path w="147315" h="27973" fill="none" extrusionOk="0">
                  <a:moveTo>
                    <a:pt x="1" y="13751"/>
                  </a:moveTo>
                  <a:cubicBezTo>
                    <a:pt x="6603" y="19262"/>
                    <a:pt x="12586" y="19616"/>
                    <a:pt x="22033" y="10479"/>
                  </a:cubicBezTo>
                  <a:cubicBezTo>
                    <a:pt x="29578" y="3169"/>
                    <a:pt x="34309" y="8504"/>
                    <a:pt x="45480" y="20058"/>
                  </a:cubicBezTo>
                  <a:cubicBezTo>
                    <a:pt x="53143" y="27972"/>
                    <a:pt x="53777" y="10022"/>
                    <a:pt x="59598" y="10214"/>
                  </a:cubicBezTo>
                  <a:cubicBezTo>
                    <a:pt x="65405" y="10405"/>
                    <a:pt x="62457" y="2609"/>
                    <a:pt x="67350" y="1740"/>
                  </a:cubicBezTo>
                  <a:cubicBezTo>
                    <a:pt x="70637" y="1150"/>
                    <a:pt x="65965" y="9447"/>
                    <a:pt x="72479" y="12925"/>
                  </a:cubicBezTo>
                  <a:cubicBezTo>
                    <a:pt x="78978" y="16389"/>
                    <a:pt x="73982" y="23124"/>
                    <a:pt x="78683" y="23330"/>
                  </a:cubicBezTo>
                  <a:cubicBezTo>
                    <a:pt x="83399" y="23521"/>
                    <a:pt x="87820" y="3906"/>
                    <a:pt x="91785" y="3906"/>
                  </a:cubicBezTo>
                  <a:cubicBezTo>
                    <a:pt x="94997" y="3906"/>
                    <a:pt x="98858" y="16403"/>
                    <a:pt x="101983" y="16403"/>
                  </a:cubicBezTo>
                  <a:cubicBezTo>
                    <a:pt x="105299" y="16403"/>
                    <a:pt x="106566" y="7281"/>
                    <a:pt x="110206" y="8018"/>
                  </a:cubicBezTo>
                  <a:cubicBezTo>
                    <a:pt x="114318" y="8843"/>
                    <a:pt x="113669" y="15328"/>
                    <a:pt x="117265" y="14370"/>
                  </a:cubicBezTo>
                  <a:cubicBezTo>
                    <a:pt x="120861" y="13397"/>
                    <a:pt x="123927" y="1"/>
                    <a:pt x="128451" y="4230"/>
                  </a:cubicBezTo>
                  <a:cubicBezTo>
                    <a:pt x="131944" y="7502"/>
                    <a:pt x="135201" y="23772"/>
                    <a:pt x="147315" y="9359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884;p73"/>
            <p:cNvSpPr/>
            <p:nvPr/>
          </p:nvSpPr>
          <p:spPr>
            <a:xfrm>
              <a:off x="3241450" y="1965600"/>
              <a:ext cx="3670350" cy="650300"/>
            </a:xfrm>
            <a:custGeom>
              <a:avLst/>
              <a:gdLst/>
              <a:ahLst/>
              <a:cxnLst/>
              <a:rect l="l" t="t" r="r" b="b"/>
              <a:pathLst>
                <a:path w="146814" h="26012" fill="none" extrusionOk="0">
                  <a:moveTo>
                    <a:pt x="1" y="13971"/>
                  </a:moveTo>
                  <a:cubicBezTo>
                    <a:pt x="6308" y="18894"/>
                    <a:pt x="12012" y="19188"/>
                    <a:pt x="21517" y="9476"/>
                  </a:cubicBezTo>
                  <a:cubicBezTo>
                    <a:pt x="28960" y="1872"/>
                    <a:pt x="33808" y="6529"/>
                    <a:pt x="45259" y="18245"/>
                  </a:cubicBezTo>
                  <a:cubicBezTo>
                    <a:pt x="52819" y="26012"/>
                    <a:pt x="53556" y="9034"/>
                    <a:pt x="59377" y="9226"/>
                  </a:cubicBezTo>
                  <a:cubicBezTo>
                    <a:pt x="65184" y="9403"/>
                    <a:pt x="62236" y="1946"/>
                    <a:pt x="67129" y="1120"/>
                  </a:cubicBezTo>
                  <a:cubicBezTo>
                    <a:pt x="70416" y="560"/>
                    <a:pt x="65744" y="8489"/>
                    <a:pt x="72258" y="11805"/>
                  </a:cubicBezTo>
                  <a:cubicBezTo>
                    <a:pt x="78757" y="15121"/>
                    <a:pt x="73628" y="21841"/>
                    <a:pt x="78329" y="22033"/>
                  </a:cubicBezTo>
                  <a:cubicBezTo>
                    <a:pt x="83031" y="22210"/>
                    <a:pt x="87540" y="3198"/>
                    <a:pt x="91519" y="3198"/>
                  </a:cubicBezTo>
                  <a:cubicBezTo>
                    <a:pt x="94909" y="3198"/>
                    <a:pt x="98652" y="15445"/>
                    <a:pt x="101806" y="15445"/>
                  </a:cubicBezTo>
                  <a:cubicBezTo>
                    <a:pt x="105122" y="15445"/>
                    <a:pt x="106463" y="7295"/>
                    <a:pt x="110103" y="7959"/>
                  </a:cubicBezTo>
                  <a:cubicBezTo>
                    <a:pt x="114259" y="8710"/>
                    <a:pt x="113448" y="14885"/>
                    <a:pt x="117044" y="13957"/>
                  </a:cubicBezTo>
                  <a:cubicBezTo>
                    <a:pt x="120655" y="13043"/>
                    <a:pt x="123573" y="0"/>
                    <a:pt x="128083" y="3744"/>
                  </a:cubicBezTo>
                  <a:cubicBezTo>
                    <a:pt x="131752" y="6794"/>
                    <a:pt x="134641" y="23904"/>
                    <a:pt x="146814" y="8902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885;p73"/>
            <p:cNvSpPr/>
            <p:nvPr/>
          </p:nvSpPr>
          <p:spPr>
            <a:xfrm>
              <a:off x="3247350" y="1959700"/>
              <a:ext cx="3657450" cy="602050"/>
            </a:xfrm>
            <a:custGeom>
              <a:avLst/>
              <a:gdLst/>
              <a:ahLst/>
              <a:cxnLst/>
              <a:rect l="l" t="t" r="r" b="b"/>
              <a:pathLst>
                <a:path w="146298" h="24082" fill="none" extrusionOk="0">
                  <a:moveTo>
                    <a:pt x="0" y="14222"/>
                  </a:moveTo>
                  <a:cubicBezTo>
                    <a:pt x="5999" y="18555"/>
                    <a:pt x="11422" y="18805"/>
                    <a:pt x="20972" y="8519"/>
                  </a:cubicBezTo>
                  <a:cubicBezTo>
                    <a:pt x="28326" y="605"/>
                    <a:pt x="33307" y="4584"/>
                    <a:pt x="45023" y="16477"/>
                  </a:cubicBezTo>
                  <a:cubicBezTo>
                    <a:pt x="52480" y="24067"/>
                    <a:pt x="53320" y="8091"/>
                    <a:pt x="59141" y="8268"/>
                  </a:cubicBezTo>
                  <a:cubicBezTo>
                    <a:pt x="64948" y="8445"/>
                    <a:pt x="62000" y="1327"/>
                    <a:pt x="66893" y="531"/>
                  </a:cubicBezTo>
                  <a:cubicBezTo>
                    <a:pt x="70180" y="1"/>
                    <a:pt x="65508" y="7576"/>
                    <a:pt x="72022" y="10729"/>
                  </a:cubicBezTo>
                  <a:cubicBezTo>
                    <a:pt x="78521" y="13898"/>
                    <a:pt x="73245" y="20603"/>
                    <a:pt x="77946" y="20780"/>
                  </a:cubicBezTo>
                  <a:cubicBezTo>
                    <a:pt x="82662" y="20957"/>
                    <a:pt x="87231" y="2535"/>
                    <a:pt x="91239" y="2535"/>
                  </a:cubicBezTo>
                  <a:cubicBezTo>
                    <a:pt x="94806" y="2535"/>
                    <a:pt x="98431" y="14532"/>
                    <a:pt x="101629" y="14532"/>
                  </a:cubicBezTo>
                  <a:cubicBezTo>
                    <a:pt x="104945" y="14532"/>
                    <a:pt x="106345" y="7340"/>
                    <a:pt x="109985" y="7944"/>
                  </a:cubicBezTo>
                  <a:cubicBezTo>
                    <a:pt x="114200" y="8651"/>
                    <a:pt x="113227" y="14473"/>
                    <a:pt x="116823" y="13603"/>
                  </a:cubicBezTo>
                  <a:cubicBezTo>
                    <a:pt x="120419" y="12719"/>
                    <a:pt x="123219" y="30"/>
                    <a:pt x="127714" y="3302"/>
                  </a:cubicBezTo>
                  <a:cubicBezTo>
                    <a:pt x="131560" y="6117"/>
                    <a:pt x="134066" y="24081"/>
                    <a:pt x="146298" y="8489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886;p73"/>
            <p:cNvSpPr/>
            <p:nvPr/>
          </p:nvSpPr>
          <p:spPr>
            <a:xfrm>
              <a:off x="3252875" y="1937975"/>
              <a:ext cx="3644925" cy="622675"/>
            </a:xfrm>
            <a:custGeom>
              <a:avLst/>
              <a:gdLst/>
              <a:ahLst/>
              <a:cxnLst/>
              <a:rect l="l" t="t" r="r" b="b"/>
              <a:pathLst>
                <a:path w="145797" h="24907" fill="none" extrusionOk="0">
                  <a:moveTo>
                    <a:pt x="1" y="15121"/>
                  </a:moveTo>
                  <a:cubicBezTo>
                    <a:pt x="5719" y="18849"/>
                    <a:pt x="10832" y="19070"/>
                    <a:pt x="20456" y="8194"/>
                  </a:cubicBezTo>
                  <a:cubicBezTo>
                    <a:pt x="27707" y="0"/>
                    <a:pt x="32806" y="3286"/>
                    <a:pt x="44787" y="15356"/>
                  </a:cubicBezTo>
                  <a:cubicBezTo>
                    <a:pt x="52156" y="22769"/>
                    <a:pt x="53099" y="7796"/>
                    <a:pt x="58906" y="7958"/>
                  </a:cubicBezTo>
                  <a:cubicBezTo>
                    <a:pt x="64727" y="8135"/>
                    <a:pt x="61765" y="1356"/>
                    <a:pt x="66672" y="590"/>
                  </a:cubicBezTo>
                  <a:cubicBezTo>
                    <a:pt x="69959" y="88"/>
                    <a:pt x="65287" y="7295"/>
                    <a:pt x="71786" y="10301"/>
                  </a:cubicBezTo>
                  <a:cubicBezTo>
                    <a:pt x="78300" y="13323"/>
                    <a:pt x="72877" y="20013"/>
                    <a:pt x="77578" y="20175"/>
                  </a:cubicBezTo>
                  <a:cubicBezTo>
                    <a:pt x="82294" y="20338"/>
                    <a:pt x="86921" y="2520"/>
                    <a:pt x="90974" y="2520"/>
                  </a:cubicBezTo>
                  <a:cubicBezTo>
                    <a:pt x="94717" y="2520"/>
                    <a:pt x="98210" y="14251"/>
                    <a:pt x="101452" y="14251"/>
                  </a:cubicBezTo>
                  <a:cubicBezTo>
                    <a:pt x="104768" y="14251"/>
                    <a:pt x="106242" y="8032"/>
                    <a:pt x="109882" y="8577"/>
                  </a:cubicBezTo>
                  <a:cubicBezTo>
                    <a:pt x="114141" y="9211"/>
                    <a:pt x="113006" y="14723"/>
                    <a:pt x="116602" y="13883"/>
                  </a:cubicBezTo>
                  <a:cubicBezTo>
                    <a:pt x="120198" y="13043"/>
                    <a:pt x="122880" y="693"/>
                    <a:pt x="127346" y="3508"/>
                  </a:cubicBezTo>
                  <a:cubicBezTo>
                    <a:pt x="131384" y="6057"/>
                    <a:pt x="133506" y="24906"/>
                    <a:pt x="145797" y="8710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887;p73"/>
            <p:cNvSpPr/>
            <p:nvPr/>
          </p:nvSpPr>
          <p:spPr>
            <a:xfrm>
              <a:off x="3258400" y="1900375"/>
              <a:ext cx="3632775" cy="658425"/>
            </a:xfrm>
            <a:custGeom>
              <a:avLst/>
              <a:gdLst/>
              <a:ahLst/>
              <a:cxnLst/>
              <a:rect l="l" t="t" r="r" b="b"/>
              <a:pathLst>
                <a:path w="145311" h="26337" fill="none" extrusionOk="0">
                  <a:moveTo>
                    <a:pt x="1" y="16625"/>
                  </a:moveTo>
                  <a:cubicBezTo>
                    <a:pt x="5424" y="19749"/>
                    <a:pt x="10273" y="19940"/>
                    <a:pt x="19940" y="8490"/>
                  </a:cubicBezTo>
                  <a:cubicBezTo>
                    <a:pt x="27103" y="1"/>
                    <a:pt x="32305" y="2609"/>
                    <a:pt x="44581" y="14841"/>
                  </a:cubicBezTo>
                  <a:cubicBezTo>
                    <a:pt x="51832" y="22092"/>
                    <a:pt x="52878" y="8106"/>
                    <a:pt x="58699" y="8268"/>
                  </a:cubicBezTo>
                  <a:cubicBezTo>
                    <a:pt x="64506" y="8416"/>
                    <a:pt x="61558" y="1990"/>
                    <a:pt x="66451" y="1268"/>
                  </a:cubicBezTo>
                  <a:cubicBezTo>
                    <a:pt x="69738" y="782"/>
                    <a:pt x="65066" y="7620"/>
                    <a:pt x="71580" y="10494"/>
                  </a:cubicBezTo>
                  <a:cubicBezTo>
                    <a:pt x="78079" y="13353"/>
                    <a:pt x="72523" y="20014"/>
                    <a:pt x="77224" y="20176"/>
                  </a:cubicBezTo>
                  <a:cubicBezTo>
                    <a:pt x="81940" y="20338"/>
                    <a:pt x="86641" y="3110"/>
                    <a:pt x="90723" y="3110"/>
                  </a:cubicBezTo>
                  <a:cubicBezTo>
                    <a:pt x="94629" y="3110"/>
                    <a:pt x="98004" y="14576"/>
                    <a:pt x="101290" y="14576"/>
                  </a:cubicBezTo>
                  <a:cubicBezTo>
                    <a:pt x="104606" y="14576"/>
                    <a:pt x="106139" y="9315"/>
                    <a:pt x="109779" y="9816"/>
                  </a:cubicBezTo>
                  <a:cubicBezTo>
                    <a:pt x="114097" y="10376"/>
                    <a:pt x="112800" y="15563"/>
                    <a:pt x="116396" y="14768"/>
                  </a:cubicBezTo>
                  <a:cubicBezTo>
                    <a:pt x="120006" y="13972"/>
                    <a:pt x="122541" y="1931"/>
                    <a:pt x="126992" y="4304"/>
                  </a:cubicBezTo>
                  <a:cubicBezTo>
                    <a:pt x="131236" y="6574"/>
                    <a:pt x="132961" y="26336"/>
                    <a:pt x="145310" y="9551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888;p73"/>
            <p:cNvSpPr/>
            <p:nvPr/>
          </p:nvSpPr>
          <p:spPr>
            <a:xfrm>
              <a:off x="3264300" y="1863175"/>
              <a:ext cx="3619875" cy="693775"/>
            </a:xfrm>
            <a:custGeom>
              <a:avLst/>
              <a:gdLst/>
              <a:ahLst/>
              <a:cxnLst/>
              <a:rect l="l" t="t" r="r" b="b"/>
              <a:pathLst>
                <a:path w="144795" h="27751" fill="none" extrusionOk="0">
                  <a:moveTo>
                    <a:pt x="0" y="18127"/>
                  </a:moveTo>
                  <a:cubicBezTo>
                    <a:pt x="5114" y="20677"/>
                    <a:pt x="9698" y="20824"/>
                    <a:pt x="19395" y="8799"/>
                  </a:cubicBezTo>
                  <a:cubicBezTo>
                    <a:pt x="26483" y="0"/>
                    <a:pt x="31804" y="1916"/>
                    <a:pt x="44345" y="14325"/>
                  </a:cubicBezTo>
                  <a:cubicBezTo>
                    <a:pt x="51507" y="21399"/>
                    <a:pt x="52642" y="8415"/>
                    <a:pt x="58463" y="8563"/>
                  </a:cubicBezTo>
                  <a:cubicBezTo>
                    <a:pt x="64270" y="8710"/>
                    <a:pt x="61322" y="2609"/>
                    <a:pt x="66215" y="1931"/>
                  </a:cubicBezTo>
                  <a:cubicBezTo>
                    <a:pt x="69502" y="1474"/>
                    <a:pt x="64830" y="7959"/>
                    <a:pt x="71344" y="10670"/>
                  </a:cubicBezTo>
                  <a:cubicBezTo>
                    <a:pt x="77843" y="13382"/>
                    <a:pt x="72154" y="20028"/>
                    <a:pt x="76870" y="20176"/>
                  </a:cubicBezTo>
                  <a:cubicBezTo>
                    <a:pt x="81586" y="20338"/>
                    <a:pt x="86346" y="3699"/>
                    <a:pt x="90458" y="3699"/>
                  </a:cubicBezTo>
                  <a:cubicBezTo>
                    <a:pt x="94570" y="3699"/>
                    <a:pt x="97782" y="14900"/>
                    <a:pt x="101113" y="14900"/>
                  </a:cubicBezTo>
                  <a:cubicBezTo>
                    <a:pt x="104429" y="14900"/>
                    <a:pt x="106021" y="10611"/>
                    <a:pt x="109675" y="11039"/>
                  </a:cubicBezTo>
                  <a:cubicBezTo>
                    <a:pt x="114038" y="11540"/>
                    <a:pt x="112579" y="16403"/>
                    <a:pt x="116189" y="15651"/>
                  </a:cubicBezTo>
                  <a:cubicBezTo>
                    <a:pt x="119785" y="14900"/>
                    <a:pt x="122202" y="3154"/>
                    <a:pt x="126623" y="5114"/>
                  </a:cubicBezTo>
                  <a:cubicBezTo>
                    <a:pt x="131059" y="7074"/>
                    <a:pt x="132400" y="27751"/>
                    <a:pt x="144794" y="10375"/>
                  </a:cubicBezTo>
                </a:path>
              </a:pathLst>
            </a:custGeom>
            <a:noFill/>
            <a:ln w="7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2433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175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album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174698" y="2190750"/>
            <a:ext cx="4139677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album hot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 flipV="1">
            <a:off x="713125" y="553351"/>
            <a:ext cx="26396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5791150" y="553351"/>
            <a:ext cx="2638325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" b="5302"/>
          <a:stretch/>
        </p:blipFill>
        <p:spPr bwMode="auto">
          <a:xfrm>
            <a:off x="5668376" y="1295743"/>
            <a:ext cx="2332624" cy="356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oogle Shape;2840;p73"/>
          <p:cNvGrpSpPr/>
          <p:nvPr/>
        </p:nvGrpSpPr>
        <p:grpSpPr>
          <a:xfrm>
            <a:off x="2567173" y="3867195"/>
            <a:ext cx="1709562" cy="1957964"/>
            <a:chOff x="713225" y="1631000"/>
            <a:chExt cx="2155000" cy="2468125"/>
          </a:xfrm>
        </p:grpSpPr>
        <p:grpSp>
          <p:nvGrpSpPr>
            <p:cNvPr id="24" name="Google Shape;2841;p73"/>
            <p:cNvGrpSpPr/>
            <p:nvPr/>
          </p:nvGrpSpPr>
          <p:grpSpPr>
            <a:xfrm>
              <a:off x="713225" y="2177825"/>
              <a:ext cx="2108575" cy="1921300"/>
              <a:chOff x="713225" y="2177825"/>
              <a:chExt cx="2108575" cy="1921300"/>
            </a:xfrm>
          </p:grpSpPr>
          <p:sp>
            <p:nvSpPr>
              <p:cNvPr id="33" name="Google Shape;2842;p73"/>
              <p:cNvSpPr/>
              <p:nvPr/>
            </p:nvSpPr>
            <p:spPr>
              <a:xfrm>
                <a:off x="713225" y="2177825"/>
                <a:ext cx="2108575" cy="1921300"/>
              </a:xfrm>
              <a:custGeom>
                <a:avLst/>
                <a:gdLst/>
                <a:ahLst/>
                <a:cxnLst/>
                <a:rect l="l" t="t" r="r" b="b"/>
                <a:pathLst>
                  <a:path w="84343" h="76852" extrusionOk="0">
                    <a:moveTo>
                      <a:pt x="42171" y="0"/>
                    </a:moveTo>
                    <a:cubicBezTo>
                      <a:pt x="32338" y="0"/>
                      <a:pt x="22504" y="3751"/>
                      <a:pt x="15003" y="11252"/>
                    </a:cubicBezTo>
                    <a:cubicBezTo>
                      <a:pt x="1" y="26255"/>
                      <a:pt x="1" y="50586"/>
                      <a:pt x="15003" y="65589"/>
                    </a:cubicBezTo>
                    <a:cubicBezTo>
                      <a:pt x="22504" y="73097"/>
                      <a:pt x="32338" y="76852"/>
                      <a:pt x="42171" y="76852"/>
                    </a:cubicBezTo>
                    <a:cubicBezTo>
                      <a:pt x="52005" y="76852"/>
                      <a:pt x="61838" y="73097"/>
                      <a:pt x="69340" y="65589"/>
                    </a:cubicBezTo>
                    <a:cubicBezTo>
                      <a:pt x="84342" y="50586"/>
                      <a:pt x="84342" y="26255"/>
                      <a:pt x="69340" y="11252"/>
                    </a:cubicBezTo>
                    <a:cubicBezTo>
                      <a:pt x="61838" y="3751"/>
                      <a:pt x="52005" y="0"/>
                      <a:pt x="4217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2843;p73"/>
              <p:cNvSpPr/>
              <p:nvPr/>
            </p:nvSpPr>
            <p:spPr>
              <a:xfrm>
                <a:off x="880875" y="2252050"/>
                <a:ext cx="1772900" cy="1772925"/>
              </a:xfrm>
              <a:custGeom>
                <a:avLst/>
                <a:gdLst/>
                <a:ahLst/>
                <a:cxnLst/>
                <a:rect l="l" t="t" r="r" b="b"/>
                <a:pathLst>
                  <a:path w="70916" h="70917" fill="none" extrusionOk="0">
                    <a:moveTo>
                      <a:pt x="70916" y="35459"/>
                    </a:moveTo>
                    <a:cubicBezTo>
                      <a:pt x="70916" y="55045"/>
                      <a:pt x="55044" y="70917"/>
                      <a:pt x="35458" y="70917"/>
                    </a:cubicBezTo>
                    <a:cubicBezTo>
                      <a:pt x="15887" y="70917"/>
                      <a:pt x="0" y="55045"/>
                      <a:pt x="0" y="35459"/>
                    </a:cubicBezTo>
                    <a:cubicBezTo>
                      <a:pt x="0" y="15873"/>
                      <a:pt x="15887" y="1"/>
                      <a:pt x="35458" y="1"/>
                    </a:cubicBezTo>
                    <a:cubicBezTo>
                      <a:pt x="55044" y="1"/>
                      <a:pt x="70916" y="15873"/>
                      <a:pt x="70916" y="3545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1699F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2844;p73"/>
              <p:cNvSpPr/>
              <p:nvPr/>
            </p:nvSpPr>
            <p:spPr>
              <a:xfrm>
                <a:off x="925075" y="2296275"/>
                <a:ext cx="1684500" cy="1684500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67380" fill="none" extrusionOk="0">
                    <a:moveTo>
                      <a:pt x="67379" y="33690"/>
                    </a:moveTo>
                    <a:cubicBezTo>
                      <a:pt x="67379" y="52288"/>
                      <a:pt x="52303" y="67379"/>
                      <a:pt x="33690" y="67379"/>
                    </a:cubicBezTo>
                    <a:cubicBezTo>
                      <a:pt x="15091" y="67379"/>
                      <a:pt x="0" y="52288"/>
                      <a:pt x="0" y="33690"/>
                    </a:cubicBezTo>
                    <a:cubicBezTo>
                      <a:pt x="0" y="15076"/>
                      <a:pt x="15091" y="0"/>
                      <a:pt x="33690" y="0"/>
                    </a:cubicBezTo>
                    <a:cubicBezTo>
                      <a:pt x="52303" y="0"/>
                      <a:pt x="67379" y="15076"/>
                      <a:pt x="67379" y="33690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BA5C8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2845;p73"/>
              <p:cNvSpPr/>
              <p:nvPr/>
            </p:nvSpPr>
            <p:spPr>
              <a:xfrm>
                <a:off x="967075" y="2338275"/>
                <a:ext cx="1600500" cy="1600500"/>
              </a:xfrm>
              <a:custGeom>
                <a:avLst/>
                <a:gdLst/>
                <a:ahLst/>
                <a:cxnLst/>
                <a:rect l="l" t="t" r="r" b="b"/>
                <a:pathLst>
                  <a:path w="64020" h="64020" fill="none" extrusionOk="0">
                    <a:moveTo>
                      <a:pt x="64019" y="32010"/>
                    </a:moveTo>
                    <a:cubicBezTo>
                      <a:pt x="64019" y="49680"/>
                      <a:pt x="49695" y="64019"/>
                      <a:pt x="32010" y="64019"/>
                    </a:cubicBezTo>
                    <a:cubicBezTo>
                      <a:pt x="14340" y="64019"/>
                      <a:pt x="1" y="49680"/>
                      <a:pt x="1" y="32010"/>
                    </a:cubicBezTo>
                    <a:cubicBezTo>
                      <a:pt x="1" y="14325"/>
                      <a:pt x="14340" y="0"/>
                      <a:pt x="32010" y="0"/>
                    </a:cubicBezTo>
                    <a:cubicBezTo>
                      <a:pt x="49695" y="0"/>
                      <a:pt x="64019" y="14325"/>
                      <a:pt x="64019" y="32010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D3507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2846;p73"/>
              <p:cNvSpPr/>
              <p:nvPr/>
            </p:nvSpPr>
            <p:spPr>
              <a:xfrm>
                <a:off x="1007225" y="2378050"/>
                <a:ext cx="1520550" cy="1520925"/>
              </a:xfrm>
              <a:custGeom>
                <a:avLst/>
                <a:gdLst/>
                <a:ahLst/>
                <a:cxnLst/>
                <a:rect l="l" t="t" r="r" b="b"/>
                <a:pathLst>
                  <a:path w="60822" h="60837" fill="none" extrusionOk="0">
                    <a:moveTo>
                      <a:pt x="60822" y="30419"/>
                    </a:moveTo>
                    <a:cubicBezTo>
                      <a:pt x="60822" y="47219"/>
                      <a:pt x="47205" y="60837"/>
                      <a:pt x="30404" y="60837"/>
                    </a:cubicBezTo>
                    <a:cubicBezTo>
                      <a:pt x="13618" y="60837"/>
                      <a:pt x="1" y="47219"/>
                      <a:pt x="1" y="30419"/>
                    </a:cubicBezTo>
                    <a:cubicBezTo>
                      <a:pt x="1" y="13618"/>
                      <a:pt x="13618" y="1"/>
                      <a:pt x="30404" y="1"/>
                    </a:cubicBezTo>
                    <a:cubicBezTo>
                      <a:pt x="47205" y="1"/>
                      <a:pt x="60822" y="13618"/>
                      <a:pt x="60822" y="3041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2847;p73"/>
              <p:cNvSpPr/>
              <p:nvPr/>
            </p:nvSpPr>
            <p:spPr>
              <a:xfrm>
                <a:off x="1045175" y="2416000"/>
                <a:ext cx="1444650" cy="1445025"/>
              </a:xfrm>
              <a:custGeom>
                <a:avLst/>
                <a:gdLst/>
                <a:ahLst/>
                <a:cxnLst/>
                <a:rect l="l" t="t" r="r" b="b"/>
                <a:pathLst>
                  <a:path w="57786" h="57801" fill="none" extrusionOk="0">
                    <a:moveTo>
                      <a:pt x="57786" y="28901"/>
                    </a:moveTo>
                    <a:cubicBezTo>
                      <a:pt x="57786" y="44861"/>
                      <a:pt x="44846" y="57801"/>
                      <a:pt x="28886" y="57801"/>
                    </a:cubicBezTo>
                    <a:cubicBezTo>
                      <a:pt x="12925" y="57801"/>
                      <a:pt x="1" y="44861"/>
                      <a:pt x="1" y="28901"/>
                    </a:cubicBezTo>
                    <a:cubicBezTo>
                      <a:pt x="1" y="12940"/>
                      <a:pt x="12925" y="1"/>
                      <a:pt x="28886" y="1"/>
                    </a:cubicBezTo>
                    <a:cubicBezTo>
                      <a:pt x="44846" y="1"/>
                      <a:pt x="57786" y="12940"/>
                      <a:pt x="57786" y="2890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2848;p73"/>
              <p:cNvSpPr/>
              <p:nvPr/>
            </p:nvSpPr>
            <p:spPr>
              <a:xfrm>
                <a:off x="1080925" y="2452125"/>
                <a:ext cx="1372800" cy="1372800"/>
              </a:xfrm>
              <a:custGeom>
                <a:avLst/>
                <a:gdLst/>
                <a:ahLst/>
                <a:cxnLst/>
                <a:rect l="l" t="t" r="r" b="b"/>
                <a:pathLst>
                  <a:path w="54912" h="54912" fill="none" extrusionOk="0">
                    <a:moveTo>
                      <a:pt x="54912" y="27456"/>
                    </a:moveTo>
                    <a:cubicBezTo>
                      <a:pt x="54912" y="42620"/>
                      <a:pt x="42621" y="54911"/>
                      <a:pt x="27456" y="54911"/>
                    </a:cubicBezTo>
                    <a:cubicBezTo>
                      <a:pt x="12291" y="54911"/>
                      <a:pt x="0" y="42620"/>
                      <a:pt x="0" y="27456"/>
                    </a:cubicBezTo>
                    <a:cubicBezTo>
                      <a:pt x="0" y="12291"/>
                      <a:pt x="12291" y="0"/>
                      <a:pt x="27456" y="0"/>
                    </a:cubicBezTo>
                    <a:cubicBezTo>
                      <a:pt x="42621" y="0"/>
                      <a:pt x="54912" y="12291"/>
                      <a:pt x="54912" y="2745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D3507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2849;p73"/>
              <p:cNvSpPr/>
              <p:nvPr/>
            </p:nvSpPr>
            <p:spPr>
              <a:xfrm>
                <a:off x="1115175" y="2486375"/>
                <a:ext cx="1304275" cy="1304275"/>
              </a:xfrm>
              <a:custGeom>
                <a:avLst/>
                <a:gdLst/>
                <a:ahLst/>
                <a:cxnLst/>
                <a:rect l="l" t="t" r="r" b="b"/>
                <a:pathLst>
                  <a:path w="52171" h="52171" fill="none" extrusionOk="0">
                    <a:moveTo>
                      <a:pt x="52171" y="26086"/>
                    </a:moveTo>
                    <a:cubicBezTo>
                      <a:pt x="52171" y="40484"/>
                      <a:pt x="40499" y="52171"/>
                      <a:pt x="26086" y="52171"/>
                    </a:cubicBezTo>
                    <a:cubicBezTo>
                      <a:pt x="11688" y="52171"/>
                      <a:pt x="1" y="40484"/>
                      <a:pt x="1" y="26086"/>
                    </a:cubicBezTo>
                    <a:cubicBezTo>
                      <a:pt x="1" y="11673"/>
                      <a:pt x="11688" y="1"/>
                      <a:pt x="26086" y="1"/>
                    </a:cubicBezTo>
                    <a:cubicBezTo>
                      <a:pt x="40499" y="1"/>
                      <a:pt x="52171" y="11673"/>
                      <a:pt x="52171" y="2608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C75686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2850;p73"/>
              <p:cNvSpPr/>
              <p:nvPr/>
            </p:nvSpPr>
            <p:spPr>
              <a:xfrm>
                <a:off x="1147600" y="2518800"/>
                <a:ext cx="1239450" cy="1239425"/>
              </a:xfrm>
              <a:custGeom>
                <a:avLst/>
                <a:gdLst/>
                <a:ahLst/>
                <a:cxnLst/>
                <a:rect l="l" t="t" r="r" b="b"/>
                <a:pathLst>
                  <a:path w="49578" h="49577" fill="none" extrusionOk="0">
                    <a:moveTo>
                      <a:pt x="49577" y="24789"/>
                    </a:moveTo>
                    <a:cubicBezTo>
                      <a:pt x="49577" y="38480"/>
                      <a:pt x="38480" y="49577"/>
                      <a:pt x="24789" y="49577"/>
                    </a:cubicBezTo>
                    <a:cubicBezTo>
                      <a:pt x="11113" y="49577"/>
                      <a:pt x="1" y="38480"/>
                      <a:pt x="1" y="24789"/>
                    </a:cubicBezTo>
                    <a:cubicBezTo>
                      <a:pt x="1" y="11098"/>
                      <a:pt x="11113" y="1"/>
                      <a:pt x="24789" y="1"/>
                    </a:cubicBezTo>
                    <a:cubicBezTo>
                      <a:pt x="38480" y="1"/>
                      <a:pt x="49577" y="11098"/>
                      <a:pt x="49577" y="2478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BA5C8E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2851;p73"/>
              <p:cNvSpPr/>
              <p:nvPr/>
            </p:nvSpPr>
            <p:spPr>
              <a:xfrm>
                <a:off x="1178550" y="2549750"/>
                <a:ext cx="1177550" cy="1177525"/>
              </a:xfrm>
              <a:custGeom>
                <a:avLst/>
                <a:gdLst/>
                <a:ahLst/>
                <a:cxnLst/>
                <a:rect l="l" t="t" r="r" b="b"/>
                <a:pathLst>
                  <a:path w="47102" h="47101" fill="none" extrusionOk="0">
                    <a:moveTo>
                      <a:pt x="47101" y="23551"/>
                    </a:moveTo>
                    <a:cubicBezTo>
                      <a:pt x="47101" y="36549"/>
                      <a:pt x="36564" y="47101"/>
                      <a:pt x="23551" y="47101"/>
                    </a:cubicBezTo>
                    <a:cubicBezTo>
                      <a:pt x="10553" y="47101"/>
                      <a:pt x="1" y="36549"/>
                      <a:pt x="1" y="23551"/>
                    </a:cubicBezTo>
                    <a:cubicBezTo>
                      <a:pt x="1" y="10538"/>
                      <a:pt x="10553" y="0"/>
                      <a:pt x="23551" y="0"/>
                    </a:cubicBezTo>
                    <a:cubicBezTo>
                      <a:pt x="36564" y="0"/>
                      <a:pt x="47101" y="10538"/>
                      <a:pt x="47101" y="2355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2852;p73"/>
              <p:cNvSpPr/>
              <p:nvPr/>
            </p:nvSpPr>
            <p:spPr>
              <a:xfrm>
                <a:off x="1208025" y="2579225"/>
                <a:ext cx="1118950" cy="1118575"/>
              </a:xfrm>
              <a:custGeom>
                <a:avLst/>
                <a:gdLst/>
                <a:ahLst/>
                <a:cxnLst/>
                <a:rect l="l" t="t" r="r" b="b"/>
                <a:pathLst>
                  <a:path w="44758" h="44743" fill="none" extrusionOk="0">
                    <a:moveTo>
                      <a:pt x="44758" y="22372"/>
                    </a:moveTo>
                    <a:cubicBezTo>
                      <a:pt x="44758" y="34722"/>
                      <a:pt x="34737" y="44743"/>
                      <a:pt x="22372" y="44743"/>
                    </a:cubicBezTo>
                    <a:cubicBezTo>
                      <a:pt x="10022" y="44743"/>
                      <a:pt x="1" y="34722"/>
                      <a:pt x="1" y="22372"/>
                    </a:cubicBezTo>
                    <a:cubicBezTo>
                      <a:pt x="1" y="10007"/>
                      <a:pt x="10022" y="0"/>
                      <a:pt x="22372" y="0"/>
                    </a:cubicBezTo>
                    <a:cubicBezTo>
                      <a:pt x="34737" y="0"/>
                      <a:pt x="44758" y="10007"/>
                      <a:pt x="44758" y="22372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1699F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2853;p73"/>
              <p:cNvSpPr/>
              <p:nvPr/>
            </p:nvSpPr>
            <p:spPr>
              <a:xfrm>
                <a:off x="834450" y="2205625"/>
                <a:ext cx="1866125" cy="1865775"/>
              </a:xfrm>
              <a:custGeom>
                <a:avLst/>
                <a:gdLst/>
                <a:ahLst/>
                <a:cxnLst/>
                <a:rect l="l" t="t" r="r" b="b"/>
                <a:pathLst>
                  <a:path w="74645" h="74631" fill="none" extrusionOk="0">
                    <a:moveTo>
                      <a:pt x="74645" y="37316"/>
                    </a:moveTo>
                    <a:cubicBezTo>
                      <a:pt x="74645" y="57919"/>
                      <a:pt x="57932" y="74631"/>
                      <a:pt x="37315" y="74631"/>
                    </a:cubicBezTo>
                    <a:cubicBezTo>
                      <a:pt x="16712" y="74631"/>
                      <a:pt x="0" y="57919"/>
                      <a:pt x="0" y="37316"/>
                    </a:cubicBezTo>
                    <a:cubicBezTo>
                      <a:pt x="0" y="16698"/>
                      <a:pt x="16712" y="1"/>
                      <a:pt x="37315" y="1"/>
                    </a:cubicBezTo>
                    <a:cubicBezTo>
                      <a:pt x="57932" y="1"/>
                      <a:pt x="74645" y="16698"/>
                      <a:pt x="74645" y="37316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956FA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2854;p73"/>
              <p:cNvSpPr/>
              <p:nvPr/>
            </p:nvSpPr>
            <p:spPr>
              <a:xfrm>
                <a:off x="891925" y="2262750"/>
                <a:ext cx="1751175" cy="1751550"/>
              </a:xfrm>
              <a:custGeom>
                <a:avLst/>
                <a:gdLst/>
                <a:ahLst/>
                <a:cxnLst/>
                <a:rect l="l" t="t" r="r" b="b"/>
                <a:pathLst>
                  <a:path w="70047" h="70062" fill="none" extrusionOk="0">
                    <a:moveTo>
                      <a:pt x="70047" y="35031"/>
                    </a:moveTo>
                    <a:cubicBezTo>
                      <a:pt x="70047" y="54366"/>
                      <a:pt x="54366" y="70061"/>
                      <a:pt x="35016" y="70061"/>
                    </a:cubicBezTo>
                    <a:cubicBezTo>
                      <a:pt x="15681" y="70061"/>
                      <a:pt x="0" y="54366"/>
                      <a:pt x="0" y="35031"/>
                    </a:cubicBezTo>
                    <a:cubicBezTo>
                      <a:pt x="0" y="15681"/>
                      <a:pt x="15681" y="0"/>
                      <a:pt x="35016" y="0"/>
                    </a:cubicBezTo>
                    <a:cubicBezTo>
                      <a:pt x="54366" y="0"/>
                      <a:pt x="70047" y="15681"/>
                      <a:pt x="70047" y="3503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E639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2855;p73"/>
              <p:cNvSpPr/>
              <p:nvPr/>
            </p:nvSpPr>
            <p:spPr>
              <a:xfrm>
                <a:off x="949025" y="2320225"/>
                <a:ext cx="1636600" cy="1636600"/>
              </a:xfrm>
              <a:custGeom>
                <a:avLst/>
                <a:gdLst/>
                <a:ahLst/>
                <a:cxnLst/>
                <a:rect l="l" t="t" r="r" b="b"/>
                <a:pathLst>
                  <a:path w="65464" h="65464" fill="none" extrusionOk="0">
                    <a:moveTo>
                      <a:pt x="65464" y="32732"/>
                    </a:moveTo>
                    <a:cubicBezTo>
                      <a:pt x="65464" y="50800"/>
                      <a:pt x="50815" y="65463"/>
                      <a:pt x="32732" y="65463"/>
                    </a:cubicBezTo>
                    <a:cubicBezTo>
                      <a:pt x="14664" y="65463"/>
                      <a:pt x="0" y="50800"/>
                      <a:pt x="0" y="32732"/>
                    </a:cubicBezTo>
                    <a:cubicBezTo>
                      <a:pt x="0" y="14649"/>
                      <a:pt x="14664" y="0"/>
                      <a:pt x="32732" y="0"/>
                    </a:cubicBezTo>
                    <a:cubicBezTo>
                      <a:pt x="50815" y="0"/>
                      <a:pt x="65464" y="14649"/>
                      <a:pt x="65464" y="32732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C75686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2856;p73"/>
              <p:cNvSpPr/>
              <p:nvPr/>
            </p:nvSpPr>
            <p:spPr>
              <a:xfrm>
                <a:off x="1006500" y="2377700"/>
                <a:ext cx="1522025" cy="1521650"/>
              </a:xfrm>
              <a:custGeom>
                <a:avLst/>
                <a:gdLst/>
                <a:ahLst/>
                <a:cxnLst/>
                <a:rect l="l" t="t" r="r" b="b"/>
                <a:pathLst>
                  <a:path w="60881" h="60866" fill="none" extrusionOk="0">
                    <a:moveTo>
                      <a:pt x="60880" y="30433"/>
                    </a:moveTo>
                    <a:cubicBezTo>
                      <a:pt x="60880" y="47233"/>
                      <a:pt x="47248" y="60865"/>
                      <a:pt x="30433" y="60865"/>
                    </a:cubicBezTo>
                    <a:cubicBezTo>
                      <a:pt x="13632" y="60865"/>
                      <a:pt x="0" y="47233"/>
                      <a:pt x="0" y="30433"/>
                    </a:cubicBezTo>
                    <a:cubicBezTo>
                      <a:pt x="0" y="13617"/>
                      <a:pt x="13632" y="0"/>
                      <a:pt x="30433" y="0"/>
                    </a:cubicBezTo>
                    <a:cubicBezTo>
                      <a:pt x="47248" y="0"/>
                      <a:pt x="60880" y="13617"/>
                      <a:pt x="60880" y="30433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E04A75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2857;p73"/>
              <p:cNvSpPr/>
              <p:nvPr/>
            </p:nvSpPr>
            <p:spPr>
              <a:xfrm>
                <a:off x="1063975" y="2434800"/>
                <a:ext cx="1407075" cy="1407450"/>
              </a:xfrm>
              <a:custGeom>
                <a:avLst/>
                <a:gdLst/>
                <a:ahLst/>
                <a:cxnLst/>
                <a:rect l="l" t="t" r="r" b="b"/>
                <a:pathLst>
                  <a:path w="56283" h="56298" fill="none" extrusionOk="0">
                    <a:moveTo>
                      <a:pt x="56282" y="28149"/>
                    </a:moveTo>
                    <a:cubicBezTo>
                      <a:pt x="56282" y="43697"/>
                      <a:pt x="43682" y="56297"/>
                      <a:pt x="28134" y="56297"/>
                    </a:cubicBezTo>
                    <a:cubicBezTo>
                      <a:pt x="12601" y="56297"/>
                      <a:pt x="0" y="43697"/>
                      <a:pt x="0" y="28149"/>
                    </a:cubicBezTo>
                    <a:cubicBezTo>
                      <a:pt x="0" y="12601"/>
                      <a:pt x="12601" y="0"/>
                      <a:pt x="28134" y="0"/>
                    </a:cubicBezTo>
                    <a:cubicBezTo>
                      <a:pt x="43682" y="0"/>
                      <a:pt x="56282" y="12601"/>
                      <a:pt x="56282" y="28149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E04A75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2858;p73"/>
              <p:cNvSpPr/>
              <p:nvPr/>
            </p:nvSpPr>
            <p:spPr>
              <a:xfrm>
                <a:off x="1178550" y="2549750"/>
                <a:ext cx="1177900" cy="1177525"/>
              </a:xfrm>
              <a:custGeom>
                <a:avLst/>
                <a:gdLst/>
                <a:ahLst/>
                <a:cxnLst/>
                <a:rect l="l" t="t" r="r" b="b"/>
                <a:pathLst>
                  <a:path w="47116" h="47101" fill="none" extrusionOk="0">
                    <a:moveTo>
                      <a:pt x="47116" y="23551"/>
                    </a:moveTo>
                    <a:cubicBezTo>
                      <a:pt x="47116" y="36564"/>
                      <a:pt x="36564" y="47101"/>
                      <a:pt x="23551" y="47101"/>
                    </a:cubicBezTo>
                    <a:cubicBezTo>
                      <a:pt x="10553" y="47101"/>
                      <a:pt x="1" y="36564"/>
                      <a:pt x="1" y="23551"/>
                    </a:cubicBezTo>
                    <a:cubicBezTo>
                      <a:pt x="1" y="10538"/>
                      <a:pt x="10553" y="0"/>
                      <a:pt x="23551" y="0"/>
                    </a:cubicBezTo>
                    <a:cubicBezTo>
                      <a:pt x="36564" y="0"/>
                      <a:pt x="47116" y="10538"/>
                      <a:pt x="47116" y="23551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AE639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2859;p73"/>
              <p:cNvSpPr/>
              <p:nvPr/>
            </p:nvSpPr>
            <p:spPr>
              <a:xfrm>
                <a:off x="1236025" y="2606850"/>
                <a:ext cx="1062950" cy="1063325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42533" fill="none" extrusionOk="0">
                    <a:moveTo>
                      <a:pt x="42518" y="21267"/>
                    </a:moveTo>
                    <a:cubicBezTo>
                      <a:pt x="42518" y="33012"/>
                      <a:pt x="32998" y="42533"/>
                      <a:pt x="21252" y="42533"/>
                    </a:cubicBezTo>
                    <a:cubicBezTo>
                      <a:pt x="9521" y="42533"/>
                      <a:pt x="1" y="33012"/>
                      <a:pt x="1" y="21267"/>
                    </a:cubicBezTo>
                    <a:cubicBezTo>
                      <a:pt x="1" y="9521"/>
                      <a:pt x="9521" y="1"/>
                      <a:pt x="21252" y="1"/>
                    </a:cubicBezTo>
                    <a:cubicBezTo>
                      <a:pt x="32998" y="1"/>
                      <a:pt x="42518" y="9521"/>
                      <a:pt x="42518" y="21267"/>
                    </a:cubicBezTo>
                    <a:close/>
                  </a:path>
                </a:pathLst>
              </a:custGeom>
              <a:noFill/>
              <a:ln w="4800" cap="flat" cmpd="sng">
                <a:solidFill>
                  <a:srgbClr val="956FA7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2860;p73"/>
              <p:cNvSpPr/>
              <p:nvPr/>
            </p:nvSpPr>
            <p:spPr>
              <a:xfrm>
                <a:off x="1341025" y="2712225"/>
                <a:ext cx="852950" cy="852575"/>
              </a:xfrm>
              <a:custGeom>
                <a:avLst/>
                <a:gdLst/>
                <a:ahLst/>
                <a:cxnLst/>
                <a:rect l="l" t="t" r="r" b="b"/>
                <a:pathLst>
                  <a:path w="34118" h="34103" extrusionOk="0">
                    <a:moveTo>
                      <a:pt x="17052" y="1"/>
                    </a:moveTo>
                    <a:cubicBezTo>
                      <a:pt x="7635" y="1"/>
                      <a:pt x="1" y="7635"/>
                      <a:pt x="1" y="17052"/>
                    </a:cubicBezTo>
                    <a:cubicBezTo>
                      <a:pt x="1" y="26469"/>
                      <a:pt x="7635" y="34103"/>
                      <a:pt x="17052" y="34103"/>
                    </a:cubicBezTo>
                    <a:cubicBezTo>
                      <a:pt x="26484" y="34103"/>
                      <a:pt x="34118" y="26469"/>
                      <a:pt x="34118" y="17052"/>
                    </a:cubicBezTo>
                    <a:cubicBezTo>
                      <a:pt x="34118" y="7635"/>
                      <a:pt x="26484" y="1"/>
                      <a:pt x="1705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875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2861;p73"/>
              <p:cNvSpPr/>
              <p:nvPr/>
            </p:nvSpPr>
            <p:spPr>
              <a:xfrm>
                <a:off x="1479200" y="2850400"/>
                <a:ext cx="576625" cy="57625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23050" extrusionOk="0">
                    <a:moveTo>
                      <a:pt x="11525" y="0"/>
                    </a:moveTo>
                    <a:cubicBezTo>
                      <a:pt x="5158" y="0"/>
                      <a:pt x="0" y="5158"/>
                      <a:pt x="0" y="11525"/>
                    </a:cubicBezTo>
                    <a:cubicBezTo>
                      <a:pt x="0" y="17891"/>
                      <a:pt x="5158" y="23049"/>
                      <a:pt x="11525" y="23049"/>
                    </a:cubicBezTo>
                    <a:cubicBezTo>
                      <a:pt x="17891" y="23049"/>
                      <a:pt x="23064" y="17891"/>
                      <a:pt x="23064" y="11525"/>
                    </a:cubicBezTo>
                    <a:cubicBezTo>
                      <a:pt x="23064" y="5158"/>
                      <a:pt x="17891" y="0"/>
                      <a:pt x="115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2862;p73"/>
              <p:cNvSpPr/>
              <p:nvPr/>
            </p:nvSpPr>
            <p:spPr>
              <a:xfrm>
                <a:off x="1562825" y="2934025"/>
                <a:ext cx="409350" cy="4093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6374" fill="none" extrusionOk="0">
                    <a:moveTo>
                      <a:pt x="8873" y="369"/>
                    </a:moveTo>
                    <a:cubicBezTo>
                      <a:pt x="13176" y="737"/>
                      <a:pt x="16374" y="4540"/>
                      <a:pt x="16005" y="8858"/>
                    </a:cubicBezTo>
                    <a:cubicBezTo>
                      <a:pt x="15622" y="13176"/>
                      <a:pt x="11820" y="16374"/>
                      <a:pt x="7517" y="16005"/>
                    </a:cubicBezTo>
                    <a:cubicBezTo>
                      <a:pt x="3199" y="15622"/>
                      <a:pt x="1" y="11820"/>
                      <a:pt x="369" y="7502"/>
                    </a:cubicBezTo>
                    <a:cubicBezTo>
                      <a:pt x="752" y="3184"/>
                      <a:pt x="4555" y="1"/>
                      <a:pt x="8873" y="369"/>
                    </a:cubicBezTo>
                    <a:close/>
                  </a:path>
                </a:pathLst>
              </a:custGeom>
              <a:noFill/>
              <a:ln w="9200" cap="flat" cmpd="sng">
                <a:solidFill>
                  <a:schemeClr val="accent1"/>
                </a:solidFill>
                <a:prstDash val="solid"/>
                <a:miter lim="147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2863;p73"/>
              <p:cNvSpPr/>
              <p:nvPr/>
            </p:nvSpPr>
            <p:spPr>
              <a:xfrm>
                <a:off x="1743000" y="3120275"/>
                <a:ext cx="427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482" extrusionOk="0">
                    <a:moveTo>
                      <a:pt x="972" y="1"/>
                    </a:moveTo>
                    <a:cubicBezTo>
                      <a:pt x="793" y="1"/>
                      <a:pt x="609" y="67"/>
                      <a:pt x="457" y="214"/>
                    </a:cubicBezTo>
                    <a:cubicBezTo>
                      <a:pt x="0" y="686"/>
                      <a:pt x="325" y="1481"/>
                      <a:pt x="973" y="1481"/>
                    </a:cubicBezTo>
                    <a:cubicBezTo>
                      <a:pt x="1386" y="1481"/>
                      <a:pt x="1710" y="1142"/>
                      <a:pt x="1710" y="744"/>
                    </a:cubicBezTo>
                    <a:cubicBezTo>
                      <a:pt x="1710" y="295"/>
                      <a:pt x="1351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" name="Google Shape;2864;p73"/>
            <p:cNvGrpSpPr/>
            <p:nvPr/>
          </p:nvGrpSpPr>
          <p:grpSpPr>
            <a:xfrm>
              <a:off x="2329175" y="1631000"/>
              <a:ext cx="539050" cy="1572425"/>
              <a:chOff x="2329175" y="1631000"/>
              <a:chExt cx="539050" cy="1572425"/>
            </a:xfrm>
          </p:grpSpPr>
          <p:sp>
            <p:nvSpPr>
              <p:cNvPr id="26" name="Google Shape;2865;p73"/>
              <p:cNvSpPr/>
              <p:nvPr/>
            </p:nvSpPr>
            <p:spPr>
              <a:xfrm>
                <a:off x="2329175" y="1735525"/>
                <a:ext cx="539050" cy="539025"/>
              </a:xfrm>
              <a:custGeom>
                <a:avLst/>
                <a:gdLst/>
                <a:ahLst/>
                <a:cxnLst/>
                <a:rect l="l" t="t" r="r" b="b"/>
                <a:pathLst>
                  <a:path w="21562" h="21561" extrusionOk="0">
                    <a:moveTo>
                      <a:pt x="10788" y="0"/>
                    </a:moveTo>
                    <a:cubicBezTo>
                      <a:pt x="4834" y="0"/>
                      <a:pt x="0" y="4834"/>
                      <a:pt x="0" y="10788"/>
                    </a:cubicBezTo>
                    <a:cubicBezTo>
                      <a:pt x="0" y="16727"/>
                      <a:pt x="4834" y="21561"/>
                      <a:pt x="10788" y="21561"/>
                    </a:cubicBezTo>
                    <a:cubicBezTo>
                      <a:pt x="16727" y="21561"/>
                      <a:pt x="21561" y="16727"/>
                      <a:pt x="21561" y="10788"/>
                    </a:cubicBezTo>
                    <a:cubicBezTo>
                      <a:pt x="21561" y="4834"/>
                      <a:pt x="16727" y="0"/>
                      <a:pt x="1078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866;p73"/>
              <p:cNvSpPr/>
              <p:nvPr/>
            </p:nvSpPr>
            <p:spPr>
              <a:xfrm>
                <a:off x="2433075" y="1839400"/>
                <a:ext cx="331600" cy="331625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3265" extrusionOk="0">
                    <a:moveTo>
                      <a:pt x="6632" y="1"/>
                    </a:moveTo>
                    <a:cubicBezTo>
                      <a:pt x="2962" y="1"/>
                      <a:pt x="0" y="2963"/>
                      <a:pt x="0" y="6633"/>
                    </a:cubicBezTo>
                    <a:cubicBezTo>
                      <a:pt x="0" y="10288"/>
                      <a:pt x="2962" y="13265"/>
                      <a:pt x="6632" y="13265"/>
                    </a:cubicBezTo>
                    <a:cubicBezTo>
                      <a:pt x="10287" y="13265"/>
                      <a:pt x="13264" y="10288"/>
                      <a:pt x="13264" y="6633"/>
                    </a:cubicBezTo>
                    <a:cubicBezTo>
                      <a:pt x="13264" y="2963"/>
                      <a:pt x="10287" y="1"/>
                      <a:pt x="663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67;p73"/>
              <p:cNvSpPr/>
              <p:nvPr/>
            </p:nvSpPr>
            <p:spPr>
              <a:xfrm>
                <a:off x="2545450" y="1631000"/>
                <a:ext cx="14665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8067" extrusionOk="0">
                    <a:moveTo>
                      <a:pt x="2375" y="1"/>
                    </a:moveTo>
                    <a:cubicBezTo>
                      <a:pt x="1438" y="1"/>
                      <a:pt x="642" y="708"/>
                      <a:pt x="545" y="1661"/>
                    </a:cubicBezTo>
                    <a:lnTo>
                      <a:pt x="103" y="5876"/>
                    </a:lnTo>
                    <a:cubicBezTo>
                      <a:pt x="0" y="6878"/>
                      <a:pt x="722" y="7792"/>
                      <a:pt x="1739" y="7895"/>
                    </a:cubicBezTo>
                    <a:lnTo>
                      <a:pt x="3301" y="8057"/>
                    </a:lnTo>
                    <a:cubicBezTo>
                      <a:pt x="3365" y="8063"/>
                      <a:pt x="3428" y="8067"/>
                      <a:pt x="3491" y="8067"/>
                    </a:cubicBezTo>
                    <a:cubicBezTo>
                      <a:pt x="4428" y="8067"/>
                      <a:pt x="5224" y="7360"/>
                      <a:pt x="5320" y="6421"/>
                    </a:cubicBezTo>
                    <a:lnTo>
                      <a:pt x="5762" y="2206"/>
                    </a:lnTo>
                    <a:cubicBezTo>
                      <a:pt x="5866" y="1189"/>
                      <a:pt x="5143" y="276"/>
                      <a:pt x="4127" y="172"/>
                    </a:cubicBezTo>
                    <a:lnTo>
                      <a:pt x="2564" y="10"/>
                    </a:lnTo>
                    <a:cubicBezTo>
                      <a:pt x="2501" y="4"/>
                      <a:pt x="2437" y="1"/>
                      <a:pt x="23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868;p73"/>
              <p:cNvSpPr/>
              <p:nvPr/>
            </p:nvSpPr>
            <p:spPr>
              <a:xfrm>
                <a:off x="2517450" y="1901225"/>
                <a:ext cx="147400" cy="1892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7571" extrusionOk="0">
                    <a:moveTo>
                      <a:pt x="1552" y="0"/>
                    </a:moveTo>
                    <a:cubicBezTo>
                      <a:pt x="1072" y="0"/>
                      <a:pt x="661" y="355"/>
                      <a:pt x="619" y="829"/>
                    </a:cubicBezTo>
                    <a:lnTo>
                      <a:pt x="59" y="6208"/>
                    </a:lnTo>
                    <a:cubicBezTo>
                      <a:pt x="0" y="6709"/>
                      <a:pt x="369" y="7166"/>
                      <a:pt x="870" y="7210"/>
                    </a:cubicBezTo>
                    <a:lnTo>
                      <a:pt x="4259" y="7564"/>
                    </a:lnTo>
                    <a:cubicBezTo>
                      <a:pt x="4296" y="7568"/>
                      <a:pt x="4332" y="7570"/>
                      <a:pt x="4368" y="7570"/>
                    </a:cubicBezTo>
                    <a:cubicBezTo>
                      <a:pt x="4838" y="7570"/>
                      <a:pt x="5235" y="7219"/>
                      <a:pt x="5276" y="6753"/>
                    </a:cubicBezTo>
                    <a:lnTo>
                      <a:pt x="5836" y="1374"/>
                    </a:lnTo>
                    <a:cubicBezTo>
                      <a:pt x="5895" y="873"/>
                      <a:pt x="5527" y="416"/>
                      <a:pt x="5026" y="357"/>
                    </a:cubicBezTo>
                    <a:lnTo>
                      <a:pt x="1636" y="4"/>
                    </a:lnTo>
                    <a:cubicBezTo>
                      <a:pt x="1608" y="1"/>
                      <a:pt x="1580" y="0"/>
                      <a:pt x="15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2869;p73"/>
              <p:cNvSpPr/>
              <p:nvPr/>
            </p:nvSpPr>
            <p:spPr>
              <a:xfrm>
                <a:off x="2466975" y="1828350"/>
                <a:ext cx="1621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47117" extrusionOk="0">
                    <a:moveTo>
                      <a:pt x="4834" y="1"/>
                    </a:moveTo>
                    <a:lnTo>
                      <a:pt x="0" y="46954"/>
                    </a:lnTo>
                    <a:lnTo>
                      <a:pt x="1651" y="47116"/>
                    </a:lnTo>
                    <a:lnTo>
                      <a:pt x="6485" y="163"/>
                    </a:lnTo>
                    <a:lnTo>
                      <a:pt x="48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2870;p73"/>
              <p:cNvSpPr/>
              <p:nvPr/>
            </p:nvSpPr>
            <p:spPr>
              <a:xfrm>
                <a:off x="2564325" y="1974500"/>
                <a:ext cx="4892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1659" extrusionOk="0">
                    <a:moveTo>
                      <a:pt x="1086" y="1"/>
                    </a:moveTo>
                    <a:cubicBezTo>
                      <a:pt x="403" y="1"/>
                      <a:pt x="1" y="796"/>
                      <a:pt x="439" y="1347"/>
                    </a:cubicBezTo>
                    <a:cubicBezTo>
                      <a:pt x="615" y="1561"/>
                      <a:pt x="854" y="1658"/>
                      <a:pt x="1088" y="1658"/>
                    </a:cubicBezTo>
                    <a:cubicBezTo>
                      <a:pt x="1484" y="1658"/>
                      <a:pt x="1866" y="1382"/>
                      <a:pt x="1913" y="919"/>
                    </a:cubicBezTo>
                    <a:cubicBezTo>
                      <a:pt x="1957" y="462"/>
                      <a:pt x="1633" y="64"/>
                      <a:pt x="1176" y="6"/>
                    </a:cubicBezTo>
                    <a:cubicBezTo>
                      <a:pt x="1145" y="2"/>
                      <a:pt x="1115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2871;p73"/>
              <p:cNvSpPr/>
              <p:nvPr/>
            </p:nvSpPr>
            <p:spPr>
              <a:xfrm>
                <a:off x="2422400" y="2999450"/>
                <a:ext cx="12860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8159" extrusionOk="0">
                    <a:moveTo>
                      <a:pt x="830" y="1"/>
                    </a:moveTo>
                    <a:cubicBezTo>
                      <a:pt x="373" y="1"/>
                      <a:pt x="1" y="378"/>
                      <a:pt x="15" y="832"/>
                    </a:cubicBezTo>
                    <a:lnTo>
                      <a:pt x="88" y="6963"/>
                    </a:lnTo>
                    <a:cubicBezTo>
                      <a:pt x="103" y="7493"/>
                      <a:pt x="501" y="7921"/>
                      <a:pt x="1017" y="7980"/>
                    </a:cubicBezTo>
                    <a:lnTo>
                      <a:pt x="2564" y="8157"/>
                    </a:lnTo>
                    <a:cubicBezTo>
                      <a:pt x="2585" y="8158"/>
                      <a:pt x="2606" y="8158"/>
                      <a:pt x="2627" y="8158"/>
                    </a:cubicBezTo>
                    <a:cubicBezTo>
                      <a:pt x="3118" y="8158"/>
                      <a:pt x="3557" y="7827"/>
                      <a:pt x="3684" y="7346"/>
                    </a:cubicBezTo>
                    <a:lnTo>
                      <a:pt x="5025" y="1363"/>
                    </a:lnTo>
                    <a:cubicBezTo>
                      <a:pt x="5143" y="876"/>
                      <a:pt x="4804" y="405"/>
                      <a:pt x="4318" y="360"/>
                    </a:cubicBezTo>
                    <a:lnTo>
                      <a:pt x="928" y="7"/>
                    </a:lnTo>
                    <a:cubicBezTo>
                      <a:pt x="895" y="3"/>
                      <a:pt x="862" y="1"/>
                      <a:pt x="8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E5E9"/>
                  </a:gs>
                  <a:gs pos="100000">
                    <a:srgbClr val="D7E1EC"/>
                  </a:gs>
                </a:gsLst>
                <a:lin ang="13500032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33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0876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bài hát yêu thích</a:t>
            </a:r>
            <a:endParaRPr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1"/>
          </p:nvPr>
        </p:nvSpPr>
        <p:spPr>
          <a:xfrm>
            <a:off x="199773" y="2419350"/>
            <a:ext cx="4446357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top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do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. 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flipH="1">
            <a:off x="710876" y="501726"/>
            <a:ext cx="2106224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flipH="1">
            <a:off x="6246100" y="501725"/>
            <a:ext cx="2181126" cy="1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6159"/>
          <a:stretch/>
        </p:blipFill>
        <p:spPr bwMode="auto">
          <a:xfrm>
            <a:off x="5715000" y="1295744"/>
            <a:ext cx="2209800" cy="355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oogle Shape;2960;p73"/>
          <p:cNvGrpSpPr/>
          <p:nvPr/>
        </p:nvGrpSpPr>
        <p:grpSpPr>
          <a:xfrm>
            <a:off x="2286741" y="3760133"/>
            <a:ext cx="2481009" cy="1315839"/>
            <a:chOff x="3229300" y="2826395"/>
            <a:chExt cx="3038229" cy="1777610"/>
          </a:xfrm>
        </p:grpSpPr>
        <p:sp>
          <p:nvSpPr>
            <p:cNvPr id="24" name="Google Shape;2961;p73"/>
            <p:cNvSpPr/>
            <p:nvPr/>
          </p:nvSpPr>
          <p:spPr>
            <a:xfrm>
              <a:off x="5410873" y="2832080"/>
              <a:ext cx="842193" cy="188981"/>
            </a:xfrm>
            <a:custGeom>
              <a:avLst/>
              <a:gdLst/>
              <a:ahLst/>
              <a:cxnLst/>
              <a:rect l="l" t="t" r="r" b="b"/>
              <a:pathLst>
                <a:path w="20589" h="4620" extrusionOk="0">
                  <a:moveTo>
                    <a:pt x="12323" y="0"/>
                  </a:moveTo>
                  <a:cubicBezTo>
                    <a:pt x="12018" y="0"/>
                    <a:pt x="11713" y="10"/>
                    <a:pt x="11407" y="32"/>
                  </a:cubicBezTo>
                  <a:cubicBezTo>
                    <a:pt x="9359" y="194"/>
                    <a:pt x="7355" y="872"/>
                    <a:pt x="5468" y="1712"/>
                  </a:cubicBezTo>
                  <a:cubicBezTo>
                    <a:pt x="3582" y="2537"/>
                    <a:pt x="1754" y="3510"/>
                    <a:pt x="1" y="4615"/>
                  </a:cubicBezTo>
                  <a:cubicBezTo>
                    <a:pt x="229" y="4618"/>
                    <a:pt x="458" y="4620"/>
                    <a:pt x="686" y="4620"/>
                  </a:cubicBezTo>
                  <a:cubicBezTo>
                    <a:pt x="7503" y="4620"/>
                    <a:pt x="14115" y="3143"/>
                    <a:pt x="20589" y="989"/>
                  </a:cubicBezTo>
                  <a:lnTo>
                    <a:pt x="16374" y="385"/>
                  </a:lnTo>
                  <a:cubicBezTo>
                    <a:pt x="15026" y="193"/>
                    <a:pt x="13678" y="0"/>
                    <a:pt x="123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962;p73"/>
            <p:cNvSpPr/>
            <p:nvPr/>
          </p:nvSpPr>
          <p:spPr>
            <a:xfrm>
              <a:off x="5789439" y="2826395"/>
              <a:ext cx="33215" cy="39105"/>
            </a:xfrm>
            <a:custGeom>
              <a:avLst/>
              <a:gdLst/>
              <a:ahLst/>
              <a:cxnLst/>
              <a:rect l="l" t="t" r="r" b="b"/>
              <a:pathLst>
                <a:path w="812" h="956" extrusionOk="0">
                  <a:moveTo>
                    <a:pt x="366" y="0"/>
                  </a:moveTo>
                  <a:cubicBezTo>
                    <a:pt x="331" y="0"/>
                    <a:pt x="292" y="8"/>
                    <a:pt x="251" y="23"/>
                  </a:cubicBezTo>
                  <a:cubicBezTo>
                    <a:pt x="15" y="97"/>
                    <a:pt x="1" y="421"/>
                    <a:pt x="15" y="627"/>
                  </a:cubicBezTo>
                  <a:cubicBezTo>
                    <a:pt x="42" y="816"/>
                    <a:pt x="205" y="955"/>
                    <a:pt x="401" y="955"/>
                  </a:cubicBezTo>
                  <a:cubicBezTo>
                    <a:pt x="420" y="955"/>
                    <a:pt x="439" y="954"/>
                    <a:pt x="458" y="952"/>
                  </a:cubicBezTo>
                  <a:cubicBezTo>
                    <a:pt x="664" y="922"/>
                    <a:pt x="811" y="716"/>
                    <a:pt x="782" y="509"/>
                  </a:cubicBezTo>
                  <a:cubicBezTo>
                    <a:pt x="731" y="305"/>
                    <a:pt x="602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963;p73"/>
            <p:cNvSpPr/>
            <p:nvPr/>
          </p:nvSpPr>
          <p:spPr>
            <a:xfrm>
              <a:off x="5509124" y="4169804"/>
              <a:ext cx="349697" cy="421403"/>
            </a:xfrm>
            <a:custGeom>
              <a:avLst/>
              <a:gdLst/>
              <a:ahLst/>
              <a:cxnLst/>
              <a:rect l="l" t="t" r="r" b="b"/>
              <a:pathLst>
                <a:path w="8549" h="10302" extrusionOk="0">
                  <a:moveTo>
                    <a:pt x="8401" y="0"/>
                  </a:moveTo>
                  <a:lnTo>
                    <a:pt x="1" y="10302"/>
                  </a:lnTo>
                  <a:lnTo>
                    <a:pt x="1592" y="10302"/>
                  </a:lnTo>
                  <a:lnTo>
                    <a:pt x="8548" y="1592"/>
                  </a:lnTo>
                  <a:lnTo>
                    <a:pt x="840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964;p73"/>
            <p:cNvSpPr/>
            <p:nvPr/>
          </p:nvSpPr>
          <p:spPr>
            <a:xfrm>
              <a:off x="5852759" y="4169804"/>
              <a:ext cx="382216" cy="421403"/>
            </a:xfrm>
            <a:custGeom>
              <a:avLst/>
              <a:gdLst/>
              <a:ahLst/>
              <a:cxnLst/>
              <a:rect l="l" t="t" r="r" b="b"/>
              <a:pathLst>
                <a:path w="9344" h="10302" extrusionOk="0">
                  <a:moveTo>
                    <a:pt x="0" y="0"/>
                  </a:moveTo>
                  <a:lnTo>
                    <a:pt x="147" y="1592"/>
                  </a:lnTo>
                  <a:lnTo>
                    <a:pt x="7752" y="10302"/>
                  </a:lnTo>
                  <a:lnTo>
                    <a:pt x="9344" y="10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65;p73"/>
            <p:cNvSpPr/>
            <p:nvPr/>
          </p:nvSpPr>
          <p:spPr>
            <a:xfrm>
              <a:off x="5811732" y="3006863"/>
              <a:ext cx="71175" cy="1406641"/>
            </a:xfrm>
            <a:custGeom>
              <a:avLst/>
              <a:gdLst/>
              <a:ahLst/>
              <a:cxnLst/>
              <a:rect l="l" t="t" r="r" b="b"/>
              <a:pathLst>
                <a:path w="1740" h="34388" extrusionOk="0">
                  <a:moveTo>
                    <a:pt x="684" y="1"/>
                  </a:moveTo>
                  <a:cubicBezTo>
                    <a:pt x="668" y="1"/>
                    <a:pt x="651" y="1"/>
                    <a:pt x="635" y="3"/>
                  </a:cubicBezTo>
                  <a:cubicBezTo>
                    <a:pt x="281" y="47"/>
                    <a:pt x="16" y="342"/>
                    <a:pt x="1" y="696"/>
                  </a:cubicBezTo>
                  <a:lnTo>
                    <a:pt x="576" y="33869"/>
                  </a:lnTo>
                  <a:cubicBezTo>
                    <a:pt x="562" y="34161"/>
                    <a:pt x="797" y="34388"/>
                    <a:pt x="1084" y="34388"/>
                  </a:cubicBezTo>
                  <a:cubicBezTo>
                    <a:pt x="1101" y="34388"/>
                    <a:pt x="1118" y="34387"/>
                    <a:pt x="1136" y="34385"/>
                  </a:cubicBezTo>
                  <a:cubicBezTo>
                    <a:pt x="1475" y="34341"/>
                    <a:pt x="1740" y="34061"/>
                    <a:pt x="1740" y="33707"/>
                  </a:cubicBezTo>
                  <a:lnTo>
                    <a:pt x="1209" y="533"/>
                  </a:lnTo>
                  <a:cubicBezTo>
                    <a:pt x="1209" y="241"/>
                    <a:pt x="972" y="1"/>
                    <a:pt x="684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966;p73"/>
            <p:cNvSpPr/>
            <p:nvPr/>
          </p:nvSpPr>
          <p:spPr>
            <a:xfrm>
              <a:off x="5478405" y="4560274"/>
              <a:ext cx="148935" cy="43523"/>
            </a:xfrm>
            <a:custGeom>
              <a:avLst/>
              <a:gdLst/>
              <a:ahLst/>
              <a:cxnLst/>
              <a:rect l="l" t="t" r="r" b="b"/>
              <a:pathLst>
                <a:path w="3641" h="1064" extrusionOk="0">
                  <a:moveTo>
                    <a:pt x="2512" y="0"/>
                  </a:moveTo>
                  <a:cubicBezTo>
                    <a:pt x="2146" y="0"/>
                    <a:pt x="1765" y="55"/>
                    <a:pt x="1459" y="63"/>
                  </a:cubicBezTo>
                  <a:cubicBezTo>
                    <a:pt x="1322" y="63"/>
                    <a:pt x="1179" y="57"/>
                    <a:pt x="1037" y="57"/>
                  </a:cubicBezTo>
                  <a:cubicBezTo>
                    <a:pt x="648" y="57"/>
                    <a:pt x="267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65" y="967"/>
                    <a:pt x="681" y="1010"/>
                    <a:pt x="1087" y="1010"/>
                  </a:cubicBezTo>
                  <a:cubicBezTo>
                    <a:pt x="1214" y="1010"/>
                    <a:pt x="1340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40" y="697"/>
                    <a:pt x="3640" y="372"/>
                    <a:pt x="3419" y="225"/>
                  </a:cubicBezTo>
                  <a:cubicBezTo>
                    <a:pt x="3178" y="48"/>
                    <a:pt x="2851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967;p73"/>
            <p:cNvSpPr/>
            <p:nvPr/>
          </p:nvSpPr>
          <p:spPr>
            <a:xfrm>
              <a:off x="6118594" y="4560274"/>
              <a:ext cx="148935" cy="43523"/>
            </a:xfrm>
            <a:custGeom>
              <a:avLst/>
              <a:gdLst/>
              <a:ahLst/>
              <a:cxnLst/>
              <a:rect l="l" t="t" r="r" b="b"/>
              <a:pathLst>
                <a:path w="3641" h="1064" extrusionOk="0">
                  <a:moveTo>
                    <a:pt x="2523" y="0"/>
                  </a:moveTo>
                  <a:cubicBezTo>
                    <a:pt x="2157" y="0"/>
                    <a:pt x="1773" y="55"/>
                    <a:pt x="1459" y="63"/>
                  </a:cubicBezTo>
                  <a:cubicBezTo>
                    <a:pt x="1322" y="63"/>
                    <a:pt x="1179" y="57"/>
                    <a:pt x="1037" y="57"/>
                  </a:cubicBezTo>
                  <a:cubicBezTo>
                    <a:pt x="648" y="57"/>
                    <a:pt x="267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77" y="967"/>
                    <a:pt x="686" y="1010"/>
                    <a:pt x="1089" y="1010"/>
                  </a:cubicBezTo>
                  <a:cubicBezTo>
                    <a:pt x="1215" y="1010"/>
                    <a:pt x="1340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40" y="697"/>
                    <a:pt x="3640" y="372"/>
                    <a:pt x="3419" y="225"/>
                  </a:cubicBezTo>
                  <a:cubicBezTo>
                    <a:pt x="3185" y="48"/>
                    <a:pt x="2862" y="0"/>
                    <a:pt x="2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968;p73"/>
            <p:cNvSpPr/>
            <p:nvPr/>
          </p:nvSpPr>
          <p:spPr>
            <a:xfrm>
              <a:off x="4838790" y="3185205"/>
              <a:ext cx="461817" cy="385448"/>
            </a:xfrm>
            <a:custGeom>
              <a:avLst/>
              <a:gdLst/>
              <a:ahLst/>
              <a:cxnLst/>
              <a:rect l="l" t="t" r="r" b="b"/>
              <a:pathLst>
                <a:path w="11290" h="9423" extrusionOk="0">
                  <a:moveTo>
                    <a:pt x="6181" y="1"/>
                  </a:moveTo>
                  <a:cubicBezTo>
                    <a:pt x="4005" y="1"/>
                    <a:pt x="1500" y="203"/>
                    <a:pt x="1" y="993"/>
                  </a:cubicBezTo>
                  <a:lnTo>
                    <a:pt x="531" y="9422"/>
                  </a:lnTo>
                  <a:cubicBezTo>
                    <a:pt x="531" y="9422"/>
                    <a:pt x="3675" y="8395"/>
                    <a:pt x="7600" y="8395"/>
                  </a:cubicBezTo>
                  <a:cubicBezTo>
                    <a:pt x="8781" y="8395"/>
                    <a:pt x="10032" y="8488"/>
                    <a:pt x="11290" y="8730"/>
                  </a:cubicBezTo>
                  <a:lnTo>
                    <a:pt x="10405" y="226"/>
                  </a:lnTo>
                  <a:cubicBezTo>
                    <a:pt x="10405" y="226"/>
                    <a:pt x="8476" y="1"/>
                    <a:pt x="6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969;p73"/>
            <p:cNvSpPr/>
            <p:nvPr/>
          </p:nvSpPr>
          <p:spPr>
            <a:xfrm>
              <a:off x="4860510" y="3513214"/>
              <a:ext cx="440097" cy="88273"/>
            </a:xfrm>
            <a:custGeom>
              <a:avLst/>
              <a:gdLst/>
              <a:ahLst/>
              <a:cxnLst/>
              <a:rect l="l" t="t" r="r" b="b"/>
              <a:pathLst>
                <a:path w="10759" h="2158" extrusionOk="0">
                  <a:moveTo>
                    <a:pt x="6477" y="1"/>
                  </a:moveTo>
                  <a:cubicBezTo>
                    <a:pt x="4701" y="1"/>
                    <a:pt x="2475" y="323"/>
                    <a:pt x="0" y="1403"/>
                  </a:cubicBezTo>
                  <a:cubicBezTo>
                    <a:pt x="0" y="1403"/>
                    <a:pt x="1759" y="2158"/>
                    <a:pt x="4437" y="2158"/>
                  </a:cubicBezTo>
                  <a:cubicBezTo>
                    <a:pt x="6220" y="2158"/>
                    <a:pt x="8409" y="1824"/>
                    <a:pt x="10759" y="711"/>
                  </a:cubicBezTo>
                  <a:cubicBezTo>
                    <a:pt x="10759" y="711"/>
                    <a:pt x="9113" y="1"/>
                    <a:pt x="6477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70;p73"/>
            <p:cNvSpPr/>
            <p:nvPr/>
          </p:nvSpPr>
          <p:spPr>
            <a:xfrm>
              <a:off x="4823737" y="3153381"/>
              <a:ext cx="449750" cy="100176"/>
            </a:xfrm>
            <a:custGeom>
              <a:avLst/>
              <a:gdLst/>
              <a:ahLst/>
              <a:cxnLst/>
              <a:rect l="l" t="t" r="r" b="b"/>
              <a:pathLst>
                <a:path w="10995" h="2449" extrusionOk="0">
                  <a:moveTo>
                    <a:pt x="6825" y="1"/>
                  </a:moveTo>
                  <a:cubicBezTo>
                    <a:pt x="2220" y="1"/>
                    <a:pt x="1" y="1373"/>
                    <a:pt x="1" y="1373"/>
                  </a:cubicBezTo>
                  <a:lnTo>
                    <a:pt x="192" y="2448"/>
                  </a:lnTo>
                  <a:cubicBezTo>
                    <a:pt x="2759" y="1640"/>
                    <a:pt x="6155" y="1480"/>
                    <a:pt x="8449" y="1480"/>
                  </a:cubicBezTo>
                  <a:cubicBezTo>
                    <a:pt x="9961" y="1480"/>
                    <a:pt x="10995" y="1549"/>
                    <a:pt x="10995" y="1549"/>
                  </a:cubicBezTo>
                  <a:lnTo>
                    <a:pt x="10995" y="341"/>
                  </a:lnTo>
                  <a:cubicBezTo>
                    <a:pt x="9435" y="97"/>
                    <a:pt x="8046" y="1"/>
                    <a:pt x="6825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71;p73"/>
            <p:cNvSpPr/>
            <p:nvPr/>
          </p:nvSpPr>
          <p:spPr>
            <a:xfrm>
              <a:off x="4997947" y="3592240"/>
              <a:ext cx="743939" cy="660779"/>
            </a:xfrm>
            <a:custGeom>
              <a:avLst/>
              <a:gdLst/>
              <a:ahLst/>
              <a:cxnLst/>
              <a:rect l="l" t="t" r="r" b="b"/>
              <a:pathLst>
                <a:path w="18187" h="16154" extrusionOk="0">
                  <a:moveTo>
                    <a:pt x="2850" y="0"/>
                  </a:moveTo>
                  <a:cubicBezTo>
                    <a:pt x="2637" y="0"/>
                    <a:pt x="2521" y="2"/>
                    <a:pt x="2521" y="2"/>
                  </a:cubicBezTo>
                  <a:lnTo>
                    <a:pt x="1" y="14931"/>
                  </a:lnTo>
                  <a:cubicBezTo>
                    <a:pt x="1947" y="14510"/>
                    <a:pt x="3864" y="14347"/>
                    <a:pt x="5663" y="14347"/>
                  </a:cubicBezTo>
                  <a:cubicBezTo>
                    <a:pt x="11667" y="14347"/>
                    <a:pt x="16344" y="16154"/>
                    <a:pt x="16344" y="16154"/>
                  </a:cubicBezTo>
                  <a:lnTo>
                    <a:pt x="18186" y="2699"/>
                  </a:lnTo>
                  <a:cubicBezTo>
                    <a:pt x="14176" y="131"/>
                    <a:pt x="4732" y="0"/>
                    <a:pt x="2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72;p73"/>
            <p:cNvSpPr/>
            <p:nvPr/>
          </p:nvSpPr>
          <p:spPr>
            <a:xfrm>
              <a:off x="4997947" y="4152297"/>
              <a:ext cx="668592" cy="155030"/>
            </a:xfrm>
            <a:custGeom>
              <a:avLst/>
              <a:gdLst/>
              <a:ahLst/>
              <a:cxnLst/>
              <a:rect l="l" t="t" r="r" b="b"/>
              <a:pathLst>
                <a:path w="16345" h="3790" extrusionOk="0">
                  <a:moveTo>
                    <a:pt x="6622" y="0"/>
                  </a:moveTo>
                  <a:cubicBezTo>
                    <a:pt x="2603" y="0"/>
                    <a:pt x="1" y="1239"/>
                    <a:pt x="1" y="1239"/>
                  </a:cubicBezTo>
                  <a:cubicBezTo>
                    <a:pt x="3435" y="3201"/>
                    <a:pt x="6736" y="3789"/>
                    <a:pt x="9460" y="3789"/>
                  </a:cubicBezTo>
                  <a:cubicBezTo>
                    <a:pt x="13551" y="3789"/>
                    <a:pt x="16344" y="2462"/>
                    <a:pt x="16344" y="2462"/>
                  </a:cubicBezTo>
                  <a:cubicBezTo>
                    <a:pt x="12701" y="566"/>
                    <a:pt x="9338" y="0"/>
                    <a:pt x="6622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73;p73"/>
            <p:cNvSpPr/>
            <p:nvPr/>
          </p:nvSpPr>
          <p:spPr>
            <a:xfrm>
              <a:off x="5309595" y="4313868"/>
              <a:ext cx="196589" cy="278563"/>
            </a:xfrm>
            <a:custGeom>
              <a:avLst/>
              <a:gdLst/>
              <a:ahLst/>
              <a:cxnLst/>
              <a:rect l="l" t="t" r="r" b="b"/>
              <a:pathLst>
                <a:path w="4806" h="6810" extrusionOk="0">
                  <a:moveTo>
                    <a:pt x="310" y="0"/>
                  </a:moveTo>
                  <a:lnTo>
                    <a:pt x="1" y="1710"/>
                  </a:lnTo>
                  <a:lnTo>
                    <a:pt x="3832" y="6809"/>
                  </a:lnTo>
                  <a:lnTo>
                    <a:pt x="4805" y="6809"/>
                  </a:lnTo>
                  <a:lnTo>
                    <a:pt x="3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74;p73"/>
            <p:cNvSpPr/>
            <p:nvPr/>
          </p:nvSpPr>
          <p:spPr>
            <a:xfrm>
              <a:off x="5057013" y="4313868"/>
              <a:ext cx="265310" cy="278563"/>
            </a:xfrm>
            <a:custGeom>
              <a:avLst/>
              <a:gdLst/>
              <a:ahLst/>
              <a:cxnLst/>
              <a:rect l="l" t="t" r="r" b="b"/>
              <a:pathLst>
                <a:path w="6486" h="6810" extrusionOk="0">
                  <a:moveTo>
                    <a:pt x="6485" y="0"/>
                  </a:moveTo>
                  <a:lnTo>
                    <a:pt x="1" y="6809"/>
                  </a:lnTo>
                  <a:lnTo>
                    <a:pt x="988" y="6809"/>
                  </a:lnTo>
                  <a:lnTo>
                    <a:pt x="6176" y="1710"/>
                  </a:lnTo>
                  <a:lnTo>
                    <a:pt x="648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75;p73"/>
            <p:cNvSpPr/>
            <p:nvPr/>
          </p:nvSpPr>
          <p:spPr>
            <a:xfrm>
              <a:off x="5433166" y="4561664"/>
              <a:ext cx="92282" cy="41887"/>
            </a:xfrm>
            <a:custGeom>
              <a:avLst/>
              <a:gdLst/>
              <a:ahLst/>
              <a:cxnLst/>
              <a:rect l="l" t="t" r="r" b="b"/>
              <a:pathLst>
                <a:path w="2256" h="1024" extrusionOk="0">
                  <a:moveTo>
                    <a:pt x="688" y="1"/>
                  </a:moveTo>
                  <a:cubicBezTo>
                    <a:pt x="482" y="1"/>
                    <a:pt x="287" y="47"/>
                    <a:pt x="148" y="220"/>
                  </a:cubicBezTo>
                  <a:cubicBezTo>
                    <a:pt x="1" y="397"/>
                    <a:pt x="1" y="633"/>
                    <a:pt x="148" y="810"/>
                  </a:cubicBezTo>
                  <a:cubicBezTo>
                    <a:pt x="290" y="980"/>
                    <a:pt x="489" y="1024"/>
                    <a:pt x="699" y="1024"/>
                  </a:cubicBezTo>
                  <a:cubicBezTo>
                    <a:pt x="926" y="1024"/>
                    <a:pt x="1165" y="972"/>
                    <a:pt x="1357" y="972"/>
                  </a:cubicBezTo>
                  <a:cubicBezTo>
                    <a:pt x="1436" y="972"/>
                    <a:pt x="1518" y="976"/>
                    <a:pt x="1599" y="976"/>
                  </a:cubicBezTo>
                  <a:cubicBezTo>
                    <a:pt x="1850" y="976"/>
                    <a:pt x="2096" y="934"/>
                    <a:pt x="2241" y="589"/>
                  </a:cubicBezTo>
                  <a:cubicBezTo>
                    <a:pt x="2256" y="545"/>
                    <a:pt x="2256" y="500"/>
                    <a:pt x="2241" y="456"/>
                  </a:cubicBezTo>
                  <a:cubicBezTo>
                    <a:pt x="2095" y="97"/>
                    <a:pt x="1846" y="54"/>
                    <a:pt x="1593" y="54"/>
                  </a:cubicBezTo>
                  <a:cubicBezTo>
                    <a:pt x="1514" y="54"/>
                    <a:pt x="1434" y="58"/>
                    <a:pt x="1357" y="58"/>
                  </a:cubicBezTo>
                  <a:cubicBezTo>
                    <a:pt x="1162" y="58"/>
                    <a:pt x="918" y="1"/>
                    <a:pt x="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76;p73"/>
            <p:cNvSpPr/>
            <p:nvPr/>
          </p:nvSpPr>
          <p:spPr>
            <a:xfrm>
              <a:off x="5037133" y="4561664"/>
              <a:ext cx="91668" cy="41887"/>
            </a:xfrm>
            <a:custGeom>
              <a:avLst/>
              <a:gdLst/>
              <a:ahLst/>
              <a:cxnLst/>
              <a:rect l="l" t="t" r="r" b="b"/>
              <a:pathLst>
                <a:path w="2241" h="1024" extrusionOk="0">
                  <a:moveTo>
                    <a:pt x="685" y="1"/>
                  </a:moveTo>
                  <a:cubicBezTo>
                    <a:pt x="478" y="1"/>
                    <a:pt x="279" y="47"/>
                    <a:pt x="133" y="220"/>
                  </a:cubicBezTo>
                  <a:cubicBezTo>
                    <a:pt x="1" y="397"/>
                    <a:pt x="1" y="633"/>
                    <a:pt x="133" y="810"/>
                  </a:cubicBezTo>
                  <a:cubicBezTo>
                    <a:pt x="282" y="980"/>
                    <a:pt x="485" y="1024"/>
                    <a:pt x="696" y="1024"/>
                  </a:cubicBezTo>
                  <a:cubicBezTo>
                    <a:pt x="925" y="1024"/>
                    <a:pt x="1165" y="972"/>
                    <a:pt x="1356" y="972"/>
                  </a:cubicBezTo>
                  <a:cubicBezTo>
                    <a:pt x="1432" y="972"/>
                    <a:pt x="1511" y="976"/>
                    <a:pt x="1590" y="976"/>
                  </a:cubicBezTo>
                  <a:cubicBezTo>
                    <a:pt x="1835" y="976"/>
                    <a:pt x="2081" y="934"/>
                    <a:pt x="2226" y="589"/>
                  </a:cubicBezTo>
                  <a:cubicBezTo>
                    <a:pt x="2241" y="545"/>
                    <a:pt x="2241" y="500"/>
                    <a:pt x="2226" y="456"/>
                  </a:cubicBezTo>
                  <a:cubicBezTo>
                    <a:pt x="2080" y="97"/>
                    <a:pt x="1831" y="54"/>
                    <a:pt x="1584" y="54"/>
                  </a:cubicBezTo>
                  <a:cubicBezTo>
                    <a:pt x="1507" y="54"/>
                    <a:pt x="1430" y="58"/>
                    <a:pt x="1356" y="58"/>
                  </a:cubicBezTo>
                  <a:cubicBezTo>
                    <a:pt x="1162" y="58"/>
                    <a:pt x="91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77;p73"/>
            <p:cNvSpPr/>
            <p:nvPr/>
          </p:nvSpPr>
          <p:spPr>
            <a:xfrm>
              <a:off x="5262596" y="4253044"/>
              <a:ext cx="93468" cy="273654"/>
            </a:xfrm>
            <a:custGeom>
              <a:avLst/>
              <a:gdLst/>
              <a:ahLst/>
              <a:cxnLst/>
              <a:rect l="l" t="t" r="r" b="b"/>
              <a:pathLst>
                <a:path w="2285" h="6690" extrusionOk="0">
                  <a:moveTo>
                    <a:pt x="1477" y="1"/>
                  </a:moveTo>
                  <a:cubicBezTo>
                    <a:pt x="1159" y="1"/>
                    <a:pt x="878" y="234"/>
                    <a:pt x="826" y="559"/>
                  </a:cubicBezTo>
                  <a:lnTo>
                    <a:pt x="59" y="5938"/>
                  </a:lnTo>
                  <a:cubicBezTo>
                    <a:pt x="0" y="6336"/>
                    <a:pt x="310" y="6690"/>
                    <a:pt x="722" y="6690"/>
                  </a:cubicBezTo>
                  <a:cubicBezTo>
                    <a:pt x="1047" y="6690"/>
                    <a:pt x="1312" y="6454"/>
                    <a:pt x="1371" y="6144"/>
                  </a:cubicBezTo>
                  <a:lnTo>
                    <a:pt x="2226" y="780"/>
                  </a:lnTo>
                  <a:cubicBezTo>
                    <a:pt x="2285" y="426"/>
                    <a:pt x="2049" y="87"/>
                    <a:pt x="1695" y="28"/>
                  </a:cubicBezTo>
                  <a:lnTo>
                    <a:pt x="1607" y="14"/>
                  </a:lnTo>
                  <a:cubicBezTo>
                    <a:pt x="1563" y="5"/>
                    <a:pt x="1520" y="1"/>
                    <a:pt x="1477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78;p73"/>
            <p:cNvSpPr/>
            <p:nvPr/>
          </p:nvSpPr>
          <p:spPr>
            <a:xfrm>
              <a:off x="5069693" y="3562994"/>
              <a:ext cx="692072" cy="185463"/>
            </a:xfrm>
            <a:custGeom>
              <a:avLst/>
              <a:gdLst/>
              <a:ahLst/>
              <a:cxnLst/>
              <a:rect l="l" t="t" r="r" b="b"/>
              <a:pathLst>
                <a:path w="16919" h="4534" extrusionOk="0">
                  <a:moveTo>
                    <a:pt x="2294" y="0"/>
                  </a:moveTo>
                  <a:cubicBezTo>
                    <a:pt x="882" y="0"/>
                    <a:pt x="0" y="68"/>
                    <a:pt x="0" y="68"/>
                  </a:cubicBezTo>
                  <a:lnTo>
                    <a:pt x="0" y="1837"/>
                  </a:lnTo>
                  <a:cubicBezTo>
                    <a:pt x="658" y="1797"/>
                    <a:pt x="1312" y="1778"/>
                    <a:pt x="1958" y="1778"/>
                  </a:cubicBezTo>
                  <a:cubicBezTo>
                    <a:pt x="9816" y="1778"/>
                    <a:pt x="16536" y="4534"/>
                    <a:pt x="16536" y="4534"/>
                  </a:cubicBezTo>
                  <a:lnTo>
                    <a:pt x="16919" y="3119"/>
                  </a:lnTo>
                  <a:cubicBezTo>
                    <a:pt x="12228" y="398"/>
                    <a:pt x="5709" y="0"/>
                    <a:pt x="2294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79;p73"/>
            <p:cNvSpPr/>
            <p:nvPr/>
          </p:nvSpPr>
          <p:spPr>
            <a:xfrm>
              <a:off x="4150989" y="3185205"/>
              <a:ext cx="461817" cy="385448"/>
            </a:xfrm>
            <a:custGeom>
              <a:avLst/>
              <a:gdLst/>
              <a:ahLst/>
              <a:cxnLst/>
              <a:rect l="l" t="t" r="r" b="b"/>
              <a:pathLst>
                <a:path w="11290" h="9423" extrusionOk="0">
                  <a:moveTo>
                    <a:pt x="5109" y="1"/>
                  </a:moveTo>
                  <a:cubicBezTo>
                    <a:pt x="2815" y="1"/>
                    <a:pt x="885" y="226"/>
                    <a:pt x="885" y="226"/>
                  </a:cubicBezTo>
                  <a:lnTo>
                    <a:pt x="1" y="8730"/>
                  </a:lnTo>
                  <a:cubicBezTo>
                    <a:pt x="1258" y="8488"/>
                    <a:pt x="2510" y="8395"/>
                    <a:pt x="3692" y="8395"/>
                  </a:cubicBezTo>
                  <a:cubicBezTo>
                    <a:pt x="7621" y="8395"/>
                    <a:pt x="10774" y="9422"/>
                    <a:pt x="10774" y="9422"/>
                  </a:cubicBezTo>
                  <a:lnTo>
                    <a:pt x="11289" y="993"/>
                  </a:lnTo>
                  <a:cubicBezTo>
                    <a:pt x="9790" y="203"/>
                    <a:pt x="7286" y="1"/>
                    <a:pt x="5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80;p73"/>
            <p:cNvSpPr/>
            <p:nvPr/>
          </p:nvSpPr>
          <p:spPr>
            <a:xfrm>
              <a:off x="4150989" y="3513214"/>
              <a:ext cx="440710" cy="88273"/>
            </a:xfrm>
            <a:custGeom>
              <a:avLst/>
              <a:gdLst/>
              <a:ahLst/>
              <a:cxnLst/>
              <a:rect l="l" t="t" r="r" b="b"/>
              <a:pathLst>
                <a:path w="10774" h="2158" extrusionOk="0">
                  <a:moveTo>
                    <a:pt x="4285" y="1"/>
                  </a:moveTo>
                  <a:cubicBezTo>
                    <a:pt x="1647" y="1"/>
                    <a:pt x="1" y="711"/>
                    <a:pt x="1" y="711"/>
                  </a:cubicBezTo>
                  <a:cubicBezTo>
                    <a:pt x="2350" y="1824"/>
                    <a:pt x="4542" y="2158"/>
                    <a:pt x="6327" y="2158"/>
                  </a:cubicBezTo>
                  <a:cubicBezTo>
                    <a:pt x="9010" y="2158"/>
                    <a:pt x="10774" y="1403"/>
                    <a:pt x="10774" y="1403"/>
                  </a:cubicBezTo>
                  <a:cubicBezTo>
                    <a:pt x="8293" y="323"/>
                    <a:pt x="6064" y="1"/>
                    <a:pt x="4285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81;p73"/>
            <p:cNvSpPr/>
            <p:nvPr/>
          </p:nvSpPr>
          <p:spPr>
            <a:xfrm>
              <a:off x="4178109" y="3153381"/>
              <a:ext cx="449750" cy="100176"/>
            </a:xfrm>
            <a:custGeom>
              <a:avLst/>
              <a:gdLst/>
              <a:ahLst/>
              <a:cxnLst/>
              <a:rect l="l" t="t" r="r" b="b"/>
              <a:pathLst>
                <a:path w="10995" h="2449" extrusionOk="0">
                  <a:moveTo>
                    <a:pt x="4170" y="1"/>
                  </a:moveTo>
                  <a:cubicBezTo>
                    <a:pt x="2949" y="1"/>
                    <a:pt x="1560" y="97"/>
                    <a:pt x="1" y="341"/>
                  </a:cubicBezTo>
                  <a:lnTo>
                    <a:pt x="1" y="1549"/>
                  </a:lnTo>
                  <a:cubicBezTo>
                    <a:pt x="1" y="1549"/>
                    <a:pt x="1034" y="1480"/>
                    <a:pt x="2547" y="1480"/>
                  </a:cubicBezTo>
                  <a:cubicBezTo>
                    <a:pt x="4843" y="1480"/>
                    <a:pt x="8242" y="1640"/>
                    <a:pt x="10818" y="2448"/>
                  </a:cubicBezTo>
                  <a:lnTo>
                    <a:pt x="10995" y="1373"/>
                  </a:lnTo>
                  <a:cubicBezTo>
                    <a:pt x="10995" y="1373"/>
                    <a:pt x="8776" y="1"/>
                    <a:pt x="417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82;p73"/>
            <p:cNvSpPr/>
            <p:nvPr/>
          </p:nvSpPr>
          <p:spPr>
            <a:xfrm>
              <a:off x="3471615" y="2947143"/>
              <a:ext cx="713792" cy="66266"/>
            </a:xfrm>
            <a:custGeom>
              <a:avLst/>
              <a:gdLst/>
              <a:ahLst/>
              <a:cxnLst/>
              <a:rect l="l" t="t" r="r" b="b"/>
              <a:pathLst>
                <a:path w="17450" h="1620" extrusionOk="0">
                  <a:moveTo>
                    <a:pt x="12050" y="1"/>
                  </a:moveTo>
                  <a:cubicBezTo>
                    <a:pt x="4772" y="1"/>
                    <a:pt x="1" y="741"/>
                    <a:pt x="1" y="741"/>
                  </a:cubicBezTo>
                  <a:cubicBezTo>
                    <a:pt x="2740" y="1388"/>
                    <a:pt x="5328" y="1620"/>
                    <a:pt x="7631" y="1620"/>
                  </a:cubicBezTo>
                  <a:cubicBezTo>
                    <a:pt x="13453" y="1620"/>
                    <a:pt x="17450" y="137"/>
                    <a:pt x="17450" y="137"/>
                  </a:cubicBezTo>
                  <a:cubicBezTo>
                    <a:pt x="15535" y="40"/>
                    <a:pt x="13726" y="1"/>
                    <a:pt x="1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83;p73"/>
            <p:cNvSpPr/>
            <p:nvPr/>
          </p:nvSpPr>
          <p:spPr>
            <a:xfrm>
              <a:off x="3260019" y="4165591"/>
              <a:ext cx="321963" cy="425617"/>
            </a:xfrm>
            <a:custGeom>
              <a:avLst/>
              <a:gdLst/>
              <a:ahLst/>
              <a:cxnLst/>
              <a:rect l="l" t="t" r="r" b="b"/>
              <a:pathLst>
                <a:path w="7871" h="10405" extrusionOk="0">
                  <a:moveTo>
                    <a:pt x="7605" y="0"/>
                  </a:moveTo>
                  <a:lnTo>
                    <a:pt x="1" y="10405"/>
                  </a:lnTo>
                  <a:lnTo>
                    <a:pt x="1593" y="10405"/>
                  </a:lnTo>
                  <a:lnTo>
                    <a:pt x="7871" y="1621"/>
                  </a:lnTo>
                  <a:lnTo>
                    <a:pt x="76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84;p73"/>
            <p:cNvSpPr/>
            <p:nvPr/>
          </p:nvSpPr>
          <p:spPr>
            <a:xfrm>
              <a:off x="3571094" y="4165591"/>
              <a:ext cx="414163" cy="425617"/>
            </a:xfrm>
            <a:custGeom>
              <a:avLst/>
              <a:gdLst/>
              <a:ahLst/>
              <a:cxnLst/>
              <a:rect l="l" t="t" r="r" b="b"/>
              <a:pathLst>
                <a:path w="10125" h="10405" extrusionOk="0">
                  <a:moveTo>
                    <a:pt x="0" y="0"/>
                  </a:moveTo>
                  <a:lnTo>
                    <a:pt x="266" y="1621"/>
                  </a:lnTo>
                  <a:lnTo>
                    <a:pt x="8548" y="10405"/>
                  </a:lnTo>
                  <a:lnTo>
                    <a:pt x="10125" y="104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85;p73"/>
            <p:cNvSpPr/>
            <p:nvPr/>
          </p:nvSpPr>
          <p:spPr>
            <a:xfrm>
              <a:off x="3457749" y="2842715"/>
              <a:ext cx="739112" cy="124351"/>
            </a:xfrm>
            <a:custGeom>
              <a:avLst/>
              <a:gdLst/>
              <a:ahLst/>
              <a:cxnLst/>
              <a:rect l="l" t="t" r="r" b="b"/>
              <a:pathLst>
                <a:path w="18069" h="3040" extrusionOk="0">
                  <a:moveTo>
                    <a:pt x="9472" y="1"/>
                  </a:moveTo>
                  <a:cubicBezTo>
                    <a:pt x="7987" y="1"/>
                    <a:pt x="6508" y="290"/>
                    <a:pt x="5070" y="670"/>
                  </a:cubicBezTo>
                  <a:cubicBezTo>
                    <a:pt x="3331" y="1127"/>
                    <a:pt x="1637" y="1702"/>
                    <a:pt x="1" y="2424"/>
                  </a:cubicBezTo>
                  <a:cubicBezTo>
                    <a:pt x="2494" y="2853"/>
                    <a:pt x="4998" y="3040"/>
                    <a:pt x="7504" y="3040"/>
                  </a:cubicBezTo>
                  <a:cubicBezTo>
                    <a:pt x="11027" y="3040"/>
                    <a:pt x="14556" y="2671"/>
                    <a:pt x="18069" y="2085"/>
                  </a:cubicBezTo>
                  <a:lnTo>
                    <a:pt x="14546" y="1009"/>
                  </a:lnTo>
                  <a:cubicBezTo>
                    <a:pt x="13176" y="582"/>
                    <a:pt x="11791" y="155"/>
                    <a:pt x="10361" y="37"/>
                  </a:cubicBezTo>
                  <a:cubicBezTo>
                    <a:pt x="10065" y="12"/>
                    <a:pt x="9768" y="1"/>
                    <a:pt x="9472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86;p73"/>
            <p:cNvSpPr/>
            <p:nvPr/>
          </p:nvSpPr>
          <p:spPr>
            <a:xfrm>
              <a:off x="3803756" y="2828276"/>
              <a:ext cx="28388" cy="34033"/>
            </a:xfrm>
            <a:custGeom>
              <a:avLst/>
              <a:gdLst/>
              <a:ahLst/>
              <a:cxnLst/>
              <a:rect l="l" t="t" r="r" b="b"/>
              <a:pathLst>
                <a:path w="694" h="832" extrusionOk="0">
                  <a:moveTo>
                    <a:pt x="341" y="0"/>
                  </a:moveTo>
                  <a:cubicBezTo>
                    <a:pt x="322" y="0"/>
                    <a:pt x="302" y="2"/>
                    <a:pt x="281" y="7"/>
                  </a:cubicBezTo>
                  <a:cubicBezTo>
                    <a:pt x="75" y="36"/>
                    <a:pt x="30" y="316"/>
                    <a:pt x="1" y="493"/>
                  </a:cubicBezTo>
                  <a:cubicBezTo>
                    <a:pt x="1" y="670"/>
                    <a:pt x="148" y="832"/>
                    <a:pt x="340" y="832"/>
                  </a:cubicBezTo>
                  <a:cubicBezTo>
                    <a:pt x="502" y="832"/>
                    <a:pt x="694" y="685"/>
                    <a:pt x="679" y="493"/>
                  </a:cubicBezTo>
                  <a:cubicBezTo>
                    <a:pt x="652" y="316"/>
                    <a:pt x="574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87;p73"/>
            <p:cNvSpPr/>
            <p:nvPr/>
          </p:nvSpPr>
          <p:spPr>
            <a:xfrm>
              <a:off x="3418563" y="3183568"/>
              <a:ext cx="213442" cy="1229850"/>
            </a:xfrm>
            <a:custGeom>
              <a:avLst/>
              <a:gdLst/>
              <a:ahLst/>
              <a:cxnLst/>
              <a:rect l="l" t="t" r="r" b="b"/>
              <a:pathLst>
                <a:path w="5218" h="30066" extrusionOk="0">
                  <a:moveTo>
                    <a:pt x="634" y="0"/>
                  </a:moveTo>
                  <a:cubicBezTo>
                    <a:pt x="625" y="0"/>
                    <a:pt x="615" y="0"/>
                    <a:pt x="605" y="1"/>
                  </a:cubicBezTo>
                  <a:cubicBezTo>
                    <a:pt x="251" y="30"/>
                    <a:pt x="1" y="340"/>
                    <a:pt x="45" y="694"/>
                  </a:cubicBezTo>
                  <a:lnTo>
                    <a:pt x="4024" y="29564"/>
                  </a:lnTo>
                  <a:cubicBezTo>
                    <a:pt x="4053" y="29849"/>
                    <a:pt x="4316" y="30066"/>
                    <a:pt x="4614" y="30066"/>
                  </a:cubicBezTo>
                  <a:cubicBezTo>
                    <a:pt x="4624" y="30066"/>
                    <a:pt x="4633" y="30066"/>
                    <a:pt x="4643" y="30065"/>
                  </a:cubicBezTo>
                  <a:cubicBezTo>
                    <a:pt x="4982" y="30036"/>
                    <a:pt x="5218" y="29726"/>
                    <a:pt x="5174" y="29402"/>
                  </a:cubicBezTo>
                  <a:lnTo>
                    <a:pt x="1239" y="531"/>
                  </a:lnTo>
                  <a:cubicBezTo>
                    <a:pt x="1196" y="217"/>
                    <a:pt x="932" y="0"/>
                    <a:pt x="634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88;p73"/>
            <p:cNvSpPr/>
            <p:nvPr/>
          </p:nvSpPr>
          <p:spPr>
            <a:xfrm>
              <a:off x="3353484" y="3039423"/>
              <a:ext cx="481084" cy="497487"/>
            </a:xfrm>
            <a:custGeom>
              <a:avLst/>
              <a:gdLst/>
              <a:ahLst/>
              <a:cxnLst/>
              <a:rect l="l" t="t" r="r" b="b"/>
              <a:pathLst>
                <a:path w="11761" h="12162" extrusionOk="0">
                  <a:moveTo>
                    <a:pt x="11034" y="0"/>
                  </a:moveTo>
                  <a:cubicBezTo>
                    <a:pt x="10888" y="0"/>
                    <a:pt x="10747" y="59"/>
                    <a:pt x="10641" y="165"/>
                  </a:cubicBezTo>
                  <a:lnTo>
                    <a:pt x="207" y="11233"/>
                  </a:lnTo>
                  <a:cubicBezTo>
                    <a:pt x="15" y="11424"/>
                    <a:pt x="0" y="11734"/>
                    <a:pt x="162" y="11940"/>
                  </a:cubicBezTo>
                  <a:cubicBezTo>
                    <a:pt x="271" y="12088"/>
                    <a:pt x="433" y="12162"/>
                    <a:pt x="597" y="12162"/>
                  </a:cubicBezTo>
                  <a:cubicBezTo>
                    <a:pt x="744" y="12162"/>
                    <a:pt x="891" y="12102"/>
                    <a:pt x="1002" y="11984"/>
                  </a:cubicBezTo>
                  <a:lnTo>
                    <a:pt x="11451" y="916"/>
                  </a:lnTo>
                  <a:cubicBezTo>
                    <a:pt x="11761" y="577"/>
                    <a:pt x="11554" y="47"/>
                    <a:pt x="11097" y="3"/>
                  </a:cubicBezTo>
                  <a:lnTo>
                    <a:pt x="11083" y="3"/>
                  </a:lnTo>
                  <a:cubicBezTo>
                    <a:pt x="11066" y="1"/>
                    <a:pt x="11050" y="0"/>
                    <a:pt x="110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89;p73"/>
            <p:cNvSpPr/>
            <p:nvPr/>
          </p:nvSpPr>
          <p:spPr>
            <a:xfrm>
              <a:off x="3395656" y="3351929"/>
              <a:ext cx="144149" cy="134823"/>
            </a:xfrm>
            <a:custGeom>
              <a:avLst/>
              <a:gdLst/>
              <a:ahLst/>
              <a:cxnLst/>
              <a:rect l="l" t="t" r="r" b="b"/>
              <a:pathLst>
                <a:path w="3524" h="3296" extrusionOk="0">
                  <a:moveTo>
                    <a:pt x="1864" y="0"/>
                  </a:moveTo>
                  <a:cubicBezTo>
                    <a:pt x="1215" y="0"/>
                    <a:pt x="573" y="402"/>
                    <a:pt x="369" y="1131"/>
                  </a:cubicBezTo>
                  <a:cubicBezTo>
                    <a:pt x="0" y="2349"/>
                    <a:pt x="1009" y="3296"/>
                    <a:pt x="1983" y="3296"/>
                  </a:cubicBezTo>
                  <a:cubicBezTo>
                    <a:pt x="2447" y="3296"/>
                    <a:pt x="2904" y="3080"/>
                    <a:pt x="3199" y="2576"/>
                  </a:cubicBezTo>
                  <a:cubicBezTo>
                    <a:pt x="3523" y="1986"/>
                    <a:pt x="3494" y="1264"/>
                    <a:pt x="3140" y="689"/>
                  </a:cubicBezTo>
                  <a:cubicBezTo>
                    <a:pt x="2827" y="220"/>
                    <a:pt x="2343" y="0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90;p73"/>
            <p:cNvSpPr/>
            <p:nvPr/>
          </p:nvSpPr>
          <p:spPr>
            <a:xfrm>
              <a:off x="3435742" y="3387720"/>
              <a:ext cx="68475" cy="63525"/>
            </a:xfrm>
            <a:custGeom>
              <a:avLst/>
              <a:gdLst/>
              <a:ahLst/>
              <a:cxnLst/>
              <a:rect l="l" t="t" r="r" b="b"/>
              <a:pathLst>
                <a:path w="1674" h="1553" extrusionOk="0">
                  <a:moveTo>
                    <a:pt x="876" y="1"/>
                  </a:moveTo>
                  <a:cubicBezTo>
                    <a:pt x="572" y="1"/>
                    <a:pt x="272" y="184"/>
                    <a:pt x="170" y="522"/>
                  </a:cubicBezTo>
                  <a:cubicBezTo>
                    <a:pt x="0" y="1102"/>
                    <a:pt x="482" y="1553"/>
                    <a:pt x="942" y="1553"/>
                  </a:cubicBezTo>
                  <a:cubicBezTo>
                    <a:pt x="1160" y="1553"/>
                    <a:pt x="1374" y="1451"/>
                    <a:pt x="1511" y="1214"/>
                  </a:cubicBezTo>
                  <a:cubicBezTo>
                    <a:pt x="1674" y="934"/>
                    <a:pt x="1659" y="581"/>
                    <a:pt x="1482" y="315"/>
                  </a:cubicBezTo>
                  <a:cubicBezTo>
                    <a:pt x="1331" y="102"/>
                    <a:pt x="1103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91;p73"/>
            <p:cNvSpPr/>
            <p:nvPr/>
          </p:nvSpPr>
          <p:spPr>
            <a:xfrm>
              <a:off x="3229300" y="4560274"/>
              <a:ext cx="148322" cy="43523"/>
            </a:xfrm>
            <a:custGeom>
              <a:avLst/>
              <a:gdLst/>
              <a:ahLst/>
              <a:cxnLst/>
              <a:rect l="l" t="t" r="r" b="b"/>
              <a:pathLst>
                <a:path w="3626" h="1064" extrusionOk="0">
                  <a:moveTo>
                    <a:pt x="2510" y="0"/>
                  </a:moveTo>
                  <a:cubicBezTo>
                    <a:pt x="2143" y="0"/>
                    <a:pt x="1758" y="55"/>
                    <a:pt x="1445" y="63"/>
                  </a:cubicBezTo>
                  <a:cubicBezTo>
                    <a:pt x="1307" y="63"/>
                    <a:pt x="1164" y="57"/>
                    <a:pt x="1023" y="57"/>
                  </a:cubicBezTo>
                  <a:cubicBezTo>
                    <a:pt x="633" y="57"/>
                    <a:pt x="253" y="104"/>
                    <a:pt x="15" y="461"/>
                  </a:cubicBezTo>
                  <a:cubicBezTo>
                    <a:pt x="0" y="505"/>
                    <a:pt x="0" y="564"/>
                    <a:pt x="15" y="608"/>
                  </a:cubicBezTo>
                  <a:cubicBezTo>
                    <a:pt x="262" y="967"/>
                    <a:pt x="672" y="1010"/>
                    <a:pt x="1074" y="1010"/>
                  </a:cubicBezTo>
                  <a:cubicBezTo>
                    <a:pt x="1200" y="1010"/>
                    <a:pt x="1325" y="1006"/>
                    <a:pt x="1445" y="1006"/>
                  </a:cubicBezTo>
                  <a:cubicBezTo>
                    <a:pt x="1756" y="1006"/>
                    <a:pt x="2150" y="1064"/>
                    <a:pt x="2526" y="1064"/>
                  </a:cubicBezTo>
                  <a:cubicBezTo>
                    <a:pt x="2861" y="1064"/>
                    <a:pt x="3183" y="1018"/>
                    <a:pt x="3419" y="844"/>
                  </a:cubicBezTo>
                  <a:cubicBezTo>
                    <a:pt x="3626" y="697"/>
                    <a:pt x="3626" y="372"/>
                    <a:pt x="3419" y="225"/>
                  </a:cubicBezTo>
                  <a:cubicBezTo>
                    <a:pt x="3178" y="48"/>
                    <a:pt x="2852" y="0"/>
                    <a:pt x="2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92;p73"/>
            <p:cNvSpPr/>
            <p:nvPr/>
          </p:nvSpPr>
          <p:spPr>
            <a:xfrm>
              <a:off x="3869488" y="4560274"/>
              <a:ext cx="148322" cy="43523"/>
            </a:xfrm>
            <a:custGeom>
              <a:avLst/>
              <a:gdLst/>
              <a:ahLst/>
              <a:cxnLst/>
              <a:rect l="l" t="t" r="r" b="b"/>
              <a:pathLst>
                <a:path w="3626" h="1064" extrusionOk="0">
                  <a:moveTo>
                    <a:pt x="2512" y="0"/>
                  </a:moveTo>
                  <a:cubicBezTo>
                    <a:pt x="2146" y="0"/>
                    <a:pt x="1765" y="55"/>
                    <a:pt x="1459" y="63"/>
                  </a:cubicBezTo>
                  <a:cubicBezTo>
                    <a:pt x="1318" y="63"/>
                    <a:pt x="1173" y="57"/>
                    <a:pt x="1031" y="57"/>
                  </a:cubicBezTo>
                  <a:cubicBezTo>
                    <a:pt x="640" y="57"/>
                    <a:pt x="268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66" y="967"/>
                    <a:pt x="673" y="1010"/>
                    <a:pt x="1081" y="1010"/>
                  </a:cubicBezTo>
                  <a:cubicBezTo>
                    <a:pt x="1209" y="1010"/>
                    <a:pt x="1337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26" y="697"/>
                    <a:pt x="3626" y="372"/>
                    <a:pt x="3419" y="225"/>
                  </a:cubicBezTo>
                  <a:cubicBezTo>
                    <a:pt x="3178" y="48"/>
                    <a:pt x="2852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93;p73"/>
            <p:cNvSpPr/>
            <p:nvPr/>
          </p:nvSpPr>
          <p:spPr>
            <a:xfrm>
              <a:off x="3709717" y="3592813"/>
              <a:ext cx="743939" cy="660207"/>
            </a:xfrm>
            <a:custGeom>
              <a:avLst/>
              <a:gdLst/>
              <a:ahLst/>
              <a:cxnLst/>
              <a:rect l="l" t="t" r="r" b="b"/>
              <a:pathLst>
                <a:path w="18187" h="16140" extrusionOk="0">
                  <a:moveTo>
                    <a:pt x="15298" y="0"/>
                  </a:moveTo>
                  <a:cubicBezTo>
                    <a:pt x="13297" y="0"/>
                    <a:pt x="3988" y="140"/>
                    <a:pt x="1" y="2685"/>
                  </a:cubicBezTo>
                  <a:lnTo>
                    <a:pt x="1843" y="16140"/>
                  </a:lnTo>
                  <a:cubicBezTo>
                    <a:pt x="1843" y="16140"/>
                    <a:pt x="6521" y="14333"/>
                    <a:pt x="12525" y="14333"/>
                  </a:cubicBezTo>
                  <a:cubicBezTo>
                    <a:pt x="14323" y="14333"/>
                    <a:pt x="16240" y="14496"/>
                    <a:pt x="18187" y="14917"/>
                  </a:cubicBezTo>
                  <a:lnTo>
                    <a:pt x="15681" y="3"/>
                  </a:lnTo>
                  <a:cubicBezTo>
                    <a:pt x="15681" y="3"/>
                    <a:pt x="15546" y="0"/>
                    <a:pt x="152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94;p73"/>
            <p:cNvSpPr/>
            <p:nvPr/>
          </p:nvSpPr>
          <p:spPr>
            <a:xfrm>
              <a:off x="3785103" y="4152297"/>
              <a:ext cx="668551" cy="155030"/>
            </a:xfrm>
            <a:custGeom>
              <a:avLst/>
              <a:gdLst/>
              <a:ahLst/>
              <a:cxnLst/>
              <a:rect l="l" t="t" r="r" b="b"/>
              <a:pathLst>
                <a:path w="16344" h="3790" extrusionOk="0">
                  <a:moveTo>
                    <a:pt x="9722" y="0"/>
                  </a:moveTo>
                  <a:cubicBezTo>
                    <a:pt x="7006" y="0"/>
                    <a:pt x="3643" y="566"/>
                    <a:pt x="0" y="2462"/>
                  </a:cubicBezTo>
                  <a:cubicBezTo>
                    <a:pt x="0" y="2462"/>
                    <a:pt x="2793" y="3789"/>
                    <a:pt x="6884" y="3789"/>
                  </a:cubicBezTo>
                  <a:cubicBezTo>
                    <a:pt x="9609" y="3789"/>
                    <a:pt x="12909" y="3201"/>
                    <a:pt x="16344" y="1239"/>
                  </a:cubicBezTo>
                  <a:cubicBezTo>
                    <a:pt x="16344" y="1239"/>
                    <a:pt x="13741" y="0"/>
                    <a:pt x="9722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95;p73"/>
            <p:cNvSpPr/>
            <p:nvPr/>
          </p:nvSpPr>
          <p:spPr>
            <a:xfrm>
              <a:off x="3945447" y="4313868"/>
              <a:ext cx="196549" cy="278563"/>
            </a:xfrm>
            <a:custGeom>
              <a:avLst/>
              <a:gdLst/>
              <a:ahLst/>
              <a:cxnLst/>
              <a:rect l="l" t="t" r="r" b="b"/>
              <a:pathLst>
                <a:path w="4805" h="6810" extrusionOk="0">
                  <a:moveTo>
                    <a:pt x="4495" y="0"/>
                  </a:moveTo>
                  <a:lnTo>
                    <a:pt x="0" y="6809"/>
                  </a:lnTo>
                  <a:lnTo>
                    <a:pt x="973" y="6809"/>
                  </a:lnTo>
                  <a:lnTo>
                    <a:pt x="4805" y="1710"/>
                  </a:lnTo>
                  <a:lnTo>
                    <a:pt x="44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96;p73"/>
            <p:cNvSpPr/>
            <p:nvPr/>
          </p:nvSpPr>
          <p:spPr>
            <a:xfrm>
              <a:off x="4129310" y="4313868"/>
              <a:ext cx="265269" cy="278563"/>
            </a:xfrm>
            <a:custGeom>
              <a:avLst/>
              <a:gdLst/>
              <a:ahLst/>
              <a:cxnLst/>
              <a:rect l="l" t="t" r="r" b="b"/>
              <a:pathLst>
                <a:path w="6485" h="6810" extrusionOk="0">
                  <a:moveTo>
                    <a:pt x="0" y="0"/>
                  </a:moveTo>
                  <a:lnTo>
                    <a:pt x="310" y="1710"/>
                  </a:lnTo>
                  <a:lnTo>
                    <a:pt x="5497" y="6809"/>
                  </a:lnTo>
                  <a:lnTo>
                    <a:pt x="6485" y="68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97;p73"/>
            <p:cNvSpPr/>
            <p:nvPr/>
          </p:nvSpPr>
          <p:spPr>
            <a:xfrm>
              <a:off x="3926140" y="4561664"/>
              <a:ext cx="92282" cy="41887"/>
            </a:xfrm>
            <a:custGeom>
              <a:avLst/>
              <a:gdLst/>
              <a:ahLst/>
              <a:cxnLst/>
              <a:rect l="l" t="t" r="r" b="b"/>
              <a:pathLst>
                <a:path w="2256" h="1024" extrusionOk="0">
                  <a:moveTo>
                    <a:pt x="1571" y="1"/>
                  </a:moveTo>
                  <a:cubicBezTo>
                    <a:pt x="1338" y="1"/>
                    <a:pt x="1094" y="58"/>
                    <a:pt x="900" y="58"/>
                  </a:cubicBezTo>
                  <a:cubicBezTo>
                    <a:pt x="822" y="58"/>
                    <a:pt x="743" y="54"/>
                    <a:pt x="664" y="54"/>
                  </a:cubicBezTo>
                  <a:cubicBezTo>
                    <a:pt x="410" y="54"/>
                    <a:pt x="161" y="97"/>
                    <a:pt x="15" y="456"/>
                  </a:cubicBezTo>
                  <a:cubicBezTo>
                    <a:pt x="1" y="500"/>
                    <a:pt x="1" y="545"/>
                    <a:pt x="15" y="589"/>
                  </a:cubicBezTo>
                  <a:cubicBezTo>
                    <a:pt x="160" y="934"/>
                    <a:pt x="415" y="976"/>
                    <a:pt x="664" y="976"/>
                  </a:cubicBezTo>
                  <a:cubicBezTo>
                    <a:pt x="744" y="976"/>
                    <a:pt x="824" y="972"/>
                    <a:pt x="900" y="972"/>
                  </a:cubicBezTo>
                  <a:cubicBezTo>
                    <a:pt x="1091" y="972"/>
                    <a:pt x="1331" y="1024"/>
                    <a:pt x="1560" y="1024"/>
                  </a:cubicBezTo>
                  <a:cubicBezTo>
                    <a:pt x="1771" y="1024"/>
                    <a:pt x="1974" y="980"/>
                    <a:pt x="2123" y="810"/>
                  </a:cubicBezTo>
                  <a:cubicBezTo>
                    <a:pt x="2255" y="633"/>
                    <a:pt x="2255" y="397"/>
                    <a:pt x="2123" y="220"/>
                  </a:cubicBezTo>
                  <a:cubicBezTo>
                    <a:pt x="1977" y="47"/>
                    <a:pt x="1778" y="1"/>
                    <a:pt x="15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98;p73"/>
            <p:cNvSpPr/>
            <p:nvPr/>
          </p:nvSpPr>
          <p:spPr>
            <a:xfrm>
              <a:off x="4322786" y="4561664"/>
              <a:ext cx="91668" cy="41887"/>
            </a:xfrm>
            <a:custGeom>
              <a:avLst/>
              <a:gdLst/>
              <a:ahLst/>
              <a:cxnLst/>
              <a:rect l="l" t="t" r="r" b="b"/>
              <a:pathLst>
                <a:path w="2241" h="1024" extrusionOk="0">
                  <a:moveTo>
                    <a:pt x="1563" y="1"/>
                  </a:moveTo>
                  <a:cubicBezTo>
                    <a:pt x="1334" y="1"/>
                    <a:pt x="1094" y="58"/>
                    <a:pt x="900" y="58"/>
                  </a:cubicBezTo>
                  <a:cubicBezTo>
                    <a:pt x="823" y="58"/>
                    <a:pt x="743" y="54"/>
                    <a:pt x="664" y="54"/>
                  </a:cubicBezTo>
                  <a:cubicBezTo>
                    <a:pt x="410" y="54"/>
                    <a:pt x="162" y="97"/>
                    <a:pt x="16" y="456"/>
                  </a:cubicBezTo>
                  <a:cubicBezTo>
                    <a:pt x="1" y="500"/>
                    <a:pt x="1" y="545"/>
                    <a:pt x="16" y="589"/>
                  </a:cubicBezTo>
                  <a:cubicBezTo>
                    <a:pt x="160" y="934"/>
                    <a:pt x="406" y="976"/>
                    <a:pt x="658" y="976"/>
                  </a:cubicBezTo>
                  <a:cubicBezTo>
                    <a:pt x="739" y="976"/>
                    <a:pt x="821" y="972"/>
                    <a:pt x="900" y="972"/>
                  </a:cubicBezTo>
                  <a:cubicBezTo>
                    <a:pt x="1091" y="972"/>
                    <a:pt x="1327" y="1024"/>
                    <a:pt x="1552" y="1024"/>
                  </a:cubicBezTo>
                  <a:cubicBezTo>
                    <a:pt x="1760" y="1024"/>
                    <a:pt x="1960" y="980"/>
                    <a:pt x="2108" y="810"/>
                  </a:cubicBezTo>
                  <a:cubicBezTo>
                    <a:pt x="2241" y="633"/>
                    <a:pt x="2241" y="397"/>
                    <a:pt x="2108" y="220"/>
                  </a:cubicBezTo>
                  <a:cubicBezTo>
                    <a:pt x="1962" y="47"/>
                    <a:pt x="1767" y="1"/>
                    <a:pt x="1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99;p73"/>
            <p:cNvSpPr/>
            <p:nvPr/>
          </p:nvSpPr>
          <p:spPr>
            <a:xfrm>
              <a:off x="4095524" y="4253044"/>
              <a:ext cx="93509" cy="273654"/>
            </a:xfrm>
            <a:custGeom>
              <a:avLst/>
              <a:gdLst/>
              <a:ahLst/>
              <a:cxnLst/>
              <a:rect l="l" t="t" r="r" b="b"/>
              <a:pathLst>
                <a:path w="2286" h="6690" extrusionOk="0">
                  <a:moveTo>
                    <a:pt x="823" y="1"/>
                  </a:moveTo>
                  <a:cubicBezTo>
                    <a:pt x="780" y="1"/>
                    <a:pt x="737" y="5"/>
                    <a:pt x="693" y="14"/>
                  </a:cubicBezTo>
                  <a:lnTo>
                    <a:pt x="590" y="28"/>
                  </a:lnTo>
                  <a:cubicBezTo>
                    <a:pt x="237" y="87"/>
                    <a:pt x="1" y="426"/>
                    <a:pt x="60" y="780"/>
                  </a:cubicBezTo>
                  <a:lnTo>
                    <a:pt x="915" y="6144"/>
                  </a:lnTo>
                  <a:cubicBezTo>
                    <a:pt x="974" y="6454"/>
                    <a:pt x="1239" y="6690"/>
                    <a:pt x="1563" y="6690"/>
                  </a:cubicBezTo>
                  <a:cubicBezTo>
                    <a:pt x="1976" y="6690"/>
                    <a:pt x="2285" y="6336"/>
                    <a:pt x="2226" y="5938"/>
                  </a:cubicBezTo>
                  <a:lnTo>
                    <a:pt x="1460" y="559"/>
                  </a:lnTo>
                  <a:cubicBezTo>
                    <a:pt x="1421" y="234"/>
                    <a:pt x="1141" y="1"/>
                    <a:pt x="823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3000;p73"/>
            <p:cNvSpPr/>
            <p:nvPr/>
          </p:nvSpPr>
          <p:spPr>
            <a:xfrm>
              <a:off x="3689838" y="3563444"/>
              <a:ext cx="692113" cy="185013"/>
            </a:xfrm>
            <a:custGeom>
              <a:avLst/>
              <a:gdLst/>
              <a:ahLst/>
              <a:cxnLst/>
              <a:rect l="l" t="t" r="r" b="b"/>
              <a:pathLst>
                <a:path w="16920" h="4523" extrusionOk="0">
                  <a:moveTo>
                    <a:pt x="14570" y="1"/>
                  </a:moveTo>
                  <a:cubicBezTo>
                    <a:pt x="11140" y="1"/>
                    <a:pt x="4666" y="402"/>
                    <a:pt x="1" y="3108"/>
                  </a:cubicBezTo>
                  <a:lnTo>
                    <a:pt x="384" y="4523"/>
                  </a:lnTo>
                  <a:cubicBezTo>
                    <a:pt x="384" y="4523"/>
                    <a:pt x="7140" y="1770"/>
                    <a:pt x="15006" y="1770"/>
                  </a:cubicBezTo>
                  <a:cubicBezTo>
                    <a:pt x="15638" y="1770"/>
                    <a:pt x="16276" y="1788"/>
                    <a:pt x="16919" y="1826"/>
                  </a:cubicBezTo>
                  <a:lnTo>
                    <a:pt x="16919" y="72"/>
                  </a:lnTo>
                  <a:cubicBezTo>
                    <a:pt x="16919" y="72"/>
                    <a:pt x="16015" y="1"/>
                    <a:pt x="1457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3001;p73"/>
            <p:cNvSpPr/>
            <p:nvPr/>
          </p:nvSpPr>
          <p:spPr>
            <a:xfrm>
              <a:off x="4380338" y="4402589"/>
              <a:ext cx="147463" cy="201416"/>
            </a:xfrm>
            <a:custGeom>
              <a:avLst/>
              <a:gdLst/>
              <a:ahLst/>
              <a:cxnLst/>
              <a:rect l="l" t="t" r="r" b="b"/>
              <a:pathLst>
                <a:path w="3605" h="4924" extrusionOk="0">
                  <a:moveTo>
                    <a:pt x="2919" y="1"/>
                  </a:moveTo>
                  <a:cubicBezTo>
                    <a:pt x="2856" y="1"/>
                    <a:pt x="2789" y="14"/>
                    <a:pt x="2720" y="42"/>
                  </a:cubicBezTo>
                  <a:cubicBezTo>
                    <a:pt x="2042" y="307"/>
                    <a:pt x="1748" y="911"/>
                    <a:pt x="1409" y="1530"/>
                  </a:cubicBezTo>
                  <a:cubicBezTo>
                    <a:pt x="1040" y="2179"/>
                    <a:pt x="745" y="2857"/>
                    <a:pt x="406" y="3520"/>
                  </a:cubicBezTo>
                  <a:cubicBezTo>
                    <a:pt x="1" y="4303"/>
                    <a:pt x="659" y="4924"/>
                    <a:pt x="1293" y="4924"/>
                  </a:cubicBezTo>
                  <a:cubicBezTo>
                    <a:pt x="1649" y="4924"/>
                    <a:pt x="1997" y="4728"/>
                    <a:pt x="2146" y="4257"/>
                  </a:cubicBezTo>
                  <a:cubicBezTo>
                    <a:pt x="2352" y="3623"/>
                    <a:pt x="2602" y="3004"/>
                    <a:pt x="2912" y="2415"/>
                  </a:cubicBezTo>
                  <a:cubicBezTo>
                    <a:pt x="3162" y="1855"/>
                    <a:pt x="3604" y="1295"/>
                    <a:pt x="3546" y="661"/>
                  </a:cubicBezTo>
                  <a:cubicBezTo>
                    <a:pt x="3508" y="352"/>
                    <a:pt x="3253" y="1"/>
                    <a:pt x="2919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002;p73"/>
            <p:cNvSpPr/>
            <p:nvPr/>
          </p:nvSpPr>
          <p:spPr>
            <a:xfrm>
              <a:off x="5016640" y="4402589"/>
              <a:ext cx="147463" cy="201416"/>
            </a:xfrm>
            <a:custGeom>
              <a:avLst/>
              <a:gdLst/>
              <a:ahLst/>
              <a:cxnLst/>
              <a:rect l="l" t="t" r="r" b="b"/>
              <a:pathLst>
                <a:path w="3605" h="4924" extrusionOk="0">
                  <a:moveTo>
                    <a:pt x="686" y="1"/>
                  </a:moveTo>
                  <a:cubicBezTo>
                    <a:pt x="352" y="1"/>
                    <a:pt x="97" y="352"/>
                    <a:pt x="59" y="661"/>
                  </a:cubicBezTo>
                  <a:cubicBezTo>
                    <a:pt x="0" y="1295"/>
                    <a:pt x="428" y="1855"/>
                    <a:pt x="693" y="2415"/>
                  </a:cubicBezTo>
                  <a:cubicBezTo>
                    <a:pt x="1003" y="3004"/>
                    <a:pt x="1253" y="3623"/>
                    <a:pt x="1459" y="4257"/>
                  </a:cubicBezTo>
                  <a:cubicBezTo>
                    <a:pt x="1608" y="4728"/>
                    <a:pt x="1956" y="4924"/>
                    <a:pt x="2312" y="4924"/>
                  </a:cubicBezTo>
                  <a:cubicBezTo>
                    <a:pt x="2946" y="4924"/>
                    <a:pt x="3604" y="4303"/>
                    <a:pt x="3198" y="3520"/>
                  </a:cubicBezTo>
                  <a:cubicBezTo>
                    <a:pt x="2859" y="2857"/>
                    <a:pt x="2565" y="2179"/>
                    <a:pt x="2196" y="1530"/>
                  </a:cubicBezTo>
                  <a:cubicBezTo>
                    <a:pt x="1857" y="911"/>
                    <a:pt x="1563" y="307"/>
                    <a:pt x="885" y="42"/>
                  </a:cubicBezTo>
                  <a:cubicBezTo>
                    <a:pt x="816" y="14"/>
                    <a:pt x="749" y="1"/>
                    <a:pt x="686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3003;p73"/>
            <p:cNvSpPr/>
            <p:nvPr/>
          </p:nvSpPr>
          <p:spPr>
            <a:xfrm>
              <a:off x="4146858" y="3592281"/>
              <a:ext cx="1106767" cy="937174"/>
            </a:xfrm>
            <a:custGeom>
              <a:avLst/>
              <a:gdLst/>
              <a:ahLst/>
              <a:cxnLst/>
              <a:rect l="l" t="t" r="r" b="b"/>
              <a:pathLst>
                <a:path w="27057" h="22911" extrusionOk="0">
                  <a:moveTo>
                    <a:pt x="14372" y="1"/>
                  </a:moveTo>
                  <a:cubicBezTo>
                    <a:pt x="9470" y="1"/>
                    <a:pt x="4585" y="2738"/>
                    <a:pt x="2858" y="7871"/>
                  </a:cubicBezTo>
                  <a:cubicBezTo>
                    <a:pt x="1" y="16321"/>
                    <a:pt x="7787" y="22910"/>
                    <a:pt x="15258" y="22910"/>
                  </a:cubicBezTo>
                  <a:cubicBezTo>
                    <a:pt x="18810" y="22910"/>
                    <a:pt x="22290" y="21421"/>
                    <a:pt x="24521" y="17936"/>
                  </a:cubicBezTo>
                  <a:cubicBezTo>
                    <a:pt x="27056" y="14001"/>
                    <a:pt x="26879" y="8519"/>
                    <a:pt x="24094" y="4746"/>
                  </a:cubicBezTo>
                  <a:cubicBezTo>
                    <a:pt x="21722" y="1535"/>
                    <a:pt x="18042" y="1"/>
                    <a:pt x="14372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004;p73"/>
            <p:cNvSpPr/>
            <p:nvPr/>
          </p:nvSpPr>
          <p:spPr>
            <a:xfrm>
              <a:off x="4230957" y="3659445"/>
              <a:ext cx="947892" cy="802679"/>
            </a:xfrm>
            <a:custGeom>
              <a:avLst/>
              <a:gdLst/>
              <a:ahLst/>
              <a:cxnLst/>
              <a:rect l="l" t="t" r="r" b="b"/>
              <a:pathLst>
                <a:path w="23173" h="19623" extrusionOk="0">
                  <a:moveTo>
                    <a:pt x="12310" y="1"/>
                  </a:moveTo>
                  <a:cubicBezTo>
                    <a:pt x="8109" y="1"/>
                    <a:pt x="3920" y="2347"/>
                    <a:pt x="2437" y="6744"/>
                  </a:cubicBezTo>
                  <a:cubicBezTo>
                    <a:pt x="0" y="13986"/>
                    <a:pt x="6661" y="19623"/>
                    <a:pt x="13061" y="19623"/>
                  </a:cubicBezTo>
                  <a:cubicBezTo>
                    <a:pt x="16104" y="19623"/>
                    <a:pt x="19088" y="18348"/>
                    <a:pt x="21006" y="15366"/>
                  </a:cubicBezTo>
                  <a:cubicBezTo>
                    <a:pt x="23173" y="12006"/>
                    <a:pt x="23025" y="7290"/>
                    <a:pt x="20638" y="4077"/>
                  </a:cubicBezTo>
                  <a:cubicBezTo>
                    <a:pt x="18612" y="1318"/>
                    <a:pt x="15457" y="1"/>
                    <a:pt x="1231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4760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45"/>
          <p:cNvGrpSpPr/>
          <p:nvPr/>
        </p:nvGrpSpPr>
        <p:grpSpPr>
          <a:xfrm>
            <a:off x="1981200" y="805475"/>
            <a:ext cx="4960258" cy="1440300"/>
            <a:chOff x="2674375" y="1018700"/>
            <a:chExt cx="4659300" cy="1440300"/>
          </a:xfrm>
        </p:grpSpPr>
        <p:sp>
          <p:nvSpPr>
            <p:cNvPr id="1282" name="Google Shape;1282;p45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84" name="Google Shape;1284;p45"/>
            <p:cNvCxnSpPr>
              <a:stCxn id="1283" idx="1"/>
              <a:endCxn id="1283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2283505" y="885124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286" name="Google Shape;1286;p45"/>
          <p:cNvSpPr txBox="1">
            <a:spLocks noGrp="1"/>
          </p:cNvSpPr>
          <p:nvPr>
            <p:ph type="title" idx="2"/>
          </p:nvPr>
        </p:nvSpPr>
        <p:spPr>
          <a:xfrm>
            <a:off x="3404656" y="971550"/>
            <a:ext cx="3536802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Usecase Diagram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6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2"/>
          <p:cNvSpPr txBox="1">
            <a:spLocks noGrp="1"/>
          </p:cNvSpPr>
          <p:nvPr>
            <p:ph type="title"/>
          </p:nvPr>
        </p:nvSpPr>
        <p:spPr>
          <a:xfrm>
            <a:off x="711900" y="30732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Danh sách thành viên</a:t>
            </a:r>
            <a:endParaRPr dirty="0"/>
          </a:p>
        </p:txBody>
      </p:sp>
      <p:sp>
        <p:nvSpPr>
          <p:cNvPr id="1231" name="Google Shape;1231;p42"/>
          <p:cNvSpPr txBox="1">
            <a:spLocks noGrp="1"/>
          </p:cNvSpPr>
          <p:nvPr>
            <p:ph type="body" idx="1"/>
          </p:nvPr>
        </p:nvSpPr>
        <p:spPr>
          <a:xfrm>
            <a:off x="672353" y="895350"/>
            <a:ext cx="7717500" cy="18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5"/>
                </a:solidFill>
              </a:rPr>
              <a:t>Danh sách thành viên:</a:t>
            </a:r>
          </a:p>
          <a:p>
            <a:pPr marL="460375" lvl="1" indent="-279400" algn="ctr">
              <a:spcBef>
                <a:spcPts val="0"/>
              </a:spcBef>
              <a:buClr>
                <a:schemeClr val="accent5"/>
              </a:buClr>
              <a:buSzPts val="800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Mai </a:t>
            </a:r>
            <a:r>
              <a:rPr lang="en-US" sz="2000" dirty="0" err="1">
                <a:solidFill>
                  <a:schemeClr val="accent5"/>
                </a:solidFill>
              </a:rPr>
              <a:t>Huỳnh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Phước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Đạt</a:t>
            </a:r>
            <a:r>
              <a:rPr lang="en-US" sz="2000" dirty="0">
                <a:solidFill>
                  <a:schemeClr val="accent5"/>
                </a:solidFill>
              </a:rPr>
              <a:t>		18130031</a:t>
            </a:r>
            <a:endParaRPr sz="2000" dirty="0">
              <a:solidFill>
                <a:schemeClr val="accent5"/>
              </a:solidFill>
            </a:endParaRPr>
          </a:p>
          <a:p>
            <a:pPr marL="460375" lvl="1" indent="-279400" algn="ctr">
              <a:spcBef>
                <a:spcPts val="0"/>
              </a:spcBef>
              <a:buClr>
                <a:schemeClr val="accent5"/>
              </a:buClr>
              <a:buSzPts val="800"/>
              <a:buChar char="●"/>
            </a:pPr>
            <a:r>
              <a:rPr lang="en-US" sz="2000" dirty="0" err="1">
                <a:solidFill>
                  <a:schemeClr val="accent5"/>
                </a:solidFill>
              </a:rPr>
              <a:t>Bùi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Thái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Mỹ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Linh</a:t>
            </a:r>
            <a:r>
              <a:rPr lang="en-US" sz="2000" dirty="0">
                <a:solidFill>
                  <a:schemeClr val="accent5"/>
                </a:solidFill>
              </a:rPr>
              <a:t>			18130123</a:t>
            </a:r>
          </a:p>
          <a:p>
            <a:pPr marL="460375" lvl="1" indent="-279400" algn="ctr">
              <a:spcBef>
                <a:spcPts val="0"/>
              </a:spcBef>
              <a:buClr>
                <a:schemeClr val="accent5"/>
              </a:buClr>
              <a:buSzPts val="800"/>
              <a:buFont typeface="Questrial"/>
              <a:buChar char="●"/>
            </a:pPr>
            <a:r>
              <a:rPr lang="en-US" sz="2000" dirty="0" err="1">
                <a:solidFill>
                  <a:schemeClr val="accent5"/>
                </a:solidFill>
              </a:rPr>
              <a:t>Lê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Phan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Thanh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Tôn</a:t>
            </a:r>
            <a:r>
              <a:rPr lang="en-US" sz="2000" dirty="0">
                <a:solidFill>
                  <a:schemeClr val="accent5"/>
                </a:solidFill>
              </a:rPr>
              <a:t> 		18130248</a:t>
            </a:r>
            <a:endParaRPr sz="2000" dirty="0">
              <a:solidFill>
                <a:schemeClr val="accent5"/>
              </a:solidFill>
            </a:endParaRPr>
          </a:p>
        </p:txBody>
      </p:sp>
      <p:cxnSp>
        <p:nvCxnSpPr>
          <p:cNvPr id="1232" name="Google Shape;1232;p42"/>
          <p:cNvCxnSpPr/>
          <p:nvPr/>
        </p:nvCxnSpPr>
        <p:spPr>
          <a:xfrm rot="10800000">
            <a:off x="685800" y="584619"/>
            <a:ext cx="16872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42"/>
          <p:cNvCxnSpPr/>
          <p:nvPr/>
        </p:nvCxnSpPr>
        <p:spPr>
          <a:xfrm rot="10800000">
            <a:off x="6748800" y="590550"/>
            <a:ext cx="16806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230;p42"/>
          <p:cNvSpPr txBox="1">
            <a:spLocks/>
          </p:cNvSpPr>
          <p:nvPr/>
        </p:nvSpPr>
        <p:spPr>
          <a:xfrm>
            <a:off x="712900" y="26479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rgbClr val="EC446D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cxnSp>
        <p:nvCxnSpPr>
          <p:cNvPr id="7" name="Google Shape;1233;p42"/>
          <p:cNvCxnSpPr/>
          <p:nvPr/>
        </p:nvCxnSpPr>
        <p:spPr>
          <a:xfrm rot="10800000">
            <a:off x="6748800" y="2887050"/>
            <a:ext cx="16806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233;p42"/>
          <p:cNvCxnSpPr/>
          <p:nvPr/>
        </p:nvCxnSpPr>
        <p:spPr>
          <a:xfrm flipH="1">
            <a:off x="685800" y="2952750"/>
            <a:ext cx="17526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231;p42"/>
          <p:cNvSpPr txBox="1">
            <a:spLocks/>
          </p:cNvSpPr>
          <p:nvPr/>
        </p:nvSpPr>
        <p:spPr>
          <a:xfrm>
            <a:off x="685800" y="3126150"/>
            <a:ext cx="7717500" cy="183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 sz="12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E1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F0E1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rgbClr val="0F0E1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5"/>
                </a:solidFill>
              </a:rPr>
              <a:t>Phần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mềm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sử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dụng</a:t>
            </a:r>
            <a:r>
              <a:rPr lang="vi-VN" sz="1800" dirty="0">
                <a:solidFill>
                  <a:schemeClr val="accent5"/>
                </a:solidFill>
              </a:rPr>
              <a:t>:</a:t>
            </a:r>
          </a:p>
          <a:p>
            <a:pPr marL="1374775" lvl="1" indent="-279400">
              <a:spcBef>
                <a:spcPts val="0"/>
              </a:spcBef>
              <a:buClr>
                <a:schemeClr val="accent5"/>
              </a:buClr>
              <a:buSzPts val="800"/>
              <a:buFont typeface="Questrial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Android Studio.</a:t>
            </a:r>
          </a:p>
          <a:p>
            <a:pPr marL="1374775" lvl="1" indent="-279400">
              <a:spcBef>
                <a:spcPts val="0"/>
              </a:spcBef>
              <a:buClr>
                <a:schemeClr val="accent5"/>
              </a:buClr>
              <a:buSzPts val="800"/>
              <a:buFont typeface="Questrial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Smart </a:t>
            </a:r>
            <a:r>
              <a:rPr lang="en-US" sz="2000" dirty="0" err="1">
                <a:solidFill>
                  <a:schemeClr val="accent5"/>
                </a:solidFill>
              </a:rPr>
              <a:t>Git</a:t>
            </a:r>
            <a:r>
              <a:rPr lang="en-US" sz="2000" dirty="0">
                <a:solidFill>
                  <a:schemeClr val="accent5"/>
                </a:solidFill>
              </a:rPr>
              <a:t>.</a:t>
            </a:r>
          </a:p>
          <a:p>
            <a:pPr marL="1374775" lvl="1" indent="-279400">
              <a:spcBef>
                <a:spcPts val="0"/>
              </a:spcBef>
              <a:buClr>
                <a:schemeClr val="accent5"/>
              </a:buClr>
              <a:buSzPts val="800"/>
              <a:buFont typeface="Questrial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Firebase</a:t>
            </a:r>
            <a:r>
              <a:rPr lang="vi-VN" sz="2000" dirty="0">
                <a:solidFill>
                  <a:schemeClr val="accent5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USECASE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Diagram:</a:t>
            </a:r>
            <a:endParaRPr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1550"/>
            <a:ext cx="81534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7" name="Google Shape;2737;p68"/>
          <p:cNvGrpSpPr/>
          <p:nvPr/>
        </p:nvGrpSpPr>
        <p:grpSpPr>
          <a:xfrm flipH="1">
            <a:off x="2242350" y="796350"/>
            <a:ext cx="4659300" cy="1440300"/>
            <a:chOff x="2674375" y="1018700"/>
            <a:chExt cx="4659300" cy="1440300"/>
          </a:xfrm>
        </p:grpSpPr>
        <p:sp>
          <p:nvSpPr>
            <p:cNvPr id="2738" name="Google Shape;2738;p68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68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40" name="Google Shape;2740;p68"/>
            <p:cNvCxnSpPr>
              <a:stCxn id="2739" idx="1"/>
              <a:endCxn id="2739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1" name="Google Shape;2741;p68"/>
          <p:cNvSpPr txBox="1">
            <a:spLocks noGrp="1"/>
          </p:cNvSpPr>
          <p:nvPr>
            <p:ph type="title"/>
          </p:nvPr>
        </p:nvSpPr>
        <p:spPr>
          <a:xfrm flipH="1">
            <a:off x="594615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742" name="Google Shape;2742;p68"/>
          <p:cNvSpPr txBox="1">
            <a:spLocks noGrp="1"/>
          </p:cNvSpPr>
          <p:nvPr>
            <p:ph type="title" idx="2"/>
          </p:nvPr>
        </p:nvSpPr>
        <p:spPr>
          <a:xfrm flipH="1">
            <a:off x="2521350" y="977092"/>
            <a:ext cx="2799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Diagram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463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46121" y="158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Class Diagram:</a:t>
            </a:r>
            <a:endParaRPr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xmlns="" id="{7A4A575D-8B90-4B6A-B7D7-659D0FCD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2" y="758270"/>
            <a:ext cx="8313056" cy="43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59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2737;p68"/>
          <p:cNvGrpSpPr/>
          <p:nvPr/>
        </p:nvGrpSpPr>
        <p:grpSpPr>
          <a:xfrm flipH="1">
            <a:off x="2242350" y="796350"/>
            <a:ext cx="4659300" cy="1440300"/>
            <a:chOff x="2674375" y="1018700"/>
            <a:chExt cx="4659300" cy="1440300"/>
          </a:xfrm>
        </p:grpSpPr>
        <p:sp>
          <p:nvSpPr>
            <p:cNvPr id="6" name="Google Shape;2738;p68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9;p68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" name="Google Shape;2740;p68"/>
            <p:cNvCxnSpPr>
              <a:stCxn id="7" idx="1"/>
              <a:endCxn id="7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2741;p68"/>
          <p:cNvSpPr txBox="1">
            <a:spLocks noGrp="1"/>
          </p:cNvSpPr>
          <p:nvPr>
            <p:ph type="title"/>
          </p:nvPr>
        </p:nvSpPr>
        <p:spPr>
          <a:xfrm flipH="1">
            <a:off x="594615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13" name="Google Shape;2742;p68"/>
          <p:cNvSpPr txBox="1">
            <a:spLocks noGrp="1"/>
          </p:cNvSpPr>
          <p:nvPr>
            <p:ph type="title" idx="2"/>
          </p:nvPr>
        </p:nvSpPr>
        <p:spPr>
          <a:xfrm flipH="1">
            <a:off x="2555100" y="971550"/>
            <a:ext cx="2799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r>
              <a:rPr lang="e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51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69"/>
          <p:cNvSpPr txBox="1">
            <a:spLocks noGrp="1"/>
          </p:cNvSpPr>
          <p:nvPr>
            <p:ph type="title"/>
          </p:nvPr>
        </p:nvSpPr>
        <p:spPr>
          <a:xfrm>
            <a:off x="2350350" y="546225"/>
            <a:ext cx="4438800" cy="2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SEQUENCE DIAGRAM</a:t>
            </a:r>
            <a:endParaRPr sz="5400" dirty="0"/>
          </a:p>
        </p:txBody>
      </p:sp>
      <p:cxnSp>
        <p:nvCxnSpPr>
          <p:cNvPr id="2749" name="Google Shape;2749;p69"/>
          <p:cNvCxnSpPr/>
          <p:nvPr/>
        </p:nvCxnSpPr>
        <p:spPr>
          <a:xfrm>
            <a:off x="9001488" y="539500"/>
            <a:ext cx="0" cy="47001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475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560850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Sequence Diagram –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ký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xmlns="" id="{F644A9E0-8D7F-4616-A406-418DF415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9" y="947477"/>
            <a:ext cx="7678056" cy="3783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02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560850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Sequence Diagram –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C06AB573-04B9-4A64-AE6A-E93DB495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1" y="819863"/>
            <a:ext cx="7451270" cy="4011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Sequence Diagram –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mật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khẩu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xmlns="" id="{F8E3EB6E-40E5-4A93-953B-495607A5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6" y="858917"/>
            <a:ext cx="7224485" cy="4096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635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E5E9"/>
            </a:gs>
            <a:gs pos="100000">
              <a:srgbClr val="D7E1EC"/>
            </a:gs>
          </a:gsLst>
          <a:lin ang="13500032" scaled="0"/>
        </a:gradFill>
        <a:effectLst/>
      </p:bgPr>
    </p:bg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Sequence Diagram –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nhạc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DEC4AF94-BB43-45DD-8637-CE75056B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86" y="866895"/>
            <a:ext cx="7278914" cy="4180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0290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560850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Sequence Diagram –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kiếm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FEB9FCA3-E372-4ABA-8074-0C9B1B86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848992"/>
            <a:ext cx="7569199" cy="4089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6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hệ thống</a:t>
            </a:r>
            <a:endParaRPr dirty="0"/>
          </a:p>
        </p:txBody>
      </p:sp>
      <p:sp>
        <p:nvSpPr>
          <p:cNvPr id="1274" name="Google Shape;1274;p44"/>
          <p:cNvSpPr txBox="1">
            <a:spLocks noGrp="1"/>
          </p:cNvSpPr>
          <p:nvPr>
            <p:ph type="subTitle" idx="1"/>
          </p:nvPr>
        </p:nvSpPr>
        <p:spPr>
          <a:xfrm>
            <a:off x="713075" y="1480950"/>
            <a:ext cx="7716325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Cung cấp môi trường cho những người có đam mê về âm nhạc hoặc người muốn nghe nhạc.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Người nghe có thể tiệm cận với tất cả bài nhạc trên thế giới thông qua phần mềm.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Phần mềm được sử dụng qua điện thoại.</a:t>
            </a:r>
            <a:endParaRPr dirty="0"/>
          </a:p>
        </p:txBody>
      </p:sp>
      <p:cxnSp>
        <p:nvCxnSpPr>
          <p:cNvPr id="1275" name="Google Shape;1275;p44"/>
          <p:cNvCxnSpPr/>
          <p:nvPr/>
        </p:nvCxnSpPr>
        <p:spPr>
          <a:xfrm rot="10800000">
            <a:off x="713075" y="785525"/>
            <a:ext cx="26505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44"/>
          <p:cNvCxnSpPr/>
          <p:nvPr/>
        </p:nvCxnSpPr>
        <p:spPr>
          <a:xfrm rot="10800000">
            <a:off x="5780700" y="785525"/>
            <a:ext cx="26487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2737;p68"/>
          <p:cNvGrpSpPr/>
          <p:nvPr/>
        </p:nvGrpSpPr>
        <p:grpSpPr>
          <a:xfrm flipH="1">
            <a:off x="2242350" y="796350"/>
            <a:ext cx="4659300" cy="1440300"/>
            <a:chOff x="2674375" y="1018700"/>
            <a:chExt cx="4659300" cy="1440300"/>
          </a:xfrm>
        </p:grpSpPr>
        <p:sp>
          <p:nvSpPr>
            <p:cNvPr id="6" name="Google Shape;2738;p68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9;p68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" name="Google Shape;2740;p68"/>
            <p:cNvCxnSpPr>
              <a:stCxn id="7" idx="1"/>
              <a:endCxn id="7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2741;p68"/>
          <p:cNvSpPr txBox="1">
            <a:spLocks noGrp="1"/>
          </p:cNvSpPr>
          <p:nvPr>
            <p:ph type="title"/>
          </p:nvPr>
        </p:nvSpPr>
        <p:spPr>
          <a:xfrm flipH="1">
            <a:off x="594615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lang="en" dirty="0"/>
          </a:p>
        </p:txBody>
      </p:sp>
      <p:sp>
        <p:nvSpPr>
          <p:cNvPr id="13" name="Google Shape;2742;p68"/>
          <p:cNvSpPr txBox="1">
            <a:spLocks noGrp="1"/>
          </p:cNvSpPr>
          <p:nvPr>
            <p:ph type="title" idx="2"/>
          </p:nvPr>
        </p:nvSpPr>
        <p:spPr>
          <a:xfrm flipH="1">
            <a:off x="2364601" y="953407"/>
            <a:ext cx="3334513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Usecase</a:t>
            </a:r>
            <a:r>
              <a:rPr lang="e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1769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69"/>
          <p:cNvSpPr txBox="1">
            <a:spLocks noGrp="1"/>
          </p:cNvSpPr>
          <p:nvPr>
            <p:ph type="title"/>
          </p:nvPr>
        </p:nvSpPr>
        <p:spPr>
          <a:xfrm>
            <a:off x="2350350" y="546225"/>
            <a:ext cx="4438800" cy="2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USECASE SPECIFICATION</a:t>
            </a:r>
            <a:endParaRPr sz="4000" dirty="0"/>
          </a:p>
        </p:txBody>
      </p:sp>
      <p:cxnSp>
        <p:nvCxnSpPr>
          <p:cNvPr id="2749" name="Google Shape;2749;p69"/>
          <p:cNvCxnSpPr/>
          <p:nvPr/>
        </p:nvCxnSpPr>
        <p:spPr>
          <a:xfrm>
            <a:off x="9001488" y="539500"/>
            <a:ext cx="0" cy="4700100"/>
          </a:xfrm>
          <a:prstGeom prst="straightConnector1">
            <a:avLst/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475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 specification – 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ký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C50D440F-8C7D-4A5C-B3DA-A70502F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5" y="909294"/>
            <a:ext cx="6553198" cy="3978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46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 specification – 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F8BBBD52-D980-42E3-910B-342B0680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1110754"/>
            <a:ext cx="6580413" cy="2459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53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 specification – 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mật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khẩu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Graphical user interface, text, application, table, email&#10;&#10;Description automatically generated">
            <a:extLst>
              <a:ext uri="{FF2B5EF4-FFF2-40B4-BE49-F238E27FC236}">
                <a16:creationId xmlns:a16="http://schemas.microsoft.com/office/drawing/2014/main" xmlns="" id="{C2627097-F390-409E-A8E9-3C523D7C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8" y="1441475"/>
            <a:ext cx="6825342" cy="291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029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specification –  Playlist: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0ADC80E3-F410-4C5C-A3A3-F089B49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905863"/>
            <a:ext cx="6825342" cy="4130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462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 specification – 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nhạc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83E572CA-F537-4388-A263-421CC87F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48" y="1116081"/>
            <a:ext cx="8251134" cy="3457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462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E5E9"/>
            </a:gs>
            <a:gs pos="100000">
              <a:srgbClr val="D7E1EC"/>
            </a:gs>
          </a:gsLst>
          <a:lin ang="13500032" scaled="0"/>
        </a:gradFill>
        <a:effectLst/>
      </p:bgPr>
    </p:bg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Usecase specification –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kiếm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BC98B3B7-3B4B-404A-AA26-8F191BD2F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8" y="1366831"/>
            <a:ext cx="7174395" cy="222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5371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72"/>
          <p:cNvSpPr/>
          <p:nvPr/>
        </p:nvSpPr>
        <p:spPr>
          <a:xfrm>
            <a:off x="2159438" y="539550"/>
            <a:ext cx="4824900" cy="4064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9" name="Google Shape;2809;p72"/>
          <p:cNvSpPr txBox="1">
            <a:spLocks noGrp="1"/>
          </p:cNvSpPr>
          <p:nvPr>
            <p:ph type="title"/>
          </p:nvPr>
        </p:nvSpPr>
        <p:spPr>
          <a:xfrm>
            <a:off x="2682788" y="655749"/>
            <a:ext cx="37782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sp>
        <p:nvSpPr>
          <p:cNvPr id="2810" name="Google Shape;2810;p72"/>
          <p:cNvSpPr txBox="1">
            <a:spLocks noGrp="1"/>
          </p:cNvSpPr>
          <p:nvPr>
            <p:ph type="subTitle" idx="1"/>
          </p:nvPr>
        </p:nvSpPr>
        <p:spPr>
          <a:xfrm>
            <a:off x="2682663" y="1679100"/>
            <a:ext cx="37782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2811" name="Google Shape;2811;p72"/>
          <p:cNvSpPr/>
          <p:nvPr/>
        </p:nvSpPr>
        <p:spPr>
          <a:xfrm>
            <a:off x="2632562" y="3042275"/>
            <a:ext cx="260070" cy="260357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12" name="Google Shape;2812;p72"/>
          <p:cNvGrpSpPr/>
          <p:nvPr/>
        </p:nvGrpSpPr>
        <p:grpSpPr>
          <a:xfrm>
            <a:off x="3838696" y="3042140"/>
            <a:ext cx="260372" cy="260050"/>
            <a:chOff x="3303268" y="3817349"/>
            <a:chExt cx="346056" cy="345674"/>
          </a:xfrm>
        </p:grpSpPr>
        <p:sp>
          <p:nvSpPr>
            <p:cNvPr id="2813" name="Google Shape;2813;p7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7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7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7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7" name="Google Shape;2817;p72"/>
          <p:cNvGrpSpPr/>
          <p:nvPr/>
        </p:nvGrpSpPr>
        <p:grpSpPr>
          <a:xfrm>
            <a:off x="5044916" y="3042140"/>
            <a:ext cx="260372" cy="260050"/>
            <a:chOff x="3752358" y="3817349"/>
            <a:chExt cx="346056" cy="345674"/>
          </a:xfrm>
        </p:grpSpPr>
        <p:sp>
          <p:nvSpPr>
            <p:cNvPr id="2818" name="Google Shape;2818;p7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7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7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7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2" name="Google Shape;2822;p72"/>
          <p:cNvGrpSpPr/>
          <p:nvPr/>
        </p:nvGrpSpPr>
        <p:grpSpPr>
          <a:xfrm>
            <a:off x="6251173" y="3042140"/>
            <a:ext cx="260348" cy="260050"/>
            <a:chOff x="4201447" y="3817349"/>
            <a:chExt cx="346024" cy="345674"/>
          </a:xfrm>
        </p:grpSpPr>
        <p:sp>
          <p:nvSpPr>
            <p:cNvPr id="2823" name="Google Shape;2823;p72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72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825" name="Google Shape;2825;p72"/>
          <p:cNvCxnSpPr/>
          <p:nvPr/>
        </p:nvCxnSpPr>
        <p:spPr>
          <a:xfrm>
            <a:off x="2156838" y="1586200"/>
            <a:ext cx="482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6" name="Google Shape;2826;p72"/>
          <p:cNvCxnSpPr/>
          <p:nvPr/>
        </p:nvCxnSpPr>
        <p:spPr>
          <a:xfrm>
            <a:off x="2159313" y="2933475"/>
            <a:ext cx="4824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7" name="Google Shape;2827;p72"/>
          <p:cNvCxnSpPr/>
          <p:nvPr/>
        </p:nvCxnSpPr>
        <p:spPr>
          <a:xfrm>
            <a:off x="2159313" y="3424575"/>
            <a:ext cx="4824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8" name="Google Shape;2828;p72"/>
          <p:cNvSpPr txBox="1"/>
          <p:nvPr/>
        </p:nvSpPr>
        <p:spPr>
          <a:xfrm>
            <a:off x="3299888" y="4285212"/>
            <a:ext cx="25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1000" dirty="0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829" name="Google Shape;2829;p72"/>
          <p:cNvCxnSpPr/>
          <p:nvPr/>
        </p:nvCxnSpPr>
        <p:spPr>
          <a:xfrm>
            <a:off x="3365738" y="2933100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0" name="Google Shape;2830;p72"/>
          <p:cNvCxnSpPr/>
          <p:nvPr/>
        </p:nvCxnSpPr>
        <p:spPr>
          <a:xfrm>
            <a:off x="4571888" y="2933100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1" name="Google Shape;2831;p72"/>
          <p:cNvCxnSpPr/>
          <p:nvPr/>
        </p:nvCxnSpPr>
        <p:spPr>
          <a:xfrm>
            <a:off x="5778188" y="2933100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76" name="Google Shape;13576;p9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43"/>
          <p:cNvGrpSpPr/>
          <p:nvPr/>
        </p:nvGrpSpPr>
        <p:grpSpPr>
          <a:xfrm>
            <a:off x="372577" y="1058362"/>
            <a:ext cx="8382000" cy="1790975"/>
            <a:chOff x="648862" y="1741600"/>
            <a:chExt cx="7722986" cy="1790975"/>
          </a:xfrm>
        </p:grpSpPr>
        <p:sp>
          <p:nvSpPr>
            <p:cNvPr id="1239" name="Google Shape;1239;p43"/>
            <p:cNvSpPr/>
            <p:nvPr/>
          </p:nvSpPr>
          <p:spPr>
            <a:xfrm>
              <a:off x="6700587" y="1869075"/>
              <a:ext cx="1663500" cy="1663500"/>
            </a:xfrm>
            <a:prstGeom prst="arc">
              <a:avLst>
                <a:gd name="adj1" fmla="val 10798966"/>
                <a:gd name="adj2" fmla="val 0"/>
              </a:avLst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6578599" y="1869075"/>
              <a:ext cx="1663500" cy="1663500"/>
            </a:xfrm>
            <a:prstGeom prst="arc">
              <a:avLst>
                <a:gd name="adj1" fmla="val 19141207"/>
                <a:gd name="adj2" fmla="val 0"/>
              </a:avLst>
            </a:prstGeom>
            <a:noFill/>
            <a:ln w="19050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241" name="Google Shape;1241;p43"/>
            <p:cNvCxnSpPr/>
            <p:nvPr/>
          </p:nvCxnSpPr>
          <p:spPr>
            <a:xfrm>
              <a:off x="7532337" y="1748075"/>
              <a:ext cx="0" cy="206100"/>
            </a:xfrm>
            <a:prstGeom prst="straightConnector1">
              <a:avLst/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3"/>
            <p:cNvCxnSpPr/>
            <p:nvPr/>
          </p:nvCxnSpPr>
          <p:spPr>
            <a:xfrm>
              <a:off x="7491048" y="2741913"/>
              <a:ext cx="880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43" name="Google Shape;1243;p43"/>
            <p:cNvSpPr/>
            <p:nvPr/>
          </p:nvSpPr>
          <p:spPr>
            <a:xfrm>
              <a:off x="4724012" y="1869075"/>
              <a:ext cx="1663500" cy="1663500"/>
            </a:xfrm>
            <a:prstGeom prst="arc">
              <a:avLst>
                <a:gd name="adj1" fmla="val 10801447"/>
                <a:gd name="adj2" fmla="val 0"/>
              </a:avLst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244" name="Google Shape;1244;p43"/>
            <p:cNvCxnSpPr/>
            <p:nvPr/>
          </p:nvCxnSpPr>
          <p:spPr>
            <a:xfrm>
              <a:off x="5555762" y="1748075"/>
              <a:ext cx="0" cy="206100"/>
            </a:xfrm>
            <a:prstGeom prst="straightConnector1">
              <a:avLst/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5" name="Google Shape;1245;p43"/>
            <p:cNvSpPr/>
            <p:nvPr/>
          </p:nvSpPr>
          <p:spPr>
            <a:xfrm>
              <a:off x="4602024" y="1869075"/>
              <a:ext cx="1663500" cy="1663500"/>
            </a:xfrm>
            <a:prstGeom prst="arc">
              <a:avLst>
                <a:gd name="adj1" fmla="val 19141207"/>
                <a:gd name="adj2" fmla="val 0"/>
              </a:avLst>
            </a:prstGeom>
            <a:noFill/>
            <a:ln w="19050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246" name="Google Shape;1246;p43"/>
            <p:cNvCxnSpPr/>
            <p:nvPr/>
          </p:nvCxnSpPr>
          <p:spPr>
            <a:xfrm rot="10800000" flipH="1">
              <a:off x="5555900" y="1809025"/>
              <a:ext cx="213600" cy="974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47" name="Google Shape;1247;p43"/>
            <p:cNvSpPr/>
            <p:nvPr/>
          </p:nvSpPr>
          <p:spPr>
            <a:xfrm>
              <a:off x="2747437" y="1869075"/>
              <a:ext cx="1663500" cy="1663500"/>
            </a:xfrm>
            <a:prstGeom prst="arc">
              <a:avLst>
                <a:gd name="adj1" fmla="val 10798965"/>
                <a:gd name="adj2" fmla="val 0"/>
              </a:avLst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2625449" y="1869075"/>
              <a:ext cx="1663500" cy="1663500"/>
            </a:xfrm>
            <a:prstGeom prst="arc">
              <a:avLst>
                <a:gd name="adj1" fmla="val 19141207"/>
                <a:gd name="adj2" fmla="val 0"/>
              </a:avLst>
            </a:prstGeom>
            <a:noFill/>
            <a:ln w="19050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249" name="Google Shape;1249;p43"/>
            <p:cNvCxnSpPr/>
            <p:nvPr/>
          </p:nvCxnSpPr>
          <p:spPr>
            <a:xfrm rot="10800000">
              <a:off x="3581150" y="1741600"/>
              <a:ext cx="0" cy="10413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50" name="Google Shape;1250;p43"/>
            <p:cNvSpPr/>
            <p:nvPr/>
          </p:nvSpPr>
          <p:spPr>
            <a:xfrm>
              <a:off x="770850" y="1869075"/>
              <a:ext cx="1663500" cy="1663500"/>
            </a:xfrm>
            <a:prstGeom prst="arc">
              <a:avLst>
                <a:gd name="adj1" fmla="val 10798967"/>
                <a:gd name="adj2" fmla="val 0"/>
              </a:avLst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648862" y="1869075"/>
              <a:ext cx="1663500" cy="1663500"/>
            </a:xfrm>
            <a:prstGeom prst="arc">
              <a:avLst>
                <a:gd name="adj1" fmla="val 19141207"/>
                <a:gd name="adj2" fmla="val 0"/>
              </a:avLst>
            </a:prstGeom>
            <a:noFill/>
            <a:ln w="19050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252" name="Google Shape;1252;p43"/>
            <p:cNvCxnSpPr/>
            <p:nvPr/>
          </p:nvCxnSpPr>
          <p:spPr>
            <a:xfrm rot="10800000">
              <a:off x="900300" y="2068300"/>
              <a:ext cx="702300" cy="7023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53" name="Google Shape;1253;p43"/>
            <p:cNvCxnSpPr/>
            <p:nvPr/>
          </p:nvCxnSpPr>
          <p:spPr>
            <a:xfrm>
              <a:off x="1602600" y="1748075"/>
              <a:ext cx="0" cy="206100"/>
            </a:xfrm>
            <a:prstGeom prst="straightConnector1">
              <a:avLst/>
            </a:prstGeom>
            <a:noFill/>
            <a:ln w="19050" cap="flat" cmpd="sng">
              <a:solidFill>
                <a:srgbClr val="8875B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4" name="Google Shape;1254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C446D"/>
                </a:solidFill>
              </a:rPr>
              <a:t>Mục lục</a:t>
            </a:r>
            <a:endParaRPr dirty="0">
              <a:solidFill>
                <a:srgbClr val="EC446D"/>
              </a:solidFill>
            </a:endParaRPr>
          </a:p>
        </p:txBody>
      </p:sp>
      <p:sp>
        <p:nvSpPr>
          <p:cNvPr id="1256" name="Google Shape;1256;p43"/>
          <p:cNvSpPr txBox="1">
            <a:spLocks noGrp="1"/>
          </p:cNvSpPr>
          <p:nvPr>
            <p:ph type="title" idx="2"/>
          </p:nvPr>
        </p:nvSpPr>
        <p:spPr>
          <a:xfrm>
            <a:off x="1392855" y="1515750"/>
            <a:ext cx="525900" cy="429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  <p:sp>
        <p:nvSpPr>
          <p:cNvPr id="1257" name="Google Shape;1257;p43"/>
          <p:cNvSpPr txBox="1">
            <a:spLocks noGrp="1"/>
          </p:cNvSpPr>
          <p:nvPr>
            <p:ph type="title" idx="3"/>
          </p:nvPr>
        </p:nvSpPr>
        <p:spPr>
          <a:xfrm>
            <a:off x="198865" y="2114550"/>
            <a:ext cx="2209800" cy="90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của phần mềm.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title" idx="4"/>
          </p:nvPr>
        </p:nvSpPr>
        <p:spPr>
          <a:xfrm>
            <a:off x="3369430" y="1515750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</a:t>
            </a:r>
            <a:endParaRPr sz="2800"/>
          </a:p>
        </p:txBody>
      </p:sp>
      <p:sp>
        <p:nvSpPr>
          <p:cNvPr id="1261" name="Google Shape;1261;p43"/>
          <p:cNvSpPr txBox="1">
            <a:spLocks noGrp="1"/>
          </p:cNvSpPr>
          <p:nvPr>
            <p:ph type="title" idx="7"/>
          </p:nvPr>
        </p:nvSpPr>
        <p:spPr>
          <a:xfrm>
            <a:off x="5346005" y="1515762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</a:t>
            </a:r>
            <a:endParaRPr sz="2800"/>
          </a:p>
        </p:txBody>
      </p:sp>
      <p:sp>
        <p:nvSpPr>
          <p:cNvPr id="1262" name="Google Shape;1262;p43"/>
          <p:cNvSpPr txBox="1">
            <a:spLocks noGrp="1"/>
          </p:cNvSpPr>
          <p:nvPr>
            <p:ph type="title" idx="8"/>
          </p:nvPr>
        </p:nvSpPr>
        <p:spPr>
          <a:xfrm>
            <a:off x="2517829" y="2226837"/>
            <a:ext cx="2190211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" sz="1800" dirty="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 tả chức năng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4" name="Google Shape;1264;p43"/>
          <p:cNvSpPr txBox="1">
            <a:spLocks noGrp="1"/>
          </p:cNvSpPr>
          <p:nvPr>
            <p:ph type="title" idx="13"/>
          </p:nvPr>
        </p:nvSpPr>
        <p:spPr>
          <a:xfrm>
            <a:off x="7322580" y="1515762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4</a:t>
            </a:r>
            <a:endParaRPr sz="28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14"/>
          </p:nvPr>
        </p:nvSpPr>
        <p:spPr>
          <a:xfrm>
            <a:off x="6662329" y="2216111"/>
            <a:ext cx="23622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7" name="Google Shape;1267;p43"/>
          <p:cNvCxnSpPr/>
          <p:nvPr/>
        </p:nvCxnSpPr>
        <p:spPr>
          <a:xfrm rot="10800000">
            <a:off x="713025" y="785525"/>
            <a:ext cx="22722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43"/>
          <p:cNvCxnSpPr/>
          <p:nvPr/>
        </p:nvCxnSpPr>
        <p:spPr>
          <a:xfrm rot="10800000">
            <a:off x="6157200" y="785525"/>
            <a:ext cx="22722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262;p43"/>
          <p:cNvSpPr txBox="1">
            <a:spLocks noGrp="1"/>
          </p:cNvSpPr>
          <p:nvPr>
            <p:ph type="title" idx="8"/>
          </p:nvPr>
        </p:nvSpPr>
        <p:spPr>
          <a:xfrm>
            <a:off x="4599333" y="2215471"/>
            <a:ext cx="2198013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Usecase Diagram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Google Shape;1239;p43"/>
          <p:cNvSpPr/>
          <p:nvPr/>
        </p:nvSpPr>
        <p:spPr>
          <a:xfrm>
            <a:off x="1634154" y="2854074"/>
            <a:ext cx="1805449" cy="1663500"/>
          </a:xfrm>
          <a:prstGeom prst="arc">
            <a:avLst>
              <a:gd name="adj1" fmla="val 10798966"/>
              <a:gd name="adj2" fmla="val 0"/>
            </a:avLst>
          </a:prstGeom>
          <a:noFill/>
          <a:ln w="19050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30" name="Google Shape;1241;p43"/>
          <p:cNvCxnSpPr/>
          <p:nvPr/>
        </p:nvCxnSpPr>
        <p:spPr>
          <a:xfrm>
            <a:off x="2517829" y="2751024"/>
            <a:ext cx="0" cy="206100"/>
          </a:xfrm>
          <a:prstGeom prst="straightConnector1">
            <a:avLst/>
          </a:prstGeom>
          <a:noFill/>
          <a:ln w="19050" cap="flat" cmpd="sng">
            <a:solidFill>
              <a:srgbClr val="8875B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42;p43"/>
          <p:cNvCxnSpPr/>
          <p:nvPr/>
        </p:nvCxnSpPr>
        <p:spPr>
          <a:xfrm>
            <a:off x="2464593" y="3685824"/>
            <a:ext cx="95596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1240;p43"/>
          <p:cNvSpPr/>
          <p:nvPr/>
        </p:nvSpPr>
        <p:spPr>
          <a:xfrm>
            <a:off x="1468072" y="2809111"/>
            <a:ext cx="1805449" cy="1663500"/>
          </a:xfrm>
          <a:prstGeom prst="arc">
            <a:avLst>
              <a:gd name="adj1" fmla="val 19141207"/>
              <a:gd name="adj2" fmla="val 0"/>
            </a:avLst>
          </a:prstGeom>
          <a:noFill/>
          <a:ln w="19050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" name="Google Shape;1264;p43"/>
          <p:cNvSpPr txBox="1">
            <a:spLocks noGrp="1"/>
          </p:cNvSpPr>
          <p:nvPr>
            <p:ph type="title" idx="13"/>
          </p:nvPr>
        </p:nvSpPr>
        <p:spPr>
          <a:xfrm>
            <a:off x="1915076" y="3166447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</a:t>
            </a:r>
            <a:endParaRPr sz="2800" dirty="0"/>
          </a:p>
        </p:txBody>
      </p:sp>
      <p:sp>
        <p:nvSpPr>
          <p:cNvPr id="34" name="Google Shape;1239;p43"/>
          <p:cNvSpPr/>
          <p:nvPr/>
        </p:nvSpPr>
        <p:spPr>
          <a:xfrm>
            <a:off x="5696997" y="2871537"/>
            <a:ext cx="1805449" cy="1663500"/>
          </a:xfrm>
          <a:prstGeom prst="arc">
            <a:avLst>
              <a:gd name="adj1" fmla="val 10798966"/>
              <a:gd name="adj2" fmla="val 0"/>
            </a:avLst>
          </a:prstGeom>
          <a:noFill/>
          <a:ln w="19050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" name="Google Shape;1240;p43"/>
          <p:cNvSpPr/>
          <p:nvPr/>
        </p:nvSpPr>
        <p:spPr>
          <a:xfrm>
            <a:off x="5530915" y="2826574"/>
            <a:ext cx="1805449" cy="1663500"/>
          </a:xfrm>
          <a:prstGeom prst="arc">
            <a:avLst>
              <a:gd name="adj1" fmla="val 19141207"/>
              <a:gd name="adj2" fmla="val 0"/>
            </a:avLst>
          </a:prstGeom>
          <a:noFill/>
          <a:ln w="19050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264;p43"/>
          <p:cNvSpPr txBox="1">
            <a:spLocks noGrp="1"/>
          </p:cNvSpPr>
          <p:nvPr>
            <p:ph type="title" idx="13"/>
          </p:nvPr>
        </p:nvSpPr>
        <p:spPr>
          <a:xfrm>
            <a:off x="5977919" y="3183910"/>
            <a:ext cx="525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6</a:t>
            </a:r>
          </a:p>
        </p:txBody>
      </p:sp>
      <p:sp>
        <p:nvSpPr>
          <p:cNvPr id="2" name="Google Shape;1262;p43">
            <a:extLst>
              <a:ext uri="{FF2B5EF4-FFF2-40B4-BE49-F238E27FC236}">
                <a16:creationId xmlns:a16="http://schemas.microsoft.com/office/drawing/2014/main" xmlns="" id="{9B285998-E00E-4155-888F-E8E855456D61}"/>
              </a:ext>
            </a:extLst>
          </p:cNvPr>
          <p:cNvSpPr txBox="1">
            <a:spLocks/>
          </p:cNvSpPr>
          <p:nvPr/>
        </p:nvSpPr>
        <p:spPr>
          <a:xfrm>
            <a:off x="1377162" y="3891871"/>
            <a:ext cx="2198013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2200" b="0" i="0" u="none" strike="noStrike" cap="none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80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Google Shape;1262;p43">
            <a:extLst>
              <a:ext uri="{FF2B5EF4-FFF2-40B4-BE49-F238E27FC236}">
                <a16:creationId xmlns:a16="http://schemas.microsoft.com/office/drawing/2014/main" xmlns="" id="{7B2162E4-9783-4239-BC7A-A944FA37F0DA}"/>
              </a:ext>
            </a:extLst>
          </p:cNvPr>
          <p:cNvSpPr txBox="1">
            <a:spLocks/>
          </p:cNvSpPr>
          <p:nvPr/>
        </p:nvSpPr>
        <p:spPr>
          <a:xfrm>
            <a:off x="5404876" y="3946299"/>
            <a:ext cx="2198013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2200" b="0" i="0" u="none" strike="noStrike" cap="none">
                <a:solidFill>
                  <a:srgbClr val="8875B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446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EC446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800">
                <a:ln>
                  <a:solidFill>
                    <a:srgbClr val="FFC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Usecase Specification</a:t>
            </a:r>
            <a:endParaRPr lang="en-US" sz="1800" dirty="0">
              <a:ln>
                <a:solidFill>
                  <a:srgbClr val="FFC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45"/>
          <p:cNvGrpSpPr/>
          <p:nvPr/>
        </p:nvGrpSpPr>
        <p:grpSpPr>
          <a:xfrm>
            <a:off x="1981200" y="805475"/>
            <a:ext cx="4960258" cy="1440300"/>
            <a:chOff x="2674375" y="1018700"/>
            <a:chExt cx="4659300" cy="1440300"/>
          </a:xfrm>
        </p:grpSpPr>
        <p:sp>
          <p:nvSpPr>
            <p:cNvPr id="1282" name="Google Shape;1282;p45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4" name="Google Shape;1284;p45"/>
            <p:cNvCxnSpPr>
              <a:stCxn id="1283" idx="1"/>
              <a:endCxn id="1283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2300070" y="885125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86" name="Google Shape;1286;p45"/>
          <p:cNvSpPr txBox="1">
            <a:spLocks noGrp="1"/>
          </p:cNvSpPr>
          <p:nvPr>
            <p:ph type="title" idx="2"/>
          </p:nvPr>
        </p:nvSpPr>
        <p:spPr>
          <a:xfrm>
            <a:off x="3239377" y="971550"/>
            <a:ext cx="375814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phần mềm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8"/>
          <p:cNvSpPr txBox="1">
            <a:spLocks noGrp="1"/>
          </p:cNvSpPr>
          <p:nvPr>
            <p:ph type="title"/>
          </p:nvPr>
        </p:nvSpPr>
        <p:spPr>
          <a:xfrm>
            <a:off x="637050" y="2857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sách các chức năng:</a:t>
            </a:r>
            <a:endParaRPr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7" name="Google Shape;1457;p48"/>
          <p:cNvSpPr txBox="1">
            <a:spLocks noGrp="1"/>
          </p:cNvSpPr>
          <p:nvPr>
            <p:ph type="subTitle" idx="1"/>
          </p:nvPr>
        </p:nvSpPr>
        <p:spPr>
          <a:xfrm>
            <a:off x="4792776" y="1640366"/>
            <a:ext cx="3933725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nhạc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playlist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album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playlist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dirty="0"/>
          </a:p>
        </p:txBody>
      </p:sp>
      <p:sp>
        <p:nvSpPr>
          <p:cNvPr id="1460" name="Google Shape;1460;p48"/>
          <p:cNvSpPr/>
          <p:nvPr/>
        </p:nvSpPr>
        <p:spPr>
          <a:xfrm>
            <a:off x="4495800" y="1112941"/>
            <a:ext cx="5092625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8875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1" name="Google Shape;1461;p48"/>
          <p:cNvGrpSpPr/>
          <p:nvPr/>
        </p:nvGrpSpPr>
        <p:grpSpPr>
          <a:xfrm>
            <a:off x="2180410" y="3790950"/>
            <a:ext cx="120400" cy="133800"/>
            <a:chOff x="4660425" y="1501900"/>
            <a:chExt cx="120400" cy="133800"/>
          </a:xfrm>
        </p:grpSpPr>
        <p:cxnSp>
          <p:nvCxnSpPr>
            <p:cNvPr id="1462" name="Google Shape;1462;p48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48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4" name="Google Shape;1464;p48"/>
          <p:cNvGrpSpPr/>
          <p:nvPr/>
        </p:nvGrpSpPr>
        <p:grpSpPr>
          <a:xfrm>
            <a:off x="1949200" y="3790950"/>
            <a:ext cx="120400" cy="133800"/>
            <a:chOff x="4660425" y="1501900"/>
            <a:chExt cx="120400" cy="133800"/>
          </a:xfrm>
        </p:grpSpPr>
        <p:cxnSp>
          <p:nvCxnSpPr>
            <p:cNvPr id="1465" name="Google Shape;1465;p48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48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1296;p46"/>
          <p:cNvGrpSpPr/>
          <p:nvPr/>
        </p:nvGrpSpPr>
        <p:grpSpPr>
          <a:xfrm>
            <a:off x="1000304" y="1990102"/>
            <a:ext cx="2657295" cy="1724648"/>
            <a:chOff x="3931487" y="1018639"/>
            <a:chExt cx="1281043" cy="709333"/>
          </a:xfrm>
        </p:grpSpPr>
        <p:sp>
          <p:nvSpPr>
            <p:cNvPr id="71" name="Google Shape;1297;p46"/>
            <p:cNvSpPr/>
            <p:nvPr/>
          </p:nvSpPr>
          <p:spPr>
            <a:xfrm>
              <a:off x="3931487" y="1332824"/>
              <a:ext cx="1281043" cy="395147"/>
            </a:xfrm>
            <a:custGeom>
              <a:avLst/>
              <a:gdLst/>
              <a:ahLst/>
              <a:cxnLst/>
              <a:rect l="l" t="t" r="r" b="b"/>
              <a:pathLst>
                <a:path w="283260" h="87422" fill="none" extrusionOk="0">
                  <a:moveTo>
                    <a:pt x="283260" y="63935"/>
                  </a:moveTo>
                  <a:lnTo>
                    <a:pt x="262620" y="34874"/>
                  </a:lnTo>
                  <a:cubicBezTo>
                    <a:pt x="256096" y="26215"/>
                    <a:pt x="242692" y="27994"/>
                    <a:pt x="238659" y="38076"/>
                  </a:cubicBezTo>
                  <a:lnTo>
                    <a:pt x="223832" y="75678"/>
                  </a:lnTo>
                  <a:cubicBezTo>
                    <a:pt x="219325" y="86709"/>
                    <a:pt x="204023" y="87421"/>
                    <a:pt x="198566" y="76864"/>
                  </a:cubicBezTo>
                  <a:lnTo>
                    <a:pt x="181723" y="43533"/>
                  </a:lnTo>
                  <a:cubicBezTo>
                    <a:pt x="176266" y="32738"/>
                    <a:pt x="160609" y="33687"/>
                    <a:pt x="156457" y="45075"/>
                  </a:cubicBezTo>
                  <a:lnTo>
                    <a:pt x="156457" y="45075"/>
                  </a:lnTo>
                  <a:cubicBezTo>
                    <a:pt x="152068" y="57174"/>
                    <a:pt x="134869" y="57174"/>
                    <a:pt x="130480" y="45075"/>
                  </a:cubicBezTo>
                  <a:lnTo>
                    <a:pt x="118618" y="12218"/>
                  </a:lnTo>
                  <a:cubicBezTo>
                    <a:pt x="114348" y="475"/>
                    <a:pt x="97860" y="0"/>
                    <a:pt x="92997" y="11506"/>
                  </a:cubicBezTo>
                  <a:lnTo>
                    <a:pt x="80186" y="41872"/>
                  </a:lnTo>
                  <a:cubicBezTo>
                    <a:pt x="76034" y="51717"/>
                    <a:pt x="62631" y="53259"/>
                    <a:pt x="56344" y="44600"/>
                  </a:cubicBezTo>
                  <a:lnTo>
                    <a:pt x="46617" y="31196"/>
                  </a:lnTo>
                  <a:cubicBezTo>
                    <a:pt x="41161" y="23724"/>
                    <a:pt x="30129" y="23605"/>
                    <a:pt x="24554" y="30959"/>
                  </a:cubicBezTo>
                  <a:lnTo>
                    <a:pt x="0" y="63935"/>
                  </a:lnTo>
                </a:path>
              </a:pathLst>
            </a:custGeom>
            <a:noFill/>
            <a:ln w="9525" cap="flat" cmpd="sng">
              <a:solidFill>
                <a:srgbClr val="8875B0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98;p46"/>
            <p:cNvSpPr/>
            <p:nvPr/>
          </p:nvSpPr>
          <p:spPr>
            <a:xfrm>
              <a:off x="3931487" y="1293148"/>
              <a:ext cx="1281043" cy="408016"/>
            </a:xfrm>
            <a:custGeom>
              <a:avLst/>
              <a:gdLst/>
              <a:ahLst/>
              <a:cxnLst/>
              <a:rect l="l" t="t" r="r" b="b"/>
              <a:pathLst>
                <a:path w="283260" h="90269" fill="none" extrusionOk="0">
                  <a:moveTo>
                    <a:pt x="283260" y="70696"/>
                  </a:moveTo>
                  <a:lnTo>
                    <a:pt x="262501" y="37009"/>
                  </a:lnTo>
                  <a:cubicBezTo>
                    <a:pt x="256096" y="28231"/>
                    <a:pt x="242574" y="30011"/>
                    <a:pt x="238659" y="40093"/>
                  </a:cubicBezTo>
                  <a:lnTo>
                    <a:pt x="223832" y="78525"/>
                  </a:lnTo>
                  <a:cubicBezTo>
                    <a:pt x="219443" y="89556"/>
                    <a:pt x="204142" y="90268"/>
                    <a:pt x="198804" y="79711"/>
                  </a:cubicBezTo>
                  <a:lnTo>
                    <a:pt x="181248" y="43770"/>
                  </a:lnTo>
                  <a:cubicBezTo>
                    <a:pt x="176029" y="33213"/>
                    <a:pt x="160846" y="33806"/>
                    <a:pt x="156457" y="44719"/>
                  </a:cubicBezTo>
                  <a:lnTo>
                    <a:pt x="156457" y="44719"/>
                  </a:lnTo>
                  <a:cubicBezTo>
                    <a:pt x="151712" y="56225"/>
                    <a:pt x="135225" y="55869"/>
                    <a:pt x="131073" y="44007"/>
                  </a:cubicBezTo>
                  <a:lnTo>
                    <a:pt x="119686" y="12218"/>
                  </a:lnTo>
                  <a:cubicBezTo>
                    <a:pt x="115534" y="475"/>
                    <a:pt x="99046" y="0"/>
                    <a:pt x="94183" y="11625"/>
                  </a:cubicBezTo>
                  <a:lnTo>
                    <a:pt x="80186" y="47922"/>
                  </a:lnTo>
                  <a:cubicBezTo>
                    <a:pt x="76034" y="58004"/>
                    <a:pt x="62275" y="59309"/>
                    <a:pt x="56225" y="50294"/>
                  </a:cubicBezTo>
                  <a:lnTo>
                    <a:pt x="46973" y="35823"/>
                  </a:lnTo>
                  <a:cubicBezTo>
                    <a:pt x="41754" y="28113"/>
                    <a:pt x="30485" y="27757"/>
                    <a:pt x="24910" y="35111"/>
                  </a:cubicBezTo>
                  <a:lnTo>
                    <a:pt x="0" y="70696"/>
                  </a:lnTo>
                </a:path>
              </a:pathLst>
            </a:custGeom>
            <a:noFill/>
            <a:ln w="9525" cap="flat" cmpd="sng">
              <a:solidFill>
                <a:srgbClr val="956FA7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99;p46"/>
            <p:cNvSpPr/>
            <p:nvPr/>
          </p:nvSpPr>
          <p:spPr>
            <a:xfrm>
              <a:off x="3931487" y="1254009"/>
              <a:ext cx="1281043" cy="420346"/>
            </a:xfrm>
            <a:custGeom>
              <a:avLst/>
              <a:gdLst/>
              <a:ahLst/>
              <a:cxnLst/>
              <a:rect l="l" t="t" r="r" b="b"/>
              <a:pathLst>
                <a:path w="283260" h="92997" fill="none" extrusionOk="0">
                  <a:moveTo>
                    <a:pt x="283260" y="77220"/>
                  </a:moveTo>
                  <a:lnTo>
                    <a:pt x="262383" y="39025"/>
                  </a:lnTo>
                  <a:cubicBezTo>
                    <a:pt x="256215" y="30129"/>
                    <a:pt x="242455" y="31790"/>
                    <a:pt x="238659" y="41991"/>
                  </a:cubicBezTo>
                  <a:lnTo>
                    <a:pt x="223832" y="81253"/>
                  </a:lnTo>
                  <a:cubicBezTo>
                    <a:pt x="219562" y="92403"/>
                    <a:pt x="204260" y="92996"/>
                    <a:pt x="199041" y="82439"/>
                  </a:cubicBezTo>
                  <a:lnTo>
                    <a:pt x="180655" y="43889"/>
                  </a:lnTo>
                  <a:cubicBezTo>
                    <a:pt x="175673" y="33569"/>
                    <a:pt x="161083" y="33806"/>
                    <a:pt x="156457" y="44126"/>
                  </a:cubicBezTo>
                  <a:lnTo>
                    <a:pt x="156457" y="44126"/>
                  </a:lnTo>
                  <a:cubicBezTo>
                    <a:pt x="151475" y="55276"/>
                    <a:pt x="135462" y="54446"/>
                    <a:pt x="131547" y="42940"/>
                  </a:cubicBezTo>
                  <a:lnTo>
                    <a:pt x="120872" y="12218"/>
                  </a:lnTo>
                  <a:cubicBezTo>
                    <a:pt x="116720" y="356"/>
                    <a:pt x="100114" y="0"/>
                    <a:pt x="95488" y="11625"/>
                  </a:cubicBezTo>
                  <a:lnTo>
                    <a:pt x="80067" y="53853"/>
                  </a:lnTo>
                  <a:cubicBezTo>
                    <a:pt x="76034" y="64172"/>
                    <a:pt x="61800" y="65358"/>
                    <a:pt x="56225" y="55869"/>
                  </a:cubicBezTo>
                  <a:lnTo>
                    <a:pt x="47329" y="40449"/>
                  </a:lnTo>
                  <a:cubicBezTo>
                    <a:pt x="42466" y="32264"/>
                    <a:pt x="30841" y="31671"/>
                    <a:pt x="25147" y="39263"/>
                  </a:cubicBezTo>
                  <a:lnTo>
                    <a:pt x="0" y="77220"/>
                  </a:lnTo>
                </a:path>
              </a:pathLst>
            </a:custGeom>
            <a:noFill/>
            <a:ln w="9525" cap="flat" cmpd="sng">
              <a:solidFill>
                <a:srgbClr val="A1699F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00;p46"/>
            <p:cNvSpPr/>
            <p:nvPr/>
          </p:nvSpPr>
          <p:spPr>
            <a:xfrm>
              <a:off x="3931487" y="1214870"/>
              <a:ext cx="1281043" cy="432677"/>
            </a:xfrm>
            <a:custGeom>
              <a:avLst/>
              <a:gdLst/>
              <a:ahLst/>
              <a:cxnLst/>
              <a:rect l="l" t="t" r="r" b="b"/>
              <a:pathLst>
                <a:path w="283260" h="95725" fill="none" extrusionOk="0">
                  <a:moveTo>
                    <a:pt x="283260" y="83863"/>
                  </a:moveTo>
                  <a:lnTo>
                    <a:pt x="262264" y="41161"/>
                  </a:lnTo>
                  <a:cubicBezTo>
                    <a:pt x="256215" y="32146"/>
                    <a:pt x="242455" y="33688"/>
                    <a:pt x="238659" y="43889"/>
                  </a:cubicBezTo>
                  <a:lnTo>
                    <a:pt x="223832" y="83981"/>
                  </a:lnTo>
                  <a:cubicBezTo>
                    <a:pt x="219680" y="95131"/>
                    <a:pt x="204260" y="95724"/>
                    <a:pt x="199278" y="85049"/>
                  </a:cubicBezTo>
                  <a:lnTo>
                    <a:pt x="180062" y="43889"/>
                  </a:lnTo>
                  <a:cubicBezTo>
                    <a:pt x="175436" y="33925"/>
                    <a:pt x="161321" y="33688"/>
                    <a:pt x="156339" y="43533"/>
                  </a:cubicBezTo>
                  <a:lnTo>
                    <a:pt x="156339" y="43533"/>
                  </a:lnTo>
                  <a:cubicBezTo>
                    <a:pt x="151119" y="53971"/>
                    <a:pt x="135818" y="52785"/>
                    <a:pt x="132141" y="41754"/>
                  </a:cubicBezTo>
                  <a:lnTo>
                    <a:pt x="121821" y="12099"/>
                  </a:lnTo>
                  <a:cubicBezTo>
                    <a:pt x="117788" y="238"/>
                    <a:pt x="101181" y="0"/>
                    <a:pt x="96793" y="11625"/>
                  </a:cubicBezTo>
                  <a:lnTo>
                    <a:pt x="80067" y="59665"/>
                  </a:lnTo>
                  <a:cubicBezTo>
                    <a:pt x="76034" y="70340"/>
                    <a:pt x="61444" y="71289"/>
                    <a:pt x="56107" y="61325"/>
                  </a:cubicBezTo>
                  <a:lnTo>
                    <a:pt x="47685" y="45075"/>
                  </a:lnTo>
                  <a:cubicBezTo>
                    <a:pt x="43059" y="36653"/>
                    <a:pt x="31316" y="35704"/>
                    <a:pt x="25622" y="43414"/>
                  </a:cubicBezTo>
                  <a:lnTo>
                    <a:pt x="0" y="83863"/>
                  </a:lnTo>
                </a:path>
              </a:pathLst>
            </a:custGeom>
            <a:noFill/>
            <a:ln w="9525" cap="flat" cmpd="sng">
              <a:solidFill>
                <a:srgbClr val="AE6397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01;p46"/>
            <p:cNvSpPr/>
            <p:nvPr/>
          </p:nvSpPr>
          <p:spPr>
            <a:xfrm>
              <a:off x="3931487" y="1175732"/>
              <a:ext cx="1281043" cy="445008"/>
            </a:xfrm>
            <a:custGeom>
              <a:avLst/>
              <a:gdLst/>
              <a:ahLst/>
              <a:cxnLst/>
              <a:rect l="l" t="t" r="r" b="b"/>
              <a:pathLst>
                <a:path w="283260" h="98453" fill="none" extrusionOk="0">
                  <a:moveTo>
                    <a:pt x="283260" y="90387"/>
                  </a:moveTo>
                  <a:lnTo>
                    <a:pt x="262146" y="43177"/>
                  </a:lnTo>
                  <a:cubicBezTo>
                    <a:pt x="256215" y="34043"/>
                    <a:pt x="242336" y="35585"/>
                    <a:pt x="238659" y="45787"/>
                  </a:cubicBezTo>
                  <a:lnTo>
                    <a:pt x="223832" y="86709"/>
                  </a:lnTo>
                  <a:cubicBezTo>
                    <a:pt x="219799" y="97741"/>
                    <a:pt x="204379" y="98453"/>
                    <a:pt x="199515" y="87777"/>
                  </a:cubicBezTo>
                  <a:lnTo>
                    <a:pt x="179469" y="43889"/>
                  </a:lnTo>
                  <a:cubicBezTo>
                    <a:pt x="174962" y="34281"/>
                    <a:pt x="161558" y="33806"/>
                    <a:pt x="156339" y="42940"/>
                  </a:cubicBezTo>
                  <a:lnTo>
                    <a:pt x="156339" y="42940"/>
                  </a:lnTo>
                  <a:cubicBezTo>
                    <a:pt x="150764" y="52785"/>
                    <a:pt x="136174" y="51362"/>
                    <a:pt x="132615" y="40686"/>
                  </a:cubicBezTo>
                  <a:lnTo>
                    <a:pt x="123007" y="11981"/>
                  </a:lnTo>
                  <a:cubicBezTo>
                    <a:pt x="118974" y="238"/>
                    <a:pt x="102368" y="0"/>
                    <a:pt x="98097" y="11743"/>
                  </a:cubicBezTo>
                  <a:lnTo>
                    <a:pt x="79949" y="65596"/>
                  </a:lnTo>
                  <a:cubicBezTo>
                    <a:pt x="76034" y="76390"/>
                    <a:pt x="61089" y="77220"/>
                    <a:pt x="55988" y="66900"/>
                  </a:cubicBezTo>
                  <a:lnTo>
                    <a:pt x="48041" y="49582"/>
                  </a:lnTo>
                  <a:cubicBezTo>
                    <a:pt x="43770" y="40923"/>
                    <a:pt x="31790" y="39737"/>
                    <a:pt x="25978" y="47447"/>
                  </a:cubicBezTo>
                  <a:lnTo>
                    <a:pt x="0" y="90387"/>
                  </a:lnTo>
                </a:path>
              </a:pathLst>
            </a:custGeom>
            <a:noFill/>
            <a:ln w="9525" cap="flat" cmpd="sng">
              <a:solidFill>
                <a:srgbClr val="BA5C8E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2;p46"/>
            <p:cNvSpPr/>
            <p:nvPr/>
          </p:nvSpPr>
          <p:spPr>
            <a:xfrm>
              <a:off x="3931487" y="1136593"/>
              <a:ext cx="1281043" cy="457338"/>
            </a:xfrm>
            <a:custGeom>
              <a:avLst/>
              <a:gdLst/>
              <a:ahLst/>
              <a:cxnLst/>
              <a:rect l="l" t="t" r="r" b="b"/>
              <a:pathLst>
                <a:path w="283260" h="101181" fill="none" extrusionOk="0">
                  <a:moveTo>
                    <a:pt x="283260" y="97029"/>
                  </a:moveTo>
                  <a:lnTo>
                    <a:pt x="262027" y="45193"/>
                  </a:lnTo>
                  <a:cubicBezTo>
                    <a:pt x="256215" y="35941"/>
                    <a:pt x="242336" y="37365"/>
                    <a:pt x="238659" y="47684"/>
                  </a:cubicBezTo>
                  <a:lnTo>
                    <a:pt x="223951" y="89438"/>
                  </a:lnTo>
                  <a:cubicBezTo>
                    <a:pt x="219918" y="100469"/>
                    <a:pt x="204616" y="101181"/>
                    <a:pt x="199753" y="90505"/>
                  </a:cubicBezTo>
                  <a:lnTo>
                    <a:pt x="178995" y="44007"/>
                  </a:lnTo>
                  <a:cubicBezTo>
                    <a:pt x="174724" y="34636"/>
                    <a:pt x="161795" y="33806"/>
                    <a:pt x="156457" y="42465"/>
                  </a:cubicBezTo>
                  <a:lnTo>
                    <a:pt x="156457" y="42465"/>
                  </a:lnTo>
                  <a:cubicBezTo>
                    <a:pt x="150526" y="51599"/>
                    <a:pt x="136648" y="49819"/>
                    <a:pt x="133327" y="39500"/>
                  </a:cubicBezTo>
                  <a:lnTo>
                    <a:pt x="124075" y="11981"/>
                  </a:lnTo>
                  <a:cubicBezTo>
                    <a:pt x="120160" y="119"/>
                    <a:pt x="103554" y="0"/>
                    <a:pt x="99402" y="11743"/>
                  </a:cubicBezTo>
                  <a:lnTo>
                    <a:pt x="79949" y="71526"/>
                  </a:lnTo>
                  <a:cubicBezTo>
                    <a:pt x="76034" y="82676"/>
                    <a:pt x="60495" y="83270"/>
                    <a:pt x="55869" y="72475"/>
                  </a:cubicBezTo>
                  <a:lnTo>
                    <a:pt x="48396" y="54208"/>
                  </a:lnTo>
                  <a:cubicBezTo>
                    <a:pt x="44482" y="45193"/>
                    <a:pt x="32264" y="43651"/>
                    <a:pt x="26334" y="51480"/>
                  </a:cubicBezTo>
                  <a:lnTo>
                    <a:pt x="0" y="97029"/>
                  </a:lnTo>
                </a:path>
              </a:pathLst>
            </a:custGeom>
            <a:noFill/>
            <a:ln w="9525" cap="flat" cmpd="sng">
              <a:solidFill>
                <a:srgbClr val="C75686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03;p46"/>
            <p:cNvSpPr/>
            <p:nvPr/>
          </p:nvSpPr>
          <p:spPr>
            <a:xfrm>
              <a:off x="3931487" y="1097454"/>
              <a:ext cx="1281043" cy="469669"/>
            </a:xfrm>
            <a:custGeom>
              <a:avLst/>
              <a:gdLst/>
              <a:ahLst/>
              <a:cxnLst/>
              <a:rect l="l" t="t" r="r" b="b"/>
              <a:pathLst>
                <a:path w="283260" h="103909" fill="none" extrusionOk="0">
                  <a:moveTo>
                    <a:pt x="283260" y="103553"/>
                  </a:moveTo>
                  <a:lnTo>
                    <a:pt x="261908" y="47210"/>
                  </a:lnTo>
                  <a:cubicBezTo>
                    <a:pt x="256215" y="37839"/>
                    <a:pt x="242218" y="39262"/>
                    <a:pt x="238659" y="49582"/>
                  </a:cubicBezTo>
                  <a:lnTo>
                    <a:pt x="223951" y="92166"/>
                  </a:lnTo>
                  <a:cubicBezTo>
                    <a:pt x="220155" y="103197"/>
                    <a:pt x="204735" y="103909"/>
                    <a:pt x="199990" y="93233"/>
                  </a:cubicBezTo>
                  <a:lnTo>
                    <a:pt x="178401" y="44007"/>
                  </a:lnTo>
                  <a:cubicBezTo>
                    <a:pt x="174368" y="34992"/>
                    <a:pt x="162151" y="33806"/>
                    <a:pt x="156339" y="41872"/>
                  </a:cubicBezTo>
                  <a:lnTo>
                    <a:pt x="156339" y="41872"/>
                  </a:lnTo>
                  <a:cubicBezTo>
                    <a:pt x="150289" y="50412"/>
                    <a:pt x="137004" y="48396"/>
                    <a:pt x="133801" y="38314"/>
                  </a:cubicBezTo>
                  <a:lnTo>
                    <a:pt x="125142" y="11862"/>
                  </a:lnTo>
                  <a:cubicBezTo>
                    <a:pt x="121346" y="0"/>
                    <a:pt x="104621" y="0"/>
                    <a:pt x="100707" y="11743"/>
                  </a:cubicBezTo>
                  <a:lnTo>
                    <a:pt x="79830" y="77339"/>
                  </a:lnTo>
                  <a:cubicBezTo>
                    <a:pt x="76034" y="88607"/>
                    <a:pt x="60258" y="88963"/>
                    <a:pt x="55869" y="77932"/>
                  </a:cubicBezTo>
                  <a:lnTo>
                    <a:pt x="48752" y="58716"/>
                  </a:lnTo>
                  <a:cubicBezTo>
                    <a:pt x="45075" y="49464"/>
                    <a:pt x="32739" y="47684"/>
                    <a:pt x="26689" y="55632"/>
                  </a:cubicBezTo>
                  <a:lnTo>
                    <a:pt x="0" y="103553"/>
                  </a:lnTo>
                </a:path>
              </a:pathLst>
            </a:custGeom>
            <a:noFill/>
            <a:ln w="9525" cap="flat" cmpd="sng">
              <a:solidFill>
                <a:srgbClr val="D3507E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04;p46"/>
            <p:cNvSpPr/>
            <p:nvPr/>
          </p:nvSpPr>
          <p:spPr>
            <a:xfrm>
              <a:off x="3931487" y="1058316"/>
              <a:ext cx="1281043" cy="498086"/>
            </a:xfrm>
            <a:custGeom>
              <a:avLst/>
              <a:gdLst/>
              <a:ahLst/>
              <a:cxnLst/>
              <a:rect l="l" t="t" r="r" b="b"/>
              <a:pathLst>
                <a:path w="283260" h="110196" fill="none" extrusionOk="0">
                  <a:moveTo>
                    <a:pt x="283260" y="110196"/>
                  </a:moveTo>
                  <a:lnTo>
                    <a:pt x="261790" y="49345"/>
                  </a:lnTo>
                  <a:cubicBezTo>
                    <a:pt x="256333" y="39737"/>
                    <a:pt x="242099" y="41042"/>
                    <a:pt x="238659" y="51480"/>
                  </a:cubicBezTo>
                  <a:lnTo>
                    <a:pt x="223951" y="94894"/>
                  </a:lnTo>
                  <a:cubicBezTo>
                    <a:pt x="220274" y="105925"/>
                    <a:pt x="204853" y="106637"/>
                    <a:pt x="200227" y="95961"/>
                  </a:cubicBezTo>
                  <a:lnTo>
                    <a:pt x="177927" y="44007"/>
                  </a:lnTo>
                  <a:cubicBezTo>
                    <a:pt x="174013" y="35348"/>
                    <a:pt x="162269" y="33806"/>
                    <a:pt x="156339" y="41279"/>
                  </a:cubicBezTo>
                  <a:lnTo>
                    <a:pt x="156339" y="41279"/>
                  </a:lnTo>
                  <a:cubicBezTo>
                    <a:pt x="150052" y="49226"/>
                    <a:pt x="137478" y="46854"/>
                    <a:pt x="134394" y="37246"/>
                  </a:cubicBezTo>
                  <a:lnTo>
                    <a:pt x="126210" y="11743"/>
                  </a:lnTo>
                  <a:cubicBezTo>
                    <a:pt x="122533" y="0"/>
                    <a:pt x="105807" y="0"/>
                    <a:pt x="102012" y="11743"/>
                  </a:cubicBezTo>
                  <a:lnTo>
                    <a:pt x="79712" y="83269"/>
                  </a:lnTo>
                  <a:cubicBezTo>
                    <a:pt x="76034" y="95013"/>
                    <a:pt x="59665" y="95131"/>
                    <a:pt x="55632" y="83507"/>
                  </a:cubicBezTo>
                  <a:lnTo>
                    <a:pt x="49108" y="63342"/>
                  </a:lnTo>
                  <a:cubicBezTo>
                    <a:pt x="45787" y="53734"/>
                    <a:pt x="33213" y="51717"/>
                    <a:pt x="27045" y="59783"/>
                  </a:cubicBezTo>
                  <a:lnTo>
                    <a:pt x="0" y="110196"/>
                  </a:lnTo>
                </a:path>
              </a:pathLst>
            </a:custGeom>
            <a:noFill/>
            <a:ln w="9525" cap="flat" cmpd="sng">
              <a:solidFill>
                <a:srgbClr val="E04A75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05;p46"/>
            <p:cNvSpPr/>
            <p:nvPr/>
          </p:nvSpPr>
          <p:spPr>
            <a:xfrm>
              <a:off x="3931487" y="1018639"/>
              <a:ext cx="1281043" cy="528650"/>
            </a:xfrm>
            <a:custGeom>
              <a:avLst/>
              <a:gdLst/>
              <a:ahLst/>
              <a:cxnLst/>
              <a:rect l="l" t="t" r="r" b="b"/>
              <a:pathLst>
                <a:path w="283260" h="116958" fill="none" extrusionOk="0">
                  <a:moveTo>
                    <a:pt x="283260" y="116957"/>
                  </a:moveTo>
                  <a:lnTo>
                    <a:pt x="261552" y="51480"/>
                  </a:lnTo>
                  <a:cubicBezTo>
                    <a:pt x="256333" y="41754"/>
                    <a:pt x="242099" y="43058"/>
                    <a:pt x="238659" y="53497"/>
                  </a:cubicBezTo>
                  <a:lnTo>
                    <a:pt x="223951" y="97741"/>
                  </a:lnTo>
                  <a:cubicBezTo>
                    <a:pt x="220392" y="108772"/>
                    <a:pt x="204972" y="109484"/>
                    <a:pt x="200464" y="98809"/>
                  </a:cubicBezTo>
                  <a:lnTo>
                    <a:pt x="177334" y="44245"/>
                  </a:lnTo>
                  <a:cubicBezTo>
                    <a:pt x="173775" y="35704"/>
                    <a:pt x="162507" y="33925"/>
                    <a:pt x="156339" y="40805"/>
                  </a:cubicBezTo>
                  <a:lnTo>
                    <a:pt x="156339" y="40805"/>
                  </a:lnTo>
                  <a:cubicBezTo>
                    <a:pt x="149815" y="48159"/>
                    <a:pt x="137834" y="45549"/>
                    <a:pt x="134987" y="36179"/>
                  </a:cubicBezTo>
                  <a:lnTo>
                    <a:pt x="127396" y="11862"/>
                  </a:lnTo>
                  <a:cubicBezTo>
                    <a:pt x="123600" y="0"/>
                    <a:pt x="106994" y="119"/>
                    <a:pt x="103316" y="11862"/>
                  </a:cubicBezTo>
                  <a:lnTo>
                    <a:pt x="79712" y="89319"/>
                  </a:lnTo>
                  <a:cubicBezTo>
                    <a:pt x="76034" y="101181"/>
                    <a:pt x="59072" y="101181"/>
                    <a:pt x="55632" y="89201"/>
                  </a:cubicBezTo>
                  <a:lnTo>
                    <a:pt x="49464" y="68087"/>
                  </a:lnTo>
                  <a:cubicBezTo>
                    <a:pt x="46499" y="58123"/>
                    <a:pt x="33688" y="55751"/>
                    <a:pt x="27401" y="63935"/>
                  </a:cubicBezTo>
                  <a:lnTo>
                    <a:pt x="0" y="116957"/>
                  </a:lnTo>
                </a:path>
              </a:pathLst>
            </a:custGeom>
            <a:noFill/>
            <a:ln w="9525" cap="flat" cmpd="sng">
              <a:solidFill>
                <a:srgbClr val="EC446D"/>
              </a:solidFill>
              <a:prstDash val="solid"/>
              <a:miter lim="118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7" name="Google Shape;2737;p68"/>
          <p:cNvGrpSpPr/>
          <p:nvPr/>
        </p:nvGrpSpPr>
        <p:grpSpPr>
          <a:xfrm flipH="1">
            <a:off x="2242350" y="796350"/>
            <a:ext cx="4659300" cy="1440300"/>
            <a:chOff x="2674375" y="1018700"/>
            <a:chExt cx="4659300" cy="1440300"/>
          </a:xfrm>
        </p:grpSpPr>
        <p:sp>
          <p:nvSpPr>
            <p:cNvPr id="2738" name="Google Shape;2738;p68"/>
            <p:cNvSpPr/>
            <p:nvPr/>
          </p:nvSpPr>
          <p:spPr>
            <a:xfrm>
              <a:off x="2674375" y="1018700"/>
              <a:ext cx="12345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8"/>
            <p:cNvSpPr/>
            <p:nvPr/>
          </p:nvSpPr>
          <p:spPr>
            <a:xfrm>
              <a:off x="3908875" y="1018700"/>
              <a:ext cx="3424800" cy="1440300"/>
            </a:xfrm>
            <a:prstGeom prst="rect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0" name="Google Shape;2740;p68"/>
            <p:cNvCxnSpPr>
              <a:stCxn id="2739" idx="1"/>
              <a:endCxn id="2739" idx="3"/>
            </p:cNvCxnSpPr>
            <p:nvPr/>
          </p:nvCxnSpPr>
          <p:spPr>
            <a:xfrm>
              <a:off x="3908875" y="1738850"/>
              <a:ext cx="3424800" cy="0"/>
            </a:xfrm>
            <a:prstGeom prst="straightConnector1">
              <a:avLst/>
            </a:prstGeom>
            <a:noFill/>
            <a:ln w="9525" cap="flat" cmpd="sng">
              <a:solidFill>
                <a:srgbClr val="EC446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1" name="Google Shape;2741;p68"/>
          <p:cNvSpPr txBox="1">
            <a:spLocks noGrp="1"/>
          </p:cNvSpPr>
          <p:nvPr>
            <p:ph type="title"/>
          </p:nvPr>
        </p:nvSpPr>
        <p:spPr>
          <a:xfrm flipH="1">
            <a:off x="5946150" y="876000"/>
            <a:ext cx="6765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742" name="Google Shape;2742;p68"/>
          <p:cNvSpPr txBox="1">
            <a:spLocks noGrp="1"/>
          </p:cNvSpPr>
          <p:nvPr>
            <p:ph type="title" idx="2"/>
          </p:nvPr>
        </p:nvSpPr>
        <p:spPr>
          <a:xfrm flipH="1">
            <a:off x="2514600" y="971550"/>
            <a:ext cx="3078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tả chức năng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47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ký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rot="10800000">
            <a:off x="713175" y="455575"/>
            <a:ext cx="29571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rot="10800000">
            <a:off x="5464625" y="455575"/>
            <a:ext cx="29649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971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12395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122" name="Picture 2" descr="Không có mô tả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4" b="8319"/>
          <a:stretch/>
        </p:blipFill>
        <p:spPr bwMode="auto">
          <a:xfrm>
            <a:off x="5784156" y="1350637"/>
            <a:ext cx="1982955" cy="34200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2105;p78">
            <a:extLst>
              <a:ext uri="{FF2B5EF4-FFF2-40B4-BE49-F238E27FC236}">
                <a16:creationId xmlns:a16="http://schemas.microsoft.com/office/drawing/2014/main" xmlns="" id="{75258285-97E1-4B60-A46C-2732DDE09AF0}"/>
              </a:ext>
            </a:extLst>
          </p:cNvPr>
          <p:cNvSpPr txBox="1">
            <a:spLocks/>
          </p:cNvSpPr>
          <p:nvPr/>
        </p:nvSpPr>
        <p:spPr>
          <a:xfrm>
            <a:off x="98498" y="1945760"/>
            <a:ext cx="4516852" cy="2958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err="1">
                <a:latin typeface="Questrial" charset="0"/>
              </a:rPr>
              <a:t>Chức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năng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cho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phép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người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dùng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tạo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tài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khoản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để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nghe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nhạc</a:t>
            </a:r>
            <a:r>
              <a:rPr lang="en-US" sz="1800" dirty="0">
                <a:latin typeface="Questrial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err="1">
                <a:latin typeface="Questrial" charset="0"/>
              </a:rPr>
              <a:t>Người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dùng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phải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có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tài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khoản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mới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được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phép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thực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hiện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các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chức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năng</a:t>
            </a:r>
            <a:r>
              <a:rPr lang="en-US" sz="1800" dirty="0">
                <a:latin typeface="Questrial" charset="0"/>
              </a:rPr>
              <a:t> </a:t>
            </a:r>
            <a:r>
              <a:rPr lang="en-US" sz="1800" dirty="0" err="1">
                <a:latin typeface="Questrial" charset="0"/>
              </a:rPr>
              <a:t>của</a:t>
            </a:r>
            <a:r>
              <a:rPr lang="en-US" sz="1800" dirty="0">
                <a:latin typeface="Questrial" charset="0"/>
              </a:rPr>
              <a:t> app.</a:t>
            </a:r>
            <a:endParaRPr lang="en-US" sz="2000" dirty="0"/>
          </a:p>
        </p:txBody>
      </p:sp>
      <p:grpSp>
        <p:nvGrpSpPr>
          <p:cNvPr id="25" name="Google Shape;2960;p73"/>
          <p:cNvGrpSpPr/>
          <p:nvPr/>
        </p:nvGrpSpPr>
        <p:grpSpPr>
          <a:xfrm>
            <a:off x="915935" y="3365422"/>
            <a:ext cx="3038229" cy="1777610"/>
            <a:chOff x="3229300" y="2826395"/>
            <a:chExt cx="3038229" cy="1777610"/>
          </a:xfrm>
        </p:grpSpPr>
        <p:sp>
          <p:nvSpPr>
            <p:cNvPr id="26" name="Google Shape;2961;p73"/>
            <p:cNvSpPr/>
            <p:nvPr/>
          </p:nvSpPr>
          <p:spPr>
            <a:xfrm>
              <a:off x="5410873" y="2832080"/>
              <a:ext cx="842193" cy="188981"/>
            </a:xfrm>
            <a:custGeom>
              <a:avLst/>
              <a:gdLst/>
              <a:ahLst/>
              <a:cxnLst/>
              <a:rect l="l" t="t" r="r" b="b"/>
              <a:pathLst>
                <a:path w="20589" h="4620" extrusionOk="0">
                  <a:moveTo>
                    <a:pt x="12323" y="0"/>
                  </a:moveTo>
                  <a:cubicBezTo>
                    <a:pt x="12018" y="0"/>
                    <a:pt x="11713" y="10"/>
                    <a:pt x="11407" y="32"/>
                  </a:cubicBezTo>
                  <a:cubicBezTo>
                    <a:pt x="9359" y="194"/>
                    <a:pt x="7355" y="872"/>
                    <a:pt x="5468" y="1712"/>
                  </a:cubicBezTo>
                  <a:cubicBezTo>
                    <a:pt x="3582" y="2537"/>
                    <a:pt x="1754" y="3510"/>
                    <a:pt x="1" y="4615"/>
                  </a:cubicBezTo>
                  <a:cubicBezTo>
                    <a:pt x="229" y="4618"/>
                    <a:pt x="458" y="4620"/>
                    <a:pt x="686" y="4620"/>
                  </a:cubicBezTo>
                  <a:cubicBezTo>
                    <a:pt x="7503" y="4620"/>
                    <a:pt x="14115" y="3143"/>
                    <a:pt x="20589" y="989"/>
                  </a:cubicBezTo>
                  <a:lnTo>
                    <a:pt x="16374" y="385"/>
                  </a:lnTo>
                  <a:cubicBezTo>
                    <a:pt x="15026" y="193"/>
                    <a:pt x="13678" y="0"/>
                    <a:pt x="123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962;p73"/>
            <p:cNvSpPr/>
            <p:nvPr/>
          </p:nvSpPr>
          <p:spPr>
            <a:xfrm>
              <a:off x="5789439" y="2826395"/>
              <a:ext cx="33215" cy="39105"/>
            </a:xfrm>
            <a:custGeom>
              <a:avLst/>
              <a:gdLst/>
              <a:ahLst/>
              <a:cxnLst/>
              <a:rect l="l" t="t" r="r" b="b"/>
              <a:pathLst>
                <a:path w="812" h="956" extrusionOk="0">
                  <a:moveTo>
                    <a:pt x="366" y="0"/>
                  </a:moveTo>
                  <a:cubicBezTo>
                    <a:pt x="331" y="0"/>
                    <a:pt x="292" y="8"/>
                    <a:pt x="251" y="23"/>
                  </a:cubicBezTo>
                  <a:cubicBezTo>
                    <a:pt x="15" y="97"/>
                    <a:pt x="1" y="421"/>
                    <a:pt x="15" y="627"/>
                  </a:cubicBezTo>
                  <a:cubicBezTo>
                    <a:pt x="42" y="816"/>
                    <a:pt x="205" y="955"/>
                    <a:pt x="401" y="955"/>
                  </a:cubicBezTo>
                  <a:cubicBezTo>
                    <a:pt x="420" y="955"/>
                    <a:pt x="439" y="954"/>
                    <a:pt x="458" y="952"/>
                  </a:cubicBezTo>
                  <a:cubicBezTo>
                    <a:pt x="664" y="922"/>
                    <a:pt x="811" y="716"/>
                    <a:pt x="782" y="509"/>
                  </a:cubicBezTo>
                  <a:cubicBezTo>
                    <a:pt x="731" y="305"/>
                    <a:pt x="602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963;p73"/>
            <p:cNvSpPr/>
            <p:nvPr/>
          </p:nvSpPr>
          <p:spPr>
            <a:xfrm>
              <a:off x="5509124" y="4169804"/>
              <a:ext cx="349697" cy="421403"/>
            </a:xfrm>
            <a:custGeom>
              <a:avLst/>
              <a:gdLst/>
              <a:ahLst/>
              <a:cxnLst/>
              <a:rect l="l" t="t" r="r" b="b"/>
              <a:pathLst>
                <a:path w="8549" h="10302" extrusionOk="0">
                  <a:moveTo>
                    <a:pt x="8401" y="0"/>
                  </a:moveTo>
                  <a:lnTo>
                    <a:pt x="1" y="10302"/>
                  </a:lnTo>
                  <a:lnTo>
                    <a:pt x="1592" y="10302"/>
                  </a:lnTo>
                  <a:lnTo>
                    <a:pt x="8548" y="1592"/>
                  </a:lnTo>
                  <a:lnTo>
                    <a:pt x="840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64;p73"/>
            <p:cNvSpPr/>
            <p:nvPr/>
          </p:nvSpPr>
          <p:spPr>
            <a:xfrm>
              <a:off x="5852759" y="4169804"/>
              <a:ext cx="382216" cy="421403"/>
            </a:xfrm>
            <a:custGeom>
              <a:avLst/>
              <a:gdLst/>
              <a:ahLst/>
              <a:cxnLst/>
              <a:rect l="l" t="t" r="r" b="b"/>
              <a:pathLst>
                <a:path w="9344" h="10302" extrusionOk="0">
                  <a:moveTo>
                    <a:pt x="0" y="0"/>
                  </a:moveTo>
                  <a:lnTo>
                    <a:pt x="147" y="1592"/>
                  </a:lnTo>
                  <a:lnTo>
                    <a:pt x="7752" y="10302"/>
                  </a:lnTo>
                  <a:lnTo>
                    <a:pt x="9344" y="10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965;p73"/>
            <p:cNvSpPr/>
            <p:nvPr/>
          </p:nvSpPr>
          <p:spPr>
            <a:xfrm>
              <a:off x="5811732" y="3006863"/>
              <a:ext cx="71175" cy="1406641"/>
            </a:xfrm>
            <a:custGeom>
              <a:avLst/>
              <a:gdLst/>
              <a:ahLst/>
              <a:cxnLst/>
              <a:rect l="l" t="t" r="r" b="b"/>
              <a:pathLst>
                <a:path w="1740" h="34388" extrusionOk="0">
                  <a:moveTo>
                    <a:pt x="684" y="1"/>
                  </a:moveTo>
                  <a:cubicBezTo>
                    <a:pt x="668" y="1"/>
                    <a:pt x="651" y="1"/>
                    <a:pt x="635" y="3"/>
                  </a:cubicBezTo>
                  <a:cubicBezTo>
                    <a:pt x="281" y="47"/>
                    <a:pt x="16" y="342"/>
                    <a:pt x="1" y="696"/>
                  </a:cubicBezTo>
                  <a:lnTo>
                    <a:pt x="576" y="33869"/>
                  </a:lnTo>
                  <a:cubicBezTo>
                    <a:pt x="562" y="34161"/>
                    <a:pt x="797" y="34388"/>
                    <a:pt x="1084" y="34388"/>
                  </a:cubicBezTo>
                  <a:cubicBezTo>
                    <a:pt x="1101" y="34388"/>
                    <a:pt x="1118" y="34387"/>
                    <a:pt x="1136" y="34385"/>
                  </a:cubicBezTo>
                  <a:cubicBezTo>
                    <a:pt x="1475" y="34341"/>
                    <a:pt x="1740" y="34061"/>
                    <a:pt x="1740" y="33707"/>
                  </a:cubicBezTo>
                  <a:lnTo>
                    <a:pt x="1209" y="533"/>
                  </a:lnTo>
                  <a:cubicBezTo>
                    <a:pt x="1209" y="241"/>
                    <a:pt x="972" y="1"/>
                    <a:pt x="684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966;p73"/>
            <p:cNvSpPr/>
            <p:nvPr/>
          </p:nvSpPr>
          <p:spPr>
            <a:xfrm>
              <a:off x="5478405" y="4560274"/>
              <a:ext cx="148935" cy="43523"/>
            </a:xfrm>
            <a:custGeom>
              <a:avLst/>
              <a:gdLst/>
              <a:ahLst/>
              <a:cxnLst/>
              <a:rect l="l" t="t" r="r" b="b"/>
              <a:pathLst>
                <a:path w="3641" h="1064" extrusionOk="0">
                  <a:moveTo>
                    <a:pt x="2512" y="0"/>
                  </a:moveTo>
                  <a:cubicBezTo>
                    <a:pt x="2146" y="0"/>
                    <a:pt x="1765" y="55"/>
                    <a:pt x="1459" y="63"/>
                  </a:cubicBezTo>
                  <a:cubicBezTo>
                    <a:pt x="1322" y="63"/>
                    <a:pt x="1179" y="57"/>
                    <a:pt x="1037" y="57"/>
                  </a:cubicBezTo>
                  <a:cubicBezTo>
                    <a:pt x="648" y="57"/>
                    <a:pt x="267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65" y="967"/>
                    <a:pt x="681" y="1010"/>
                    <a:pt x="1087" y="1010"/>
                  </a:cubicBezTo>
                  <a:cubicBezTo>
                    <a:pt x="1214" y="1010"/>
                    <a:pt x="1340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40" y="697"/>
                    <a:pt x="3640" y="372"/>
                    <a:pt x="3419" y="225"/>
                  </a:cubicBezTo>
                  <a:cubicBezTo>
                    <a:pt x="3178" y="48"/>
                    <a:pt x="2851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967;p73"/>
            <p:cNvSpPr/>
            <p:nvPr/>
          </p:nvSpPr>
          <p:spPr>
            <a:xfrm>
              <a:off x="6118594" y="4560274"/>
              <a:ext cx="148935" cy="43523"/>
            </a:xfrm>
            <a:custGeom>
              <a:avLst/>
              <a:gdLst/>
              <a:ahLst/>
              <a:cxnLst/>
              <a:rect l="l" t="t" r="r" b="b"/>
              <a:pathLst>
                <a:path w="3641" h="1064" extrusionOk="0">
                  <a:moveTo>
                    <a:pt x="2523" y="0"/>
                  </a:moveTo>
                  <a:cubicBezTo>
                    <a:pt x="2157" y="0"/>
                    <a:pt x="1773" y="55"/>
                    <a:pt x="1459" y="63"/>
                  </a:cubicBezTo>
                  <a:cubicBezTo>
                    <a:pt x="1322" y="63"/>
                    <a:pt x="1179" y="57"/>
                    <a:pt x="1037" y="57"/>
                  </a:cubicBezTo>
                  <a:cubicBezTo>
                    <a:pt x="648" y="57"/>
                    <a:pt x="267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77" y="967"/>
                    <a:pt x="686" y="1010"/>
                    <a:pt x="1089" y="1010"/>
                  </a:cubicBezTo>
                  <a:cubicBezTo>
                    <a:pt x="1215" y="1010"/>
                    <a:pt x="1340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40" y="697"/>
                    <a:pt x="3640" y="372"/>
                    <a:pt x="3419" y="225"/>
                  </a:cubicBezTo>
                  <a:cubicBezTo>
                    <a:pt x="3185" y="48"/>
                    <a:pt x="2862" y="0"/>
                    <a:pt x="2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968;p73"/>
            <p:cNvSpPr/>
            <p:nvPr/>
          </p:nvSpPr>
          <p:spPr>
            <a:xfrm>
              <a:off x="4838790" y="3185205"/>
              <a:ext cx="461817" cy="385448"/>
            </a:xfrm>
            <a:custGeom>
              <a:avLst/>
              <a:gdLst/>
              <a:ahLst/>
              <a:cxnLst/>
              <a:rect l="l" t="t" r="r" b="b"/>
              <a:pathLst>
                <a:path w="11290" h="9423" extrusionOk="0">
                  <a:moveTo>
                    <a:pt x="6181" y="1"/>
                  </a:moveTo>
                  <a:cubicBezTo>
                    <a:pt x="4005" y="1"/>
                    <a:pt x="1500" y="203"/>
                    <a:pt x="1" y="993"/>
                  </a:cubicBezTo>
                  <a:lnTo>
                    <a:pt x="531" y="9422"/>
                  </a:lnTo>
                  <a:cubicBezTo>
                    <a:pt x="531" y="9422"/>
                    <a:pt x="3675" y="8395"/>
                    <a:pt x="7600" y="8395"/>
                  </a:cubicBezTo>
                  <a:cubicBezTo>
                    <a:pt x="8781" y="8395"/>
                    <a:pt x="10032" y="8488"/>
                    <a:pt x="11290" y="8730"/>
                  </a:cubicBezTo>
                  <a:lnTo>
                    <a:pt x="10405" y="226"/>
                  </a:lnTo>
                  <a:cubicBezTo>
                    <a:pt x="10405" y="226"/>
                    <a:pt x="8476" y="1"/>
                    <a:pt x="6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69;p73"/>
            <p:cNvSpPr/>
            <p:nvPr/>
          </p:nvSpPr>
          <p:spPr>
            <a:xfrm>
              <a:off x="4860510" y="3513214"/>
              <a:ext cx="440097" cy="88273"/>
            </a:xfrm>
            <a:custGeom>
              <a:avLst/>
              <a:gdLst/>
              <a:ahLst/>
              <a:cxnLst/>
              <a:rect l="l" t="t" r="r" b="b"/>
              <a:pathLst>
                <a:path w="10759" h="2158" extrusionOk="0">
                  <a:moveTo>
                    <a:pt x="6477" y="1"/>
                  </a:moveTo>
                  <a:cubicBezTo>
                    <a:pt x="4701" y="1"/>
                    <a:pt x="2475" y="323"/>
                    <a:pt x="0" y="1403"/>
                  </a:cubicBezTo>
                  <a:cubicBezTo>
                    <a:pt x="0" y="1403"/>
                    <a:pt x="1759" y="2158"/>
                    <a:pt x="4437" y="2158"/>
                  </a:cubicBezTo>
                  <a:cubicBezTo>
                    <a:pt x="6220" y="2158"/>
                    <a:pt x="8409" y="1824"/>
                    <a:pt x="10759" y="711"/>
                  </a:cubicBezTo>
                  <a:cubicBezTo>
                    <a:pt x="10759" y="711"/>
                    <a:pt x="9113" y="1"/>
                    <a:pt x="6477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70;p73"/>
            <p:cNvSpPr/>
            <p:nvPr/>
          </p:nvSpPr>
          <p:spPr>
            <a:xfrm>
              <a:off x="4823737" y="3153381"/>
              <a:ext cx="449750" cy="100176"/>
            </a:xfrm>
            <a:custGeom>
              <a:avLst/>
              <a:gdLst/>
              <a:ahLst/>
              <a:cxnLst/>
              <a:rect l="l" t="t" r="r" b="b"/>
              <a:pathLst>
                <a:path w="10995" h="2449" extrusionOk="0">
                  <a:moveTo>
                    <a:pt x="6825" y="1"/>
                  </a:moveTo>
                  <a:cubicBezTo>
                    <a:pt x="2220" y="1"/>
                    <a:pt x="1" y="1373"/>
                    <a:pt x="1" y="1373"/>
                  </a:cubicBezTo>
                  <a:lnTo>
                    <a:pt x="192" y="2448"/>
                  </a:lnTo>
                  <a:cubicBezTo>
                    <a:pt x="2759" y="1640"/>
                    <a:pt x="6155" y="1480"/>
                    <a:pt x="8449" y="1480"/>
                  </a:cubicBezTo>
                  <a:cubicBezTo>
                    <a:pt x="9961" y="1480"/>
                    <a:pt x="10995" y="1549"/>
                    <a:pt x="10995" y="1549"/>
                  </a:cubicBezTo>
                  <a:lnTo>
                    <a:pt x="10995" y="341"/>
                  </a:lnTo>
                  <a:cubicBezTo>
                    <a:pt x="9435" y="97"/>
                    <a:pt x="8046" y="1"/>
                    <a:pt x="6825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71;p73"/>
            <p:cNvSpPr/>
            <p:nvPr/>
          </p:nvSpPr>
          <p:spPr>
            <a:xfrm>
              <a:off x="4997947" y="3592240"/>
              <a:ext cx="743939" cy="660779"/>
            </a:xfrm>
            <a:custGeom>
              <a:avLst/>
              <a:gdLst/>
              <a:ahLst/>
              <a:cxnLst/>
              <a:rect l="l" t="t" r="r" b="b"/>
              <a:pathLst>
                <a:path w="18187" h="16154" extrusionOk="0">
                  <a:moveTo>
                    <a:pt x="2850" y="0"/>
                  </a:moveTo>
                  <a:cubicBezTo>
                    <a:pt x="2637" y="0"/>
                    <a:pt x="2521" y="2"/>
                    <a:pt x="2521" y="2"/>
                  </a:cubicBezTo>
                  <a:lnTo>
                    <a:pt x="1" y="14931"/>
                  </a:lnTo>
                  <a:cubicBezTo>
                    <a:pt x="1947" y="14510"/>
                    <a:pt x="3864" y="14347"/>
                    <a:pt x="5663" y="14347"/>
                  </a:cubicBezTo>
                  <a:cubicBezTo>
                    <a:pt x="11667" y="14347"/>
                    <a:pt x="16344" y="16154"/>
                    <a:pt x="16344" y="16154"/>
                  </a:cubicBezTo>
                  <a:lnTo>
                    <a:pt x="18186" y="2699"/>
                  </a:lnTo>
                  <a:cubicBezTo>
                    <a:pt x="14176" y="131"/>
                    <a:pt x="4732" y="0"/>
                    <a:pt x="2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72;p73"/>
            <p:cNvSpPr/>
            <p:nvPr/>
          </p:nvSpPr>
          <p:spPr>
            <a:xfrm>
              <a:off x="4997947" y="4152297"/>
              <a:ext cx="668592" cy="155030"/>
            </a:xfrm>
            <a:custGeom>
              <a:avLst/>
              <a:gdLst/>
              <a:ahLst/>
              <a:cxnLst/>
              <a:rect l="l" t="t" r="r" b="b"/>
              <a:pathLst>
                <a:path w="16345" h="3790" extrusionOk="0">
                  <a:moveTo>
                    <a:pt x="6622" y="0"/>
                  </a:moveTo>
                  <a:cubicBezTo>
                    <a:pt x="2603" y="0"/>
                    <a:pt x="1" y="1239"/>
                    <a:pt x="1" y="1239"/>
                  </a:cubicBezTo>
                  <a:cubicBezTo>
                    <a:pt x="3435" y="3201"/>
                    <a:pt x="6736" y="3789"/>
                    <a:pt x="9460" y="3789"/>
                  </a:cubicBezTo>
                  <a:cubicBezTo>
                    <a:pt x="13551" y="3789"/>
                    <a:pt x="16344" y="2462"/>
                    <a:pt x="16344" y="2462"/>
                  </a:cubicBezTo>
                  <a:cubicBezTo>
                    <a:pt x="12701" y="566"/>
                    <a:pt x="9338" y="0"/>
                    <a:pt x="6622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73;p73"/>
            <p:cNvSpPr/>
            <p:nvPr/>
          </p:nvSpPr>
          <p:spPr>
            <a:xfrm>
              <a:off x="5309595" y="4313868"/>
              <a:ext cx="196589" cy="278563"/>
            </a:xfrm>
            <a:custGeom>
              <a:avLst/>
              <a:gdLst/>
              <a:ahLst/>
              <a:cxnLst/>
              <a:rect l="l" t="t" r="r" b="b"/>
              <a:pathLst>
                <a:path w="4806" h="6810" extrusionOk="0">
                  <a:moveTo>
                    <a:pt x="310" y="0"/>
                  </a:moveTo>
                  <a:lnTo>
                    <a:pt x="1" y="1710"/>
                  </a:lnTo>
                  <a:lnTo>
                    <a:pt x="3832" y="6809"/>
                  </a:lnTo>
                  <a:lnTo>
                    <a:pt x="4805" y="6809"/>
                  </a:lnTo>
                  <a:lnTo>
                    <a:pt x="3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74;p73"/>
            <p:cNvSpPr/>
            <p:nvPr/>
          </p:nvSpPr>
          <p:spPr>
            <a:xfrm>
              <a:off x="5057013" y="4313868"/>
              <a:ext cx="265310" cy="278563"/>
            </a:xfrm>
            <a:custGeom>
              <a:avLst/>
              <a:gdLst/>
              <a:ahLst/>
              <a:cxnLst/>
              <a:rect l="l" t="t" r="r" b="b"/>
              <a:pathLst>
                <a:path w="6486" h="6810" extrusionOk="0">
                  <a:moveTo>
                    <a:pt x="6485" y="0"/>
                  </a:moveTo>
                  <a:lnTo>
                    <a:pt x="1" y="6809"/>
                  </a:lnTo>
                  <a:lnTo>
                    <a:pt x="988" y="6809"/>
                  </a:lnTo>
                  <a:lnTo>
                    <a:pt x="6176" y="1710"/>
                  </a:lnTo>
                  <a:lnTo>
                    <a:pt x="648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75;p73"/>
            <p:cNvSpPr/>
            <p:nvPr/>
          </p:nvSpPr>
          <p:spPr>
            <a:xfrm>
              <a:off x="5433166" y="4561664"/>
              <a:ext cx="92282" cy="41887"/>
            </a:xfrm>
            <a:custGeom>
              <a:avLst/>
              <a:gdLst/>
              <a:ahLst/>
              <a:cxnLst/>
              <a:rect l="l" t="t" r="r" b="b"/>
              <a:pathLst>
                <a:path w="2256" h="1024" extrusionOk="0">
                  <a:moveTo>
                    <a:pt x="688" y="1"/>
                  </a:moveTo>
                  <a:cubicBezTo>
                    <a:pt x="482" y="1"/>
                    <a:pt x="287" y="47"/>
                    <a:pt x="148" y="220"/>
                  </a:cubicBezTo>
                  <a:cubicBezTo>
                    <a:pt x="1" y="397"/>
                    <a:pt x="1" y="633"/>
                    <a:pt x="148" y="810"/>
                  </a:cubicBezTo>
                  <a:cubicBezTo>
                    <a:pt x="290" y="980"/>
                    <a:pt x="489" y="1024"/>
                    <a:pt x="699" y="1024"/>
                  </a:cubicBezTo>
                  <a:cubicBezTo>
                    <a:pt x="926" y="1024"/>
                    <a:pt x="1165" y="972"/>
                    <a:pt x="1357" y="972"/>
                  </a:cubicBezTo>
                  <a:cubicBezTo>
                    <a:pt x="1436" y="972"/>
                    <a:pt x="1518" y="976"/>
                    <a:pt x="1599" y="976"/>
                  </a:cubicBezTo>
                  <a:cubicBezTo>
                    <a:pt x="1850" y="976"/>
                    <a:pt x="2096" y="934"/>
                    <a:pt x="2241" y="589"/>
                  </a:cubicBezTo>
                  <a:cubicBezTo>
                    <a:pt x="2256" y="545"/>
                    <a:pt x="2256" y="500"/>
                    <a:pt x="2241" y="456"/>
                  </a:cubicBezTo>
                  <a:cubicBezTo>
                    <a:pt x="2095" y="97"/>
                    <a:pt x="1846" y="54"/>
                    <a:pt x="1593" y="54"/>
                  </a:cubicBezTo>
                  <a:cubicBezTo>
                    <a:pt x="1514" y="54"/>
                    <a:pt x="1434" y="58"/>
                    <a:pt x="1357" y="58"/>
                  </a:cubicBezTo>
                  <a:cubicBezTo>
                    <a:pt x="1162" y="58"/>
                    <a:pt x="918" y="1"/>
                    <a:pt x="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76;p73"/>
            <p:cNvSpPr/>
            <p:nvPr/>
          </p:nvSpPr>
          <p:spPr>
            <a:xfrm>
              <a:off x="5037133" y="4561664"/>
              <a:ext cx="91668" cy="41887"/>
            </a:xfrm>
            <a:custGeom>
              <a:avLst/>
              <a:gdLst/>
              <a:ahLst/>
              <a:cxnLst/>
              <a:rect l="l" t="t" r="r" b="b"/>
              <a:pathLst>
                <a:path w="2241" h="1024" extrusionOk="0">
                  <a:moveTo>
                    <a:pt x="685" y="1"/>
                  </a:moveTo>
                  <a:cubicBezTo>
                    <a:pt x="478" y="1"/>
                    <a:pt x="279" y="47"/>
                    <a:pt x="133" y="220"/>
                  </a:cubicBezTo>
                  <a:cubicBezTo>
                    <a:pt x="1" y="397"/>
                    <a:pt x="1" y="633"/>
                    <a:pt x="133" y="810"/>
                  </a:cubicBezTo>
                  <a:cubicBezTo>
                    <a:pt x="282" y="980"/>
                    <a:pt x="485" y="1024"/>
                    <a:pt x="696" y="1024"/>
                  </a:cubicBezTo>
                  <a:cubicBezTo>
                    <a:pt x="925" y="1024"/>
                    <a:pt x="1165" y="972"/>
                    <a:pt x="1356" y="972"/>
                  </a:cubicBezTo>
                  <a:cubicBezTo>
                    <a:pt x="1432" y="972"/>
                    <a:pt x="1511" y="976"/>
                    <a:pt x="1590" y="976"/>
                  </a:cubicBezTo>
                  <a:cubicBezTo>
                    <a:pt x="1835" y="976"/>
                    <a:pt x="2081" y="934"/>
                    <a:pt x="2226" y="589"/>
                  </a:cubicBezTo>
                  <a:cubicBezTo>
                    <a:pt x="2241" y="545"/>
                    <a:pt x="2241" y="500"/>
                    <a:pt x="2226" y="456"/>
                  </a:cubicBezTo>
                  <a:cubicBezTo>
                    <a:pt x="2080" y="97"/>
                    <a:pt x="1831" y="54"/>
                    <a:pt x="1584" y="54"/>
                  </a:cubicBezTo>
                  <a:cubicBezTo>
                    <a:pt x="1507" y="54"/>
                    <a:pt x="1430" y="58"/>
                    <a:pt x="1356" y="58"/>
                  </a:cubicBezTo>
                  <a:cubicBezTo>
                    <a:pt x="1162" y="58"/>
                    <a:pt x="91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77;p73"/>
            <p:cNvSpPr/>
            <p:nvPr/>
          </p:nvSpPr>
          <p:spPr>
            <a:xfrm>
              <a:off x="5262596" y="4253044"/>
              <a:ext cx="93468" cy="273654"/>
            </a:xfrm>
            <a:custGeom>
              <a:avLst/>
              <a:gdLst/>
              <a:ahLst/>
              <a:cxnLst/>
              <a:rect l="l" t="t" r="r" b="b"/>
              <a:pathLst>
                <a:path w="2285" h="6690" extrusionOk="0">
                  <a:moveTo>
                    <a:pt x="1477" y="1"/>
                  </a:moveTo>
                  <a:cubicBezTo>
                    <a:pt x="1159" y="1"/>
                    <a:pt x="878" y="234"/>
                    <a:pt x="826" y="559"/>
                  </a:cubicBezTo>
                  <a:lnTo>
                    <a:pt x="59" y="5938"/>
                  </a:lnTo>
                  <a:cubicBezTo>
                    <a:pt x="0" y="6336"/>
                    <a:pt x="310" y="6690"/>
                    <a:pt x="722" y="6690"/>
                  </a:cubicBezTo>
                  <a:cubicBezTo>
                    <a:pt x="1047" y="6690"/>
                    <a:pt x="1312" y="6454"/>
                    <a:pt x="1371" y="6144"/>
                  </a:cubicBezTo>
                  <a:lnTo>
                    <a:pt x="2226" y="780"/>
                  </a:lnTo>
                  <a:cubicBezTo>
                    <a:pt x="2285" y="426"/>
                    <a:pt x="2049" y="87"/>
                    <a:pt x="1695" y="28"/>
                  </a:cubicBezTo>
                  <a:lnTo>
                    <a:pt x="1607" y="14"/>
                  </a:lnTo>
                  <a:cubicBezTo>
                    <a:pt x="1563" y="5"/>
                    <a:pt x="1520" y="1"/>
                    <a:pt x="1477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78;p73"/>
            <p:cNvSpPr/>
            <p:nvPr/>
          </p:nvSpPr>
          <p:spPr>
            <a:xfrm>
              <a:off x="5069693" y="3562994"/>
              <a:ext cx="692072" cy="185463"/>
            </a:xfrm>
            <a:custGeom>
              <a:avLst/>
              <a:gdLst/>
              <a:ahLst/>
              <a:cxnLst/>
              <a:rect l="l" t="t" r="r" b="b"/>
              <a:pathLst>
                <a:path w="16919" h="4534" extrusionOk="0">
                  <a:moveTo>
                    <a:pt x="2294" y="0"/>
                  </a:moveTo>
                  <a:cubicBezTo>
                    <a:pt x="882" y="0"/>
                    <a:pt x="0" y="68"/>
                    <a:pt x="0" y="68"/>
                  </a:cubicBezTo>
                  <a:lnTo>
                    <a:pt x="0" y="1837"/>
                  </a:lnTo>
                  <a:cubicBezTo>
                    <a:pt x="658" y="1797"/>
                    <a:pt x="1312" y="1778"/>
                    <a:pt x="1958" y="1778"/>
                  </a:cubicBezTo>
                  <a:cubicBezTo>
                    <a:pt x="9816" y="1778"/>
                    <a:pt x="16536" y="4534"/>
                    <a:pt x="16536" y="4534"/>
                  </a:cubicBezTo>
                  <a:lnTo>
                    <a:pt x="16919" y="3119"/>
                  </a:lnTo>
                  <a:cubicBezTo>
                    <a:pt x="12228" y="398"/>
                    <a:pt x="5709" y="0"/>
                    <a:pt x="2294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79;p73"/>
            <p:cNvSpPr/>
            <p:nvPr/>
          </p:nvSpPr>
          <p:spPr>
            <a:xfrm>
              <a:off x="4150989" y="3185205"/>
              <a:ext cx="461817" cy="385448"/>
            </a:xfrm>
            <a:custGeom>
              <a:avLst/>
              <a:gdLst/>
              <a:ahLst/>
              <a:cxnLst/>
              <a:rect l="l" t="t" r="r" b="b"/>
              <a:pathLst>
                <a:path w="11290" h="9423" extrusionOk="0">
                  <a:moveTo>
                    <a:pt x="5109" y="1"/>
                  </a:moveTo>
                  <a:cubicBezTo>
                    <a:pt x="2815" y="1"/>
                    <a:pt x="885" y="226"/>
                    <a:pt x="885" y="226"/>
                  </a:cubicBezTo>
                  <a:lnTo>
                    <a:pt x="1" y="8730"/>
                  </a:lnTo>
                  <a:cubicBezTo>
                    <a:pt x="1258" y="8488"/>
                    <a:pt x="2510" y="8395"/>
                    <a:pt x="3692" y="8395"/>
                  </a:cubicBezTo>
                  <a:cubicBezTo>
                    <a:pt x="7621" y="8395"/>
                    <a:pt x="10774" y="9422"/>
                    <a:pt x="10774" y="9422"/>
                  </a:cubicBezTo>
                  <a:lnTo>
                    <a:pt x="11289" y="993"/>
                  </a:lnTo>
                  <a:cubicBezTo>
                    <a:pt x="9790" y="203"/>
                    <a:pt x="7286" y="1"/>
                    <a:pt x="5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80;p73"/>
            <p:cNvSpPr/>
            <p:nvPr/>
          </p:nvSpPr>
          <p:spPr>
            <a:xfrm>
              <a:off x="4150989" y="3513214"/>
              <a:ext cx="440710" cy="88273"/>
            </a:xfrm>
            <a:custGeom>
              <a:avLst/>
              <a:gdLst/>
              <a:ahLst/>
              <a:cxnLst/>
              <a:rect l="l" t="t" r="r" b="b"/>
              <a:pathLst>
                <a:path w="10774" h="2158" extrusionOk="0">
                  <a:moveTo>
                    <a:pt x="4285" y="1"/>
                  </a:moveTo>
                  <a:cubicBezTo>
                    <a:pt x="1647" y="1"/>
                    <a:pt x="1" y="711"/>
                    <a:pt x="1" y="711"/>
                  </a:cubicBezTo>
                  <a:cubicBezTo>
                    <a:pt x="2350" y="1824"/>
                    <a:pt x="4542" y="2158"/>
                    <a:pt x="6327" y="2158"/>
                  </a:cubicBezTo>
                  <a:cubicBezTo>
                    <a:pt x="9010" y="2158"/>
                    <a:pt x="10774" y="1403"/>
                    <a:pt x="10774" y="1403"/>
                  </a:cubicBezTo>
                  <a:cubicBezTo>
                    <a:pt x="8293" y="323"/>
                    <a:pt x="6064" y="1"/>
                    <a:pt x="4285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81;p73"/>
            <p:cNvSpPr/>
            <p:nvPr/>
          </p:nvSpPr>
          <p:spPr>
            <a:xfrm>
              <a:off x="4178109" y="3153381"/>
              <a:ext cx="449750" cy="100176"/>
            </a:xfrm>
            <a:custGeom>
              <a:avLst/>
              <a:gdLst/>
              <a:ahLst/>
              <a:cxnLst/>
              <a:rect l="l" t="t" r="r" b="b"/>
              <a:pathLst>
                <a:path w="10995" h="2449" extrusionOk="0">
                  <a:moveTo>
                    <a:pt x="4170" y="1"/>
                  </a:moveTo>
                  <a:cubicBezTo>
                    <a:pt x="2949" y="1"/>
                    <a:pt x="1560" y="97"/>
                    <a:pt x="1" y="341"/>
                  </a:cubicBezTo>
                  <a:lnTo>
                    <a:pt x="1" y="1549"/>
                  </a:lnTo>
                  <a:cubicBezTo>
                    <a:pt x="1" y="1549"/>
                    <a:pt x="1034" y="1480"/>
                    <a:pt x="2547" y="1480"/>
                  </a:cubicBezTo>
                  <a:cubicBezTo>
                    <a:pt x="4843" y="1480"/>
                    <a:pt x="8242" y="1640"/>
                    <a:pt x="10818" y="2448"/>
                  </a:cubicBezTo>
                  <a:lnTo>
                    <a:pt x="10995" y="1373"/>
                  </a:lnTo>
                  <a:cubicBezTo>
                    <a:pt x="10995" y="1373"/>
                    <a:pt x="8776" y="1"/>
                    <a:pt x="417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82;p73"/>
            <p:cNvSpPr/>
            <p:nvPr/>
          </p:nvSpPr>
          <p:spPr>
            <a:xfrm>
              <a:off x="3471615" y="2947143"/>
              <a:ext cx="713792" cy="66266"/>
            </a:xfrm>
            <a:custGeom>
              <a:avLst/>
              <a:gdLst/>
              <a:ahLst/>
              <a:cxnLst/>
              <a:rect l="l" t="t" r="r" b="b"/>
              <a:pathLst>
                <a:path w="17450" h="1620" extrusionOk="0">
                  <a:moveTo>
                    <a:pt x="12050" y="1"/>
                  </a:moveTo>
                  <a:cubicBezTo>
                    <a:pt x="4772" y="1"/>
                    <a:pt x="1" y="741"/>
                    <a:pt x="1" y="741"/>
                  </a:cubicBezTo>
                  <a:cubicBezTo>
                    <a:pt x="2740" y="1388"/>
                    <a:pt x="5328" y="1620"/>
                    <a:pt x="7631" y="1620"/>
                  </a:cubicBezTo>
                  <a:cubicBezTo>
                    <a:pt x="13453" y="1620"/>
                    <a:pt x="17450" y="137"/>
                    <a:pt x="17450" y="137"/>
                  </a:cubicBezTo>
                  <a:cubicBezTo>
                    <a:pt x="15535" y="40"/>
                    <a:pt x="13726" y="1"/>
                    <a:pt x="1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83;p73"/>
            <p:cNvSpPr/>
            <p:nvPr/>
          </p:nvSpPr>
          <p:spPr>
            <a:xfrm>
              <a:off x="3260019" y="4165591"/>
              <a:ext cx="321963" cy="425617"/>
            </a:xfrm>
            <a:custGeom>
              <a:avLst/>
              <a:gdLst/>
              <a:ahLst/>
              <a:cxnLst/>
              <a:rect l="l" t="t" r="r" b="b"/>
              <a:pathLst>
                <a:path w="7871" h="10405" extrusionOk="0">
                  <a:moveTo>
                    <a:pt x="7605" y="0"/>
                  </a:moveTo>
                  <a:lnTo>
                    <a:pt x="1" y="10405"/>
                  </a:lnTo>
                  <a:lnTo>
                    <a:pt x="1593" y="10405"/>
                  </a:lnTo>
                  <a:lnTo>
                    <a:pt x="7871" y="1621"/>
                  </a:lnTo>
                  <a:lnTo>
                    <a:pt x="76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84;p73"/>
            <p:cNvSpPr/>
            <p:nvPr/>
          </p:nvSpPr>
          <p:spPr>
            <a:xfrm>
              <a:off x="3571094" y="4165591"/>
              <a:ext cx="414163" cy="425617"/>
            </a:xfrm>
            <a:custGeom>
              <a:avLst/>
              <a:gdLst/>
              <a:ahLst/>
              <a:cxnLst/>
              <a:rect l="l" t="t" r="r" b="b"/>
              <a:pathLst>
                <a:path w="10125" h="10405" extrusionOk="0">
                  <a:moveTo>
                    <a:pt x="0" y="0"/>
                  </a:moveTo>
                  <a:lnTo>
                    <a:pt x="266" y="1621"/>
                  </a:lnTo>
                  <a:lnTo>
                    <a:pt x="8548" y="10405"/>
                  </a:lnTo>
                  <a:lnTo>
                    <a:pt x="10125" y="104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85;p73"/>
            <p:cNvSpPr/>
            <p:nvPr/>
          </p:nvSpPr>
          <p:spPr>
            <a:xfrm>
              <a:off x="3457749" y="2842715"/>
              <a:ext cx="739112" cy="124351"/>
            </a:xfrm>
            <a:custGeom>
              <a:avLst/>
              <a:gdLst/>
              <a:ahLst/>
              <a:cxnLst/>
              <a:rect l="l" t="t" r="r" b="b"/>
              <a:pathLst>
                <a:path w="18069" h="3040" extrusionOk="0">
                  <a:moveTo>
                    <a:pt x="9472" y="1"/>
                  </a:moveTo>
                  <a:cubicBezTo>
                    <a:pt x="7987" y="1"/>
                    <a:pt x="6508" y="290"/>
                    <a:pt x="5070" y="670"/>
                  </a:cubicBezTo>
                  <a:cubicBezTo>
                    <a:pt x="3331" y="1127"/>
                    <a:pt x="1637" y="1702"/>
                    <a:pt x="1" y="2424"/>
                  </a:cubicBezTo>
                  <a:cubicBezTo>
                    <a:pt x="2494" y="2853"/>
                    <a:pt x="4998" y="3040"/>
                    <a:pt x="7504" y="3040"/>
                  </a:cubicBezTo>
                  <a:cubicBezTo>
                    <a:pt x="11027" y="3040"/>
                    <a:pt x="14556" y="2671"/>
                    <a:pt x="18069" y="2085"/>
                  </a:cubicBezTo>
                  <a:lnTo>
                    <a:pt x="14546" y="1009"/>
                  </a:lnTo>
                  <a:cubicBezTo>
                    <a:pt x="13176" y="582"/>
                    <a:pt x="11791" y="155"/>
                    <a:pt x="10361" y="37"/>
                  </a:cubicBezTo>
                  <a:cubicBezTo>
                    <a:pt x="10065" y="12"/>
                    <a:pt x="9768" y="1"/>
                    <a:pt x="9472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86;p73"/>
            <p:cNvSpPr/>
            <p:nvPr/>
          </p:nvSpPr>
          <p:spPr>
            <a:xfrm>
              <a:off x="3803756" y="2828276"/>
              <a:ext cx="28388" cy="34033"/>
            </a:xfrm>
            <a:custGeom>
              <a:avLst/>
              <a:gdLst/>
              <a:ahLst/>
              <a:cxnLst/>
              <a:rect l="l" t="t" r="r" b="b"/>
              <a:pathLst>
                <a:path w="694" h="832" extrusionOk="0">
                  <a:moveTo>
                    <a:pt x="341" y="0"/>
                  </a:moveTo>
                  <a:cubicBezTo>
                    <a:pt x="322" y="0"/>
                    <a:pt x="302" y="2"/>
                    <a:pt x="281" y="7"/>
                  </a:cubicBezTo>
                  <a:cubicBezTo>
                    <a:pt x="75" y="36"/>
                    <a:pt x="30" y="316"/>
                    <a:pt x="1" y="493"/>
                  </a:cubicBezTo>
                  <a:cubicBezTo>
                    <a:pt x="1" y="670"/>
                    <a:pt x="148" y="832"/>
                    <a:pt x="340" y="832"/>
                  </a:cubicBezTo>
                  <a:cubicBezTo>
                    <a:pt x="502" y="832"/>
                    <a:pt x="694" y="685"/>
                    <a:pt x="679" y="493"/>
                  </a:cubicBezTo>
                  <a:cubicBezTo>
                    <a:pt x="652" y="316"/>
                    <a:pt x="574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87;p73"/>
            <p:cNvSpPr/>
            <p:nvPr/>
          </p:nvSpPr>
          <p:spPr>
            <a:xfrm>
              <a:off x="3418563" y="3183568"/>
              <a:ext cx="213442" cy="1229850"/>
            </a:xfrm>
            <a:custGeom>
              <a:avLst/>
              <a:gdLst/>
              <a:ahLst/>
              <a:cxnLst/>
              <a:rect l="l" t="t" r="r" b="b"/>
              <a:pathLst>
                <a:path w="5218" h="30066" extrusionOk="0">
                  <a:moveTo>
                    <a:pt x="634" y="0"/>
                  </a:moveTo>
                  <a:cubicBezTo>
                    <a:pt x="625" y="0"/>
                    <a:pt x="615" y="0"/>
                    <a:pt x="605" y="1"/>
                  </a:cubicBezTo>
                  <a:cubicBezTo>
                    <a:pt x="251" y="30"/>
                    <a:pt x="1" y="340"/>
                    <a:pt x="45" y="694"/>
                  </a:cubicBezTo>
                  <a:lnTo>
                    <a:pt x="4024" y="29564"/>
                  </a:lnTo>
                  <a:cubicBezTo>
                    <a:pt x="4053" y="29849"/>
                    <a:pt x="4316" y="30066"/>
                    <a:pt x="4614" y="30066"/>
                  </a:cubicBezTo>
                  <a:cubicBezTo>
                    <a:pt x="4624" y="30066"/>
                    <a:pt x="4633" y="30066"/>
                    <a:pt x="4643" y="30065"/>
                  </a:cubicBezTo>
                  <a:cubicBezTo>
                    <a:pt x="4982" y="30036"/>
                    <a:pt x="5218" y="29726"/>
                    <a:pt x="5174" y="29402"/>
                  </a:cubicBezTo>
                  <a:lnTo>
                    <a:pt x="1239" y="531"/>
                  </a:lnTo>
                  <a:cubicBezTo>
                    <a:pt x="1196" y="217"/>
                    <a:pt x="932" y="0"/>
                    <a:pt x="634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88;p73"/>
            <p:cNvSpPr/>
            <p:nvPr/>
          </p:nvSpPr>
          <p:spPr>
            <a:xfrm>
              <a:off x="3353484" y="3039423"/>
              <a:ext cx="481084" cy="497487"/>
            </a:xfrm>
            <a:custGeom>
              <a:avLst/>
              <a:gdLst/>
              <a:ahLst/>
              <a:cxnLst/>
              <a:rect l="l" t="t" r="r" b="b"/>
              <a:pathLst>
                <a:path w="11761" h="12162" extrusionOk="0">
                  <a:moveTo>
                    <a:pt x="11034" y="0"/>
                  </a:moveTo>
                  <a:cubicBezTo>
                    <a:pt x="10888" y="0"/>
                    <a:pt x="10747" y="59"/>
                    <a:pt x="10641" y="165"/>
                  </a:cubicBezTo>
                  <a:lnTo>
                    <a:pt x="207" y="11233"/>
                  </a:lnTo>
                  <a:cubicBezTo>
                    <a:pt x="15" y="11424"/>
                    <a:pt x="0" y="11734"/>
                    <a:pt x="162" y="11940"/>
                  </a:cubicBezTo>
                  <a:cubicBezTo>
                    <a:pt x="271" y="12088"/>
                    <a:pt x="433" y="12162"/>
                    <a:pt x="597" y="12162"/>
                  </a:cubicBezTo>
                  <a:cubicBezTo>
                    <a:pt x="744" y="12162"/>
                    <a:pt x="891" y="12102"/>
                    <a:pt x="1002" y="11984"/>
                  </a:cubicBezTo>
                  <a:lnTo>
                    <a:pt x="11451" y="916"/>
                  </a:lnTo>
                  <a:cubicBezTo>
                    <a:pt x="11761" y="577"/>
                    <a:pt x="11554" y="47"/>
                    <a:pt x="11097" y="3"/>
                  </a:cubicBezTo>
                  <a:lnTo>
                    <a:pt x="11083" y="3"/>
                  </a:lnTo>
                  <a:cubicBezTo>
                    <a:pt x="11066" y="1"/>
                    <a:pt x="11050" y="0"/>
                    <a:pt x="110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89;p73"/>
            <p:cNvSpPr/>
            <p:nvPr/>
          </p:nvSpPr>
          <p:spPr>
            <a:xfrm>
              <a:off x="3395656" y="3351929"/>
              <a:ext cx="144149" cy="134823"/>
            </a:xfrm>
            <a:custGeom>
              <a:avLst/>
              <a:gdLst/>
              <a:ahLst/>
              <a:cxnLst/>
              <a:rect l="l" t="t" r="r" b="b"/>
              <a:pathLst>
                <a:path w="3524" h="3296" extrusionOk="0">
                  <a:moveTo>
                    <a:pt x="1864" y="0"/>
                  </a:moveTo>
                  <a:cubicBezTo>
                    <a:pt x="1215" y="0"/>
                    <a:pt x="573" y="402"/>
                    <a:pt x="369" y="1131"/>
                  </a:cubicBezTo>
                  <a:cubicBezTo>
                    <a:pt x="0" y="2349"/>
                    <a:pt x="1009" y="3296"/>
                    <a:pt x="1983" y="3296"/>
                  </a:cubicBezTo>
                  <a:cubicBezTo>
                    <a:pt x="2447" y="3296"/>
                    <a:pt x="2904" y="3080"/>
                    <a:pt x="3199" y="2576"/>
                  </a:cubicBezTo>
                  <a:cubicBezTo>
                    <a:pt x="3523" y="1986"/>
                    <a:pt x="3494" y="1264"/>
                    <a:pt x="3140" y="689"/>
                  </a:cubicBezTo>
                  <a:cubicBezTo>
                    <a:pt x="2827" y="220"/>
                    <a:pt x="2343" y="0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90;p73"/>
            <p:cNvSpPr/>
            <p:nvPr/>
          </p:nvSpPr>
          <p:spPr>
            <a:xfrm>
              <a:off x="3435742" y="3387720"/>
              <a:ext cx="68475" cy="63525"/>
            </a:xfrm>
            <a:custGeom>
              <a:avLst/>
              <a:gdLst/>
              <a:ahLst/>
              <a:cxnLst/>
              <a:rect l="l" t="t" r="r" b="b"/>
              <a:pathLst>
                <a:path w="1674" h="1553" extrusionOk="0">
                  <a:moveTo>
                    <a:pt x="876" y="1"/>
                  </a:moveTo>
                  <a:cubicBezTo>
                    <a:pt x="572" y="1"/>
                    <a:pt x="272" y="184"/>
                    <a:pt x="170" y="522"/>
                  </a:cubicBezTo>
                  <a:cubicBezTo>
                    <a:pt x="0" y="1102"/>
                    <a:pt x="482" y="1553"/>
                    <a:pt x="942" y="1553"/>
                  </a:cubicBezTo>
                  <a:cubicBezTo>
                    <a:pt x="1160" y="1553"/>
                    <a:pt x="1374" y="1451"/>
                    <a:pt x="1511" y="1214"/>
                  </a:cubicBezTo>
                  <a:cubicBezTo>
                    <a:pt x="1674" y="934"/>
                    <a:pt x="1659" y="581"/>
                    <a:pt x="1482" y="315"/>
                  </a:cubicBezTo>
                  <a:cubicBezTo>
                    <a:pt x="1331" y="102"/>
                    <a:pt x="1103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91;p73"/>
            <p:cNvSpPr/>
            <p:nvPr/>
          </p:nvSpPr>
          <p:spPr>
            <a:xfrm>
              <a:off x="3229300" y="4560274"/>
              <a:ext cx="148322" cy="43523"/>
            </a:xfrm>
            <a:custGeom>
              <a:avLst/>
              <a:gdLst/>
              <a:ahLst/>
              <a:cxnLst/>
              <a:rect l="l" t="t" r="r" b="b"/>
              <a:pathLst>
                <a:path w="3626" h="1064" extrusionOk="0">
                  <a:moveTo>
                    <a:pt x="2510" y="0"/>
                  </a:moveTo>
                  <a:cubicBezTo>
                    <a:pt x="2143" y="0"/>
                    <a:pt x="1758" y="55"/>
                    <a:pt x="1445" y="63"/>
                  </a:cubicBezTo>
                  <a:cubicBezTo>
                    <a:pt x="1307" y="63"/>
                    <a:pt x="1164" y="57"/>
                    <a:pt x="1023" y="57"/>
                  </a:cubicBezTo>
                  <a:cubicBezTo>
                    <a:pt x="633" y="57"/>
                    <a:pt x="253" y="104"/>
                    <a:pt x="15" y="461"/>
                  </a:cubicBezTo>
                  <a:cubicBezTo>
                    <a:pt x="0" y="505"/>
                    <a:pt x="0" y="564"/>
                    <a:pt x="15" y="608"/>
                  </a:cubicBezTo>
                  <a:cubicBezTo>
                    <a:pt x="262" y="967"/>
                    <a:pt x="672" y="1010"/>
                    <a:pt x="1074" y="1010"/>
                  </a:cubicBezTo>
                  <a:cubicBezTo>
                    <a:pt x="1200" y="1010"/>
                    <a:pt x="1325" y="1006"/>
                    <a:pt x="1445" y="1006"/>
                  </a:cubicBezTo>
                  <a:cubicBezTo>
                    <a:pt x="1756" y="1006"/>
                    <a:pt x="2150" y="1064"/>
                    <a:pt x="2526" y="1064"/>
                  </a:cubicBezTo>
                  <a:cubicBezTo>
                    <a:pt x="2861" y="1064"/>
                    <a:pt x="3183" y="1018"/>
                    <a:pt x="3419" y="844"/>
                  </a:cubicBezTo>
                  <a:cubicBezTo>
                    <a:pt x="3626" y="697"/>
                    <a:pt x="3626" y="372"/>
                    <a:pt x="3419" y="225"/>
                  </a:cubicBezTo>
                  <a:cubicBezTo>
                    <a:pt x="3178" y="48"/>
                    <a:pt x="2852" y="0"/>
                    <a:pt x="2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92;p73"/>
            <p:cNvSpPr/>
            <p:nvPr/>
          </p:nvSpPr>
          <p:spPr>
            <a:xfrm>
              <a:off x="3869488" y="4560274"/>
              <a:ext cx="148322" cy="43523"/>
            </a:xfrm>
            <a:custGeom>
              <a:avLst/>
              <a:gdLst/>
              <a:ahLst/>
              <a:cxnLst/>
              <a:rect l="l" t="t" r="r" b="b"/>
              <a:pathLst>
                <a:path w="3626" h="1064" extrusionOk="0">
                  <a:moveTo>
                    <a:pt x="2512" y="0"/>
                  </a:moveTo>
                  <a:cubicBezTo>
                    <a:pt x="2146" y="0"/>
                    <a:pt x="1765" y="55"/>
                    <a:pt x="1459" y="63"/>
                  </a:cubicBezTo>
                  <a:cubicBezTo>
                    <a:pt x="1318" y="63"/>
                    <a:pt x="1173" y="57"/>
                    <a:pt x="1031" y="57"/>
                  </a:cubicBezTo>
                  <a:cubicBezTo>
                    <a:pt x="640" y="57"/>
                    <a:pt x="268" y="104"/>
                    <a:pt x="30" y="461"/>
                  </a:cubicBezTo>
                  <a:cubicBezTo>
                    <a:pt x="0" y="505"/>
                    <a:pt x="0" y="564"/>
                    <a:pt x="30" y="608"/>
                  </a:cubicBezTo>
                  <a:cubicBezTo>
                    <a:pt x="266" y="967"/>
                    <a:pt x="673" y="1010"/>
                    <a:pt x="1081" y="1010"/>
                  </a:cubicBezTo>
                  <a:cubicBezTo>
                    <a:pt x="1209" y="1010"/>
                    <a:pt x="1337" y="1006"/>
                    <a:pt x="1459" y="1006"/>
                  </a:cubicBezTo>
                  <a:cubicBezTo>
                    <a:pt x="1771" y="1006"/>
                    <a:pt x="2164" y="1064"/>
                    <a:pt x="2538" y="1064"/>
                  </a:cubicBezTo>
                  <a:cubicBezTo>
                    <a:pt x="2872" y="1064"/>
                    <a:pt x="3190" y="1018"/>
                    <a:pt x="3419" y="844"/>
                  </a:cubicBezTo>
                  <a:cubicBezTo>
                    <a:pt x="3626" y="697"/>
                    <a:pt x="3626" y="372"/>
                    <a:pt x="3419" y="225"/>
                  </a:cubicBezTo>
                  <a:cubicBezTo>
                    <a:pt x="3178" y="48"/>
                    <a:pt x="2852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93;p73"/>
            <p:cNvSpPr/>
            <p:nvPr/>
          </p:nvSpPr>
          <p:spPr>
            <a:xfrm>
              <a:off x="3709717" y="3592813"/>
              <a:ext cx="743939" cy="660207"/>
            </a:xfrm>
            <a:custGeom>
              <a:avLst/>
              <a:gdLst/>
              <a:ahLst/>
              <a:cxnLst/>
              <a:rect l="l" t="t" r="r" b="b"/>
              <a:pathLst>
                <a:path w="18187" h="16140" extrusionOk="0">
                  <a:moveTo>
                    <a:pt x="15298" y="0"/>
                  </a:moveTo>
                  <a:cubicBezTo>
                    <a:pt x="13297" y="0"/>
                    <a:pt x="3988" y="140"/>
                    <a:pt x="1" y="2685"/>
                  </a:cubicBezTo>
                  <a:lnTo>
                    <a:pt x="1843" y="16140"/>
                  </a:lnTo>
                  <a:cubicBezTo>
                    <a:pt x="1843" y="16140"/>
                    <a:pt x="6521" y="14333"/>
                    <a:pt x="12525" y="14333"/>
                  </a:cubicBezTo>
                  <a:cubicBezTo>
                    <a:pt x="14323" y="14333"/>
                    <a:pt x="16240" y="14496"/>
                    <a:pt x="18187" y="14917"/>
                  </a:cubicBezTo>
                  <a:lnTo>
                    <a:pt x="15681" y="3"/>
                  </a:lnTo>
                  <a:cubicBezTo>
                    <a:pt x="15681" y="3"/>
                    <a:pt x="15546" y="0"/>
                    <a:pt x="152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94;p73"/>
            <p:cNvSpPr/>
            <p:nvPr/>
          </p:nvSpPr>
          <p:spPr>
            <a:xfrm>
              <a:off x="3785103" y="4152297"/>
              <a:ext cx="668551" cy="155030"/>
            </a:xfrm>
            <a:custGeom>
              <a:avLst/>
              <a:gdLst/>
              <a:ahLst/>
              <a:cxnLst/>
              <a:rect l="l" t="t" r="r" b="b"/>
              <a:pathLst>
                <a:path w="16344" h="3790" extrusionOk="0">
                  <a:moveTo>
                    <a:pt x="9722" y="0"/>
                  </a:moveTo>
                  <a:cubicBezTo>
                    <a:pt x="7006" y="0"/>
                    <a:pt x="3643" y="566"/>
                    <a:pt x="0" y="2462"/>
                  </a:cubicBezTo>
                  <a:cubicBezTo>
                    <a:pt x="0" y="2462"/>
                    <a:pt x="2793" y="3789"/>
                    <a:pt x="6884" y="3789"/>
                  </a:cubicBezTo>
                  <a:cubicBezTo>
                    <a:pt x="9609" y="3789"/>
                    <a:pt x="12909" y="3201"/>
                    <a:pt x="16344" y="1239"/>
                  </a:cubicBezTo>
                  <a:cubicBezTo>
                    <a:pt x="16344" y="1239"/>
                    <a:pt x="13741" y="0"/>
                    <a:pt x="9722" y="0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95;p73"/>
            <p:cNvSpPr/>
            <p:nvPr/>
          </p:nvSpPr>
          <p:spPr>
            <a:xfrm>
              <a:off x="3945447" y="4313868"/>
              <a:ext cx="196549" cy="278563"/>
            </a:xfrm>
            <a:custGeom>
              <a:avLst/>
              <a:gdLst/>
              <a:ahLst/>
              <a:cxnLst/>
              <a:rect l="l" t="t" r="r" b="b"/>
              <a:pathLst>
                <a:path w="4805" h="6810" extrusionOk="0">
                  <a:moveTo>
                    <a:pt x="4495" y="0"/>
                  </a:moveTo>
                  <a:lnTo>
                    <a:pt x="0" y="6809"/>
                  </a:lnTo>
                  <a:lnTo>
                    <a:pt x="973" y="6809"/>
                  </a:lnTo>
                  <a:lnTo>
                    <a:pt x="4805" y="1710"/>
                  </a:lnTo>
                  <a:lnTo>
                    <a:pt x="44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96;p73"/>
            <p:cNvSpPr/>
            <p:nvPr/>
          </p:nvSpPr>
          <p:spPr>
            <a:xfrm>
              <a:off x="4129310" y="4313868"/>
              <a:ext cx="265269" cy="278563"/>
            </a:xfrm>
            <a:custGeom>
              <a:avLst/>
              <a:gdLst/>
              <a:ahLst/>
              <a:cxnLst/>
              <a:rect l="l" t="t" r="r" b="b"/>
              <a:pathLst>
                <a:path w="6485" h="6810" extrusionOk="0">
                  <a:moveTo>
                    <a:pt x="0" y="0"/>
                  </a:moveTo>
                  <a:lnTo>
                    <a:pt x="310" y="1710"/>
                  </a:lnTo>
                  <a:lnTo>
                    <a:pt x="5497" y="6809"/>
                  </a:lnTo>
                  <a:lnTo>
                    <a:pt x="6485" y="68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97;p73"/>
            <p:cNvSpPr/>
            <p:nvPr/>
          </p:nvSpPr>
          <p:spPr>
            <a:xfrm>
              <a:off x="3926140" y="4561664"/>
              <a:ext cx="92282" cy="41887"/>
            </a:xfrm>
            <a:custGeom>
              <a:avLst/>
              <a:gdLst/>
              <a:ahLst/>
              <a:cxnLst/>
              <a:rect l="l" t="t" r="r" b="b"/>
              <a:pathLst>
                <a:path w="2256" h="1024" extrusionOk="0">
                  <a:moveTo>
                    <a:pt x="1571" y="1"/>
                  </a:moveTo>
                  <a:cubicBezTo>
                    <a:pt x="1338" y="1"/>
                    <a:pt x="1094" y="58"/>
                    <a:pt x="900" y="58"/>
                  </a:cubicBezTo>
                  <a:cubicBezTo>
                    <a:pt x="822" y="58"/>
                    <a:pt x="743" y="54"/>
                    <a:pt x="664" y="54"/>
                  </a:cubicBezTo>
                  <a:cubicBezTo>
                    <a:pt x="410" y="54"/>
                    <a:pt x="161" y="97"/>
                    <a:pt x="15" y="456"/>
                  </a:cubicBezTo>
                  <a:cubicBezTo>
                    <a:pt x="1" y="500"/>
                    <a:pt x="1" y="545"/>
                    <a:pt x="15" y="589"/>
                  </a:cubicBezTo>
                  <a:cubicBezTo>
                    <a:pt x="160" y="934"/>
                    <a:pt x="415" y="976"/>
                    <a:pt x="664" y="976"/>
                  </a:cubicBezTo>
                  <a:cubicBezTo>
                    <a:pt x="744" y="976"/>
                    <a:pt x="824" y="972"/>
                    <a:pt x="900" y="972"/>
                  </a:cubicBezTo>
                  <a:cubicBezTo>
                    <a:pt x="1091" y="972"/>
                    <a:pt x="1331" y="1024"/>
                    <a:pt x="1560" y="1024"/>
                  </a:cubicBezTo>
                  <a:cubicBezTo>
                    <a:pt x="1771" y="1024"/>
                    <a:pt x="1974" y="980"/>
                    <a:pt x="2123" y="810"/>
                  </a:cubicBezTo>
                  <a:cubicBezTo>
                    <a:pt x="2255" y="633"/>
                    <a:pt x="2255" y="397"/>
                    <a:pt x="2123" y="220"/>
                  </a:cubicBezTo>
                  <a:cubicBezTo>
                    <a:pt x="1977" y="47"/>
                    <a:pt x="1778" y="1"/>
                    <a:pt x="15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98;p73"/>
            <p:cNvSpPr/>
            <p:nvPr/>
          </p:nvSpPr>
          <p:spPr>
            <a:xfrm>
              <a:off x="4322786" y="4561664"/>
              <a:ext cx="91668" cy="41887"/>
            </a:xfrm>
            <a:custGeom>
              <a:avLst/>
              <a:gdLst/>
              <a:ahLst/>
              <a:cxnLst/>
              <a:rect l="l" t="t" r="r" b="b"/>
              <a:pathLst>
                <a:path w="2241" h="1024" extrusionOk="0">
                  <a:moveTo>
                    <a:pt x="1563" y="1"/>
                  </a:moveTo>
                  <a:cubicBezTo>
                    <a:pt x="1334" y="1"/>
                    <a:pt x="1094" y="58"/>
                    <a:pt x="900" y="58"/>
                  </a:cubicBezTo>
                  <a:cubicBezTo>
                    <a:pt x="823" y="58"/>
                    <a:pt x="743" y="54"/>
                    <a:pt x="664" y="54"/>
                  </a:cubicBezTo>
                  <a:cubicBezTo>
                    <a:pt x="410" y="54"/>
                    <a:pt x="162" y="97"/>
                    <a:pt x="16" y="456"/>
                  </a:cubicBezTo>
                  <a:cubicBezTo>
                    <a:pt x="1" y="500"/>
                    <a:pt x="1" y="545"/>
                    <a:pt x="16" y="589"/>
                  </a:cubicBezTo>
                  <a:cubicBezTo>
                    <a:pt x="160" y="934"/>
                    <a:pt x="406" y="976"/>
                    <a:pt x="658" y="976"/>
                  </a:cubicBezTo>
                  <a:cubicBezTo>
                    <a:pt x="739" y="976"/>
                    <a:pt x="821" y="972"/>
                    <a:pt x="900" y="972"/>
                  </a:cubicBezTo>
                  <a:cubicBezTo>
                    <a:pt x="1091" y="972"/>
                    <a:pt x="1327" y="1024"/>
                    <a:pt x="1552" y="1024"/>
                  </a:cubicBezTo>
                  <a:cubicBezTo>
                    <a:pt x="1760" y="1024"/>
                    <a:pt x="1960" y="980"/>
                    <a:pt x="2108" y="810"/>
                  </a:cubicBezTo>
                  <a:cubicBezTo>
                    <a:pt x="2241" y="633"/>
                    <a:pt x="2241" y="397"/>
                    <a:pt x="2108" y="220"/>
                  </a:cubicBezTo>
                  <a:cubicBezTo>
                    <a:pt x="1962" y="47"/>
                    <a:pt x="1767" y="1"/>
                    <a:pt x="1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999;p73"/>
            <p:cNvSpPr/>
            <p:nvPr/>
          </p:nvSpPr>
          <p:spPr>
            <a:xfrm>
              <a:off x="4095524" y="4253044"/>
              <a:ext cx="93509" cy="273654"/>
            </a:xfrm>
            <a:custGeom>
              <a:avLst/>
              <a:gdLst/>
              <a:ahLst/>
              <a:cxnLst/>
              <a:rect l="l" t="t" r="r" b="b"/>
              <a:pathLst>
                <a:path w="2286" h="6690" extrusionOk="0">
                  <a:moveTo>
                    <a:pt x="823" y="1"/>
                  </a:moveTo>
                  <a:cubicBezTo>
                    <a:pt x="780" y="1"/>
                    <a:pt x="737" y="5"/>
                    <a:pt x="693" y="14"/>
                  </a:cubicBezTo>
                  <a:lnTo>
                    <a:pt x="590" y="28"/>
                  </a:lnTo>
                  <a:cubicBezTo>
                    <a:pt x="237" y="87"/>
                    <a:pt x="1" y="426"/>
                    <a:pt x="60" y="780"/>
                  </a:cubicBezTo>
                  <a:lnTo>
                    <a:pt x="915" y="6144"/>
                  </a:lnTo>
                  <a:cubicBezTo>
                    <a:pt x="974" y="6454"/>
                    <a:pt x="1239" y="6690"/>
                    <a:pt x="1563" y="6690"/>
                  </a:cubicBezTo>
                  <a:cubicBezTo>
                    <a:pt x="1976" y="6690"/>
                    <a:pt x="2285" y="6336"/>
                    <a:pt x="2226" y="5938"/>
                  </a:cubicBezTo>
                  <a:lnTo>
                    <a:pt x="1460" y="559"/>
                  </a:lnTo>
                  <a:cubicBezTo>
                    <a:pt x="1421" y="234"/>
                    <a:pt x="1141" y="1"/>
                    <a:pt x="823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3000;p73"/>
            <p:cNvSpPr/>
            <p:nvPr/>
          </p:nvSpPr>
          <p:spPr>
            <a:xfrm>
              <a:off x="3689838" y="3563444"/>
              <a:ext cx="692113" cy="185013"/>
            </a:xfrm>
            <a:custGeom>
              <a:avLst/>
              <a:gdLst/>
              <a:ahLst/>
              <a:cxnLst/>
              <a:rect l="l" t="t" r="r" b="b"/>
              <a:pathLst>
                <a:path w="16920" h="4523" extrusionOk="0">
                  <a:moveTo>
                    <a:pt x="14570" y="1"/>
                  </a:moveTo>
                  <a:cubicBezTo>
                    <a:pt x="11140" y="1"/>
                    <a:pt x="4666" y="402"/>
                    <a:pt x="1" y="3108"/>
                  </a:cubicBezTo>
                  <a:lnTo>
                    <a:pt x="384" y="4523"/>
                  </a:lnTo>
                  <a:cubicBezTo>
                    <a:pt x="384" y="4523"/>
                    <a:pt x="7140" y="1770"/>
                    <a:pt x="15006" y="1770"/>
                  </a:cubicBezTo>
                  <a:cubicBezTo>
                    <a:pt x="15638" y="1770"/>
                    <a:pt x="16276" y="1788"/>
                    <a:pt x="16919" y="1826"/>
                  </a:cubicBezTo>
                  <a:lnTo>
                    <a:pt x="16919" y="72"/>
                  </a:lnTo>
                  <a:cubicBezTo>
                    <a:pt x="16919" y="72"/>
                    <a:pt x="16015" y="1"/>
                    <a:pt x="1457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001;p73"/>
            <p:cNvSpPr/>
            <p:nvPr/>
          </p:nvSpPr>
          <p:spPr>
            <a:xfrm>
              <a:off x="4380338" y="4402589"/>
              <a:ext cx="147463" cy="201416"/>
            </a:xfrm>
            <a:custGeom>
              <a:avLst/>
              <a:gdLst/>
              <a:ahLst/>
              <a:cxnLst/>
              <a:rect l="l" t="t" r="r" b="b"/>
              <a:pathLst>
                <a:path w="3605" h="4924" extrusionOk="0">
                  <a:moveTo>
                    <a:pt x="2919" y="1"/>
                  </a:moveTo>
                  <a:cubicBezTo>
                    <a:pt x="2856" y="1"/>
                    <a:pt x="2789" y="14"/>
                    <a:pt x="2720" y="42"/>
                  </a:cubicBezTo>
                  <a:cubicBezTo>
                    <a:pt x="2042" y="307"/>
                    <a:pt x="1748" y="911"/>
                    <a:pt x="1409" y="1530"/>
                  </a:cubicBezTo>
                  <a:cubicBezTo>
                    <a:pt x="1040" y="2179"/>
                    <a:pt x="745" y="2857"/>
                    <a:pt x="406" y="3520"/>
                  </a:cubicBezTo>
                  <a:cubicBezTo>
                    <a:pt x="1" y="4303"/>
                    <a:pt x="659" y="4924"/>
                    <a:pt x="1293" y="4924"/>
                  </a:cubicBezTo>
                  <a:cubicBezTo>
                    <a:pt x="1649" y="4924"/>
                    <a:pt x="1997" y="4728"/>
                    <a:pt x="2146" y="4257"/>
                  </a:cubicBezTo>
                  <a:cubicBezTo>
                    <a:pt x="2352" y="3623"/>
                    <a:pt x="2602" y="3004"/>
                    <a:pt x="2912" y="2415"/>
                  </a:cubicBezTo>
                  <a:cubicBezTo>
                    <a:pt x="3162" y="1855"/>
                    <a:pt x="3604" y="1295"/>
                    <a:pt x="3546" y="661"/>
                  </a:cubicBezTo>
                  <a:cubicBezTo>
                    <a:pt x="3508" y="352"/>
                    <a:pt x="3253" y="1"/>
                    <a:pt x="2919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3002;p73"/>
            <p:cNvSpPr/>
            <p:nvPr/>
          </p:nvSpPr>
          <p:spPr>
            <a:xfrm>
              <a:off x="5016640" y="4402589"/>
              <a:ext cx="147463" cy="201416"/>
            </a:xfrm>
            <a:custGeom>
              <a:avLst/>
              <a:gdLst/>
              <a:ahLst/>
              <a:cxnLst/>
              <a:rect l="l" t="t" r="r" b="b"/>
              <a:pathLst>
                <a:path w="3605" h="4924" extrusionOk="0">
                  <a:moveTo>
                    <a:pt x="686" y="1"/>
                  </a:moveTo>
                  <a:cubicBezTo>
                    <a:pt x="352" y="1"/>
                    <a:pt x="97" y="352"/>
                    <a:pt x="59" y="661"/>
                  </a:cubicBezTo>
                  <a:cubicBezTo>
                    <a:pt x="0" y="1295"/>
                    <a:pt x="428" y="1855"/>
                    <a:pt x="693" y="2415"/>
                  </a:cubicBezTo>
                  <a:cubicBezTo>
                    <a:pt x="1003" y="3004"/>
                    <a:pt x="1253" y="3623"/>
                    <a:pt x="1459" y="4257"/>
                  </a:cubicBezTo>
                  <a:cubicBezTo>
                    <a:pt x="1608" y="4728"/>
                    <a:pt x="1956" y="4924"/>
                    <a:pt x="2312" y="4924"/>
                  </a:cubicBezTo>
                  <a:cubicBezTo>
                    <a:pt x="2946" y="4924"/>
                    <a:pt x="3604" y="4303"/>
                    <a:pt x="3198" y="3520"/>
                  </a:cubicBezTo>
                  <a:cubicBezTo>
                    <a:pt x="2859" y="2857"/>
                    <a:pt x="2565" y="2179"/>
                    <a:pt x="2196" y="1530"/>
                  </a:cubicBezTo>
                  <a:cubicBezTo>
                    <a:pt x="1857" y="911"/>
                    <a:pt x="1563" y="307"/>
                    <a:pt x="885" y="42"/>
                  </a:cubicBezTo>
                  <a:cubicBezTo>
                    <a:pt x="816" y="14"/>
                    <a:pt x="749" y="1"/>
                    <a:pt x="686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003;p73"/>
            <p:cNvSpPr/>
            <p:nvPr/>
          </p:nvSpPr>
          <p:spPr>
            <a:xfrm>
              <a:off x="4146858" y="3592281"/>
              <a:ext cx="1106767" cy="937174"/>
            </a:xfrm>
            <a:custGeom>
              <a:avLst/>
              <a:gdLst/>
              <a:ahLst/>
              <a:cxnLst/>
              <a:rect l="l" t="t" r="r" b="b"/>
              <a:pathLst>
                <a:path w="27057" h="22911" extrusionOk="0">
                  <a:moveTo>
                    <a:pt x="14372" y="1"/>
                  </a:moveTo>
                  <a:cubicBezTo>
                    <a:pt x="9470" y="1"/>
                    <a:pt x="4585" y="2738"/>
                    <a:pt x="2858" y="7871"/>
                  </a:cubicBezTo>
                  <a:cubicBezTo>
                    <a:pt x="1" y="16321"/>
                    <a:pt x="7787" y="22910"/>
                    <a:pt x="15258" y="22910"/>
                  </a:cubicBezTo>
                  <a:cubicBezTo>
                    <a:pt x="18810" y="22910"/>
                    <a:pt x="22290" y="21421"/>
                    <a:pt x="24521" y="17936"/>
                  </a:cubicBezTo>
                  <a:cubicBezTo>
                    <a:pt x="27056" y="14001"/>
                    <a:pt x="26879" y="8519"/>
                    <a:pt x="24094" y="4746"/>
                  </a:cubicBezTo>
                  <a:cubicBezTo>
                    <a:pt x="21722" y="1535"/>
                    <a:pt x="18042" y="1"/>
                    <a:pt x="14372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004;p73"/>
            <p:cNvSpPr/>
            <p:nvPr/>
          </p:nvSpPr>
          <p:spPr>
            <a:xfrm>
              <a:off x="4230957" y="3659445"/>
              <a:ext cx="947892" cy="802679"/>
            </a:xfrm>
            <a:custGeom>
              <a:avLst/>
              <a:gdLst/>
              <a:ahLst/>
              <a:cxnLst/>
              <a:rect l="l" t="t" r="r" b="b"/>
              <a:pathLst>
                <a:path w="23173" h="19623" extrusionOk="0">
                  <a:moveTo>
                    <a:pt x="12310" y="1"/>
                  </a:moveTo>
                  <a:cubicBezTo>
                    <a:pt x="8109" y="1"/>
                    <a:pt x="3920" y="2347"/>
                    <a:pt x="2437" y="6744"/>
                  </a:cubicBezTo>
                  <a:cubicBezTo>
                    <a:pt x="0" y="13986"/>
                    <a:pt x="6661" y="19623"/>
                    <a:pt x="13061" y="19623"/>
                  </a:cubicBezTo>
                  <a:cubicBezTo>
                    <a:pt x="16104" y="19623"/>
                    <a:pt x="19088" y="18348"/>
                    <a:pt x="21006" y="15366"/>
                  </a:cubicBezTo>
                  <a:cubicBezTo>
                    <a:pt x="23173" y="12006"/>
                    <a:pt x="23025" y="7290"/>
                    <a:pt x="20638" y="4077"/>
                  </a:cubicBezTo>
                  <a:cubicBezTo>
                    <a:pt x="18612" y="1318"/>
                    <a:pt x="15457" y="1"/>
                    <a:pt x="12310" y="1"/>
                  </a:cubicBezTo>
                  <a:close/>
                </a:path>
              </a:pathLst>
            </a:custGeom>
            <a:gradFill>
              <a:gsLst>
                <a:gs pos="0">
                  <a:srgbClr val="E4E5E9"/>
                </a:gs>
                <a:gs pos="100000">
                  <a:srgbClr val="D7E1EC"/>
                </a:gs>
              </a:gsLst>
              <a:lin ang="13500032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E5E9"/>
            </a:gs>
            <a:gs pos="100000">
              <a:srgbClr val="D7E1EC"/>
            </a:gs>
          </a:gsLst>
          <a:lin ang="1350003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/>
          <p:nvPr/>
        </p:nvSpPr>
        <p:spPr>
          <a:xfrm>
            <a:off x="4767750" y="1200150"/>
            <a:ext cx="3766650" cy="3733800"/>
          </a:xfrm>
          <a:prstGeom prst="rect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title"/>
          </p:nvPr>
        </p:nvSpPr>
        <p:spPr>
          <a:xfrm>
            <a:off x="713225" y="2095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nhập</a:t>
            </a:r>
            <a:endParaRPr dirty="0"/>
          </a:p>
        </p:txBody>
      </p:sp>
      <p:cxnSp>
        <p:nvCxnSpPr>
          <p:cNvPr id="1474" name="Google Shape;1474;p49"/>
          <p:cNvCxnSpPr/>
          <p:nvPr/>
        </p:nvCxnSpPr>
        <p:spPr>
          <a:xfrm rot="10800000">
            <a:off x="713175" y="455575"/>
            <a:ext cx="29571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9"/>
          <p:cNvCxnSpPr/>
          <p:nvPr/>
        </p:nvCxnSpPr>
        <p:spPr>
          <a:xfrm rot="10800000">
            <a:off x="5464625" y="455575"/>
            <a:ext cx="2964900" cy="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9"/>
          <p:cNvSpPr/>
          <p:nvPr/>
        </p:nvSpPr>
        <p:spPr>
          <a:xfrm>
            <a:off x="631900" y="1407550"/>
            <a:ext cx="3606300" cy="6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1" name="Google Shape;1531;p49"/>
          <p:cNvCxnSpPr/>
          <p:nvPr/>
        </p:nvCxnSpPr>
        <p:spPr>
          <a:xfrm>
            <a:off x="403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D3507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49"/>
          <p:cNvCxnSpPr/>
          <p:nvPr/>
        </p:nvCxnSpPr>
        <p:spPr>
          <a:xfrm>
            <a:off x="3270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C756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9"/>
          <p:cNvCxnSpPr/>
          <p:nvPr/>
        </p:nvCxnSpPr>
        <p:spPr>
          <a:xfrm>
            <a:off x="2508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BA5C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49"/>
          <p:cNvCxnSpPr/>
          <p:nvPr/>
        </p:nvCxnSpPr>
        <p:spPr>
          <a:xfrm>
            <a:off x="174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E63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49"/>
          <p:cNvCxnSpPr/>
          <p:nvPr/>
        </p:nvCxnSpPr>
        <p:spPr>
          <a:xfrm>
            <a:off x="98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A169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9"/>
          <p:cNvCxnSpPr/>
          <p:nvPr/>
        </p:nvCxnSpPr>
        <p:spPr>
          <a:xfrm>
            <a:off x="222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956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537;p49"/>
          <p:cNvCxnSpPr/>
          <p:nvPr/>
        </p:nvCxnSpPr>
        <p:spPr>
          <a:xfrm>
            <a:off x="5556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C44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9"/>
          <p:cNvCxnSpPr/>
          <p:nvPr/>
        </p:nvCxnSpPr>
        <p:spPr>
          <a:xfrm>
            <a:off x="479498" y="1556200"/>
            <a:ext cx="0" cy="334500"/>
          </a:xfrm>
          <a:prstGeom prst="straightConnector1">
            <a:avLst/>
          </a:prstGeom>
          <a:noFill/>
          <a:ln w="9525" cap="flat" cmpd="sng">
            <a:solidFill>
              <a:srgbClr val="E04A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9" name="Google Shape;1539;p49"/>
          <p:cNvGrpSpPr/>
          <p:nvPr/>
        </p:nvGrpSpPr>
        <p:grpSpPr>
          <a:xfrm>
            <a:off x="4834855" y="1295743"/>
            <a:ext cx="120400" cy="133800"/>
            <a:chOff x="4660425" y="1501900"/>
            <a:chExt cx="120400" cy="133800"/>
          </a:xfrm>
        </p:grpSpPr>
        <p:cxnSp>
          <p:nvCxnSpPr>
            <p:cNvPr id="1540" name="Google Shape;1540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2" name="Google Shape;1542;p49"/>
          <p:cNvGrpSpPr/>
          <p:nvPr/>
        </p:nvGrpSpPr>
        <p:grpSpPr>
          <a:xfrm>
            <a:off x="4834955" y="1489300"/>
            <a:ext cx="120400" cy="133800"/>
            <a:chOff x="4660425" y="1501900"/>
            <a:chExt cx="120400" cy="133800"/>
          </a:xfrm>
        </p:grpSpPr>
        <p:cxnSp>
          <p:nvCxnSpPr>
            <p:cNvPr id="1543" name="Google Shape;1543;p49"/>
            <p:cNvCxnSpPr/>
            <p:nvPr/>
          </p:nvCxnSpPr>
          <p:spPr>
            <a:xfrm>
              <a:off x="46604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49"/>
            <p:cNvCxnSpPr/>
            <p:nvPr/>
          </p:nvCxnSpPr>
          <p:spPr>
            <a:xfrm flipH="1">
              <a:off x="4660525" y="1501900"/>
              <a:ext cx="120300" cy="133800"/>
            </a:xfrm>
            <a:prstGeom prst="straightConnector1">
              <a:avLst/>
            </a:prstGeom>
            <a:noFill/>
            <a:ln w="19050" cap="flat" cmpd="sng">
              <a:solidFill>
                <a:srgbClr val="16DB9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" b="8408"/>
          <a:stretch/>
        </p:blipFill>
        <p:spPr bwMode="auto">
          <a:xfrm>
            <a:off x="5617632" y="1362643"/>
            <a:ext cx="2213674" cy="347111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Google Shape;2105;p78">
            <a:extLst>
              <a:ext uri="{FF2B5EF4-FFF2-40B4-BE49-F238E27FC236}">
                <a16:creationId xmlns:a16="http://schemas.microsoft.com/office/drawing/2014/main" xmlns="" id="{75258285-97E1-4B60-A46C-2732DDE09AF0}"/>
              </a:ext>
            </a:extLst>
          </p:cNvPr>
          <p:cNvSpPr txBox="1">
            <a:spLocks/>
          </p:cNvSpPr>
          <p:nvPr/>
        </p:nvSpPr>
        <p:spPr>
          <a:xfrm>
            <a:off x="98498" y="2015334"/>
            <a:ext cx="4516852" cy="2958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latin typeface="Questrial" charset="0"/>
              </a:rPr>
              <a:t>Chức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năng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giúp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người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dùng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đăng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nhập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vào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tài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khoản</a:t>
            </a:r>
            <a:r>
              <a:rPr lang="en-US" sz="1600" dirty="0">
                <a:latin typeface="Questrial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latin typeface="Questrial" charset="0"/>
              </a:rPr>
              <a:t>Người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dùng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sử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dụng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tên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đăng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nhập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và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mật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khẩu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để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có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quyền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sử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dụng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phần</a:t>
            </a:r>
            <a:r>
              <a:rPr lang="en-US" sz="1600" dirty="0">
                <a:latin typeface="Questrial" charset="0"/>
              </a:rPr>
              <a:t> </a:t>
            </a:r>
            <a:r>
              <a:rPr lang="en-US" sz="1600" dirty="0" err="1">
                <a:latin typeface="Questrial" charset="0"/>
              </a:rPr>
              <a:t>mềm</a:t>
            </a:r>
            <a:r>
              <a:rPr lang="en-US" sz="1600" dirty="0">
                <a:latin typeface="Questrial" charset="0"/>
              </a:rPr>
              <a:t>.</a:t>
            </a:r>
          </a:p>
          <a:p>
            <a:endParaRPr lang="en-US" sz="1600" dirty="0">
              <a:latin typeface="Questrial" charset="0"/>
            </a:endParaRPr>
          </a:p>
        </p:txBody>
      </p:sp>
      <p:grpSp>
        <p:nvGrpSpPr>
          <p:cNvPr id="26" name="Google Shape;2872;p73"/>
          <p:cNvGrpSpPr/>
          <p:nvPr/>
        </p:nvGrpSpPr>
        <p:grpSpPr>
          <a:xfrm>
            <a:off x="452661" y="3790950"/>
            <a:ext cx="3808525" cy="1352550"/>
            <a:chOff x="3179925" y="1863175"/>
            <a:chExt cx="3808525" cy="1352550"/>
          </a:xfrm>
        </p:grpSpPr>
        <p:sp>
          <p:nvSpPr>
            <p:cNvPr id="27" name="Google Shape;2873;p73"/>
            <p:cNvSpPr/>
            <p:nvPr/>
          </p:nvSpPr>
          <p:spPr>
            <a:xfrm>
              <a:off x="3179925" y="2007225"/>
              <a:ext cx="3808525" cy="1208500"/>
            </a:xfrm>
            <a:custGeom>
              <a:avLst/>
              <a:gdLst/>
              <a:ahLst/>
              <a:cxnLst/>
              <a:rect l="l" t="t" r="r" b="b"/>
              <a:pathLst>
                <a:path w="152341" h="48340" fill="none" extrusionOk="0">
                  <a:moveTo>
                    <a:pt x="1" y="12159"/>
                  </a:moveTo>
                  <a:cubicBezTo>
                    <a:pt x="9580" y="23580"/>
                    <a:pt x="18791" y="24789"/>
                    <a:pt x="27279" y="20972"/>
                  </a:cubicBezTo>
                  <a:cubicBezTo>
                    <a:pt x="36077" y="17022"/>
                    <a:pt x="39128" y="28960"/>
                    <a:pt x="47720" y="38642"/>
                  </a:cubicBezTo>
                  <a:cubicBezTo>
                    <a:pt x="56312" y="48339"/>
                    <a:pt x="56032" y="20368"/>
                    <a:pt x="61838" y="20648"/>
                  </a:cubicBezTo>
                  <a:cubicBezTo>
                    <a:pt x="67660" y="20928"/>
                    <a:pt x="64697" y="9713"/>
                    <a:pt x="69590" y="8475"/>
                  </a:cubicBezTo>
                  <a:cubicBezTo>
                    <a:pt x="72877" y="7635"/>
                    <a:pt x="68205" y="19557"/>
                    <a:pt x="74719" y="24538"/>
                  </a:cubicBezTo>
                  <a:cubicBezTo>
                    <a:pt x="81218" y="29520"/>
                    <a:pt x="77622" y="36446"/>
                    <a:pt x="82323" y="36711"/>
                  </a:cubicBezTo>
                  <a:cubicBezTo>
                    <a:pt x="87039" y="36991"/>
                    <a:pt x="90782" y="11422"/>
                    <a:pt x="94437" y="11422"/>
                  </a:cubicBezTo>
                  <a:cubicBezTo>
                    <a:pt x="95911" y="11422"/>
                    <a:pt x="100995" y="26528"/>
                    <a:pt x="103707" y="26528"/>
                  </a:cubicBezTo>
                  <a:cubicBezTo>
                    <a:pt x="107023" y="26528"/>
                    <a:pt x="107671" y="7679"/>
                    <a:pt x="111267" y="9064"/>
                  </a:cubicBezTo>
                  <a:cubicBezTo>
                    <a:pt x="114863" y="10449"/>
                    <a:pt x="115836" y="20264"/>
                    <a:pt x="119432" y="18879"/>
                  </a:cubicBezTo>
                  <a:cubicBezTo>
                    <a:pt x="123028" y="17479"/>
                    <a:pt x="128141" y="1"/>
                    <a:pt x="132076" y="9580"/>
                  </a:cubicBezTo>
                  <a:cubicBezTo>
                    <a:pt x="134243" y="14856"/>
                    <a:pt x="140801" y="22917"/>
                    <a:pt x="152340" y="14429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74;p73"/>
            <p:cNvSpPr/>
            <p:nvPr/>
          </p:nvSpPr>
          <p:spPr>
            <a:xfrm>
              <a:off x="3185450" y="2003925"/>
              <a:ext cx="3796000" cy="1157250"/>
            </a:xfrm>
            <a:custGeom>
              <a:avLst/>
              <a:gdLst/>
              <a:ahLst/>
              <a:cxnLst/>
              <a:rect l="l" t="t" r="r" b="b"/>
              <a:pathLst>
                <a:path w="151840" h="46290" fill="none" extrusionOk="0">
                  <a:moveTo>
                    <a:pt x="1" y="12306"/>
                  </a:moveTo>
                  <a:cubicBezTo>
                    <a:pt x="9270" y="23138"/>
                    <a:pt x="18157" y="24213"/>
                    <a:pt x="26749" y="19910"/>
                  </a:cubicBezTo>
                  <a:cubicBezTo>
                    <a:pt x="35414" y="15577"/>
                    <a:pt x="38642" y="26896"/>
                    <a:pt x="47499" y="36770"/>
                  </a:cubicBezTo>
                  <a:cubicBezTo>
                    <a:pt x="55988" y="46290"/>
                    <a:pt x="55796" y="19321"/>
                    <a:pt x="61617" y="19586"/>
                  </a:cubicBezTo>
                  <a:cubicBezTo>
                    <a:pt x="67424" y="19866"/>
                    <a:pt x="64476" y="8990"/>
                    <a:pt x="69369" y="7781"/>
                  </a:cubicBezTo>
                  <a:cubicBezTo>
                    <a:pt x="72656" y="6971"/>
                    <a:pt x="67984" y="18525"/>
                    <a:pt x="74498" y="23344"/>
                  </a:cubicBezTo>
                  <a:cubicBezTo>
                    <a:pt x="80997" y="28178"/>
                    <a:pt x="77254" y="35090"/>
                    <a:pt x="81970" y="35355"/>
                  </a:cubicBezTo>
                  <a:cubicBezTo>
                    <a:pt x="86685" y="35620"/>
                    <a:pt x="90488" y="10655"/>
                    <a:pt x="94172" y="10655"/>
                  </a:cubicBezTo>
                  <a:cubicBezTo>
                    <a:pt x="95823" y="10655"/>
                    <a:pt x="100789" y="25496"/>
                    <a:pt x="103545" y="25496"/>
                  </a:cubicBezTo>
                  <a:cubicBezTo>
                    <a:pt x="106861" y="25496"/>
                    <a:pt x="107568" y="7634"/>
                    <a:pt x="111164" y="8946"/>
                  </a:cubicBezTo>
                  <a:cubicBezTo>
                    <a:pt x="114819" y="10272"/>
                    <a:pt x="115615" y="19748"/>
                    <a:pt x="119211" y="18407"/>
                  </a:cubicBezTo>
                  <a:cubicBezTo>
                    <a:pt x="122807" y="17066"/>
                    <a:pt x="127670" y="0"/>
                    <a:pt x="131723" y="9034"/>
                  </a:cubicBezTo>
                  <a:cubicBezTo>
                    <a:pt x="133992" y="14118"/>
                    <a:pt x="140241" y="22990"/>
                    <a:pt x="151839" y="13912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75;p73"/>
            <p:cNvSpPr/>
            <p:nvPr/>
          </p:nvSpPr>
          <p:spPr>
            <a:xfrm>
              <a:off x="3190975" y="2000225"/>
              <a:ext cx="3783475" cy="1106075"/>
            </a:xfrm>
            <a:custGeom>
              <a:avLst/>
              <a:gdLst/>
              <a:ahLst/>
              <a:cxnLst/>
              <a:rect l="l" t="t" r="r" b="b"/>
              <a:pathLst>
                <a:path w="151339" h="44243" fill="none" extrusionOk="0">
                  <a:moveTo>
                    <a:pt x="1" y="12468"/>
                  </a:moveTo>
                  <a:cubicBezTo>
                    <a:pt x="8990" y="22711"/>
                    <a:pt x="17538" y="23669"/>
                    <a:pt x="26233" y="18864"/>
                  </a:cubicBezTo>
                  <a:cubicBezTo>
                    <a:pt x="34751" y="14163"/>
                    <a:pt x="38185" y="24848"/>
                    <a:pt x="47278" y="34913"/>
                  </a:cubicBezTo>
                  <a:cubicBezTo>
                    <a:pt x="55693" y="44242"/>
                    <a:pt x="55575" y="18290"/>
                    <a:pt x="61396" y="18555"/>
                  </a:cubicBezTo>
                  <a:cubicBezTo>
                    <a:pt x="67203" y="18805"/>
                    <a:pt x="64255" y="8283"/>
                    <a:pt x="69148" y="7104"/>
                  </a:cubicBezTo>
                  <a:cubicBezTo>
                    <a:pt x="72435" y="6323"/>
                    <a:pt x="67763" y="17509"/>
                    <a:pt x="74277" y="22195"/>
                  </a:cubicBezTo>
                  <a:cubicBezTo>
                    <a:pt x="80776" y="26867"/>
                    <a:pt x="76900" y="33764"/>
                    <a:pt x="81601" y="34014"/>
                  </a:cubicBezTo>
                  <a:cubicBezTo>
                    <a:pt x="86317" y="34280"/>
                    <a:pt x="90193" y="9889"/>
                    <a:pt x="93907" y="9889"/>
                  </a:cubicBezTo>
                  <a:cubicBezTo>
                    <a:pt x="95734" y="9889"/>
                    <a:pt x="100583" y="24479"/>
                    <a:pt x="103368" y="24479"/>
                  </a:cubicBezTo>
                  <a:cubicBezTo>
                    <a:pt x="106684" y="24479"/>
                    <a:pt x="107450" y="7590"/>
                    <a:pt x="111061" y="8843"/>
                  </a:cubicBezTo>
                  <a:cubicBezTo>
                    <a:pt x="114760" y="10110"/>
                    <a:pt x="115409" y="19262"/>
                    <a:pt x="119004" y="17951"/>
                  </a:cubicBezTo>
                  <a:cubicBezTo>
                    <a:pt x="122600" y="16654"/>
                    <a:pt x="127213" y="1"/>
                    <a:pt x="131354" y="8504"/>
                  </a:cubicBezTo>
                  <a:cubicBezTo>
                    <a:pt x="133742" y="13382"/>
                    <a:pt x="139681" y="23065"/>
                    <a:pt x="151338" y="13397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76;p73"/>
            <p:cNvSpPr/>
            <p:nvPr/>
          </p:nvSpPr>
          <p:spPr>
            <a:xfrm>
              <a:off x="3196500" y="1997275"/>
              <a:ext cx="3770950" cy="1054475"/>
            </a:xfrm>
            <a:custGeom>
              <a:avLst/>
              <a:gdLst/>
              <a:ahLst/>
              <a:cxnLst/>
              <a:rect l="l" t="t" r="r" b="b"/>
              <a:pathLst>
                <a:path w="150838" h="42179" fill="none" extrusionOk="0">
                  <a:moveTo>
                    <a:pt x="1" y="12601"/>
                  </a:moveTo>
                  <a:cubicBezTo>
                    <a:pt x="8696" y="22239"/>
                    <a:pt x="16904" y="23094"/>
                    <a:pt x="25717" y="17789"/>
                  </a:cubicBezTo>
                  <a:cubicBezTo>
                    <a:pt x="34088" y="12734"/>
                    <a:pt x="37714" y="22755"/>
                    <a:pt x="47057" y="33027"/>
                  </a:cubicBezTo>
                  <a:cubicBezTo>
                    <a:pt x="55384" y="42179"/>
                    <a:pt x="55354" y="17229"/>
                    <a:pt x="61175" y="17479"/>
                  </a:cubicBezTo>
                  <a:cubicBezTo>
                    <a:pt x="66982" y="17730"/>
                    <a:pt x="64034" y="7546"/>
                    <a:pt x="68927" y="6412"/>
                  </a:cubicBezTo>
                  <a:cubicBezTo>
                    <a:pt x="72214" y="5645"/>
                    <a:pt x="67542" y="16477"/>
                    <a:pt x="74056" y="21001"/>
                  </a:cubicBezTo>
                  <a:cubicBezTo>
                    <a:pt x="80555" y="25526"/>
                    <a:pt x="76532" y="32393"/>
                    <a:pt x="81248" y="32659"/>
                  </a:cubicBezTo>
                  <a:cubicBezTo>
                    <a:pt x="85949" y="32909"/>
                    <a:pt x="89898" y="9123"/>
                    <a:pt x="93642" y="9123"/>
                  </a:cubicBezTo>
                  <a:cubicBezTo>
                    <a:pt x="95646" y="9123"/>
                    <a:pt x="100362" y="23448"/>
                    <a:pt x="103191" y="23448"/>
                  </a:cubicBezTo>
                  <a:cubicBezTo>
                    <a:pt x="106507" y="23448"/>
                    <a:pt x="107347" y="7532"/>
                    <a:pt x="110958" y="8711"/>
                  </a:cubicBezTo>
                  <a:cubicBezTo>
                    <a:pt x="114716" y="9934"/>
                    <a:pt x="115188" y="18747"/>
                    <a:pt x="118783" y="17479"/>
                  </a:cubicBezTo>
                  <a:cubicBezTo>
                    <a:pt x="122394" y="16227"/>
                    <a:pt x="126756" y="1"/>
                    <a:pt x="131001" y="7944"/>
                  </a:cubicBezTo>
                  <a:cubicBezTo>
                    <a:pt x="133491" y="12631"/>
                    <a:pt x="139121" y="23138"/>
                    <a:pt x="150837" y="12866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77;p73"/>
            <p:cNvSpPr/>
            <p:nvPr/>
          </p:nvSpPr>
          <p:spPr>
            <a:xfrm>
              <a:off x="3202400" y="1993600"/>
              <a:ext cx="3758400" cy="1003275"/>
            </a:xfrm>
            <a:custGeom>
              <a:avLst/>
              <a:gdLst/>
              <a:ahLst/>
              <a:cxnLst/>
              <a:rect l="l" t="t" r="r" b="b"/>
              <a:pathLst>
                <a:path w="150336" h="40131" fill="none" extrusionOk="0">
                  <a:moveTo>
                    <a:pt x="1" y="12763"/>
                  </a:moveTo>
                  <a:cubicBezTo>
                    <a:pt x="8386" y="21812"/>
                    <a:pt x="16256" y="22578"/>
                    <a:pt x="25172" y="16742"/>
                  </a:cubicBezTo>
                  <a:cubicBezTo>
                    <a:pt x="33425" y="11333"/>
                    <a:pt x="37212" y="20721"/>
                    <a:pt x="46821" y="31170"/>
                  </a:cubicBezTo>
                  <a:cubicBezTo>
                    <a:pt x="55059" y="40130"/>
                    <a:pt x="55118" y="16197"/>
                    <a:pt x="60939" y="16433"/>
                  </a:cubicBezTo>
                  <a:cubicBezTo>
                    <a:pt x="66746" y="16668"/>
                    <a:pt x="63798" y="6824"/>
                    <a:pt x="68691" y="5733"/>
                  </a:cubicBezTo>
                  <a:cubicBezTo>
                    <a:pt x="71978" y="4996"/>
                    <a:pt x="67306" y="15460"/>
                    <a:pt x="73820" y="19837"/>
                  </a:cubicBezTo>
                  <a:cubicBezTo>
                    <a:pt x="80319" y="24214"/>
                    <a:pt x="76163" y="31067"/>
                    <a:pt x="80864" y="31302"/>
                  </a:cubicBezTo>
                  <a:cubicBezTo>
                    <a:pt x="85580" y="31553"/>
                    <a:pt x="89589" y="8356"/>
                    <a:pt x="93376" y="8356"/>
                  </a:cubicBezTo>
                  <a:cubicBezTo>
                    <a:pt x="95543" y="8356"/>
                    <a:pt x="100141" y="22431"/>
                    <a:pt x="103014" y="22431"/>
                  </a:cubicBezTo>
                  <a:cubicBezTo>
                    <a:pt x="106330" y="22431"/>
                    <a:pt x="107229" y="7487"/>
                    <a:pt x="110840" y="8592"/>
                  </a:cubicBezTo>
                  <a:cubicBezTo>
                    <a:pt x="114642" y="9771"/>
                    <a:pt x="114966" y="18245"/>
                    <a:pt x="118562" y="17022"/>
                  </a:cubicBezTo>
                  <a:cubicBezTo>
                    <a:pt x="122158" y="15814"/>
                    <a:pt x="126299" y="0"/>
                    <a:pt x="130617" y="7399"/>
                  </a:cubicBezTo>
                  <a:cubicBezTo>
                    <a:pt x="133241" y="11893"/>
                    <a:pt x="138546" y="23212"/>
                    <a:pt x="150336" y="12365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78;p73"/>
            <p:cNvSpPr/>
            <p:nvPr/>
          </p:nvSpPr>
          <p:spPr>
            <a:xfrm>
              <a:off x="3207925" y="1990275"/>
              <a:ext cx="3745875" cy="952425"/>
            </a:xfrm>
            <a:custGeom>
              <a:avLst/>
              <a:gdLst/>
              <a:ahLst/>
              <a:cxnLst/>
              <a:rect l="l" t="t" r="r" b="b"/>
              <a:pathLst>
                <a:path w="149835" h="38097" fill="none" extrusionOk="0">
                  <a:moveTo>
                    <a:pt x="1" y="12911"/>
                  </a:moveTo>
                  <a:cubicBezTo>
                    <a:pt x="8091" y="21370"/>
                    <a:pt x="15637" y="22033"/>
                    <a:pt x="24656" y="15667"/>
                  </a:cubicBezTo>
                  <a:cubicBezTo>
                    <a:pt x="32776" y="9934"/>
                    <a:pt x="36741" y="18658"/>
                    <a:pt x="46600" y="29299"/>
                  </a:cubicBezTo>
                  <a:cubicBezTo>
                    <a:pt x="54735" y="38097"/>
                    <a:pt x="54897" y="15151"/>
                    <a:pt x="60718" y="15387"/>
                  </a:cubicBezTo>
                  <a:cubicBezTo>
                    <a:pt x="66525" y="15622"/>
                    <a:pt x="63577" y="6117"/>
                    <a:pt x="68470" y="5056"/>
                  </a:cubicBezTo>
                  <a:cubicBezTo>
                    <a:pt x="71757" y="4348"/>
                    <a:pt x="67085" y="14443"/>
                    <a:pt x="73599" y="18673"/>
                  </a:cubicBezTo>
                  <a:cubicBezTo>
                    <a:pt x="80098" y="22903"/>
                    <a:pt x="75809" y="29726"/>
                    <a:pt x="80511" y="29962"/>
                  </a:cubicBezTo>
                  <a:cubicBezTo>
                    <a:pt x="85212" y="30212"/>
                    <a:pt x="89309" y="7605"/>
                    <a:pt x="93111" y="7605"/>
                  </a:cubicBezTo>
                  <a:cubicBezTo>
                    <a:pt x="95454" y="7605"/>
                    <a:pt x="99920" y="21429"/>
                    <a:pt x="102838" y="21429"/>
                  </a:cubicBezTo>
                  <a:cubicBezTo>
                    <a:pt x="106153" y="21429"/>
                    <a:pt x="107126" y="7443"/>
                    <a:pt x="110737" y="8489"/>
                  </a:cubicBezTo>
                  <a:cubicBezTo>
                    <a:pt x="114583" y="9595"/>
                    <a:pt x="114745" y="17745"/>
                    <a:pt x="118341" y="16580"/>
                  </a:cubicBezTo>
                  <a:cubicBezTo>
                    <a:pt x="121952" y="15401"/>
                    <a:pt x="125872" y="1"/>
                    <a:pt x="130264" y="6868"/>
                  </a:cubicBezTo>
                  <a:cubicBezTo>
                    <a:pt x="133005" y="11157"/>
                    <a:pt x="138001" y="23300"/>
                    <a:pt x="149835" y="11850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79;p73"/>
            <p:cNvSpPr/>
            <p:nvPr/>
          </p:nvSpPr>
          <p:spPr>
            <a:xfrm>
              <a:off x="3213450" y="1986600"/>
              <a:ext cx="3733350" cy="901200"/>
            </a:xfrm>
            <a:custGeom>
              <a:avLst/>
              <a:gdLst/>
              <a:ahLst/>
              <a:cxnLst/>
              <a:rect l="l" t="t" r="r" b="b"/>
              <a:pathLst>
                <a:path w="149334" h="36048" fill="none" extrusionOk="0">
                  <a:moveTo>
                    <a:pt x="1" y="13072"/>
                  </a:moveTo>
                  <a:cubicBezTo>
                    <a:pt x="7797" y="20942"/>
                    <a:pt x="15018" y="21532"/>
                    <a:pt x="24140" y="14620"/>
                  </a:cubicBezTo>
                  <a:cubicBezTo>
                    <a:pt x="32128" y="8563"/>
                    <a:pt x="36254" y="16609"/>
                    <a:pt x="46379" y="27441"/>
                  </a:cubicBezTo>
                  <a:cubicBezTo>
                    <a:pt x="54426" y="36048"/>
                    <a:pt x="54691" y="14104"/>
                    <a:pt x="60497" y="14340"/>
                  </a:cubicBezTo>
                  <a:cubicBezTo>
                    <a:pt x="66304" y="14561"/>
                    <a:pt x="63356" y="5394"/>
                    <a:pt x="68249" y="4377"/>
                  </a:cubicBezTo>
                  <a:cubicBezTo>
                    <a:pt x="71536" y="3685"/>
                    <a:pt x="66864" y="13426"/>
                    <a:pt x="73378" y="17508"/>
                  </a:cubicBezTo>
                  <a:cubicBezTo>
                    <a:pt x="79877" y="21576"/>
                    <a:pt x="75441" y="28399"/>
                    <a:pt x="80142" y="28620"/>
                  </a:cubicBezTo>
                  <a:cubicBezTo>
                    <a:pt x="84858" y="28856"/>
                    <a:pt x="89014" y="6853"/>
                    <a:pt x="92846" y="6853"/>
                  </a:cubicBezTo>
                  <a:cubicBezTo>
                    <a:pt x="95366" y="6853"/>
                    <a:pt x="99728" y="20397"/>
                    <a:pt x="102675" y="20397"/>
                  </a:cubicBezTo>
                  <a:cubicBezTo>
                    <a:pt x="105991" y="20397"/>
                    <a:pt x="107008" y="7399"/>
                    <a:pt x="110634" y="8386"/>
                  </a:cubicBezTo>
                  <a:cubicBezTo>
                    <a:pt x="114539" y="9432"/>
                    <a:pt x="114539" y="17243"/>
                    <a:pt x="118135" y="16123"/>
                  </a:cubicBezTo>
                  <a:cubicBezTo>
                    <a:pt x="121731" y="14988"/>
                    <a:pt x="125459" y="0"/>
                    <a:pt x="129910" y="6323"/>
                  </a:cubicBezTo>
                  <a:cubicBezTo>
                    <a:pt x="132784" y="10420"/>
                    <a:pt x="137441" y="23374"/>
                    <a:pt x="149334" y="11333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880;p73"/>
            <p:cNvSpPr/>
            <p:nvPr/>
          </p:nvSpPr>
          <p:spPr>
            <a:xfrm>
              <a:off x="3218975" y="1982925"/>
              <a:ext cx="3720475" cy="850350"/>
            </a:xfrm>
            <a:custGeom>
              <a:avLst/>
              <a:gdLst/>
              <a:ahLst/>
              <a:cxnLst/>
              <a:rect l="l" t="t" r="r" b="b"/>
              <a:pathLst>
                <a:path w="148819" h="34014" fill="none" extrusionOk="0">
                  <a:moveTo>
                    <a:pt x="1" y="13234"/>
                  </a:moveTo>
                  <a:cubicBezTo>
                    <a:pt x="7502" y="20514"/>
                    <a:pt x="14399" y="21030"/>
                    <a:pt x="23610" y="13573"/>
                  </a:cubicBezTo>
                  <a:cubicBezTo>
                    <a:pt x="31480" y="7192"/>
                    <a:pt x="35768" y="14575"/>
                    <a:pt x="46158" y="25584"/>
                  </a:cubicBezTo>
                  <a:cubicBezTo>
                    <a:pt x="54116" y="34014"/>
                    <a:pt x="54455" y="13072"/>
                    <a:pt x="60276" y="13293"/>
                  </a:cubicBezTo>
                  <a:cubicBezTo>
                    <a:pt x="66083" y="13514"/>
                    <a:pt x="63135" y="4686"/>
                    <a:pt x="68028" y="3699"/>
                  </a:cubicBezTo>
                  <a:cubicBezTo>
                    <a:pt x="71315" y="3051"/>
                    <a:pt x="66643" y="12424"/>
                    <a:pt x="73157" y="16344"/>
                  </a:cubicBezTo>
                  <a:cubicBezTo>
                    <a:pt x="79656" y="20264"/>
                    <a:pt x="75073" y="27072"/>
                    <a:pt x="79789" y="27279"/>
                  </a:cubicBezTo>
                  <a:cubicBezTo>
                    <a:pt x="84490" y="27500"/>
                    <a:pt x="88719" y="6101"/>
                    <a:pt x="92580" y="6101"/>
                  </a:cubicBezTo>
                  <a:cubicBezTo>
                    <a:pt x="95277" y="6101"/>
                    <a:pt x="99507" y="19394"/>
                    <a:pt x="102499" y="19394"/>
                  </a:cubicBezTo>
                  <a:cubicBezTo>
                    <a:pt x="105815" y="19394"/>
                    <a:pt x="106905" y="7354"/>
                    <a:pt x="110531" y="8268"/>
                  </a:cubicBezTo>
                  <a:cubicBezTo>
                    <a:pt x="114480" y="9270"/>
                    <a:pt x="114318" y="16742"/>
                    <a:pt x="117914" y="15666"/>
                  </a:cubicBezTo>
                  <a:cubicBezTo>
                    <a:pt x="121510" y="14575"/>
                    <a:pt x="125062" y="0"/>
                    <a:pt x="129542" y="5792"/>
                  </a:cubicBezTo>
                  <a:cubicBezTo>
                    <a:pt x="132563" y="9682"/>
                    <a:pt x="136881" y="23462"/>
                    <a:pt x="148818" y="10832"/>
                  </a:cubicBezTo>
                </a:path>
              </a:pathLst>
            </a:custGeom>
            <a:noFill/>
            <a:ln w="7000" cap="rnd" cmpd="sng">
              <a:solidFill>
                <a:srgbClr val="8875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881;p73"/>
            <p:cNvSpPr/>
            <p:nvPr/>
          </p:nvSpPr>
          <p:spPr>
            <a:xfrm>
              <a:off x="3224875" y="1979225"/>
              <a:ext cx="3708300" cy="799900"/>
            </a:xfrm>
            <a:custGeom>
              <a:avLst/>
              <a:gdLst/>
              <a:ahLst/>
              <a:cxnLst/>
              <a:rect l="l" t="t" r="r" b="b"/>
              <a:pathLst>
                <a:path w="148332" h="31996" fill="none" extrusionOk="0">
                  <a:moveTo>
                    <a:pt x="1" y="13397"/>
                  </a:moveTo>
                  <a:cubicBezTo>
                    <a:pt x="7207" y="20073"/>
                    <a:pt x="13795" y="20544"/>
                    <a:pt x="23079" y="12527"/>
                  </a:cubicBezTo>
                  <a:cubicBezTo>
                    <a:pt x="30846" y="5837"/>
                    <a:pt x="35282" y="12542"/>
                    <a:pt x="45922" y="23728"/>
                  </a:cubicBezTo>
                  <a:cubicBezTo>
                    <a:pt x="53792" y="31995"/>
                    <a:pt x="54234" y="12041"/>
                    <a:pt x="60040" y="12247"/>
                  </a:cubicBezTo>
                  <a:cubicBezTo>
                    <a:pt x="65862" y="12468"/>
                    <a:pt x="62899" y="3980"/>
                    <a:pt x="67807" y="3037"/>
                  </a:cubicBezTo>
                  <a:cubicBezTo>
                    <a:pt x="71093" y="2403"/>
                    <a:pt x="66422" y="11422"/>
                    <a:pt x="72921" y="15195"/>
                  </a:cubicBezTo>
                  <a:cubicBezTo>
                    <a:pt x="79420" y="18968"/>
                    <a:pt x="74704" y="25747"/>
                    <a:pt x="79420" y="25953"/>
                  </a:cubicBezTo>
                  <a:cubicBezTo>
                    <a:pt x="84121" y="26159"/>
                    <a:pt x="88410" y="5350"/>
                    <a:pt x="92315" y="5350"/>
                  </a:cubicBezTo>
                  <a:cubicBezTo>
                    <a:pt x="95174" y="5350"/>
                    <a:pt x="99286" y="18378"/>
                    <a:pt x="102322" y="18378"/>
                  </a:cubicBezTo>
                  <a:cubicBezTo>
                    <a:pt x="105638" y="18378"/>
                    <a:pt x="106787" y="7325"/>
                    <a:pt x="110427" y="8180"/>
                  </a:cubicBezTo>
                  <a:cubicBezTo>
                    <a:pt x="114436" y="9123"/>
                    <a:pt x="114111" y="16271"/>
                    <a:pt x="117707" y="15210"/>
                  </a:cubicBezTo>
                  <a:cubicBezTo>
                    <a:pt x="121303" y="14163"/>
                    <a:pt x="124678" y="1"/>
                    <a:pt x="129188" y="5262"/>
                  </a:cubicBezTo>
                  <a:cubicBezTo>
                    <a:pt x="132342" y="8961"/>
                    <a:pt x="136321" y="23551"/>
                    <a:pt x="148332" y="10332"/>
                  </a:cubicBezTo>
                </a:path>
              </a:pathLst>
            </a:custGeom>
            <a:noFill/>
            <a:ln w="7000" cap="rnd" cmpd="sng">
              <a:solidFill>
                <a:srgbClr val="956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882;p73"/>
            <p:cNvSpPr/>
            <p:nvPr/>
          </p:nvSpPr>
          <p:spPr>
            <a:xfrm>
              <a:off x="3230400" y="1975175"/>
              <a:ext cx="3695400" cy="749425"/>
            </a:xfrm>
            <a:custGeom>
              <a:avLst/>
              <a:gdLst/>
              <a:ahLst/>
              <a:cxnLst/>
              <a:rect l="l" t="t" r="r" b="b"/>
              <a:pathLst>
                <a:path w="147816" h="29977" fill="none" extrusionOk="0">
                  <a:moveTo>
                    <a:pt x="1" y="13559"/>
                  </a:moveTo>
                  <a:cubicBezTo>
                    <a:pt x="6898" y="19660"/>
                    <a:pt x="13190" y="20058"/>
                    <a:pt x="22563" y="11496"/>
                  </a:cubicBezTo>
                  <a:cubicBezTo>
                    <a:pt x="30197" y="4495"/>
                    <a:pt x="34795" y="10508"/>
                    <a:pt x="45701" y="21885"/>
                  </a:cubicBezTo>
                  <a:cubicBezTo>
                    <a:pt x="53468" y="29976"/>
                    <a:pt x="53998" y="11024"/>
                    <a:pt x="59819" y="11230"/>
                  </a:cubicBezTo>
                  <a:cubicBezTo>
                    <a:pt x="65626" y="11422"/>
                    <a:pt x="62678" y="3287"/>
                    <a:pt x="67571" y="2388"/>
                  </a:cubicBezTo>
                  <a:cubicBezTo>
                    <a:pt x="70858" y="1769"/>
                    <a:pt x="66186" y="10435"/>
                    <a:pt x="72700" y="14045"/>
                  </a:cubicBezTo>
                  <a:cubicBezTo>
                    <a:pt x="79199" y="17671"/>
                    <a:pt x="74350" y="24435"/>
                    <a:pt x="79051" y="24627"/>
                  </a:cubicBezTo>
                  <a:cubicBezTo>
                    <a:pt x="83753" y="24833"/>
                    <a:pt x="88115" y="4628"/>
                    <a:pt x="92050" y="4628"/>
                  </a:cubicBezTo>
                  <a:cubicBezTo>
                    <a:pt x="95086" y="4628"/>
                    <a:pt x="99079" y="17391"/>
                    <a:pt x="102145" y="17391"/>
                  </a:cubicBezTo>
                  <a:cubicBezTo>
                    <a:pt x="105461" y="17391"/>
                    <a:pt x="106684" y="7296"/>
                    <a:pt x="110309" y="8091"/>
                  </a:cubicBezTo>
                  <a:cubicBezTo>
                    <a:pt x="114362" y="8976"/>
                    <a:pt x="113876" y="15784"/>
                    <a:pt x="117486" y="14782"/>
                  </a:cubicBezTo>
                  <a:cubicBezTo>
                    <a:pt x="121082" y="13780"/>
                    <a:pt x="124295" y="1"/>
                    <a:pt x="128805" y="4746"/>
                  </a:cubicBezTo>
                  <a:cubicBezTo>
                    <a:pt x="132121" y="8239"/>
                    <a:pt x="135761" y="23654"/>
                    <a:pt x="147816" y="9845"/>
                  </a:cubicBezTo>
                </a:path>
              </a:pathLst>
            </a:custGeom>
            <a:noFill/>
            <a:ln w="7000" cap="rnd" cmpd="sng">
              <a:solidFill>
                <a:srgbClr val="A169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883;p73"/>
            <p:cNvSpPr/>
            <p:nvPr/>
          </p:nvSpPr>
          <p:spPr>
            <a:xfrm>
              <a:off x="3235925" y="1970750"/>
              <a:ext cx="3682875" cy="699325"/>
            </a:xfrm>
            <a:custGeom>
              <a:avLst/>
              <a:gdLst/>
              <a:ahLst/>
              <a:cxnLst/>
              <a:rect l="l" t="t" r="r" b="b"/>
              <a:pathLst>
                <a:path w="147315" h="27973" fill="none" extrusionOk="0">
                  <a:moveTo>
                    <a:pt x="1" y="13751"/>
                  </a:moveTo>
                  <a:cubicBezTo>
                    <a:pt x="6603" y="19262"/>
                    <a:pt x="12586" y="19616"/>
                    <a:pt x="22033" y="10479"/>
                  </a:cubicBezTo>
                  <a:cubicBezTo>
                    <a:pt x="29578" y="3169"/>
                    <a:pt x="34309" y="8504"/>
                    <a:pt x="45480" y="20058"/>
                  </a:cubicBezTo>
                  <a:cubicBezTo>
                    <a:pt x="53143" y="27972"/>
                    <a:pt x="53777" y="10022"/>
                    <a:pt x="59598" y="10214"/>
                  </a:cubicBezTo>
                  <a:cubicBezTo>
                    <a:pt x="65405" y="10405"/>
                    <a:pt x="62457" y="2609"/>
                    <a:pt x="67350" y="1740"/>
                  </a:cubicBezTo>
                  <a:cubicBezTo>
                    <a:pt x="70637" y="1150"/>
                    <a:pt x="65965" y="9447"/>
                    <a:pt x="72479" y="12925"/>
                  </a:cubicBezTo>
                  <a:cubicBezTo>
                    <a:pt x="78978" y="16389"/>
                    <a:pt x="73982" y="23124"/>
                    <a:pt x="78683" y="23330"/>
                  </a:cubicBezTo>
                  <a:cubicBezTo>
                    <a:pt x="83399" y="23521"/>
                    <a:pt x="87820" y="3906"/>
                    <a:pt x="91785" y="3906"/>
                  </a:cubicBezTo>
                  <a:cubicBezTo>
                    <a:pt x="94997" y="3906"/>
                    <a:pt x="98858" y="16403"/>
                    <a:pt x="101983" y="16403"/>
                  </a:cubicBezTo>
                  <a:cubicBezTo>
                    <a:pt x="105299" y="16403"/>
                    <a:pt x="106566" y="7281"/>
                    <a:pt x="110206" y="8018"/>
                  </a:cubicBezTo>
                  <a:cubicBezTo>
                    <a:pt x="114318" y="8843"/>
                    <a:pt x="113669" y="15328"/>
                    <a:pt x="117265" y="14370"/>
                  </a:cubicBezTo>
                  <a:cubicBezTo>
                    <a:pt x="120861" y="13397"/>
                    <a:pt x="123927" y="1"/>
                    <a:pt x="128451" y="4230"/>
                  </a:cubicBezTo>
                  <a:cubicBezTo>
                    <a:pt x="131944" y="7502"/>
                    <a:pt x="135201" y="23772"/>
                    <a:pt x="147315" y="9359"/>
                  </a:cubicBezTo>
                </a:path>
              </a:pathLst>
            </a:custGeom>
            <a:noFill/>
            <a:ln w="7000" cap="rnd" cmpd="sng">
              <a:solidFill>
                <a:srgbClr val="AE63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884;p73"/>
            <p:cNvSpPr/>
            <p:nvPr/>
          </p:nvSpPr>
          <p:spPr>
            <a:xfrm>
              <a:off x="3241450" y="1965600"/>
              <a:ext cx="3670350" cy="650300"/>
            </a:xfrm>
            <a:custGeom>
              <a:avLst/>
              <a:gdLst/>
              <a:ahLst/>
              <a:cxnLst/>
              <a:rect l="l" t="t" r="r" b="b"/>
              <a:pathLst>
                <a:path w="146814" h="26012" fill="none" extrusionOk="0">
                  <a:moveTo>
                    <a:pt x="1" y="13971"/>
                  </a:moveTo>
                  <a:cubicBezTo>
                    <a:pt x="6308" y="18894"/>
                    <a:pt x="12012" y="19188"/>
                    <a:pt x="21517" y="9476"/>
                  </a:cubicBezTo>
                  <a:cubicBezTo>
                    <a:pt x="28960" y="1872"/>
                    <a:pt x="33808" y="6529"/>
                    <a:pt x="45259" y="18245"/>
                  </a:cubicBezTo>
                  <a:cubicBezTo>
                    <a:pt x="52819" y="26012"/>
                    <a:pt x="53556" y="9034"/>
                    <a:pt x="59377" y="9226"/>
                  </a:cubicBezTo>
                  <a:cubicBezTo>
                    <a:pt x="65184" y="9403"/>
                    <a:pt x="62236" y="1946"/>
                    <a:pt x="67129" y="1120"/>
                  </a:cubicBezTo>
                  <a:cubicBezTo>
                    <a:pt x="70416" y="560"/>
                    <a:pt x="65744" y="8489"/>
                    <a:pt x="72258" y="11805"/>
                  </a:cubicBezTo>
                  <a:cubicBezTo>
                    <a:pt x="78757" y="15121"/>
                    <a:pt x="73628" y="21841"/>
                    <a:pt x="78329" y="22033"/>
                  </a:cubicBezTo>
                  <a:cubicBezTo>
                    <a:pt x="83031" y="22210"/>
                    <a:pt x="87540" y="3198"/>
                    <a:pt x="91519" y="3198"/>
                  </a:cubicBezTo>
                  <a:cubicBezTo>
                    <a:pt x="94909" y="3198"/>
                    <a:pt x="98652" y="15445"/>
                    <a:pt x="101806" y="15445"/>
                  </a:cubicBezTo>
                  <a:cubicBezTo>
                    <a:pt x="105122" y="15445"/>
                    <a:pt x="106463" y="7295"/>
                    <a:pt x="110103" y="7959"/>
                  </a:cubicBezTo>
                  <a:cubicBezTo>
                    <a:pt x="114259" y="8710"/>
                    <a:pt x="113448" y="14885"/>
                    <a:pt x="117044" y="13957"/>
                  </a:cubicBezTo>
                  <a:cubicBezTo>
                    <a:pt x="120655" y="13043"/>
                    <a:pt x="123573" y="0"/>
                    <a:pt x="128083" y="3744"/>
                  </a:cubicBezTo>
                  <a:cubicBezTo>
                    <a:pt x="131752" y="6794"/>
                    <a:pt x="134641" y="23904"/>
                    <a:pt x="146814" y="8902"/>
                  </a:cubicBezTo>
                </a:path>
              </a:pathLst>
            </a:custGeom>
            <a:noFill/>
            <a:ln w="7000" cap="rnd" cmpd="sng">
              <a:solidFill>
                <a:srgbClr val="BA5C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885;p73"/>
            <p:cNvSpPr/>
            <p:nvPr/>
          </p:nvSpPr>
          <p:spPr>
            <a:xfrm>
              <a:off x="3247350" y="1959700"/>
              <a:ext cx="3657450" cy="602050"/>
            </a:xfrm>
            <a:custGeom>
              <a:avLst/>
              <a:gdLst/>
              <a:ahLst/>
              <a:cxnLst/>
              <a:rect l="l" t="t" r="r" b="b"/>
              <a:pathLst>
                <a:path w="146298" h="24082" fill="none" extrusionOk="0">
                  <a:moveTo>
                    <a:pt x="0" y="14222"/>
                  </a:moveTo>
                  <a:cubicBezTo>
                    <a:pt x="5999" y="18555"/>
                    <a:pt x="11422" y="18805"/>
                    <a:pt x="20972" y="8519"/>
                  </a:cubicBezTo>
                  <a:cubicBezTo>
                    <a:pt x="28326" y="605"/>
                    <a:pt x="33307" y="4584"/>
                    <a:pt x="45023" y="16477"/>
                  </a:cubicBezTo>
                  <a:cubicBezTo>
                    <a:pt x="52480" y="24067"/>
                    <a:pt x="53320" y="8091"/>
                    <a:pt x="59141" y="8268"/>
                  </a:cubicBezTo>
                  <a:cubicBezTo>
                    <a:pt x="64948" y="8445"/>
                    <a:pt x="62000" y="1327"/>
                    <a:pt x="66893" y="531"/>
                  </a:cubicBezTo>
                  <a:cubicBezTo>
                    <a:pt x="70180" y="1"/>
                    <a:pt x="65508" y="7576"/>
                    <a:pt x="72022" y="10729"/>
                  </a:cubicBezTo>
                  <a:cubicBezTo>
                    <a:pt x="78521" y="13898"/>
                    <a:pt x="73245" y="20603"/>
                    <a:pt x="77946" y="20780"/>
                  </a:cubicBezTo>
                  <a:cubicBezTo>
                    <a:pt x="82662" y="20957"/>
                    <a:pt x="87231" y="2535"/>
                    <a:pt x="91239" y="2535"/>
                  </a:cubicBezTo>
                  <a:cubicBezTo>
                    <a:pt x="94806" y="2535"/>
                    <a:pt x="98431" y="14532"/>
                    <a:pt x="101629" y="14532"/>
                  </a:cubicBezTo>
                  <a:cubicBezTo>
                    <a:pt x="104945" y="14532"/>
                    <a:pt x="106345" y="7340"/>
                    <a:pt x="109985" y="7944"/>
                  </a:cubicBezTo>
                  <a:cubicBezTo>
                    <a:pt x="114200" y="8651"/>
                    <a:pt x="113227" y="14473"/>
                    <a:pt x="116823" y="13603"/>
                  </a:cubicBezTo>
                  <a:cubicBezTo>
                    <a:pt x="120419" y="12719"/>
                    <a:pt x="123219" y="30"/>
                    <a:pt x="127714" y="3302"/>
                  </a:cubicBezTo>
                  <a:cubicBezTo>
                    <a:pt x="131560" y="6117"/>
                    <a:pt x="134066" y="24081"/>
                    <a:pt x="146298" y="8489"/>
                  </a:cubicBezTo>
                </a:path>
              </a:pathLst>
            </a:custGeom>
            <a:noFill/>
            <a:ln w="7000" cap="rnd" cmpd="sng">
              <a:solidFill>
                <a:srgbClr val="C756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886;p73"/>
            <p:cNvSpPr/>
            <p:nvPr/>
          </p:nvSpPr>
          <p:spPr>
            <a:xfrm>
              <a:off x="3252875" y="1937975"/>
              <a:ext cx="3644925" cy="622675"/>
            </a:xfrm>
            <a:custGeom>
              <a:avLst/>
              <a:gdLst/>
              <a:ahLst/>
              <a:cxnLst/>
              <a:rect l="l" t="t" r="r" b="b"/>
              <a:pathLst>
                <a:path w="145797" h="24907" fill="none" extrusionOk="0">
                  <a:moveTo>
                    <a:pt x="1" y="15121"/>
                  </a:moveTo>
                  <a:cubicBezTo>
                    <a:pt x="5719" y="18849"/>
                    <a:pt x="10832" y="19070"/>
                    <a:pt x="20456" y="8194"/>
                  </a:cubicBezTo>
                  <a:cubicBezTo>
                    <a:pt x="27707" y="0"/>
                    <a:pt x="32806" y="3286"/>
                    <a:pt x="44787" y="15356"/>
                  </a:cubicBezTo>
                  <a:cubicBezTo>
                    <a:pt x="52156" y="22769"/>
                    <a:pt x="53099" y="7796"/>
                    <a:pt x="58906" y="7958"/>
                  </a:cubicBezTo>
                  <a:cubicBezTo>
                    <a:pt x="64727" y="8135"/>
                    <a:pt x="61765" y="1356"/>
                    <a:pt x="66672" y="590"/>
                  </a:cubicBezTo>
                  <a:cubicBezTo>
                    <a:pt x="69959" y="88"/>
                    <a:pt x="65287" y="7295"/>
                    <a:pt x="71786" y="10301"/>
                  </a:cubicBezTo>
                  <a:cubicBezTo>
                    <a:pt x="78300" y="13323"/>
                    <a:pt x="72877" y="20013"/>
                    <a:pt x="77578" y="20175"/>
                  </a:cubicBezTo>
                  <a:cubicBezTo>
                    <a:pt x="82294" y="20338"/>
                    <a:pt x="86921" y="2520"/>
                    <a:pt x="90974" y="2520"/>
                  </a:cubicBezTo>
                  <a:cubicBezTo>
                    <a:pt x="94717" y="2520"/>
                    <a:pt x="98210" y="14251"/>
                    <a:pt x="101452" y="14251"/>
                  </a:cubicBezTo>
                  <a:cubicBezTo>
                    <a:pt x="104768" y="14251"/>
                    <a:pt x="106242" y="8032"/>
                    <a:pt x="109882" y="8577"/>
                  </a:cubicBezTo>
                  <a:cubicBezTo>
                    <a:pt x="114141" y="9211"/>
                    <a:pt x="113006" y="14723"/>
                    <a:pt x="116602" y="13883"/>
                  </a:cubicBezTo>
                  <a:cubicBezTo>
                    <a:pt x="120198" y="13043"/>
                    <a:pt x="122880" y="693"/>
                    <a:pt x="127346" y="3508"/>
                  </a:cubicBezTo>
                  <a:cubicBezTo>
                    <a:pt x="131384" y="6057"/>
                    <a:pt x="133506" y="24906"/>
                    <a:pt x="145797" y="8710"/>
                  </a:cubicBezTo>
                </a:path>
              </a:pathLst>
            </a:custGeom>
            <a:noFill/>
            <a:ln w="7000" cap="rnd" cmpd="sng">
              <a:solidFill>
                <a:srgbClr val="D35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887;p73"/>
            <p:cNvSpPr/>
            <p:nvPr/>
          </p:nvSpPr>
          <p:spPr>
            <a:xfrm>
              <a:off x="3258400" y="1900375"/>
              <a:ext cx="3632775" cy="658425"/>
            </a:xfrm>
            <a:custGeom>
              <a:avLst/>
              <a:gdLst/>
              <a:ahLst/>
              <a:cxnLst/>
              <a:rect l="l" t="t" r="r" b="b"/>
              <a:pathLst>
                <a:path w="145311" h="26337" fill="none" extrusionOk="0">
                  <a:moveTo>
                    <a:pt x="1" y="16625"/>
                  </a:moveTo>
                  <a:cubicBezTo>
                    <a:pt x="5424" y="19749"/>
                    <a:pt x="10273" y="19940"/>
                    <a:pt x="19940" y="8490"/>
                  </a:cubicBezTo>
                  <a:cubicBezTo>
                    <a:pt x="27103" y="1"/>
                    <a:pt x="32305" y="2609"/>
                    <a:pt x="44581" y="14841"/>
                  </a:cubicBezTo>
                  <a:cubicBezTo>
                    <a:pt x="51832" y="22092"/>
                    <a:pt x="52878" y="8106"/>
                    <a:pt x="58699" y="8268"/>
                  </a:cubicBezTo>
                  <a:cubicBezTo>
                    <a:pt x="64506" y="8416"/>
                    <a:pt x="61558" y="1990"/>
                    <a:pt x="66451" y="1268"/>
                  </a:cubicBezTo>
                  <a:cubicBezTo>
                    <a:pt x="69738" y="782"/>
                    <a:pt x="65066" y="7620"/>
                    <a:pt x="71580" y="10494"/>
                  </a:cubicBezTo>
                  <a:cubicBezTo>
                    <a:pt x="78079" y="13353"/>
                    <a:pt x="72523" y="20014"/>
                    <a:pt x="77224" y="20176"/>
                  </a:cubicBezTo>
                  <a:cubicBezTo>
                    <a:pt x="81940" y="20338"/>
                    <a:pt x="86641" y="3110"/>
                    <a:pt x="90723" y="3110"/>
                  </a:cubicBezTo>
                  <a:cubicBezTo>
                    <a:pt x="94629" y="3110"/>
                    <a:pt x="98004" y="14576"/>
                    <a:pt x="101290" y="14576"/>
                  </a:cubicBezTo>
                  <a:cubicBezTo>
                    <a:pt x="104606" y="14576"/>
                    <a:pt x="106139" y="9315"/>
                    <a:pt x="109779" y="9816"/>
                  </a:cubicBezTo>
                  <a:cubicBezTo>
                    <a:pt x="114097" y="10376"/>
                    <a:pt x="112800" y="15563"/>
                    <a:pt x="116396" y="14768"/>
                  </a:cubicBezTo>
                  <a:cubicBezTo>
                    <a:pt x="120006" y="13972"/>
                    <a:pt x="122541" y="1931"/>
                    <a:pt x="126992" y="4304"/>
                  </a:cubicBezTo>
                  <a:cubicBezTo>
                    <a:pt x="131236" y="6574"/>
                    <a:pt x="132961" y="26336"/>
                    <a:pt x="145310" y="9551"/>
                  </a:cubicBezTo>
                </a:path>
              </a:pathLst>
            </a:custGeom>
            <a:noFill/>
            <a:ln w="7000" cap="rnd" cmpd="sng">
              <a:solidFill>
                <a:srgbClr val="E04A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888;p73"/>
            <p:cNvSpPr/>
            <p:nvPr/>
          </p:nvSpPr>
          <p:spPr>
            <a:xfrm>
              <a:off x="3264300" y="1863175"/>
              <a:ext cx="3619875" cy="693775"/>
            </a:xfrm>
            <a:custGeom>
              <a:avLst/>
              <a:gdLst/>
              <a:ahLst/>
              <a:cxnLst/>
              <a:rect l="l" t="t" r="r" b="b"/>
              <a:pathLst>
                <a:path w="144795" h="27751" fill="none" extrusionOk="0">
                  <a:moveTo>
                    <a:pt x="0" y="18127"/>
                  </a:moveTo>
                  <a:cubicBezTo>
                    <a:pt x="5114" y="20677"/>
                    <a:pt x="9698" y="20824"/>
                    <a:pt x="19395" y="8799"/>
                  </a:cubicBezTo>
                  <a:cubicBezTo>
                    <a:pt x="26483" y="0"/>
                    <a:pt x="31804" y="1916"/>
                    <a:pt x="44345" y="14325"/>
                  </a:cubicBezTo>
                  <a:cubicBezTo>
                    <a:pt x="51507" y="21399"/>
                    <a:pt x="52642" y="8415"/>
                    <a:pt x="58463" y="8563"/>
                  </a:cubicBezTo>
                  <a:cubicBezTo>
                    <a:pt x="64270" y="8710"/>
                    <a:pt x="61322" y="2609"/>
                    <a:pt x="66215" y="1931"/>
                  </a:cubicBezTo>
                  <a:cubicBezTo>
                    <a:pt x="69502" y="1474"/>
                    <a:pt x="64830" y="7959"/>
                    <a:pt x="71344" y="10670"/>
                  </a:cubicBezTo>
                  <a:cubicBezTo>
                    <a:pt x="77843" y="13382"/>
                    <a:pt x="72154" y="20028"/>
                    <a:pt x="76870" y="20176"/>
                  </a:cubicBezTo>
                  <a:cubicBezTo>
                    <a:pt x="81586" y="20338"/>
                    <a:pt x="86346" y="3699"/>
                    <a:pt x="90458" y="3699"/>
                  </a:cubicBezTo>
                  <a:cubicBezTo>
                    <a:pt x="94570" y="3699"/>
                    <a:pt x="97782" y="14900"/>
                    <a:pt x="101113" y="14900"/>
                  </a:cubicBezTo>
                  <a:cubicBezTo>
                    <a:pt x="104429" y="14900"/>
                    <a:pt x="106021" y="10611"/>
                    <a:pt x="109675" y="11039"/>
                  </a:cubicBezTo>
                  <a:cubicBezTo>
                    <a:pt x="114038" y="11540"/>
                    <a:pt x="112579" y="16403"/>
                    <a:pt x="116189" y="15651"/>
                  </a:cubicBezTo>
                  <a:cubicBezTo>
                    <a:pt x="119785" y="14900"/>
                    <a:pt x="122202" y="3154"/>
                    <a:pt x="126623" y="5114"/>
                  </a:cubicBezTo>
                  <a:cubicBezTo>
                    <a:pt x="131059" y="7074"/>
                    <a:pt x="132400" y="27751"/>
                    <a:pt x="144794" y="10375"/>
                  </a:cubicBezTo>
                </a:path>
              </a:pathLst>
            </a:custGeom>
            <a:noFill/>
            <a:ln w="7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ambox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446D"/>
      </a:accent1>
      <a:accent2>
        <a:srgbClr val="8875B0"/>
      </a:accent2>
      <a:accent3>
        <a:srgbClr val="16DB93"/>
      </a:accent3>
      <a:accent4>
        <a:srgbClr val="698EFF"/>
      </a:accent4>
      <a:accent5>
        <a:srgbClr val="0F0E12"/>
      </a:accent5>
      <a:accent6>
        <a:srgbClr val="E4E5E9"/>
      </a:accent6>
      <a:hlink>
        <a:srgbClr val="0F0E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EC446D"/>
    </a:accent1>
    <a:accent2>
      <a:srgbClr val="8875B0"/>
    </a:accent2>
    <a:accent3>
      <a:srgbClr val="16DB93"/>
    </a:accent3>
    <a:accent4>
      <a:srgbClr val="698EFF"/>
    </a:accent4>
    <a:accent5>
      <a:srgbClr val="0F0E12"/>
    </a:accent5>
    <a:accent6>
      <a:srgbClr val="E4E5E9"/>
    </a:accent6>
    <a:hlink>
      <a:srgbClr val="0F0E12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EC446D"/>
    </a:accent1>
    <a:accent2>
      <a:srgbClr val="8875B0"/>
    </a:accent2>
    <a:accent3>
      <a:srgbClr val="16DB93"/>
    </a:accent3>
    <a:accent4>
      <a:srgbClr val="698EFF"/>
    </a:accent4>
    <a:accent5>
      <a:srgbClr val="0F0E12"/>
    </a:accent5>
    <a:accent6>
      <a:srgbClr val="E4E5E9"/>
    </a:accent6>
    <a:hlink>
      <a:srgbClr val="0F0E12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EC446D"/>
    </a:accent1>
    <a:accent2>
      <a:srgbClr val="8875B0"/>
    </a:accent2>
    <a:accent3>
      <a:srgbClr val="16DB93"/>
    </a:accent3>
    <a:accent4>
      <a:srgbClr val="698EFF"/>
    </a:accent4>
    <a:accent5>
      <a:srgbClr val="0F0E12"/>
    </a:accent5>
    <a:accent6>
      <a:srgbClr val="E4E5E9"/>
    </a:accent6>
    <a:hlink>
      <a:srgbClr val="0F0E12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507</Words>
  <Application>Microsoft Office PowerPoint</Application>
  <PresentationFormat>On-screen Show (16:9)</PresentationFormat>
  <Paragraphs>100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Proxima Nova</vt:lpstr>
      <vt:lpstr>Baloo 2</vt:lpstr>
      <vt:lpstr>Proxima Nova Semibold</vt:lpstr>
      <vt:lpstr>Barlow Condensed</vt:lpstr>
      <vt:lpstr>Barlow Condensed ExtraLight</vt:lpstr>
      <vt:lpstr>Barlow Condensed Light</vt:lpstr>
      <vt:lpstr>Questrial</vt:lpstr>
      <vt:lpstr>맑은 고딕</vt:lpstr>
      <vt:lpstr>Jambox Pitch Deck by Slidesgo</vt:lpstr>
      <vt:lpstr>Slidesgo Final Pages</vt:lpstr>
      <vt:lpstr>App Music</vt:lpstr>
      <vt:lpstr>Danh sách thành viên</vt:lpstr>
      <vt:lpstr>Mô tả hệ thống</vt:lpstr>
      <vt:lpstr>Mục lục</vt:lpstr>
      <vt:lpstr>1</vt:lpstr>
      <vt:lpstr>Danh sách các chức năng:</vt:lpstr>
      <vt:lpstr>2</vt:lpstr>
      <vt:lpstr>Đăng ký</vt:lpstr>
      <vt:lpstr>Đăng nhập</vt:lpstr>
      <vt:lpstr>Đăng xuất</vt:lpstr>
      <vt:lpstr>Quên mật khẩu</vt:lpstr>
      <vt:lpstr>Chơi nhạc</vt:lpstr>
      <vt:lpstr>Yêu thích bài hát</vt:lpstr>
      <vt:lpstr>Tìm kiếm bài hát</vt:lpstr>
      <vt:lpstr>Tạo playlist</vt:lpstr>
      <vt:lpstr>Xem playlist</vt:lpstr>
      <vt:lpstr>Xem album</vt:lpstr>
      <vt:lpstr>Xem bài hát yêu thích</vt:lpstr>
      <vt:lpstr>3</vt:lpstr>
      <vt:lpstr>3. USECASE Diagram:</vt:lpstr>
      <vt:lpstr>4</vt:lpstr>
      <vt:lpstr>4. Class Diagram:</vt:lpstr>
      <vt:lpstr>5</vt:lpstr>
      <vt:lpstr>SEQUENCE DIAGRAM</vt:lpstr>
      <vt:lpstr>5. Sequence Diagram – Đăng ký:</vt:lpstr>
      <vt:lpstr>5. Sequence Diagram – Đăng nhập:</vt:lpstr>
      <vt:lpstr>5. Sequence Diagram – Quên mật khẩu:</vt:lpstr>
      <vt:lpstr>5. Sequence Diagram – Chơi nhạc:</vt:lpstr>
      <vt:lpstr>5. Sequence Diagram – Tìm kiếm:</vt:lpstr>
      <vt:lpstr>6</vt:lpstr>
      <vt:lpstr>USECASE SPECIFICATION</vt:lpstr>
      <vt:lpstr>6. Usecase specification –  Đăng ký:</vt:lpstr>
      <vt:lpstr>6. Usecase specification –  Đăng nhập:</vt:lpstr>
      <vt:lpstr>6. Usecase specification –  Quên mật khẩu:</vt:lpstr>
      <vt:lpstr>6. Usecase specification –  Playlist:</vt:lpstr>
      <vt:lpstr>6. Usecase specification –  Chơi nhạc:</vt:lpstr>
      <vt:lpstr>6. Usecase specification – Tìm kiếm: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Music</dc:title>
  <dc:creator>Logan T</dc:creator>
  <cp:lastModifiedBy>thanhton</cp:lastModifiedBy>
  <cp:revision>120</cp:revision>
  <dcterms:modified xsi:type="dcterms:W3CDTF">2021-07-01T17:24:26Z</dcterms:modified>
</cp:coreProperties>
</file>