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538287"/>
            <a:ext cx="9144000" cy="2387600"/>
          </a:xfrm>
        </p:spPr>
        <p:txBody>
          <a:bodyPr anchor="b">
            <a:normAutofit/>
          </a:bodyPr>
          <a:lstStyle>
            <a:lvl1pPr marL="0" marR="0" indent="0" algn="ctr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subtitle style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132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E8FB5-19B4-4657-B5D7-515EA13B0F95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D699F-83CA-407F-8EBF-AB146C1E3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734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E8FB5-19B4-4657-B5D7-515EA13B0F95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D699F-83CA-407F-8EBF-AB146C1E3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415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E8FB5-19B4-4657-B5D7-515EA13B0F95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D699F-83CA-407F-8EBF-AB146C1E3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886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E8FB5-19B4-4657-B5D7-515EA13B0F95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D699F-83CA-407F-8EBF-AB146C1E3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577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E8FB5-19B4-4657-B5D7-515EA13B0F95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D699F-83CA-407F-8EBF-AB146C1E3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156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E8FB5-19B4-4657-B5D7-515EA13B0F95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D699F-83CA-407F-8EBF-AB146C1E3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543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E8FB5-19B4-4657-B5D7-515EA13B0F95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D699F-83CA-407F-8EBF-AB146C1E3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613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E8FB5-19B4-4657-B5D7-515EA13B0F95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D699F-83CA-407F-8EBF-AB146C1E3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167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E8FB5-19B4-4657-B5D7-515EA13B0F95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D699F-83CA-407F-8EBF-AB146C1E3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553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E8FB5-19B4-4657-B5D7-515EA13B0F95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D699F-83CA-407F-8EBF-AB146C1E3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65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E8FB5-19B4-4657-B5D7-515EA13B0F95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D699F-83CA-407F-8EBF-AB146C1E3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278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1933" y="-87315"/>
            <a:ext cx="1070186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1933" y="1346201"/>
            <a:ext cx="10701867" cy="4902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6E8FB5-19B4-4657-B5D7-515EA13B0F95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7D699F-83CA-407F-8EBF-AB146C1E3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759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C6DC3-0C6D-4F18-A747-236A943D0F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48226"/>
            <a:ext cx="9144000" cy="16557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DESIGN PATTERN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ADAPTER CLASS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707D9B-06B2-47A3-B69D-DBA508EAA0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35269"/>
            <a:ext cx="9144000" cy="849605"/>
          </a:xfrm>
        </p:spPr>
        <p:txBody>
          <a:bodyPr/>
          <a:lstStyle/>
          <a:p>
            <a:r>
              <a:rPr lang="en-US" dirty="0"/>
              <a:t>Nguyễn Văn Đạt 20160952</a:t>
            </a:r>
          </a:p>
        </p:txBody>
      </p:sp>
    </p:spTree>
    <p:extLst>
      <p:ext uri="{BB962C8B-B14F-4D97-AF65-F5344CB8AC3E}">
        <p14:creationId xmlns:p14="http://schemas.microsoft.com/office/powerpoint/2010/main" val="2461815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3DD29-144F-48ED-9FC6-8C5E17D13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TỔNG QUAN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9E7ED-87E9-4AF0-9791-27AC9A87F8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Giới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thiệu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Adapter Class Design Pattern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vi-VN" sz="2800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u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Nhược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So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sánh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pattern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khác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2579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6E91D-7A60-413B-B426-81740016F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1. GIỚI THIỆU ADAPTER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6D4E2B-4DDD-4962-B9F8-7B57FCD528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Thuộc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loại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Structural Pattern </a:t>
            </a:r>
          </a:p>
          <a:p>
            <a:pPr lvl="0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Cho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phép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2 interfaces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tương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thích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nối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nhau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0"/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1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lớp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implement interface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mà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mong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đợi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thêm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phương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đặc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biệt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khác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112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B94B8-0665-41B2-821B-2D1040C5C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933" y="-87315"/>
            <a:ext cx="10701867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VÍ DỤ THỰC TẾ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26920CF-6741-4D89-9DD9-0FAE009CC16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9566" y="1617125"/>
            <a:ext cx="5786145" cy="350351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06D29A8-BC49-4400-8F93-DCAC24C4030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2886" y="1617125"/>
            <a:ext cx="3292793" cy="1989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926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2E61A-28B8-4D78-8568-4D72F5188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2. PHÂN TÍCH THIẾT KẾ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75B9B2F-8D2B-40EE-B60B-B526B3A9D4E8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6411" y="1407060"/>
            <a:ext cx="9839178" cy="5050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371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ACE4A-D338-4D8D-987C-614C263F2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3. ƯU ĐIỂM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9D7A4-9B7A-4FFA-ACB6-0980969DC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linh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hoạt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hơn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diện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khác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nhau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Hoàn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toàn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nối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2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diện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tương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thích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đa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tái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Nguyên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tắc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Open-Closed Principles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7520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ABB60-0676-46F9-B442-A10EABC66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4. NH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ỢC ĐIỂM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30EB78-7027-44D5-9974-10005E1B7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Phương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interface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áp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Nhiều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1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chuỗi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Adapter Class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chức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yêu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cầu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543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ECA76-5FC5-4A22-8D49-D78111A7D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933" y="-87315"/>
            <a:ext cx="10701867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5. SO SÁNH VỚI PATTERN KHÁC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CF5240-CBCE-4BF4-A033-7BE73F9D7B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Adapter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chuyển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đổi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interface sang interface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khác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. Decorator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thay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đổi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diện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nhưng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bổ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sung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trách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nhiệm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. Façade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làm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interface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đơn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giản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hơn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Decorator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hỗ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trợ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đệ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quy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điều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mà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Adapter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0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Adapter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phép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Client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thư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viện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con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mà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cần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thay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đổi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code. Decorator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phép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hành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vi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mới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thêm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lớp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0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Adapter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làm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mọi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thứ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hoạt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sau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, Bridge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làm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chúng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hoạt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trước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0219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56F30-1104-4F88-A1CF-2696C6035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5. SO SÁNH VỚI PATTERN KHÁC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206A9F-8927-4B7A-AEB4-6A944C614E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Bridge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phía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trước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sự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trừu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tượng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khác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nhau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độc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lập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. Adapter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trang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bị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thêm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làm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lớp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liên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làm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cùng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nhau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Adapter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cung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cấp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1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diện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khác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Client. Proxy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cung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cấp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cùng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diện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. Decorator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cũng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cấp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1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diện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nâng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cao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0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Façade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nghĩa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diện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mới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Adapter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lại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diện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cũ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067281"/>
      </p:ext>
    </p:extLst>
  </p:cSld>
  <p:clrMapOvr>
    <a:masterClrMapping/>
  </p:clrMapOvr>
</p:sld>
</file>

<file path=ppt/theme/theme1.xml><?xml version="1.0" encoding="utf-8"?>
<a:theme xmlns:a="http://schemas.openxmlformats.org/drawingml/2006/main" name="BVP-Powerpoint 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7A4D7F9D-CF2C-4E80-8360-F21AE36D35D4}" vid="{71563601-04E0-4A9A-AE8B-FC38A55497E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BVP-Powerpoint template</Template>
  <TotalTime>137</TotalTime>
  <Words>354</Words>
  <Application>Microsoft Office PowerPoint</Application>
  <PresentationFormat>Widescreen</PresentationFormat>
  <Paragraphs>33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BVP-Powerpoint template</vt:lpstr>
      <vt:lpstr>DESIGN PATTERN ADAPTER CLASS</vt:lpstr>
      <vt:lpstr>TỔNG QUAN</vt:lpstr>
      <vt:lpstr>1. GIỚI THIỆU ADAPTER CLASS</vt:lpstr>
      <vt:lpstr>VÍ DỤ THỰC TẾ</vt:lpstr>
      <vt:lpstr>2. PHÂN TÍCH THIẾT KẾ</vt:lpstr>
      <vt:lpstr>3. ƯU ĐIỂM</vt:lpstr>
      <vt:lpstr>4. NHƯỢC ĐIỂM</vt:lpstr>
      <vt:lpstr>5. SO SÁNH VỚI PATTERN KHÁC</vt:lpstr>
      <vt:lpstr>5. SO SÁNH VỚI PATTERN KHÁC (2)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Văn Đạt Nguyễn</dc:creator>
  <cp:lastModifiedBy>Văn Đạt Nguyễn</cp:lastModifiedBy>
  <cp:revision>4</cp:revision>
  <dcterms:created xsi:type="dcterms:W3CDTF">2018-12-01T13:07:39Z</dcterms:created>
  <dcterms:modified xsi:type="dcterms:W3CDTF">2018-12-01T15:24:49Z</dcterms:modified>
</cp:coreProperties>
</file>