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7.png" ContentType="image/png"/>
  <Override PartName="/ppt/media/image2.png" ContentType="image/png"/>
  <Override PartName="/ppt/media/image1.jpeg" ContentType="image/jpeg"/>
  <Override PartName="/ppt/media/image6.png" ContentType="image/png"/>
  <Override PartName="/ppt/media/image3.png" ContentType="image/png"/>
  <Override PartName="/ppt/media/image4.png" ContentType="image/png"/>
  <Override PartName="/ppt/media/image5.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87" name="PlaceHolder 2"/>
          <p:cNvSpPr>
            <a:spLocks noGrp="1"/>
          </p:cNvSpPr>
          <p:nvPr>
            <p:ph type="body"/>
          </p:nvPr>
        </p:nvSpPr>
        <p:spPr>
          <a:xfrm>
            <a:off x="457200" y="1203480"/>
            <a:ext cx="8229240" cy="1422720"/>
          </a:xfrm>
          <a:prstGeom prst="rect">
            <a:avLst/>
          </a:prstGeom>
        </p:spPr>
        <p:txBody>
          <a:bodyPr lIns="0" rIns="0" tIns="0" bIns="0">
            <a:normAutofit/>
          </a:bodyPr>
          <a:p>
            <a:endParaRPr b="0" lang="vi-VN" sz="3200" spc="-1" strike="noStrike">
              <a:latin typeface="Arial"/>
            </a:endParaRPr>
          </a:p>
        </p:txBody>
      </p:sp>
      <p:sp>
        <p:nvSpPr>
          <p:cNvPr id="88" name="PlaceHolder 3"/>
          <p:cNvSpPr>
            <a:spLocks noGrp="1"/>
          </p:cNvSpPr>
          <p:nvPr>
            <p:ph type="body"/>
          </p:nvPr>
        </p:nvSpPr>
        <p:spPr>
          <a:xfrm>
            <a:off x="457200" y="2761920"/>
            <a:ext cx="8229240" cy="1422720"/>
          </a:xfrm>
          <a:prstGeom prst="rect">
            <a:avLst/>
          </a:prstGeom>
        </p:spPr>
        <p:txBody>
          <a:bodyPr lIns="0" rIns="0" tIns="0" bIns="0">
            <a:normAutofit/>
          </a:bodyPr>
          <a:p>
            <a:endParaRPr b="0" lang="vi-V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90" name="PlaceHolder 2"/>
          <p:cNvSpPr>
            <a:spLocks noGrp="1"/>
          </p:cNvSpPr>
          <p:nvPr>
            <p:ph type="body"/>
          </p:nvPr>
        </p:nvSpPr>
        <p:spPr>
          <a:xfrm>
            <a:off x="457200" y="1203480"/>
            <a:ext cx="4015800" cy="1422720"/>
          </a:xfrm>
          <a:prstGeom prst="rect">
            <a:avLst/>
          </a:prstGeom>
        </p:spPr>
        <p:txBody>
          <a:bodyPr lIns="0" rIns="0" tIns="0" bIns="0">
            <a:normAutofit/>
          </a:bodyPr>
          <a:p>
            <a:endParaRPr b="0" lang="vi-VN" sz="3200" spc="-1" strike="noStrike">
              <a:latin typeface="Arial"/>
            </a:endParaRPr>
          </a:p>
        </p:txBody>
      </p:sp>
      <p:sp>
        <p:nvSpPr>
          <p:cNvPr id="91" name="PlaceHolder 3"/>
          <p:cNvSpPr>
            <a:spLocks noGrp="1"/>
          </p:cNvSpPr>
          <p:nvPr>
            <p:ph type="body"/>
          </p:nvPr>
        </p:nvSpPr>
        <p:spPr>
          <a:xfrm>
            <a:off x="4674240" y="1203480"/>
            <a:ext cx="4015800" cy="1422720"/>
          </a:xfrm>
          <a:prstGeom prst="rect">
            <a:avLst/>
          </a:prstGeom>
        </p:spPr>
        <p:txBody>
          <a:bodyPr lIns="0" rIns="0" tIns="0" bIns="0">
            <a:normAutofit/>
          </a:bodyPr>
          <a:p>
            <a:endParaRPr b="0" lang="vi-VN" sz="3200" spc="-1" strike="noStrike">
              <a:latin typeface="Arial"/>
            </a:endParaRPr>
          </a:p>
        </p:txBody>
      </p:sp>
      <p:sp>
        <p:nvSpPr>
          <p:cNvPr id="92" name="PlaceHolder 4"/>
          <p:cNvSpPr>
            <a:spLocks noGrp="1"/>
          </p:cNvSpPr>
          <p:nvPr>
            <p:ph type="body"/>
          </p:nvPr>
        </p:nvSpPr>
        <p:spPr>
          <a:xfrm>
            <a:off x="457200" y="2761920"/>
            <a:ext cx="4015800" cy="1422720"/>
          </a:xfrm>
          <a:prstGeom prst="rect">
            <a:avLst/>
          </a:prstGeom>
        </p:spPr>
        <p:txBody>
          <a:bodyPr lIns="0" rIns="0" tIns="0" bIns="0">
            <a:normAutofit/>
          </a:bodyPr>
          <a:p>
            <a:endParaRPr b="0" lang="vi-VN" sz="3200" spc="-1" strike="noStrike">
              <a:latin typeface="Arial"/>
            </a:endParaRPr>
          </a:p>
        </p:txBody>
      </p:sp>
      <p:sp>
        <p:nvSpPr>
          <p:cNvPr id="93" name="PlaceHolder 5"/>
          <p:cNvSpPr>
            <a:spLocks noGrp="1"/>
          </p:cNvSpPr>
          <p:nvPr>
            <p:ph type="body"/>
          </p:nvPr>
        </p:nvSpPr>
        <p:spPr>
          <a:xfrm>
            <a:off x="4674240" y="2761920"/>
            <a:ext cx="4015800" cy="1422720"/>
          </a:xfrm>
          <a:prstGeom prst="rect">
            <a:avLst/>
          </a:prstGeom>
        </p:spPr>
        <p:txBody>
          <a:bodyPr lIns="0" rIns="0" tIns="0" bIns="0">
            <a:normAutofit/>
          </a:bodyPr>
          <a:p>
            <a:endParaRPr b="0" lang="vi-V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95" name="PlaceHolder 2"/>
          <p:cNvSpPr>
            <a:spLocks noGrp="1"/>
          </p:cNvSpPr>
          <p:nvPr>
            <p:ph type="body"/>
          </p:nvPr>
        </p:nvSpPr>
        <p:spPr>
          <a:xfrm>
            <a:off x="457200" y="1203480"/>
            <a:ext cx="2649600" cy="1422720"/>
          </a:xfrm>
          <a:prstGeom prst="rect">
            <a:avLst/>
          </a:prstGeom>
        </p:spPr>
        <p:txBody>
          <a:bodyPr lIns="0" rIns="0" tIns="0" bIns="0">
            <a:normAutofit/>
          </a:bodyPr>
          <a:p>
            <a:endParaRPr b="0" lang="vi-VN" sz="3200" spc="-1" strike="noStrike">
              <a:latin typeface="Arial"/>
            </a:endParaRPr>
          </a:p>
        </p:txBody>
      </p:sp>
      <p:sp>
        <p:nvSpPr>
          <p:cNvPr id="96" name="PlaceHolder 3"/>
          <p:cNvSpPr>
            <a:spLocks noGrp="1"/>
          </p:cNvSpPr>
          <p:nvPr>
            <p:ph type="body"/>
          </p:nvPr>
        </p:nvSpPr>
        <p:spPr>
          <a:xfrm>
            <a:off x="3239640" y="1203480"/>
            <a:ext cx="2649600" cy="1422720"/>
          </a:xfrm>
          <a:prstGeom prst="rect">
            <a:avLst/>
          </a:prstGeom>
        </p:spPr>
        <p:txBody>
          <a:bodyPr lIns="0" rIns="0" tIns="0" bIns="0">
            <a:normAutofit/>
          </a:bodyPr>
          <a:p>
            <a:endParaRPr b="0" lang="vi-VN" sz="3200" spc="-1" strike="noStrike">
              <a:latin typeface="Arial"/>
            </a:endParaRPr>
          </a:p>
        </p:txBody>
      </p:sp>
      <p:sp>
        <p:nvSpPr>
          <p:cNvPr id="97" name="PlaceHolder 4"/>
          <p:cNvSpPr>
            <a:spLocks noGrp="1"/>
          </p:cNvSpPr>
          <p:nvPr>
            <p:ph type="body"/>
          </p:nvPr>
        </p:nvSpPr>
        <p:spPr>
          <a:xfrm>
            <a:off x="6022080" y="1203480"/>
            <a:ext cx="2649600" cy="1422720"/>
          </a:xfrm>
          <a:prstGeom prst="rect">
            <a:avLst/>
          </a:prstGeom>
        </p:spPr>
        <p:txBody>
          <a:bodyPr lIns="0" rIns="0" tIns="0" bIns="0">
            <a:normAutofit/>
          </a:bodyPr>
          <a:p>
            <a:endParaRPr b="0" lang="vi-VN" sz="3200" spc="-1" strike="noStrike">
              <a:latin typeface="Arial"/>
            </a:endParaRPr>
          </a:p>
        </p:txBody>
      </p:sp>
      <p:sp>
        <p:nvSpPr>
          <p:cNvPr id="98" name="PlaceHolder 5"/>
          <p:cNvSpPr>
            <a:spLocks noGrp="1"/>
          </p:cNvSpPr>
          <p:nvPr>
            <p:ph type="body"/>
          </p:nvPr>
        </p:nvSpPr>
        <p:spPr>
          <a:xfrm>
            <a:off x="457200" y="2761920"/>
            <a:ext cx="2649600" cy="1422720"/>
          </a:xfrm>
          <a:prstGeom prst="rect">
            <a:avLst/>
          </a:prstGeom>
        </p:spPr>
        <p:txBody>
          <a:bodyPr lIns="0" rIns="0" tIns="0" bIns="0">
            <a:normAutofit/>
          </a:bodyPr>
          <a:p>
            <a:endParaRPr b="0" lang="vi-VN" sz="3200" spc="-1" strike="noStrike">
              <a:latin typeface="Arial"/>
            </a:endParaRPr>
          </a:p>
        </p:txBody>
      </p:sp>
      <p:sp>
        <p:nvSpPr>
          <p:cNvPr id="99" name="PlaceHolder 6"/>
          <p:cNvSpPr>
            <a:spLocks noGrp="1"/>
          </p:cNvSpPr>
          <p:nvPr>
            <p:ph type="body"/>
          </p:nvPr>
        </p:nvSpPr>
        <p:spPr>
          <a:xfrm>
            <a:off x="3239640" y="2761920"/>
            <a:ext cx="2649600" cy="1422720"/>
          </a:xfrm>
          <a:prstGeom prst="rect">
            <a:avLst/>
          </a:prstGeom>
        </p:spPr>
        <p:txBody>
          <a:bodyPr lIns="0" rIns="0" tIns="0" bIns="0">
            <a:normAutofit/>
          </a:bodyPr>
          <a:p>
            <a:endParaRPr b="0" lang="vi-VN" sz="3200" spc="-1" strike="noStrike">
              <a:latin typeface="Arial"/>
            </a:endParaRPr>
          </a:p>
        </p:txBody>
      </p:sp>
      <p:sp>
        <p:nvSpPr>
          <p:cNvPr id="100" name="PlaceHolder 7"/>
          <p:cNvSpPr>
            <a:spLocks noGrp="1"/>
          </p:cNvSpPr>
          <p:nvPr>
            <p:ph type="body"/>
          </p:nvPr>
        </p:nvSpPr>
        <p:spPr>
          <a:xfrm>
            <a:off x="6022080" y="2761920"/>
            <a:ext cx="2649600" cy="1422720"/>
          </a:xfrm>
          <a:prstGeom prst="rect">
            <a:avLst/>
          </a:prstGeom>
        </p:spPr>
        <p:txBody>
          <a:bodyPr lIns="0" rIns="0" tIns="0" bIns="0">
            <a:normAutofit/>
          </a:bodyPr>
          <a:p>
            <a:endParaRPr b="0" lang="vi-V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16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vi-V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169" name="PlaceHolder 2"/>
          <p:cNvSpPr>
            <a:spLocks noGrp="1"/>
          </p:cNvSpPr>
          <p:nvPr>
            <p:ph type="body"/>
          </p:nvPr>
        </p:nvSpPr>
        <p:spPr>
          <a:xfrm>
            <a:off x="457200" y="1203480"/>
            <a:ext cx="8229240" cy="2982960"/>
          </a:xfrm>
          <a:prstGeom prst="rect">
            <a:avLst/>
          </a:prstGeom>
        </p:spPr>
        <p:txBody>
          <a:bodyPr lIns="0" rIns="0" tIns="0" bIns="0">
            <a:normAutofit/>
          </a:bodyPr>
          <a:p>
            <a:endParaRPr b="0" lang="vi-V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171" name="PlaceHolder 2"/>
          <p:cNvSpPr>
            <a:spLocks noGrp="1"/>
          </p:cNvSpPr>
          <p:nvPr>
            <p:ph type="body"/>
          </p:nvPr>
        </p:nvSpPr>
        <p:spPr>
          <a:xfrm>
            <a:off x="457200" y="1203480"/>
            <a:ext cx="4015800" cy="2982960"/>
          </a:xfrm>
          <a:prstGeom prst="rect">
            <a:avLst/>
          </a:prstGeom>
        </p:spPr>
        <p:txBody>
          <a:bodyPr lIns="0" rIns="0" tIns="0" bIns="0">
            <a:normAutofit/>
          </a:bodyPr>
          <a:p>
            <a:endParaRPr b="0" lang="vi-VN" sz="3200" spc="-1" strike="noStrike">
              <a:latin typeface="Arial"/>
            </a:endParaRPr>
          </a:p>
        </p:txBody>
      </p:sp>
      <p:sp>
        <p:nvSpPr>
          <p:cNvPr id="172" name="PlaceHolder 3"/>
          <p:cNvSpPr>
            <a:spLocks noGrp="1"/>
          </p:cNvSpPr>
          <p:nvPr>
            <p:ph type="body"/>
          </p:nvPr>
        </p:nvSpPr>
        <p:spPr>
          <a:xfrm>
            <a:off x="4674240" y="1203480"/>
            <a:ext cx="4015800" cy="2982960"/>
          </a:xfrm>
          <a:prstGeom prst="rect">
            <a:avLst/>
          </a:prstGeom>
        </p:spPr>
        <p:txBody>
          <a:bodyPr lIns="0" rIns="0" tIns="0" bIns="0">
            <a:normAutofit/>
          </a:bodyPr>
          <a:p>
            <a:endParaRPr b="0" lang="vi-V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vi-V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176" name="PlaceHolder 2"/>
          <p:cNvSpPr>
            <a:spLocks noGrp="1"/>
          </p:cNvSpPr>
          <p:nvPr>
            <p:ph type="body"/>
          </p:nvPr>
        </p:nvSpPr>
        <p:spPr>
          <a:xfrm>
            <a:off x="457200" y="1203480"/>
            <a:ext cx="4015800" cy="1422720"/>
          </a:xfrm>
          <a:prstGeom prst="rect">
            <a:avLst/>
          </a:prstGeom>
        </p:spPr>
        <p:txBody>
          <a:bodyPr lIns="0" rIns="0" tIns="0" bIns="0">
            <a:normAutofit/>
          </a:bodyPr>
          <a:p>
            <a:endParaRPr b="0" lang="vi-VN" sz="3200" spc="-1" strike="noStrike">
              <a:latin typeface="Arial"/>
            </a:endParaRPr>
          </a:p>
        </p:txBody>
      </p:sp>
      <p:sp>
        <p:nvSpPr>
          <p:cNvPr id="177" name="PlaceHolder 3"/>
          <p:cNvSpPr>
            <a:spLocks noGrp="1"/>
          </p:cNvSpPr>
          <p:nvPr>
            <p:ph type="body"/>
          </p:nvPr>
        </p:nvSpPr>
        <p:spPr>
          <a:xfrm>
            <a:off x="4674240" y="1203480"/>
            <a:ext cx="4015800" cy="2982960"/>
          </a:xfrm>
          <a:prstGeom prst="rect">
            <a:avLst/>
          </a:prstGeom>
        </p:spPr>
        <p:txBody>
          <a:bodyPr lIns="0" rIns="0" tIns="0" bIns="0">
            <a:normAutofit/>
          </a:bodyPr>
          <a:p>
            <a:endParaRPr b="0" lang="vi-VN" sz="3200" spc="-1" strike="noStrike">
              <a:latin typeface="Arial"/>
            </a:endParaRPr>
          </a:p>
        </p:txBody>
      </p:sp>
      <p:sp>
        <p:nvSpPr>
          <p:cNvPr id="178" name="PlaceHolder 4"/>
          <p:cNvSpPr>
            <a:spLocks noGrp="1"/>
          </p:cNvSpPr>
          <p:nvPr>
            <p:ph type="body"/>
          </p:nvPr>
        </p:nvSpPr>
        <p:spPr>
          <a:xfrm>
            <a:off x="457200" y="2761920"/>
            <a:ext cx="4015800" cy="1422720"/>
          </a:xfrm>
          <a:prstGeom prst="rect">
            <a:avLst/>
          </a:prstGeom>
        </p:spPr>
        <p:txBody>
          <a:bodyPr lIns="0" rIns="0" tIns="0" bIns="0">
            <a:normAutofit/>
          </a:bodyPr>
          <a:p>
            <a:endParaRPr b="0" lang="vi-V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6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vi-V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180" name="PlaceHolder 2"/>
          <p:cNvSpPr>
            <a:spLocks noGrp="1"/>
          </p:cNvSpPr>
          <p:nvPr>
            <p:ph type="body"/>
          </p:nvPr>
        </p:nvSpPr>
        <p:spPr>
          <a:xfrm>
            <a:off x="457200" y="1203480"/>
            <a:ext cx="4015800" cy="2982960"/>
          </a:xfrm>
          <a:prstGeom prst="rect">
            <a:avLst/>
          </a:prstGeom>
        </p:spPr>
        <p:txBody>
          <a:bodyPr lIns="0" rIns="0" tIns="0" bIns="0">
            <a:normAutofit/>
          </a:bodyPr>
          <a:p>
            <a:endParaRPr b="0" lang="vi-VN" sz="3200" spc="-1" strike="noStrike">
              <a:latin typeface="Arial"/>
            </a:endParaRPr>
          </a:p>
        </p:txBody>
      </p:sp>
      <p:sp>
        <p:nvSpPr>
          <p:cNvPr id="181" name="PlaceHolder 3"/>
          <p:cNvSpPr>
            <a:spLocks noGrp="1"/>
          </p:cNvSpPr>
          <p:nvPr>
            <p:ph type="body"/>
          </p:nvPr>
        </p:nvSpPr>
        <p:spPr>
          <a:xfrm>
            <a:off x="4674240" y="1203480"/>
            <a:ext cx="4015800" cy="1422720"/>
          </a:xfrm>
          <a:prstGeom prst="rect">
            <a:avLst/>
          </a:prstGeom>
        </p:spPr>
        <p:txBody>
          <a:bodyPr lIns="0" rIns="0" tIns="0" bIns="0">
            <a:normAutofit/>
          </a:bodyPr>
          <a:p>
            <a:endParaRPr b="0" lang="vi-VN" sz="3200" spc="-1" strike="noStrike">
              <a:latin typeface="Arial"/>
            </a:endParaRPr>
          </a:p>
        </p:txBody>
      </p:sp>
      <p:sp>
        <p:nvSpPr>
          <p:cNvPr id="182" name="PlaceHolder 4"/>
          <p:cNvSpPr>
            <a:spLocks noGrp="1"/>
          </p:cNvSpPr>
          <p:nvPr>
            <p:ph type="body"/>
          </p:nvPr>
        </p:nvSpPr>
        <p:spPr>
          <a:xfrm>
            <a:off x="4674240" y="2761920"/>
            <a:ext cx="4015800" cy="1422720"/>
          </a:xfrm>
          <a:prstGeom prst="rect">
            <a:avLst/>
          </a:prstGeom>
        </p:spPr>
        <p:txBody>
          <a:bodyPr lIns="0" rIns="0" tIns="0" bIns="0">
            <a:normAutofit/>
          </a:bodyPr>
          <a:p>
            <a:endParaRPr b="0" lang="vi-V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184" name="PlaceHolder 2"/>
          <p:cNvSpPr>
            <a:spLocks noGrp="1"/>
          </p:cNvSpPr>
          <p:nvPr>
            <p:ph type="body"/>
          </p:nvPr>
        </p:nvSpPr>
        <p:spPr>
          <a:xfrm>
            <a:off x="457200" y="1203480"/>
            <a:ext cx="4015800" cy="1422720"/>
          </a:xfrm>
          <a:prstGeom prst="rect">
            <a:avLst/>
          </a:prstGeom>
        </p:spPr>
        <p:txBody>
          <a:bodyPr lIns="0" rIns="0" tIns="0" bIns="0">
            <a:normAutofit/>
          </a:bodyPr>
          <a:p>
            <a:endParaRPr b="0" lang="vi-VN" sz="3200" spc="-1" strike="noStrike">
              <a:latin typeface="Arial"/>
            </a:endParaRPr>
          </a:p>
        </p:txBody>
      </p:sp>
      <p:sp>
        <p:nvSpPr>
          <p:cNvPr id="185" name="PlaceHolder 3"/>
          <p:cNvSpPr>
            <a:spLocks noGrp="1"/>
          </p:cNvSpPr>
          <p:nvPr>
            <p:ph type="body"/>
          </p:nvPr>
        </p:nvSpPr>
        <p:spPr>
          <a:xfrm>
            <a:off x="4674240" y="1203480"/>
            <a:ext cx="4015800" cy="1422720"/>
          </a:xfrm>
          <a:prstGeom prst="rect">
            <a:avLst/>
          </a:prstGeom>
        </p:spPr>
        <p:txBody>
          <a:bodyPr lIns="0" rIns="0" tIns="0" bIns="0">
            <a:normAutofit/>
          </a:bodyPr>
          <a:p>
            <a:endParaRPr b="0" lang="vi-VN" sz="3200" spc="-1" strike="noStrike">
              <a:latin typeface="Arial"/>
            </a:endParaRPr>
          </a:p>
        </p:txBody>
      </p:sp>
      <p:sp>
        <p:nvSpPr>
          <p:cNvPr id="186" name="PlaceHolder 4"/>
          <p:cNvSpPr>
            <a:spLocks noGrp="1"/>
          </p:cNvSpPr>
          <p:nvPr>
            <p:ph type="body"/>
          </p:nvPr>
        </p:nvSpPr>
        <p:spPr>
          <a:xfrm>
            <a:off x="457200" y="2761920"/>
            <a:ext cx="8229240" cy="1422720"/>
          </a:xfrm>
          <a:prstGeom prst="rect">
            <a:avLst/>
          </a:prstGeom>
        </p:spPr>
        <p:txBody>
          <a:bodyPr lIns="0" rIns="0" tIns="0" bIns="0">
            <a:normAutofit/>
          </a:bodyPr>
          <a:p>
            <a:endParaRPr b="0" lang="vi-V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188" name="PlaceHolder 2"/>
          <p:cNvSpPr>
            <a:spLocks noGrp="1"/>
          </p:cNvSpPr>
          <p:nvPr>
            <p:ph type="body"/>
          </p:nvPr>
        </p:nvSpPr>
        <p:spPr>
          <a:xfrm>
            <a:off x="457200" y="1203480"/>
            <a:ext cx="8229240" cy="1422720"/>
          </a:xfrm>
          <a:prstGeom prst="rect">
            <a:avLst/>
          </a:prstGeom>
        </p:spPr>
        <p:txBody>
          <a:bodyPr lIns="0" rIns="0" tIns="0" bIns="0">
            <a:normAutofit/>
          </a:bodyPr>
          <a:p>
            <a:endParaRPr b="0" lang="vi-VN" sz="3200" spc="-1" strike="noStrike">
              <a:latin typeface="Arial"/>
            </a:endParaRPr>
          </a:p>
        </p:txBody>
      </p:sp>
      <p:sp>
        <p:nvSpPr>
          <p:cNvPr id="189" name="PlaceHolder 3"/>
          <p:cNvSpPr>
            <a:spLocks noGrp="1"/>
          </p:cNvSpPr>
          <p:nvPr>
            <p:ph type="body"/>
          </p:nvPr>
        </p:nvSpPr>
        <p:spPr>
          <a:xfrm>
            <a:off x="457200" y="2761920"/>
            <a:ext cx="8229240" cy="1422720"/>
          </a:xfrm>
          <a:prstGeom prst="rect">
            <a:avLst/>
          </a:prstGeom>
        </p:spPr>
        <p:txBody>
          <a:bodyPr lIns="0" rIns="0" tIns="0" bIns="0">
            <a:normAutofit/>
          </a:bodyPr>
          <a:p>
            <a:endParaRPr b="0" lang="vi-V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191" name="PlaceHolder 2"/>
          <p:cNvSpPr>
            <a:spLocks noGrp="1"/>
          </p:cNvSpPr>
          <p:nvPr>
            <p:ph type="body"/>
          </p:nvPr>
        </p:nvSpPr>
        <p:spPr>
          <a:xfrm>
            <a:off x="457200" y="1203480"/>
            <a:ext cx="4015800" cy="1422720"/>
          </a:xfrm>
          <a:prstGeom prst="rect">
            <a:avLst/>
          </a:prstGeom>
        </p:spPr>
        <p:txBody>
          <a:bodyPr lIns="0" rIns="0" tIns="0" bIns="0">
            <a:normAutofit/>
          </a:bodyPr>
          <a:p>
            <a:endParaRPr b="0" lang="vi-VN" sz="3200" spc="-1" strike="noStrike">
              <a:latin typeface="Arial"/>
            </a:endParaRPr>
          </a:p>
        </p:txBody>
      </p:sp>
      <p:sp>
        <p:nvSpPr>
          <p:cNvPr id="192" name="PlaceHolder 3"/>
          <p:cNvSpPr>
            <a:spLocks noGrp="1"/>
          </p:cNvSpPr>
          <p:nvPr>
            <p:ph type="body"/>
          </p:nvPr>
        </p:nvSpPr>
        <p:spPr>
          <a:xfrm>
            <a:off x="4674240" y="1203480"/>
            <a:ext cx="4015800" cy="1422720"/>
          </a:xfrm>
          <a:prstGeom prst="rect">
            <a:avLst/>
          </a:prstGeom>
        </p:spPr>
        <p:txBody>
          <a:bodyPr lIns="0" rIns="0" tIns="0" bIns="0">
            <a:normAutofit/>
          </a:bodyPr>
          <a:p>
            <a:endParaRPr b="0" lang="vi-VN" sz="3200" spc="-1" strike="noStrike">
              <a:latin typeface="Arial"/>
            </a:endParaRPr>
          </a:p>
        </p:txBody>
      </p:sp>
      <p:sp>
        <p:nvSpPr>
          <p:cNvPr id="193" name="PlaceHolder 4"/>
          <p:cNvSpPr>
            <a:spLocks noGrp="1"/>
          </p:cNvSpPr>
          <p:nvPr>
            <p:ph type="body"/>
          </p:nvPr>
        </p:nvSpPr>
        <p:spPr>
          <a:xfrm>
            <a:off x="457200" y="2761920"/>
            <a:ext cx="4015800" cy="1422720"/>
          </a:xfrm>
          <a:prstGeom prst="rect">
            <a:avLst/>
          </a:prstGeom>
        </p:spPr>
        <p:txBody>
          <a:bodyPr lIns="0" rIns="0" tIns="0" bIns="0">
            <a:normAutofit/>
          </a:bodyPr>
          <a:p>
            <a:endParaRPr b="0" lang="vi-VN" sz="3200" spc="-1" strike="noStrike">
              <a:latin typeface="Arial"/>
            </a:endParaRPr>
          </a:p>
        </p:txBody>
      </p:sp>
      <p:sp>
        <p:nvSpPr>
          <p:cNvPr id="194" name="PlaceHolder 5"/>
          <p:cNvSpPr>
            <a:spLocks noGrp="1"/>
          </p:cNvSpPr>
          <p:nvPr>
            <p:ph type="body"/>
          </p:nvPr>
        </p:nvSpPr>
        <p:spPr>
          <a:xfrm>
            <a:off x="4674240" y="2761920"/>
            <a:ext cx="4015800" cy="1422720"/>
          </a:xfrm>
          <a:prstGeom prst="rect">
            <a:avLst/>
          </a:prstGeom>
        </p:spPr>
        <p:txBody>
          <a:bodyPr lIns="0" rIns="0" tIns="0" bIns="0">
            <a:normAutofit/>
          </a:bodyPr>
          <a:p>
            <a:endParaRPr b="0" lang="vi-V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196" name="PlaceHolder 2"/>
          <p:cNvSpPr>
            <a:spLocks noGrp="1"/>
          </p:cNvSpPr>
          <p:nvPr>
            <p:ph type="body"/>
          </p:nvPr>
        </p:nvSpPr>
        <p:spPr>
          <a:xfrm>
            <a:off x="457200" y="1203480"/>
            <a:ext cx="2649600" cy="1422720"/>
          </a:xfrm>
          <a:prstGeom prst="rect">
            <a:avLst/>
          </a:prstGeom>
        </p:spPr>
        <p:txBody>
          <a:bodyPr lIns="0" rIns="0" tIns="0" bIns="0">
            <a:normAutofit/>
          </a:bodyPr>
          <a:p>
            <a:endParaRPr b="0" lang="vi-VN" sz="3200" spc="-1" strike="noStrike">
              <a:latin typeface="Arial"/>
            </a:endParaRPr>
          </a:p>
        </p:txBody>
      </p:sp>
      <p:sp>
        <p:nvSpPr>
          <p:cNvPr id="197" name="PlaceHolder 3"/>
          <p:cNvSpPr>
            <a:spLocks noGrp="1"/>
          </p:cNvSpPr>
          <p:nvPr>
            <p:ph type="body"/>
          </p:nvPr>
        </p:nvSpPr>
        <p:spPr>
          <a:xfrm>
            <a:off x="3239640" y="1203480"/>
            <a:ext cx="2649600" cy="1422720"/>
          </a:xfrm>
          <a:prstGeom prst="rect">
            <a:avLst/>
          </a:prstGeom>
        </p:spPr>
        <p:txBody>
          <a:bodyPr lIns="0" rIns="0" tIns="0" bIns="0">
            <a:normAutofit/>
          </a:bodyPr>
          <a:p>
            <a:endParaRPr b="0" lang="vi-VN" sz="3200" spc="-1" strike="noStrike">
              <a:latin typeface="Arial"/>
            </a:endParaRPr>
          </a:p>
        </p:txBody>
      </p:sp>
      <p:sp>
        <p:nvSpPr>
          <p:cNvPr id="198" name="PlaceHolder 4"/>
          <p:cNvSpPr>
            <a:spLocks noGrp="1"/>
          </p:cNvSpPr>
          <p:nvPr>
            <p:ph type="body"/>
          </p:nvPr>
        </p:nvSpPr>
        <p:spPr>
          <a:xfrm>
            <a:off x="6022080" y="1203480"/>
            <a:ext cx="2649600" cy="1422720"/>
          </a:xfrm>
          <a:prstGeom prst="rect">
            <a:avLst/>
          </a:prstGeom>
        </p:spPr>
        <p:txBody>
          <a:bodyPr lIns="0" rIns="0" tIns="0" bIns="0">
            <a:normAutofit/>
          </a:bodyPr>
          <a:p>
            <a:endParaRPr b="0" lang="vi-VN" sz="3200" spc="-1" strike="noStrike">
              <a:latin typeface="Arial"/>
            </a:endParaRPr>
          </a:p>
        </p:txBody>
      </p:sp>
      <p:sp>
        <p:nvSpPr>
          <p:cNvPr id="199" name="PlaceHolder 5"/>
          <p:cNvSpPr>
            <a:spLocks noGrp="1"/>
          </p:cNvSpPr>
          <p:nvPr>
            <p:ph type="body"/>
          </p:nvPr>
        </p:nvSpPr>
        <p:spPr>
          <a:xfrm>
            <a:off x="457200" y="2761920"/>
            <a:ext cx="2649600" cy="1422720"/>
          </a:xfrm>
          <a:prstGeom prst="rect">
            <a:avLst/>
          </a:prstGeom>
        </p:spPr>
        <p:txBody>
          <a:bodyPr lIns="0" rIns="0" tIns="0" bIns="0">
            <a:normAutofit/>
          </a:bodyPr>
          <a:p>
            <a:endParaRPr b="0" lang="vi-VN" sz="3200" spc="-1" strike="noStrike">
              <a:latin typeface="Arial"/>
            </a:endParaRPr>
          </a:p>
        </p:txBody>
      </p:sp>
      <p:sp>
        <p:nvSpPr>
          <p:cNvPr id="200" name="PlaceHolder 6"/>
          <p:cNvSpPr>
            <a:spLocks noGrp="1"/>
          </p:cNvSpPr>
          <p:nvPr>
            <p:ph type="body"/>
          </p:nvPr>
        </p:nvSpPr>
        <p:spPr>
          <a:xfrm>
            <a:off x="3239640" y="2761920"/>
            <a:ext cx="2649600" cy="1422720"/>
          </a:xfrm>
          <a:prstGeom prst="rect">
            <a:avLst/>
          </a:prstGeom>
        </p:spPr>
        <p:txBody>
          <a:bodyPr lIns="0" rIns="0" tIns="0" bIns="0">
            <a:normAutofit/>
          </a:bodyPr>
          <a:p>
            <a:endParaRPr b="0" lang="vi-VN" sz="3200" spc="-1" strike="noStrike">
              <a:latin typeface="Arial"/>
            </a:endParaRPr>
          </a:p>
        </p:txBody>
      </p:sp>
      <p:sp>
        <p:nvSpPr>
          <p:cNvPr id="201" name="PlaceHolder 7"/>
          <p:cNvSpPr>
            <a:spLocks noGrp="1"/>
          </p:cNvSpPr>
          <p:nvPr>
            <p:ph type="body"/>
          </p:nvPr>
        </p:nvSpPr>
        <p:spPr>
          <a:xfrm>
            <a:off x="6022080" y="2761920"/>
            <a:ext cx="2649600" cy="1422720"/>
          </a:xfrm>
          <a:prstGeom prst="rect">
            <a:avLst/>
          </a:prstGeom>
        </p:spPr>
        <p:txBody>
          <a:bodyPr lIns="0" rIns="0" tIns="0" bIns="0">
            <a:normAutofit/>
          </a:bodyPr>
          <a:p>
            <a:endParaRPr b="0" lang="vi-V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22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vi-V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231" name="PlaceHolder 2"/>
          <p:cNvSpPr>
            <a:spLocks noGrp="1"/>
          </p:cNvSpPr>
          <p:nvPr>
            <p:ph type="body"/>
          </p:nvPr>
        </p:nvSpPr>
        <p:spPr>
          <a:xfrm>
            <a:off x="457200" y="1203480"/>
            <a:ext cx="8229240" cy="2982960"/>
          </a:xfrm>
          <a:prstGeom prst="rect">
            <a:avLst/>
          </a:prstGeom>
        </p:spPr>
        <p:txBody>
          <a:bodyPr lIns="0" rIns="0" tIns="0" bIns="0">
            <a:normAutofit/>
          </a:bodyPr>
          <a:p>
            <a:endParaRPr b="0" lang="vi-V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233" name="PlaceHolder 2"/>
          <p:cNvSpPr>
            <a:spLocks noGrp="1"/>
          </p:cNvSpPr>
          <p:nvPr>
            <p:ph type="body"/>
          </p:nvPr>
        </p:nvSpPr>
        <p:spPr>
          <a:xfrm>
            <a:off x="457200" y="1203480"/>
            <a:ext cx="4015800" cy="2982960"/>
          </a:xfrm>
          <a:prstGeom prst="rect">
            <a:avLst/>
          </a:prstGeom>
        </p:spPr>
        <p:txBody>
          <a:bodyPr lIns="0" rIns="0" tIns="0" bIns="0">
            <a:normAutofit/>
          </a:bodyPr>
          <a:p>
            <a:endParaRPr b="0" lang="vi-VN" sz="3200" spc="-1" strike="noStrike">
              <a:latin typeface="Arial"/>
            </a:endParaRPr>
          </a:p>
        </p:txBody>
      </p:sp>
      <p:sp>
        <p:nvSpPr>
          <p:cNvPr id="234" name="PlaceHolder 3"/>
          <p:cNvSpPr>
            <a:spLocks noGrp="1"/>
          </p:cNvSpPr>
          <p:nvPr>
            <p:ph type="body"/>
          </p:nvPr>
        </p:nvSpPr>
        <p:spPr>
          <a:xfrm>
            <a:off x="4674240" y="1203480"/>
            <a:ext cx="4015800" cy="2982960"/>
          </a:xfrm>
          <a:prstGeom prst="rect">
            <a:avLst/>
          </a:prstGeom>
        </p:spPr>
        <p:txBody>
          <a:bodyPr lIns="0" rIns="0" tIns="0" bIns="0">
            <a:normAutofit/>
          </a:bodyPr>
          <a:p>
            <a:endParaRPr b="0" lang="vi-V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68" name="PlaceHolder 2"/>
          <p:cNvSpPr>
            <a:spLocks noGrp="1"/>
          </p:cNvSpPr>
          <p:nvPr>
            <p:ph type="body"/>
          </p:nvPr>
        </p:nvSpPr>
        <p:spPr>
          <a:xfrm>
            <a:off x="457200" y="1203480"/>
            <a:ext cx="8229240" cy="2982960"/>
          </a:xfrm>
          <a:prstGeom prst="rect">
            <a:avLst/>
          </a:prstGeom>
        </p:spPr>
        <p:txBody>
          <a:bodyPr lIns="0" rIns="0" tIns="0" bIns="0">
            <a:normAutofit/>
          </a:bodyPr>
          <a:p>
            <a:endParaRPr b="0" lang="vi-V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6"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vi-V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238" name="PlaceHolder 2"/>
          <p:cNvSpPr>
            <a:spLocks noGrp="1"/>
          </p:cNvSpPr>
          <p:nvPr>
            <p:ph type="body"/>
          </p:nvPr>
        </p:nvSpPr>
        <p:spPr>
          <a:xfrm>
            <a:off x="457200" y="1203480"/>
            <a:ext cx="4015800" cy="1422720"/>
          </a:xfrm>
          <a:prstGeom prst="rect">
            <a:avLst/>
          </a:prstGeom>
        </p:spPr>
        <p:txBody>
          <a:bodyPr lIns="0" rIns="0" tIns="0" bIns="0">
            <a:normAutofit/>
          </a:bodyPr>
          <a:p>
            <a:endParaRPr b="0" lang="vi-VN" sz="3200" spc="-1" strike="noStrike">
              <a:latin typeface="Arial"/>
            </a:endParaRPr>
          </a:p>
        </p:txBody>
      </p:sp>
      <p:sp>
        <p:nvSpPr>
          <p:cNvPr id="239" name="PlaceHolder 3"/>
          <p:cNvSpPr>
            <a:spLocks noGrp="1"/>
          </p:cNvSpPr>
          <p:nvPr>
            <p:ph type="body"/>
          </p:nvPr>
        </p:nvSpPr>
        <p:spPr>
          <a:xfrm>
            <a:off x="4674240" y="1203480"/>
            <a:ext cx="4015800" cy="2982960"/>
          </a:xfrm>
          <a:prstGeom prst="rect">
            <a:avLst/>
          </a:prstGeom>
        </p:spPr>
        <p:txBody>
          <a:bodyPr lIns="0" rIns="0" tIns="0" bIns="0">
            <a:normAutofit/>
          </a:bodyPr>
          <a:p>
            <a:endParaRPr b="0" lang="vi-VN" sz="3200" spc="-1" strike="noStrike">
              <a:latin typeface="Arial"/>
            </a:endParaRPr>
          </a:p>
        </p:txBody>
      </p:sp>
      <p:sp>
        <p:nvSpPr>
          <p:cNvPr id="240" name="PlaceHolder 4"/>
          <p:cNvSpPr>
            <a:spLocks noGrp="1"/>
          </p:cNvSpPr>
          <p:nvPr>
            <p:ph type="body"/>
          </p:nvPr>
        </p:nvSpPr>
        <p:spPr>
          <a:xfrm>
            <a:off x="457200" y="2761920"/>
            <a:ext cx="4015800" cy="1422720"/>
          </a:xfrm>
          <a:prstGeom prst="rect">
            <a:avLst/>
          </a:prstGeom>
        </p:spPr>
        <p:txBody>
          <a:bodyPr lIns="0" rIns="0" tIns="0" bIns="0">
            <a:normAutofit/>
          </a:bodyPr>
          <a:p>
            <a:endParaRPr b="0" lang="vi-V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242" name="PlaceHolder 2"/>
          <p:cNvSpPr>
            <a:spLocks noGrp="1"/>
          </p:cNvSpPr>
          <p:nvPr>
            <p:ph type="body"/>
          </p:nvPr>
        </p:nvSpPr>
        <p:spPr>
          <a:xfrm>
            <a:off x="457200" y="1203480"/>
            <a:ext cx="4015800" cy="2982960"/>
          </a:xfrm>
          <a:prstGeom prst="rect">
            <a:avLst/>
          </a:prstGeom>
        </p:spPr>
        <p:txBody>
          <a:bodyPr lIns="0" rIns="0" tIns="0" bIns="0">
            <a:normAutofit/>
          </a:bodyPr>
          <a:p>
            <a:endParaRPr b="0" lang="vi-VN" sz="3200" spc="-1" strike="noStrike">
              <a:latin typeface="Arial"/>
            </a:endParaRPr>
          </a:p>
        </p:txBody>
      </p:sp>
      <p:sp>
        <p:nvSpPr>
          <p:cNvPr id="243" name="PlaceHolder 3"/>
          <p:cNvSpPr>
            <a:spLocks noGrp="1"/>
          </p:cNvSpPr>
          <p:nvPr>
            <p:ph type="body"/>
          </p:nvPr>
        </p:nvSpPr>
        <p:spPr>
          <a:xfrm>
            <a:off x="4674240" y="1203480"/>
            <a:ext cx="4015800" cy="1422720"/>
          </a:xfrm>
          <a:prstGeom prst="rect">
            <a:avLst/>
          </a:prstGeom>
        </p:spPr>
        <p:txBody>
          <a:bodyPr lIns="0" rIns="0" tIns="0" bIns="0">
            <a:normAutofit/>
          </a:bodyPr>
          <a:p>
            <a:endParaRPr b="0" lang="vi-VN" sz="3200" spc="-1" strike="noStrike">
              <a:latin typeface="Arial"/>
            </a:endParaRPr>
          </a:p>
        </p:txBody>
      </p:sp>
      <p:sp>
        <p:nvSpPr>
          <p:cNvPr id="244" name="PlaceHolder 4"/>
          <p:cNvSpPr>
            <a:spLocks noGrp="1"/>
          </p:cNvSpPr>
          <p:nvPr>
            <p:ph type="body"/>
          </p:nvPr>
        </p:nvSpPr>
        <p:spPr>
          <a:xfrm>
            <a:off x="4674240" y="2761920"/>
            <a:ext cx="4015800" cy="1422720"/>
          </a:xfrm>
          <a:prstGeom prst="rect">
            <a:avLst/>
          </a:prstGeom>
        </p:spPr>
        <p:txBody>
          <a:bodyPr lIns="0" rIns="0" tIns="0" bIns="0">
            <a:normAutofit/>
          </a:bodyPr>
          <a:p>
            <a:endParaRPr b="0" lang="vi-V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246" name="PlaceHolder 2"/>
          <p:cNvSpPr>
            <a:spLocks noGrp="1"/>
          </p:cNvSpPr>
          <p:nvPr>
            <p:ph type="body"/>
          </p:nvPr>
        </p:nvSpPr>
        <p:spPr>
          <a:xfrm>
            <a:off x="457200" y="1203480"/>
            <a:ext cx="4015800" cy="1422720"/>
          </a:xfrm>
          <a:prstGeom prst="rect">
            <a:avLst/>
          </a:prstGeom>
        </p:spPr>
        <p:txBody>
          <a:bodyPr lIns="0" rIns="0" tIns="0" bIns="0">
            <a:normAutofit/>
          </a:bodyPr>
          <a:p>
            <a:endParaRPr b="0" lang="vi-VN" sz="3200" spc="-1" strike="noStrike">
              <a:latin typeface="Arial"/>
            </a:endParaRPr>
          </a:p>
        </p:txBody>
      </p:sp>
      <p:sp>
        <p:nvSpPr>
          <p:cNvPr id="247" name="PlaceHolder 3"/>
          <p:cNvSpPr>
            <a:spLocks noGrp="1"/>
          </p:cNvSpPr>
          <p:nvPr>
            <p:ph type="body"/>
          </p:nvPr>
        </p:nvSpPr>
        <p:spPr>
          <a:xfrm>
            <a:off x="4674240" y="1203480"/>
            <a:ext cx="4015800" cy="1422720"/>
          </a:xfrm>
          <a:prstGeom prst="rect">
            <a:avLst/>
          </a:prstGeom>
        </p:spPr>
        <p:txBody>
          <a:bodyPr lIns="0" rIns="0" tIns="0" bIns="0">
            <a:normAutofit/>
          </a:bodyPr>
          <a:p>
            <a:endParaRPr b="0" lang="vi-VN" sz="3200" spc="-1" strike="noStrike">
              <a:latin typeface="Arial"/>
            </a:endParaRPr>
          </a:p>
        </p:txBody>
      </p:sp>
      <p:sp>
        <p:nvSpPr>
          <p:cNvPr id="248" name="PlaceHolder 4"/>
          <p:cNvSpPr>
            <a:spLocks noGrp="1"/>
          </p:cNvSpPr>
          <p:nvPr>
            <p:ph type="body"/>
          </p:nvPr>
        </p:nvSpPr>
        <p:spPr>
          <a:xfrm>
            <a:off x="457200" y="2761920"/>
            <a:ext cx="8229240" cy="1422720"/>
          </a:xfrm>
          <a:prstGeom prst="rect">
            <a:avLst/>
          </a:prstGeom>
        </p:spPr>
        <p:txBody>
          <a:bodyPr lIns="0" rIns="0" tIns="0" bIns="0">
            <a:normAutofit/>
          </a:bodyPr>
          <a:p>
            <a:endParaRPr b="0" lang="vi-V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250" name="PlaceHolder 2"/>
          <p:cNvSpPr>
            <a:spLocks noGrp="1"/>
          </p:cNvSpPr>
          <p:nvPr>
            <p:ph type="body"/>
          </p:nvPr>
        </p:nvSpPr>
        <p:spPr>
          <a:xfrm>
            <a:off x="457200" y="1203480"/>
            <a:ext cx="8229240" cy="1422720"/>
          </a:xfrm>
          <a:prstGeom prst="rect">
            <a:avLst/>
          </a:prstGeom>
        </p:spPr>
        <p:txBody>
          <a:bodyPr lIns="0" rIns="0" tIns="0" bIns="0">
            <a:normAutofit/>
          </a:bodyPr>
          <a:p>
            <a:endParaRPr b="0" lang="vi-VN" sz="3200" spc="-1" strike="noStrike">
              <a:latin typeface="Arial"/>
            </a:endParaRPr>
          </a:p>
        </p:txBody>
      </p:sp>
      <p:sp>
        <p:nvSpPr>
          <p:cNvPr id="251" name="PlaceHolder 3"/>
          <p:cNvSpPr>
            <a:spLocks noGrp="1"/>
          </p:cNvSpPr>
          <p:nvPr>
            <p:ph type="body"/>
          </p:nvPr>
        </p:nvSpPr>
        <p:spPr>
          <a:xfrm>
            <a:off x="457200" y="2761920"/>
            <a:ext cx="8229240" cy="1422720"/>
          </a:xfrm>
          <a:prstGeom prst="rect">
            <a:avLst/>
          </a:prstGeom>
        </p:spPr>
        <p:txBody>
          <a:bodyPr lIns="0" rIns="0" tIns="0" bIns="0">
            <a:normAutofit/>
          </a:bodyPr>
          <a:p>
            <a:endParaRPr b="0" lang="vi-V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253" name="PlaceHolder 2"/>
          <p:cNvSpPr>
            <a:spLocks noGrp="1"/>
          </p:cNvSpPr>
          <p:nvPr>
            <p:ph type="body"/>
          </p:nvPr>
        </p:nvSpPr>
        <p:spPr>
          <a:xfrm>
            <a:off x="457200" y="1203480"/>
            <a:ext cx="4015800" cy="1422720"/>
          </a:xfrm>
          <a:prstGeom prst="rect">
            <a:avLst/>
          </a:prstGeom>
        </p:spPr>
        <p:txBody>
          <a:bodyPr lIns="0" rIns="0" tIns="0" bIns="0">
            <a:normAutofit/>
          </a:bodyPr>
          <a:p>
            <a:endParaRPr b="0" lang="vi-VN" sz="3200" spc="-1" strike="noStrike">
              <a:latin typeface="Arial"/>
            </a:endParaRPr>
          </a:p>
        </p:txBody>
      </p:sp>
      <p:sp>
        <p:nvSpPr>
          <p:cNvPr id="254" name="PlaceHolder 3"/>
          <p:cNvSpPr>
            <a:spLocks noGrp="1"/>
          </p:cNvSpPr>
          <p:nvPr>
            <p:ph type="body"/>
          </p:nvPr>
        </p:nvSpPr>
        <p:spPr>
          <a:xfrm>
            <a:off x="4674240" y="1203480"/>
            <a:ext cx="4015800" cy="1422720"/>
          </a:xfrm>
          <a:prstGeom prst="rect">
            <a:avLst/>
          </a:prstGeom>
        </p:spPr>
        <p:txBody>
          <a:bodyPr lIns="0" rIns="0" tIns="0" bIns="0">
            <a:normAutofit/>
          </a:bodyPr>
          <a:p>
            <a:endParaRPr b="0" lang="vi-VN" sz="3200" spc="-1" strike="noStrike">
              <a:latin typeface="Arial"/>
            </a:endParaRPr>
          </a:p>
        </p:txBody>
      </p:sp>
      <p:sp>
        <p:nvSpPr>
          <p:cNvPr id="255" name="PlaceHolder 4"/>
          <p:cNvSpPr>
            <a:spLocks noGrp="1"/>
          </p:cNvSpPr>
          <p:nvPr>
            <p:ph type="body"/>
          </p:nvPr>
        </p:nvSpPr>
        <p:spPr>
          <a:xfrm>
            <a:off x="457200" y="2761920"/>
            <a:ext cx="4015800" cy="1422720"/>
          </a:xfrm>
          <a:prstGeom prst="rect">
            <a:avLst/>
          </a:prstGeom>
        </p:spPr>
        <p:txBody>
          <a:bodyPr lIns="0" rIns="0" tIns="0" bIns="0">
            <a:normAutofit/>
          </a:bodyPr>
          <a:p>
            <a:endParaRPr b="0" lang="vi-VN" sz="3200" spc="-1" strike="noStrike">
              <a:latin typeface="Arial"/>
            </a:endParaRPr>
          </a:p>
        </p:txBody>
      </p:sp>
      <p:sp>
        <p:nvSpPr>
          <p:cNvPr id="256" name="PlaceHolder 5"/>
          <p:cNvSpPr>
            <a:spLocks noGrp="1"/>
          </p:cNvSpPr>
          <p:nvPr>
            <p:ph type="body"/>
          </p:nvPr>
        </p:nvSpPr>
        <p:spPr>
          <a:xfrm>
            <a:off x="4674240" y="2761920"/>
            <a:ext cx="4015800" cy="1422720"/>
          </a:xfrm>
          <a:prstGeom prst="rect">
            <a:avLst/>
          </a:prstGeom>
        </p:spPr>
        <p:txBody>
          <a:bodyPr lIns="0" rIns="0" tIns="0" bIns="0">
            <a:normAutofit/>
          </a:bodyPr>
          <a:p>
            <a:endParaRPr b="0" lang="vi-V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258" name="PlaceHolder 2"/>
          <p:cNvSpPr>
            <a:spLocks noGrp="1"/>
          </p:cNvSpPr>
          <p:nvPr>
            <p:ph type="body"/>
          </p:nvPr>
        </p:nvSpPr>
        <p:spPr>
          <a:xfrm>
            <a:off x="457200" y="1203480"/>
            <a:ext cx="2649600" cy="1422720"/>
          </a:xfrm>
          <a:prstGeom prst="rect">
            <a:avLst/>
          </a:prstGeom>
        </p:spPr>
        <p:txBody>
          <a:bodyPr lIns="0" rIns="0" tIns="0" bIns="0">
            <a:normAutofit/>
          </a:bodyPr>
          <a:p>
            <a:endParaRPr b="0" lang="vi-VN" sz="3200" spc="-1" strike="noStrike">
              <a:latin typeface="Arial"/>
            </a:endParaRPr>
          </a:p>
        </p:txBody>
      </p:sp>
      <p:sp>
        <p:nvSpPr>
          <p:cNvPr id="259" name="PlaceHolder 3"/>
          <p:cNvSpPr>
            <a:spLocks noGrp="1"/>
          </p:cNvSpPr>
          <p:nvPr>
            <p:ph type="body"/>
          </p:nvPr>
        </p:nvSpPr>
        <p:spPr>
          <a:xfrm>
            <a:off x="3239640" y="1203480"/>
            <a:ext cx="2649600" cy="1422720"/>
          </a:xfrm>
          <a:prstGeom prst="rect">
            <a:avLst/>
          </a:prstGeom>
        </p:spPr>
        <p:txBody>
          <a:bodyPr lIns="0" rIns="0" tIns="0" bIns="0">
            <a:normAutofit/>
          </a:bodyPr>
          <a:p>
            <a:endParaRPr b="0" lang="vi-VN" sz="3200" spc="-1" strike="noStrike">
              <a:latin typeface="Arial"/>
            </a:endParaRPr>
          </a:p>
        </p:txBody>
      </p:sp>
      <p:sp>
        <p:nvSpPr>
          <p:cNvPr id="260" name="PlaceHolder 4"/>
          <p:cNvSpPr>
            <a:spLocks noGrp="1"/>
          </p:cNvSpPr>
          <p:nvPr>
            <p:ph type="body"/>
          </p:nvPr>
        </p:nvSpPr>
        <p:spPr>
          <a:xfrm>
            <a:off x="6022080" y="1203480"/>
            <a:ext cx="2649600" cy="1422720"/>
          </a:xfrm>
          <a:prstGeom prst="rect">
            <a:avLst/>
          </a:prstGeom>
        </p:spPr>
        <p:txBody>
          <a:bodyPr lIns="0" rIns="0" tIns="0" bIns="0">
            <a:normAutofit/>
          </a:bodyPr>
          <a:p>
            <a:endParaRPr b="0" lang="vi-VN" sz="3200" spc="-1" strike="noStrike">
              <a:latin typeface="Arial"/>
            </a:endParaRPr>
          </a:p>
        </p:txBody>
      </p:sp>
      <p:sp>
        <p:nvSpPr>
          <p:cNvPr id="261" name="PlaceHolder 5"/>
          <p:cNvSpPr>
            <a:spLocks noGrp="1"/>
          </p:cNvSpPr>
          <p:nvPr>
            <p:ph type="body"/>
          </p:nvPr>
        </p:nvSpPr>
        <p:spPr>
          <a:xfrm>
            <a:off x="457200" y="2761920"/>
            <a:ext cx="2649600" cy="1422720"/>
          </a:xfrm>
          <a:prstGeom prst="rect">
            <a:avLst/>
          </a:prstGeom>
        </p:spPr>
        <p:txBody>
          <a:bodyPr lIns="0" rIns="0" tIns="0" bIns="0">
            <a:normAutofit/>
          </a:bodyPr>
          <a:p>
            <a:endParaRPr b="0" lang="vi-VN" sz="3200" spc="-1" strike="noStrike">
              <a:latin typeface="Arial"/>
            </a:endParaRPr>
          </a:p>
        </p:txBody>
      </p:sp>
      <p:sp>
        <p:nvSpPr>
          <p:cNvPr id="262" name="PlaceHolder 6"/>
          <p:cNvSpPr>
            <a:spLocks noGrp="1"/>
          </p:cNvSpPr>
          <p:nvPr>
            <p:ph type="body"/>
          </p:nvPr>
        </p:nvSpPr>
        <p:spPr>
          <a:xfrm>
            <a:off x="3239640" y="2761920"/>
            <a:ext cx="2649600" cy="1422720"/>
          </a:xfrm>
          <a:prstGeom prst="rect">
            <a:avLst/>
          </a:prstGeom>
        </p:spPr>
        <p:txBody>
          <a:bodyPr lIns="0" rIns="0" tIns="0" bIns="0">
            <a:normAutofit/>
          </a:bodyPr>
          <a:p>
            <a:endParaRPr b="0" lang="vi-VN" sz="3200" spc="-1" strike="noStrike">
              <a:latin typeface="Arial"/>
            </a:endParaRPr>
          </a:p>
        </p:txBody>
      </p:sp>
      <p:sp>
        <p:nvSpPr>
          <p:cNvPr id="263" name="PlaceHolder 7"/>
          <p:cNvSpPr>
            <a:spLocks noGrp="1"/>
          </p:cNvSpPr>
          <p:nvPr>
            <p:ph type="body"/>
          </p:nvPr>
        </p:nvSpPr>
        <p:spPr>
          <a:xfrm>
            <a:off x="6022080" y="2761920"/>
            <a:ext cx="2649600" cy="1422720"/>
          </a:xfrm>
          <a:prstGeom prst="rect">
            <a:avLst/>
          </a:prstGeom>
        </p:spPr>
        <p:txBody>
          <a:bodyPr lIns="0" rIns="0" tIns="0" bIns="0">
            <a:normAutofit/>
          </a:bodyPr>
          <a:p>
            <a:endParaRPr b="0" lang="vi-V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9"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330"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vi-V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332" name="PlaceHolder 2"/>
          <p:cNvSpPr>
            <a:spLocks noGrp="1"/>
          </p:cNvSpPr>
          <p:nvPr>
            <p:ph type="body"/>
          </p:nvPr>
        </p:nvSpPr>
        <p:spPr>
          <a:xfrm>
            <a:off x="457200" y="1203480"/>
            <a:ext cx="8229240" cy="2982960"/>
          </a:xfrm>
          <a:prstGeom prst="rect">
            <a:avLst/>
          </a:prstGeom>
        </p:spPr>
        <p:txBody>
          <a:bodyPr lIns="0" rIns="0" tIns="0" bIns="0">
            <a:normAutofit/>
          </a:bodyPr>
          <a:p>
            <a:endParaRPr b="0" lang="vi-V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70" name="PlaceHolder 2"/>
          <p:cNvSpPr>
            <a:spLocks noGrp="1"/>
          </p:cNvSpPr>
          <p:nvPr>
            <p:ph type="body"/>
          </p:nvPr>
        </p:nvSpPr>
        <p:spPr>
          <a:xfrm>
            <a:off x="457200" y="1203480"/>
            <a:ext cx="4015800" cy="2982960"/>
          </a:xfrm>
          <a:prstGeom prst="rect">
            <a:avLst/>
          </a:prstGeom>
        </p:spPr>
        <p:txBody>
          <a:bodyPr lIns="0" rIns="0" tIns="0" bIns="0">
            <a:normAutofit/>
          </a:bodyPr>
          <a:p>
            <a:endParaRPr b="0" lang="vi-VN" sz="3200" spc="-1" strike="noStrike">
              <a:latin typeface="Arial"/>
            </a:endParaRPr>
          </a:p>
        </p:txBody>
      </p:sp>
      <p:sp>
        <p:nvSpPr>
          <p:cNvPr id="71" name="PlaceHolder 3"/>
          <p:cNvSpPr>
            <a:spLocks noGrp="1"/>
          </p:cNvSpPr>
          <p:nvPr>
            <p:ph type="body"/>
          </p:nvPr>
        </p:nvSpPr>
        <p:spPr>
          <a:xfrm>
            <a:off x="4674240" y="1203480"/>
            <a:ext cx="4015800" cy="2982960"/>
          </a:xfrm>
          <a:prstGeom prst="rect">
            <a:avLst/>
          </a:prstGeom>
        </p:spPr>
        <p:txBody>
          <a:bodyPr lIns="0" rIns="0" tIns="0" bIns="0">
            <a:normAutofit/>
          </a:bodyPr>
          <a:p>
            <a:endParaRPr b="0" lang="vi-V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334" name="PlaceHolder 2"/>
          <p:cNvSpPr>
            <a:spLocks noGrp="1"/>
          </p:cNvSpPr>
          <p:nvPr>
            <p:ph type="body"/>
          </p:nvPr>
        </p:nvSpPr>
        <p:spPr>
          <a:xfrm>
            <a:off x="457200" y="1203480"/>
            <a:ext cx="4015800" cy="2982960"/>
          </a:xfrm>
          <a:prstGeom prst="rect">
            <a:avLst/>
          </a:prstGeom>
        </p:spPr>
        <p:txBody>
          <a:bodyPr lIns="0" rIns="0" tIns="0" bIns="0">
            <a:normAutofit/>
          </a:bodyPr>
          <a:p>
            <a:endParaRPr b="0" lang="vi-VN" sz="3200" spc="-1" strike="noStrike">
              <a:latin typeface="Arial"/>
            </a:endParaRPr>
          </a:p>
        </p:txBody>
      </p:sp>
      <p:sp>
        <p:nvSpPr>
          <p:cNvPr id="335" name="PlaceHolder 3"/>
          <p:cNvSpPr>
            <a:spLocks noGrp="1"/>
          </p:cNvSpPr>
          <p:nvPr>
            <p:ph type="body"/>
          </p:nvPr>
        </p:nvSpPr>
        <p:spPr>
          <a:xfrm>
            <a:off x="4674240" y="1203480"/>
            <a:ext cx="4015800" cy="2982960"/>
          </a:xfrm>
          <a:prstGeom prst="rect">
            <a:avLst/>
          </a:prstGeom>
        </p:spPr>
        <p:txBody>
          <a:bodyPr lIns="0" rIns="0" tIns="0" bIns="0">
            <a:normAutofit/>
          </a:bodyPr>
          <a:p>
            <a:endParaRPr b="0" lang="vi-V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6"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7"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vi-V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339" name="PlaceHolder 2"/>
          <p:cNvSpPr>
            <a:spLocks noGrp="1"/>
          </p:cNvSpPr>
          <p:nvPr>
            <p:ph type="body"/>
          </p:nvPr>
        </p:nvSpPr>
        <p:spPr>
          <a:xfrm>
            <a:off x="457200" y="1203480"/>
            <a:ext cx="4015800" cy="1422720"/>
          </a:xfrm>
          <a:prstGeom prst="rect">
            <a:avLst/>
          </a:prstGeom>
        </p:spPr>
        <p:txBody>
          <a:bodyPr lIns="0" rIns="0" tIns="0" bIns="0">
            <a:normAutofit/>
          </a:bodyPr>
          <a:p>
            <a:endParaRPr b="0" lang="vi-VN" sz="3200" spc="-1" strike="noStrike">
              <a:latin typeface="Arial"/>
            </a:endParaRPr>
          </a:p>
        </p:txBody>
      </p:sp>
      <p:sp>
        <p:nvSpPr>
          <p:cNvPr id="340" name="PlaceHolder 3"/>
          <p:cNvSpPr>
            <a:spLocks noGrp="1"/>
          </p:cNvSpPr>
          <p:nvPr>
            <p:ph type="body"/>
          </p:nvPr>
        </p:nvSpPr>
        <p:spPr>
          <a:xfrm>
            <a:off x="4674240" y="1203480"/>
            <a:ext cx="4015800" cy="2982960"/>
          </a:xfrm>
          <a:prstGeom prst="rect">
            <a:avLst/>
          </a:prstGeom>
        </p:spPr>
        <p:txBody>
          <a:bodyPr lIns="0" rIns="0" tIns="0" bIns="0">
            <a:normAutofit/>
          </a:bodyPr>
          <a:p>
            <a:endParaRPr b="0" lang="vi-VN" sz="3200" spc="-1" strike="noStrike">
              <a:latin typeface="Arial"/>
            </a:endParaRPr>
          </a:p>
        </p:txBody>
      </p:sp>
      <p:sp>
        <p:nvSpPr>
          <p:cNvPr id="341" name="PlaceHolder 4"/>
          <p:cNvSpPr>
            <a:spLocks noGrp="1"/>
          </p:cNvSpPr>
          <p:nvPr>
            <p:ph type="body"/>
          </p:nvPr>
        </p:nvSpPr>
        <p:spPr>
          <a:xfrm>
            <a:off x="457200" y="2761920"/>
            <a:ext cx="4015800" cy="1422720"/>
          </a:xfrm>
          <a:prstGeom prst="rect">
            <a:avLst/>
          </a:prstGeom>
        </p:spPr>
        <p:txBody>
          <a:bodyPr lIns="0" rIns="0" tIns="0" bIns="0">
            <a:normAutofit/>
          </a:bodyPr>
          <a:p>
            <a:endParaRPr b="0" lang="vi-V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343" name="PlaceHolder 2"/>
          <p:cNvSpPr>
            <a:spLocks noGrp="1"/>
          </p:cNvSpPr>
          <p:nvPr>
            <p:ph type="body"/>
          </p:nvPr>
        </p:nvSpPr>
        <p:spPr>
          <a:xfrm>
            <a:off x="457200" y="1203480"/>
            <a:ext cx="4015800" cy="2982960"/>
          </a:xfrm>
          <a:prstGeom prst="rect">
            <a:avLst/>
          </a:prstGeom>
        </p:spPr>
        <p:txBody>
          <a:bodyPr lIns="0" rIns="0" tIns="0" bIns="0">
            <a:normAutofit/>
          </a:bodyPr>
          <a:p>
            <a:endParaRPr b="0" lang="vi-VN" sz="3200" spc="-1" strike="noStrike">
              <a:latin typeface="Arial"/>
            </a:endParaRPr>
          </a:p>
        </p:txBody>
      </p:sp>
      <p:sp>
        <p:nvSpPr>
          <p:cNvPr id="344" name="PlaceHolder 3"/>
          <p:cNvSpPr>
            <a:spLocks noGrp="1"/>
          </p:cNvSpPr>
          <p:nvPr>
            <p:ph type="body"/>
          </p:nvPr>
        </p:nvSpPr>
        <p:spPr>
          <a:xfrm>
            <a:off x="4674240" y="1203480"/>
            <a:ext cx="4015800" cy="1422720"/>
          </a:xfrm>
          <a:prstGeom prst="rect">
            <a:avLst/>
          </a:prstGeom>
        </p:spPr>
        <p:txBody>
          <a:bodyPr lIns="0" rIns="0" tIns="0" bIns="0">
            <a:normAutofit/>
          </a:bodyPr>
          <a:p>
            <a:endParaRPr b="0" lang="vi-VN" sz="3200" spc="-1" strike="noStrike">
              <a:latin typeface="Arial"/>
            </a:endParaRPr>
          </a:p>
        </p:txBody>
      </p:sp>
      <p:sp>
        <p:nvSpPr>
          <p:cNvPr id="345" name="PlaceHolder 4"/>
          <p:cNvSpPr>
            <a:spLocks noGrp="1"/>
          </p:cNvSpPr>
          <p:nvPr>
            <p:ph type="body"/>
          </p:nvPr>
        </p:nvSpPr>
        <p:spPr>
          <a:xfrm>
            <a:off x="4674240" y="2761920"/>
            <a:ext cx="4015800" cy="1422720"/>
          </a:xfrm>
          <a:prstGeom prst="rect">
            <a:avLst/>
          </a:prstGeom>
        </p:spPr>
        <p:txBody>
          <a:bodyPr lIns="0" rIns="0" tIns="0" bIns="0">
            <a:normAutofit/>
          </a:bodyPr>
          <a:p>
            <a:endParaRPr b="0" lang="vi-V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347" name="PlaceHolder 2"/>
          <p:cNvSpPr>
            <a:spLocks noGrp="1"/>
          </p:cNvSpPr>
          <p:nvPr>
            <p:ph type="body"/>
          </p:nvPr>
        </p:nvSpPr>
        <p:spPr>
          <a:xfrm>
            <a:off x="457200" y="1203480"/>
            <a:ext cx="4015800" cy="1422720"/>
          </a:xfrm>
          <a:prstGeom prst="rect">
            <a:avLst/>
          </a:prstGeom>
        </p:spPr>
        <p:txBody>
          <a:bodyPr lIns="0" rIns="0" tIns="0" bIns="0">
            <a:normAutofit/>
          </a:bodyPr>
          <a:p>
            <a:endParaRPr b="0" lang="vi-VN" sz="3200" spc="-1" strike="noStrike">
              <a:latin typeface="Arial"/>
            </a:endParaRPr>
          </a:p>
        </p:txBody>
      </p:sp>
      <p:sp>
        <p:nvSpPr>
          <p:cNvPr id="348" name="PlaceHolder 3"/>
          <p:cNvSpPr>
            <a:spLocks noGrp="1"/>
          </p:cNvSpPr>
          <p:nvPr>
            <p:ph type="body"/>
          </p:nvPr>
        </p:nvSpPr>
        <p:spPr>
          <a:xfrm>
            <a:off x="4674240" y="1203480"/>
            <a:ext cx="4015800" cy="1422720"/>
          </a:xfrm>
          <a:prstGeom prst="rect">
            <a:avLst/>
          </a:prstGeom>
        </p:spPr>
        <p:txBody>
          <a:bodyPr lIns="0" rIns="0" tIns="0" bIns="0">
            <a:normAutofit/>
          </a:bodyPr>
          <a:p>
            <a:endParaRPr b="0" lang="vi-VN" sz="3200" spc="-1" strike="noStrike">
              <a:latin typeface="Arial"/>
            </a:endParaRPr>
          </a:p>
        </p:txBody>
      </p:sp>
      <p:sp>
        <p:nvSpPr>
          <p:cNvPr id="349" name="PlaceHolder 4"/>
          <p:cNvSpPr>
            <a:spLocks noGrp="1"/>
          </p:cNvSpPr>
          <p:nvPr>
            <p:ph type="body"/>
          </p:nvPr>
        </p:nvSpPr>
        <p:spPr>
          <a:xfrm>
            <a:off x="457200" y="2761920"/>
            <a:ext cx="8229240" cy="1422720"/>
          </a:xfrm>
          <a:prstGeom prst="rect">
            <a:avLst/>
          </a:prstGeom>
        </p:spPr>
        <p:txBody>
          <a:bodyPr lIns="0" rIns="0" tIns="0" bIns="0">
            <a:normAutofit/>
          </a:bodyPr>
          <a:p>
            <a:endParaRPr b="0" lang="vi-V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351" name="PlaceHolder 2"/>
          <p:cNvSpPr>
            <a:spLocks noGrp="1"/>
          </p:cNvSpPr>
          <p:nvPr>
            <p:ph type="body"/>
          </p:nvPr>
        </p:nvSpPr>
        <p:spPr>
          <a:xfrm>
            <a:off x="457200" y="1203480"/>
            <a:ext cx="8229240" cy="1422720"/>
          </a:xfrm>
          <a:prstGeom prst="rect">
            <a:avLst/>
          </a:prstGeom>
        </p:spPr>
        <p:txBody>
          <a:bodyPr lIns="0" rIns="0" tIns="0" bIns="0">
            <a:normAutofit/>
          </a:bodyPr>
          <a:p>
            <a:endParaRPr b="0" lang="vi-VN" sz="3200" spc="-1" strike="noStrike">
              <a:latin typeface="Arial"/>
            </a:endParaRPr>
          </a:p>
        </p:txBody>
      </p:sp>
      <p:sp>
        <p:nvSpPr>
          <p:cNvPr id="352" name="PlaceHolder 3"/>
          <p:cNvSpPr>
            <a:spLocks noGrp="1"/>
          </p:cNvSpPr>
          <p:nvPr>
            <p:ph type="body"/>
          </p:nvPr>
        </p:nvSpPr>
        <p:spPr>
          <a:xfrm>
            <a:off x="457200" y="2761920"/>
            <a:ext cx="8229240" cy="1422720"/>
          </a:xfrm>
          <a:prstGeom prst="rect">
            <a:avLst/>
          </a:prstGeom>
        </p:spPr>
        <p:txBody>
          <a:bodyPr lIns="0" rIns="0" tIns="0" bIns="0">
            <a:normAutofit/>
          </a:bodyPr>
          <a:p>
            <a:endParaRPr b="0" lang="vi-V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354" name="PlaceHolder 2"/>
          <p:cNvSpPr>
            <a:spLocks noGrp="1"/>
          </p:cNvSpPr>
          <p:nvPr>
            <p:ph type="body"/>
          </p:nvPr>
        </p:nvSpPr>
        <p:spPr>
          <a:xfrm>
            <a:off x="457200" y="1203480"/>
            <a:ext cx="4015800" cy="1422720"/>
          </a:xfrm>
          <a:prstGeom prst="rect">
            <a:avLst/>
          </a:prstGeom>
        </p:spPr>
        <p:txBody>
          <a:bodyPr lIns="0" rIns="0" tIns="0" bIns="0">
            <a:normAutofit/>
          </a:bodyPr>
          <a:p>
            <a:endParaRPr b="0" lang="vi-VN" sz="3200" spc="-1" strike="noStrike">
              <a:latin typeface="Arial"/>
            </a:endParaRPr>
          </a:p>
        </p:txBody>
      </p:sp>
      <p:sp>
        <p:nvSpPr>
          <p:cNvPr id="355" name="PlaceHolder 3"/>
          <p:cNvSpPr>
            <a:spLocks noGrp="1"/>
          </p:cNvSpPr>
          <p:nvPr>
            <p:ph type="body"/>
          </p:nvPr>
        </p:nvSpPr>
        <p:spPr>
          <a:xfrm>
            <a:off x="4674240" y="1203480"/>
            <a:ext cx="4015800" cy="1422720"/>
          </a:xfrm>
          <a:prstGeom prst="rect">
            <a:avLst/>
          </a:prstGeom>
        </p:spPr>
        <p:txBody>
          <a:bodyPr lIns="0" rIns="0" tIns="0" bIns="0">
            <a:normAutofit/>
          </a:bodyPr>
          <a:p>
            <a:endParaRPr b="0" lang="vi-VN" sz="3200" spc="-1" strike="noStrike">
              <a:latin typeface="Arial"/>
            </a:endParaRPr>
          </a:p>
        </p:txBody>
      </p:sp>
      <p:sp>
        <p:nvSpPr>
          <p:cNvPr id="356" name="PlaceHolder 4"/>
          <p:cNvSpPr>
            <a:spLocks noGrp="1"/>
          </p:cNvSpPr>
          <p:nvPr>
            <p:ph type="body"/>
          </p:nvPr>
        </p:nvSpPr>
        <p:spPr>
          <a:xfrm>
            <a:off x="457200" y="2761920"/>
            <a:ext cx="4015800" cy="1422720"/>
          </a:xfrm>
          <a:prstGeom prst="rect">
            <a:avLst/>
          </a:prstGeom>
        </p:spPr>
        <p:txBody>
          <a:bodyPr lIns="0" rIns="0" tIns="0" bIns="0">
            <a:normAutofit/>
          </a:bodyPr>
          <a:p>
            <a:endParaRPr b="0" lang="vi-VN" sz="3200" spc="-1" strike="noStrike">
              <a:latin typeface="Arial"/>
            </a:endParaRPr>
          </a:p>
        </p:txBody>
      </p:sp>
      <p:sp>
        <p:nvSpPr>
          <p:cNvPr id="357" name="PlaceHolder 5"/>
          <p:cNvSpPr>
            <a:spLocks noGrp="1"/>
          </p:cNvSpPr>
          <p:nvPr>
            <p:ph type="body"/>
          </p:nvPr>
        </p:nvSpPr>
        <p:spPr>
          <a:xfrm>
            <a:off x="4674240" y="2761920"/>
            <a:ext cx="4015800" cy="1422720"/>
          </a:xfrm>
          <a:prstGeom prst="rect">
            <a:avLst/>
          </a:prstGeom>
        </p:spPr>
        <p:txBody>
          <a:bodyPr lIns="0" rIns="0" tIns="0" bIns="0">
            <a:normAutofit/>
          </a:bodyPr>
          <a:p>
            <a:endParaRPr b="0" lang="vi-V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359" name="PlaceHolder 2"/>
          <p:cNvSpPr>
            <a:spLocks noGrp="1"/>
          </p:cNvSpPr>
          <p:nvPr>
            <p:ph type="body"/>
          </p:nvPr>
        </p:nvSpPr>
        <p:spPr>
          <a:xfrm>
            <a:off x="457200" y="1203480"/>
            <a:ext cx="2649600" cy="1422720"/>
          </a:xfrm>
          <a:prstGeom prst="rect">
            <a:avLst/>
          </a:prstGeom>
        </p:spPr>
        <p:txBody>
          <a:bodyPr lIns="0" rIns="0" tIns="0" bIns="0">
            <a:normAutofit/>
          </a:bodyPr>
          <a:p>
            <a:endParaRPr b="0" lang="vi-VN" sz="3200" spc="-1" strike="noStrike">
              <a:latin typeface="Arial"/>
            </a:endParaRPr>
          </a:p>
        </p:txBody>
      </p:sp>
      <p:sp>
        <p:nvSpPr>
          <p:cNvPr id="360" name="PlaceHolder 3"/>
          <p:cNvSpPr>
            <a:spLocks noGrp="1"/>
          </p:cNvSpPr>
          <p:nvPr>
            <p:ph type="body"/>
          </p:nvPr>
        </p:nvSpPr>
        <p:spPr>
          <a:xfrm>
            <a:off x="3239640" y="1203480"/>
            <a:ext cx="2649600" cy="1422720"/>
          </a:xfrm>
          <a:prstGeom prst="rect">
            <a:avLst/>
          </a:prstGeom>
        </p:spPr>
        <p:txBody>
          <a:bodyPr lIns="0" rIns="0" tIns="0" bIns="0">
            <a:normAutofit/>
          </a:bodyPr>
          <a:p>
            <a:endParaRPr b="0" lang="vi-VN" sz="3200" spc="-1" strike="noStrike">
              <a:latin typeface="Arial"/>
            </a:endParaRPr>
          </a:p>
        </p:txBody>
      </p:sp>
      <p:sp>
        <p:nvSpPr>
          <p:cNvPr id="361" name="PlaceHolder 4"/>
          <p:cNvSpPr>
            <a:spLocks noGrp="1"/>
          </p:cNvSpPr>
          <p:nvPr>
            <p:ph type="body"/>
          </p:nvPr>
        </p:nvSpPr>
        <p:spPr>
          <a:xfrm>
            <a:off x="6022080" y="1203480"/>
            <a:ext cx="2649600" cy="1422720"/>
          </a:xfrm>
          <a:prstGeom prst="rect">
            <a:avLst/>
          </a:prstGeom>
        </p:spPr>
        <p:txBody>
          <a:bodyPr lIns="0" rIns="0" tIns="0" bIns="0">
            <a:normAutofit/>
          </a:bodyPr>
          <a:p>
            <a:endParaRPr b="0" lang="vi-VN" sz="3200" spc="-1" strike="noStrike">
              <a:latin typeface="Arial"/>
            </a:endParaRPr>
          </a:p>
        </p:txBody>
      </p:sp>
      <p:sp>
        <p:nvSpPr>
          <p:cNvPr id="362" name="PlaceHolder 5"/>
          <p:cNvSpPr>
            <a:spLocks noGrp="1"/>
          </p:cNvSpPr>
          <p:nvPr>
            <p:ph type="body"/>
          </p:nvPr>
        </p:nvSpPr>
        <p:spPr>
          <a:xfrm>
            <a:off x="457200" y="2761920"/>
            <a:ext cx="2649600" cy="1422720"/>
          </a:xfrm>
          <a:prstGeom prst="rect">
            <a:avLst/>
          </a:prstGeom>
        </p:spPr>
        <p:txBody>
          <a:bodyPr lIns="0" rIns="0" tIns="0" bIns="0">
            <a:normAutofit/>
          </a:bodyPr>
          <a:p>
            <a:endParaRPr b="0" lang="vi-VN" sz="3200" spc="-1" strike="noStrike">
              <a:latin typeface="Arial"/>
            </a:endParaRPr>
          </a:p>
        </p:txBody>
      </p:sp>
      <p:sp>
        <p:nvSpPr>
          <p:cNvPr id="363" name="PlaceHolder 6"/>
          <p:cNvSpPr>
            <a:spLocks noGrp="1"/>
          </p:cNvSpPr>
          <p:nvPr>
            <p:ph type="body"/>
          </p:nvPr>
        </p:nvSpPr>
        <p:spPr>
          <a:xfrm>
            <a:off x="3239640" y="2761920"/>
            <a:ext cx="2649600" cy="1422720"/>
          </a:xfrm>
          <a:prstGeom prst="rect">
            <a:avLst/>
          </a:prstGeom>
        </p:spPr>
        <p:txBody>
          <a:bodyPr lIns="0" rIns="0" tIns="0" bIns="0">
            <a:normAutofit/>
          </a:bodyPr>
          <a:p>
            <a:endParaRPr b="0" lang="vi-VN" sz="3200" spc="-1" strike="noStrike">
              <a:latin typeface="Arial"/>
            </a:endParaRPr>
          </a:p>
        </p:txBody>
      </p:sp>
      <p:sp>
        <p:nvSpPr>
          <p:cNvPr id="364" name="PlaceHolder 7"/>
          <p:cNvSpPr>
            <a:spLocks noGrp="1"/>
          </p:cNvSpPr>
          <p:nvPr>
            <p:ph type="body"/>
          </p:nvPr>
        </p:nvSpPr>
        <p:spPr>
          <a:xfrm>
            <a:off x="6022080" y="2761920"/>
            <a:ext cx="2649600" cy="1422720"/>
          </a:xfrm>
          <a:prstGeom prst="rect">
            <a:avLst/>
          </a:prstGeom>
        </p:spPr>
        <p:txBody>
          <a:bodyPr lIns="0" rIns="0" tIns="0" bIns="0">
            <a:normAutofit/>
          </a:bodyPr>
          <a:p>
            <a:endParaRPr b="0" lang="vi-V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0"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43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vi-V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433" name="PlaceHolder 2"/>
          <p:cNvSpPr>
            <a:spLocks noGrp="1"/>
          </p:cNvSpPr>
          <p:nvPr>
            <p:ph type="body"/>
          </p:nvPr>
        </p:nvSpPr>
        <p:spPr>
          <a:xfrm>
            <a:off x="457200" y="1203480"/>
            <a:ext cx="8229240" cy="2982960"/>
          </a:xfrm>
          <a:prstGeom prst="rect">
            <a:avLst/>
          </a:prstGeom>
        </p:spPr>
        <p:txBody>
          <a:bodyPr lIns="0" rIns="0" tIns="0" bIns="0">
            <a:normAutofit/>
          </a:bodyPr>
          <a:p>
            <a:endParaRPr b="0" lang="vi-V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4"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435" name="PlaceHolder 2"/>
          <p:cNvSpPr>
            <a:spLocks noGrp="1"/>
          </p:cNvSpPr>
          <p:nvPr>
            <p:ph type="body"/>
          </p:nvPr>
        </p:nvSpPr>
        <p:spPr>
          <a:xfrm>
            <a:off x="457200" y="1203480"/>
            <a:ext cx="4015800" cy="2982960"/>
          </a:xfrm>
          <a:prstGeom prst="rect">
            <a:avLst/>
          </a:prstGeom>
        </p:spPr>
        <p:txBody>
          <a:bodyPr lIns="0" rIns="0" tIns="0" bIns="0">
            <a:normAutofit/>
          </a:bodyPr>
          <a:p>
            <a:endParaRPr b="0" lang="vi-VN" sz="3200" spc="-1" strike="noStrike">
              <a:latin typeface="Arial"/>
            </a:endParaRPr>
          </a:p>
        </p:txBody>
      </p:sp>
      <p:sp>
        <p:nvSpPr>
          <p:cNvPr id="436" name="PlaceHolder 3"/>
          <p:cNvSpPr>
            <a:spLocks noGrp="1"/>
          </p:cNvSpPr>
          <p:nvPr>
            <p:ph type="body"/>
          </p:nvPr>
        </p:nvSpPr>
        <p:spPr>
          <a:xfrm>
            <a:off x="4674240" y="1203480"/>
            <a:ext cx="4015800" cy="2982960"/>
          </a:xfrm>
          <a:prstGeom prst="rect">
            <a:avLst/>
          </a:prstGeom>
        </p:spPr>
        <p:txBody>
          <a:bodyPr lIns="0" rIns="0" tIns="0" bIns="0">
            <a:normAutofit/>
          </a:bodyPr>
          <a:p>
            <a:endParaRPr b="0" lang="vi-V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7"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vi-V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440" name="PlaceHolder 2"/>
          <p:cNvSpPr>
            <a:spLocks noGrp="1"/>
          </p:cNvSpPr>
          <p:nvPr>
            <p:ph type="body"/>
          </p:nvPr>
        </p:nvSpPr>
        <p:spPr>
          <a:xfrm>
            <a:off x="457200" y="1203480"/>
            <a:ext cx="4015800" cy="1422720"/>
          </a:xfrm>
          <a:prstGeom prst="rect">
            <a:avLst/>
          </a:prstGeom>
        </p:spPr>
        <p:txBody>
          <a:bodyPr lIns="0" rIns="0" tIns="0" bIns="0">
            <a:normAutofit/>
          </a:bodyPr>
          <a:p>
            <a:endParaRPr b="0" lang="vi-VN" sz="3200" spc="-1" strike="noStrike">
              <a:latin typeface="Arial"/>
            </a:endParaRPr>
          </a:p>
        </p:txBody>
      </p:sp>
      <p:sp>
        <p:nvSpPr>
          <p:cNvPr id="441" name="PlaceHolder 3"/>
          <p:cNvSpPr>
            <a:spLocks noGrp="1"/>
          </p:cNvSpPr>
          <p:nvPr>
            <p:ph type="body"/>
          </p:nvPr>
        </p:nvSpPr>
        <p:spPr>
          <a:xfrm>
            <a:off x="4674240" y="1203480"/>
            <a:ext cx="4015800" cy="2982960"/>
          </a:xfrm>
          <a:prstGeom prst="rect">
            <a:avLst/>
          </a:prstGeom>
        </p:spPr>
        <p:txBody>
          <a:bodyPr lIns="0" rIns="0" tIns="0" bIns="0">
            <a:normAutofit/>
          </a:bodyPr>
          <a:p>
            <a:endParaRPr b="0" lang="vi-VN" sz="3200" spc="-1" strike="noStrike">
              <a:latin typeface="Arial"/>
            </a:endParaRPr>
          </a:p>
        </p:txBody>
      </p:sp>
      <p:sp>
        <p:nvSpPr>
          <p:cNvPr id="442" name="PlaceHolder 4"/>
          <p:cNvSpPr>
            <a:spLocks noGrp="1"/>
          </p:cNvSpPr>
          <p:nvPr>
            <p:ph type="body"/>
          </p:nvPr>
        </p:nvSpPr>
        <p:spPr>
          <a:xfrm>
            <a:off x="457200" y="2761920"/>
            <a:ext cx="4015800" cy="1422720"/>
          </a:xfrm>
          <a:prstGeom prst="rect">
            <a:avLst/>
          </a:prstGeom>
        </p:spPr>
        <p:txBody>
          <a:bodyPr lIns="0" rIns="0" tIns="0" bIns="0">
            <a:normAutofit/>
          </a:bodyPr>
          <a:p>
            <a:endParaRPr b="0" lang="vi-V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444" name="PlaceHolder 2"/>
          <p:cNvSpPr>
            <a:spLocks noGrp="1"/>
          </p:cNvSpPr>
          <p:nvPr>
            <p:ph type="body"/>
          </p:nvPr>
        </p:nvSpPr>
        <p:spPr>
          <a:xfrm>
            <a:off x="457200" y="1203480"/>
            <a:ext cx="4015800" cy="2982960"/>
          </a:xfrm>
          <a:prstGeom prst="rect">
            <a:avLst/>
          </a:prstGeom>
        </p:spPr>
        <p:txBody>
          <a:bodyPr lIns="0" rIns="0" tIns="0" bIns="0">
            <a:normAutofit/>
          </a:bodyPr>
          <a:p>
            <a:endParaRPr b="0" lang="vi-VN" sz="3200" spc="-1" strike="noStrike">
              <a:latin typeface="Arial"/>
            </a:endParaRPr>
          </a:p>
        </p:txBody>
      </p:sp>
      <p:sp>
        <p:nvSpPr>
          <p:cNvPr id="445" name="PlaceHolder 3"/>
          <p:cNvSpPr>
            <a:spLocks noGrp="1"/>
          </p:cNvSpPr>
          <p:nvPr>
            <p:ph type="body"/>
          </p:nvPr>
        </p:nvSpPr>
        <p:spPr>
          <a:xfrm>
            <a:off x="4674240" y="1203480"/>
            <a:ext cx="4015800" cy="1422720"/>
          </a:xfrm>
          <a:prstGeom prst="rect">
            <a:avLst/>
          </a:prstGeom>
        </p:spPr>
        <p:txBody>
          <a:bodyPr lIns="0" rIns="0" tIns="0" bIns="0">
            <a:normAutofit/>
          </a:bodyPr>
          <a:p>
            <a:endParaRPr b="0" lang="vi-VN" sz="3200" spc="-1" strike="noStrike">
              <a:latin typeface="Arial"/>
            </a:endParaRPr>
          </a:p>
        </p:txBody>
      </p:sp>
      <p:sp>
        <p:nvSpPr>
          <p:cNvPr id="446" name="PlaceHolder 4"/>
          <p:cNvSpPr>
            <a:spLocks noGrp="1"/>
          </p:cNvSpPr>
          <p:nvPr>
            <p:ph type="body"/>
          </p:nvPr>
        </p:nvSpPr>
        <p:spPr>
          <a:xfrm>
            <a:off x="4674240" y="2761920"/>
            <a:ext cx="4015800" cy="1422720"/>
          </a:xfrm>
          <a:prstGeom prst="rect">
            <a:avLst/>
          </a:prstGeom>
        </p:spPr>
        <p:txBody>
          <a:bodyPr lIns="0" rIns="0" tIns="0" bIns="0">
            <a:normAutofit/>
          </a:bodyPr>
          <a:p>
            <a:endParaRPr b="0" lang="vi-V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7"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448" name="PlaceHolder 2"/>
          <p:cNvSpPr>
            <a:spLocks noGrp="1"/>
          </p:cNvSpPr>
          <p:nvPr>
            <p:ph type="body"/>
          </p:nvPr>
        </p:nvSpPr>
        <p:spPr>
          <a:xfrm>
            <a:off x="457200" y="1203480"/>
            <a:ext cx="4015800" cy="1422720"/>
          </a:xfrm>
          <a:prstGeom prst="rect">
            <a:avLst/>
          </a:prstGeom>
        </p:spPr>
        <p:txBody>
          <a:bodyPr lIns="0" rIns="0" tIns="0" bIns="0">
            <a:normAutofit/>
          </a:bodyPr>
          <a:p>
            <a:endParaRPr b="0" lang="vi-VN" sz="3200" spc="-1" strike="noStrike">
              <a:latin typeface="Arial"/>
            </a:endParaRPr>
          </a:p>
        </p:txBody>
      </p:sp>
      <p:sp>
        <p:nvSpPr>
          <p:cNvPr id="449" name="PlaceHolder 3"/>
          <p:cNvSpPr>
            <a:spLocks noGrp="1"/>
          </p:cNvSpPr>
          <p:nvPr>
            <p:ph type="body"/>
          </p:nvPr>
        </p:nvSpPr>
        <p:spPr>
          <a:xfrm>
            <a:off x="4674240" y="1203480"/>
            <a:ext cx="4015800" cy="1422720"/>
          </a:xfrm>
          <a:prstGeom prst="rect">
            <a:avLst/>
          </a:prstGeom>
        </p:spPr>
        <p:txBody>
          <a:bodyPr lIns="0" rIns="0" tIns="0" bIns="0">
            <a:normAutofit/>
          </a:bodyPr>
          <a:p>
            <a:endParaRPr b="0" lang="vi-VN" sz="3200" spc="-1" strike="noStrike">
              <a:latin typeface="Arial"/>
            </a:endParaRPr>
          </a:p>
        </p:txBody>
      </p:sp>
      <p:sp>
        <p:nvSpPr>
          <p:cNvPr id="450" name="PlaceHolder 4"/>
          <p:cNvSpPr>
            <a:spLocks noGrp="1"/>
          </p:cNvSpPr>
          <p:nvPr>
            <p:ph type="body"/>
          </p:nvPr>
        </p:nvSpPr>
        <p:spPr>
          <a:xfrm>
            <a:off x="457200" y="2761920"/>
            <a:ext cx="8229240" cy="1422720"/>
          </a:xfrm>
          <a:prstGeom prst="rect">
            <a:avLst/>
          </a:prstGeom>
        </p:spPr>
        <p:txBody>
          <a:bodyPr lIns="0" rIns="0" tIns="0" bIns="0">
            <a:normAutofit/>
          </a:bodyPr>
          <a:p>
            <a:endParaRPr b="0" lang="vi-V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452" name="PlaceHolder 2"/>
          <p:cNvSpPr>
            <a:spLocks noGrp="1"/>
          </p:cNvSpPr>
          <p:nvPr>
            <p:ph type="body"/>
          </p:nvPr>
        </p:nvSpPr>
        <p:spPr>
          <a:xfrm>
            <a:off x="457200" y="1203480"/>
            <a:ext cx="8229240" cy="1422720"/>
          </a:xfrm>
          <a:prstGeom prst="rect">
            <a:avLst/>
          </a:prstGeom>
        </p:spPr>
        <p:txBody>
          <a:bodyPr lIns="0" rIns="0" tIns="0" bIns="0">
            <a:normAutofit/>
          </a:bodyPr>
          <a:p>
            <a:endParaRPr b="0" lang="vi-VN" sz="3200" spc="-1" strike="noStrike">
              <a:latin typeface="Arial"/>
            </a:endParaRPr>
          </a:p>
        </p:txBody>
      </p:sp>
      <p:sp>
        <p:nvSpPr>
          <p:cNvPr id="453" name="PlaceHolder 3"/>
          <p:cNvSpPr>
            <a:spLocks noGrp="1"/>
          </p:cNvSpPr>
          <p:nvPr>
            <p:ph type="body"/>
          </p:nvPr>
        </p:nvSpPr>
        <p:spPr>
          <a:xfrm>
            <a:off x="457200" y="2761920"/>
            <a:ext cx="8229240" cy="1422720"/>
          </a:xfrm>
          <a:prstGeom prst="rect">
            <a:avLst/>
          </a:prstGeom>
        </p:spPr>
        <p:txBody>
          <a:bodyPr lIns="0" rIns="0" tIns="0" bIns="0">
            <a:normAutofit/>
          </a:bodyPr>
          <a:p>
            <a:endParaRPr b="0" lang="vi-V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455" name="PlaceHolder 2"/>
          <p:cNvSpPr>
            <a:spLocks noGrp="1"/>
          </p:cNvSpPr>
          <p:nvPr>
            <p:ph type="body"/>
          </p:nvPr>
        </p:nvSpPr>
        <p:spPr>
          <a:xfrm>
            <a:off x="457200" y="1203480"/>
            <a:ext cx="4015800" cy="1422720"/>
          </a:xfrm>
          <a:prstGeom prst="rect">
            <a:avLst/>
          </a:prstGeom>
        </p:spPr>
        <p:txBody>
          <a:bodyPr lIns="0" rIns="0" tIns="0" bIns="0">
            <a:normAutofit/>
          </a:bodyPr>
          <a:p>
            <a:endParaRPr b="0" lang="vi-VN" sz="3200" spc="-1" strike="noStrike">
              <a:latin typeface="Arial"/>
            </a:endParaRPr>
          </a:p>
        </p:txBody>
      </p:sp>
      <p:sp>
        <p:nvSpPr>
          <p:cNvPr id="456" name="PlaceHolder 3"/>
          <p:cNvSpPr>
            <a:spLocks noGrp="1"/>
          </p:cNvSpPr>
          <p:nvPr>
            <p:ph type="body"/>
          </p:nvPr>
        </p:nvSpPr>
        <p:spPr>
          <a:xfrm>
            <a:off x="4674240" y="1203480"/>
            <a:ext cx="4015800" cy="1422720"/>
          </a:xfrm>
          <a:prstGeom prst="rect">
            <a:avLst/>
          </a:prstGeom>
        </p:spPr>
        <p:txBody>
          <a:bodyPr lIns="0" rIns="0" tIns="0" bIns="0">
            <a:normAutofit/>
          </a:bodyPr>
          <a:p>
            <a:endParaRPr b="0" lang="vi-VN" sz="3200" spc="-1" strike="noStrike">
              <a:latin typeface="Arial"/>
            </a:endParaRPr>
          </a:p>
        </p:txBody>
      </p:sp>
      <p:sp>
        <p:nvSpPr>
          <p:cNvPr id="457" name="PlaceHolder 4"/>
          <p:cNvSpPr>
            <a:spLocks noGrp="1"/>
          </p:cNvSpPr>
          <p:nvPr>
            <p:ph type="body"/>
          </p:nvPr>
        </p:nvSpPr>
        <p:spPr>
          <a:xfrm>
            <a:off x="457200" y="2761920"/>
            <a:ext cx="4015800" cy="1422720"/>
          </a:xfrm>
          <a:prstGeom prst="rect">
            <a:avLst/>
          </a:prstGeom>
        </p:spPr>
        <p:txBody>
          <a:bodyPr lIns="0" rIns="0" tIns="0" bIns="0">
            <a:normAutofit/>
          </a:bodyPr>
          <a:p>
            <a:endParaRPr b="0" lang="vi-VN" sz="3200" spc="-1" strike="noStrike">
              <a:latin typeface="Arial"/>
            </a:endParaRPr>
          </a:p>
        </p:txBody>
      </p:sp>
      <p:sp>
        <p:nvSpPr>
          <p:cNvPr id="458" name="PlaceHolder 5"/>
          <p:cNvSpPr>
            <a:spLocks noGrp="1"/>
          </p:cNvSpPr>
          <p:nvPr>
            <p:ph type="body"/>
          </p:nvPr>
        </p:nvSpPr>
        <p:spPr>
          <a:xfrm>
            <a:off x="4674240" y="2761920"/>
            <a:ext cx="4015800" cy="1422720"/>
          </a:xfrm>
          <a:prstGeom prst="rect">
            <a:avLst/>
          </a:prstGeom>
        </p:spPr>
        <p:txBody>
          <a:bodyPr lIns="0" rIns="0" tIns="0" bIns="0">
            <a:normAutofit/>
          </a:bodyPr>
          <a:p>
            <a:endParaRPr b="0" lang="vi-V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3"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vi-V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9"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460" name="PlaceHolder 2"/>
          <p:cNvSpPr>
            <a:spLocks noGrp="1"/>
          </p:cNvSpPr>
          <p:nvPr>
            <p:ph type="body"/>
          </p:nvPr>
        </p:nvSpPr>
        <p:spPr>
          <a:xfrm>
            <a:off x="457200" y="1203480"/>
            <a:ext cx="2649600" cy="1422720"/>
          </a:xfrm>
          <a:prstGeom prst="rect">
            <a:avLst/>
          </a:prstGeom>
        </p:spPr>
        <p:txBody>
          <a:bodyPr lIns="0" rIns="0" tIns="0" bIns="0">
            <a:normAutofit/>
          </a:bodyPr>
          <a:p>
            <a:endParaRPr b="0" lang="vi-VN" sz="3200" spc="-1" strike="noStrike">
              <a:latin typeface="Arial"/>
            </a:endParaRPr>
          </a:p>
        </p:txBody>
      </p:sp>
      <p:sp>
        <p:nvSpPr>
          <p:cNvPr id="461" name="PlaceHolder 3"/>
          <p:cNvSpPr>
            <a:spLocks noGrp="1"/>
          </p:cNvSpPr>
          <p:nvPr>
            <p:ph type="body"/>
          </p:nvPr>
        </p:nvSpPr>
        <p:spPr>
          <a:xfrm>
            <a:off x="3239640" y="1203480"/>
            <a:ext cx="2649600" cy="1422720"/>
          </a:xfrm>
          <a:prstGeom prst="rect">
            <a:avLst/>
          </a:prstGeom>
        </p:spPr>
        <p:txBody>
          <a:bodyPr lIns="0" rIns="0" tIns="0" bIns="0">
            <a:normAutofit/>
          </a:bodyPr>
          <a:p>
            <a:endParaRPr b="0" lang="vi-VN" sz="3200" spc="-1" strike="noStrike">
              <a:latin typeface="Arial"/>
            </a:endParaRPr>
          </a:p>
        </p:txBody>
      </p:sp>
      <p:sp>
        <p:nvSpPr>
          <p:cNvPr id="462" name="PlaceHolder 4"/>
          <p:cNvSpPr>
            <a:spLocks noGrp="1"/>
          </p:cNvSpPr>
          <p:nvPr>
            <p:ph type="body"/>
          </p:nvPr>
        </p:nvSpPr>
        <p:spPr>
          <a:xfrm>
            <a:off x="6022080" y="1203480"/>
            <a:ext cx="2649600" cy="1422720"/>
          </a:xfrm>
          <a:prstGeom prst="rect">
            <a:avLst/>
          </a:prstGeom>
        </p:spPr>
        <p:txBody>
          <a:bodyPr lIns="0" rIns="0" tIns="0" bIns="0">
            <a:normAutofit/>
          </a:bodyPr>
          <a:p>
            <a:endParaRPr b="0" lang="vi-VN" sz="3200" spc="-1" strike="noStrike">
              <a:latin typeface="Arial"/>
            </a:endParaRPr>
          </a:p>
        </p:txBody>
      </p:sp>
      <p:sp>
        <p:nvSpPr>
          <p:cNvPr id="463" name="PlaceHolder 5"/>
          <p:cNvSpPr>
            <a:spLocks noGrp="1"/>
          </p:cNvSpPr>
          <p:nvPr>
            <p:ph type="body"/>
          </p:nvPr>
        </p:nvSpPr>
        <p:spPr>
          <a:xfrm>
            <a:off x="457200" y="2761920"/>
            <a:ext cx="2649600" cy="1422720"/>
          </a:xfrm>
          <a:prstGeom prst="rect">
            <a:avLst/>
          </a:prstGeom>
        </p:spPr>
        <p:txBody>
          <a:bodyPr lIns="0" rIns="0" tIns="0" bIns="0">
            <a:normAutofit/>
          </a:bodyPr>
          <a:p>
            <a:endParaRPr b="0" lang="vi-VN" sz="3200" spc="-1" strike="noStrike">
              <a:latin typeface="Arial"/>
            </a:endParaRPr>
          </a:p>
        </p:txBody>
      </p:sp>
      <p:sp>
        <p:nvSpPr>
          <p:cNvPr id="464" name="PlaceHolder 6"/>
          <p:cNvSpPr>
            <a:spLocks noGrp="1"/>
          </p:cNvSpPr>
          <p:nvPr>
            <p:ph type="body"/>
          </p:nvPr>
        </p:nvSpPr>
        <p:spPr>
          <a:xfrm>
            <a:off x="3239640" y="2761920"/>
            <a:ext cx="2649600" cy="1422720"/>
          </a:xfrm>
          <a:prstGeom prst="rect">
            <a:avLst/>
          </a:prstGeom>
        </p:spPr>
        <p:txBody>
          <a:bodyPr lIns="0" rIns="0" tIns="0" bIns="0">
            <a:normAutofit/>
          </a:bodyPr>
          <a:p>
            <a:endParaRPr b="0" lang="vi-VN" sz="3200" spc="-1" strike="noStrike">
              <a:latin typeface="Arial"/>
            </a:endParaRPr>
          </a:p>
        </p:txBody>
      </p:sp>
      <p:sp>
        <p:nvSpPr>
          <p:cNvPr id="465" name="PlaceHolder 7"/>
          <p:cNvSpPr>
            <a:spLocks noGrp="1"/>
          </p:cNvSpPr>
          <p:nvPr>
            <p:ph type="body"/>
          </p:nvPr>
        </p:nvSpPr>
        <p:spPr>
          <a:xfrm>
            <a:off x="6022080" y="2761920"/>
            <a:ext cx="2649600" cy="1422720"/>
          </a:xfrm>
          <a:prstGeom prst="rect">
            <a:avLst/>
          </a:prstGeom>
        </p:spPr>
        <p:txBody>
          <a:bodyPr lIns="0" rIns="0" tIns="0" bIns="0">
            <a:normAutofit/>
          </a:bodyPr>
          <a:p>
            <a:endParaRPr b="0" lang="vi-V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75" name="PlaceHolder 2"/>
          <p:cNvSpPr>
            <a:spLocks noGrp="1"/>
          </p:cNvSpPr>
          <p:nvPr>
            <p:ph type="body"/>
          </p:nvPr>
        </p:nvSpPr>
        <p:spPr>
          <a:xfrm>
            <a:off x="457200" y="1203480"/>
            <a:ext cx="4015800" cy="1422720"/>
          </a:xfrm>
          <a:prstGeom prst="rect">
            <a:avLst/>
          </a:prstGeom>
        </p:spPr>
        <p:txBody>
          <a:bodyPr lIns="0" rIns="0" tIns="0" bIns="0">
            <a:normAutofit/>
          </a:bodyPr>
          <a:p>
            <a:endParaRPr b="0" lang="vi-VN" sz="3200" spc="-1" strike="noStrike">
              <a:latin typeface="Arial"/>
            </a:endParaRPr>
          </a:p>
        </p:txBody>
      </p:sp>
      <p:sp>
        <p:nvSpPr>
          <p:cNvPr id="76" name="PlaceHolder 3"/>
          <p:cNvSpPr>
            <a:spLocks noGrp="1"/>
          </p:cNvSpPr>
          <p:nvPr>
            <p:ph type="body"/>
          </p:nvPr>
        </p:nvSpPr>
        <p:spPr>
          <a:xfrm>
            <a:off x="4674240" y="1203480"/>
            <a:ext cx="4015800" cy="2982960"/>
          </a:xfrm>
          <a:prstGeom prst="rect">
            <a:avLst/>
          </a:prstGeom>
        </p:spPr>
        <p:txBody>
          <a:bodyPr lIns="0" rIns="0" tIns="0" bIns="0">
            <a:normAutofit/>
          </a:bodyPr>
          <a:p>
            <a:endParaRPr b="0" lang="vi-VN" sz="3200" spc="-1" strike="noStrike">
              <a:latin typeface="Arial"/>
            </a:endParaRPr>
          </a:p>
        </p:txBody>
      </p:sp>
      <p:sp>
        <p:nvSpPr>
          <p:cNvPr id="77" name="PlaceHolder 4"/>
          <p:cNvSpPr>
            <a:spLocks noGrp="1"/>
          </p:cNvSpPr>
          <p:nvPr>
            <p:ph type="body"/>
          </p:nvPr>
        </p:nvSpPr>
        <p:spPr>
          <a:xfrm>
            <a:off x="457200" y="2761920"/>
            <a:ext cx="4015800" cy="1422720"/>
          </a:xfrm>
          <a:prstGeom prst="rect">
            <a:avLst/>
          </a:prstGeom>
        </p:spPr>
        <p:txBody>
          <a:bodyPr lIns="0" rIns="0" tIns="0" bIns="0">
            <a:normAutofit/>
          </a:bodyPr>
          <a:p>
            <a:endParaRPr b="0" lang="vi-V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79" name="PlaceHolder 2"/>
          <p:cNvSpPr>
            <a:spLocks noGrp="1"/>
          </p:cNvSpPr>
          <p:nvPr>
            <p:ph type="body"/>
          </p:nvPr>
        </p:nvSpPr>
        <p:spPr>
          <a:xfrm>
            <a:off x="457200" y="1203480"/>
            <a:ext cx="4015800" cy="2982960"/>
          </a:xfrm>
          <a:prstGeom prst="rect">
            <a:avLst/>
          </a:prstGeom>
        </p:spPr>
        <p:txBody>
          <a:bodyPr lIns="0" rIns="0" tIns="0" bIns="0">
            <a:normAutofit/>
          </a:bodyPr>
          <a:p>
            <a:endParaRPr b="0" lang="vi-VN" sz="3200" spc="-1" strike="noStrike">
              <a:latin typeface="Arial"/>
            </a:endParaRPr>
          </a:p>
        </p:txBody>
      </p:sp>
      <p:sp>
        <p:nvSpPr>
          <p:cNvPr id="80" name="PlaceHolder 3"/>
          <p:cNvSpPr>
            <a:spLocks noGrp="1"/>
          </p:cNvSpPr>
          <p:nvPr>
            <p:ph type="body"/>
          </p:nvPr>
        </p:nvSpPr>
        <p:spPr>
          <a:xfrm>
            <a:off x="4674240" y="1203480"/>
            <a:ext cx="4015800" cy="1422720"/>
          </a:xfrm>
          <a:prstGeom prst="rect">
            <a:avLst/>
          </a:prstGeom>
        </p:spPr>
        <p:txBody>
          <a:bodyPr lIns="0" rIns="0" tIns="0" bIns="0">
            <a:normAutofit/>
          </a:bodyPr>
          <a:p>
            <a:endParaRPr b="0" lang="vi-VN" sz="3200" spc="-1" strike="noStrike">
              <a:latin typeface="Arial"/>
            </a:endParaRPr>
          </a:p>
        </p:txBody>
      </p:sp>
      <p:sp>
        <p:nvSpPr>
          <p:cNvPr id="81" name="PlaceHolder 4"/>
          <p:cNvSpPr>
            <a:spLocks noGrp="1"/>
          </p:cNvSpPr>
          <p:nvPr>
            <p:ph type="body"/>
          </p:nvPr>
        </p:nvSpPr>
        <p:spPr>
          <a:xfrm>
            <a:off x="4674240" y="2761920"/>
            <a:ext cx="4015800" cy="1422720"/>
          </a:xfrm>
          <a:prstGeom prst="rect">
            <a:avLst/>
          </a:prstGeom>
        </p:spPr>
        <p:txBody>
          <a:bodyPr lIns="0" rIns="0" tIns="0" bIns="0">
            <a:normAutofit/>
          </a:bodyPr>
          <a:p>
            <a:endParaRPr b="0" lang="vi-V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p>
            <a:pPr algn="ctr"/>
            <a:endParaRPr b="0" lang="vi-VN" sz="4400" spc="-1" strike="noStrike">
              <a:latin typeface="Arial"/>
            </a:endParaRPr>
          </a:p>
        </p:txBody>
      </p:sp>
      <p:sp>
        <p:nvSpPr>
          <p:cNvPr id="83" name="PlaceHolder 2"/>
          <p:cNvSpPr>
            <a:spLocks noGrp="1"/>
          </p:cNvSpPr>
          <p:nvPr>
            <p:ph type="body"/>
          </p:nvPr>
        </p:nvSpPr>
        <p:spPr>
          <a:xfrm>
            <a:off x="457200" y="1203480"/>
            <a:ext cx="4015800" cy="1422720"/>
          </a:xfrm>
          <a:prstGeom prst="rect">
            <a:avLst/>
          </a:prstGeom>
        </p:spPr>
        <p:txBody>
          <a:bodyPr lIns="0" rIns="0" tIns="0" bIns="0">
            <a:normAutofit/>
          </a:bodyPr>
          <a:p>
            <a:endParaRPr b="0" lang="vi-VN" sz="3200" spc="-1" strike="noStrike">
              <a:latin typeface="Arial"/>
            </a:endParaRPr>
          </a:p>
        </p:txBody>
      </p:sp>
      <p:sp>
        <p:nvSpPr>
          <p:cNvPr id="84" name="PlaceHolder 3"/>
          <p:cNvSpPr>
            <a:spLocks noGrp="1"/>
          </p:cNvSpPr>
          <p:nvPr>
            <p:ph type="body"/>
          </p:nvPr>
        </p:nvSpPr>
        <p:spPr>
          <a:xfrm>
            <a:off x="4674240" y="1203480"/>
            <a:ext cx="4015800" cy="1422720"/>
          </a:xfrm>
          <a:prstGeom prst="rect">
            <a:avLst/>
          </a:prstGeom>
        </p:spPr>
        <p:txBody>
          <a:bodyPr lIns="0" rIns="0" tIns="0" bIns="0">
            <a:normAutofit/>
          </a:bodyPr>
          <a:p>
            <a:endParaRPr b="0" lang="vi-VN" sz="3200" spc="-1" strike="noStrike">
              <a:latin typeface="Arial"/>
            </a:endParaRPr>
          </a:p>
        </p:txBody>
      </p:sp>
      <p:sp>
        <p:nvSpPr>
          <p:cNvPr id="85" name="PlaceHolder 4"/>
          <p:cNvSpPr>
            <a:spLocks noGrp="1"/>
          </p:cNvSpPr>
          <p:nvPr>
            <p:ph type="body"/>
          </p:nvPr>
        </p:nvSpPr>
        <p:spPr>
          <a:xfrm>
            <a:off x="457200" y="2761920"/>
            <a:ext cx="8229240" cy="1422720"/>
          </a:xfrm>
          <a:prstGeom prst="rect">
            <a:avLst/>
          </a:prstGeom>
        </p:spPr>
        <p:txBody>
          <a:bodyPr lIns="0" rIns="0" tIns="0" bIns="0">
            <a:normAutofit/>
          </a:bodyPr>
          <a:p>
            <a:endParaRPr b="0" lang="vi-V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380880" y="0"/>
            <a:ext cx="8382600" cy="5161320"/>
            <a:chOff x="380880" y="0"/>
            <a:chExt cx="8382600" cy="5161320"/>
          </a:xfrm>
        </p:grpSpPr>
        <p:sp>
          <p:nvSpPr>
            <p:cNvPr id="1" name="CustomShape 2"/>
            <p:cNvSpPr/>
            <p:nvPr/>
          </p:nvSpPr>
          <p:spPr>
            <a:xfrm>
              <a:off x="76212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 name="CustomShape 3"/>
            <p:cNvSpPr/>
            <p:nvPr/>
          </p:nvSpPr>
          <p:spPr>
            <a:xfrm>
              <a:off x="152388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3" name="CustomShape 4"/>
            <p:cNvSpPr/>
            <p:nvPr/>
          </p:nvSpPr>
          <p:spPr>
            <a:xfrm>
              <a:off x="228600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4" name="CustomShape 5"/>
            <p:cNvSpPr/>
            <p:nvPr/>
          </p:nvSpPr>
          <p:spPr>
            <a:xfrm>
              <a:off x="304812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5" name="CustomShape 6"/>
            <p:cNvSpPr/>
            <p:nvPr/>
          </p:nvSpPr>
          <p:spPr>
            <a:xfrm>
              <a:off x="380988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6" name="CustomShape 7"/>
            <p:cNvSpPr/>
            <p:nvPr/>
          </p:nvSpPr>
          <p:spPr>
            <a:xfrm>
              <a:off x="457200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7" name="CustomShape 8"/>
            <p:cNvSpPr/>
            <p:nvPr/>
          </p:nvSpPr>
          <p:spPr>
            <a:xfrm>
              <a:off x="533412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8" name="CustomShape 9"/>
            <p:cNvSpPr/>
            <p:nvPr/>
          </p:nvSpPr>
          <p:spPr>
            <a:xfrm>
              <a:off x="609588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9" name="CustomShape 10"/>
            <p:cNvSpPr/>
            <p:nvPr/>
          </p:nvSpPr>
          <p:spPr>
            <a:xfrm>
              <a:off x="685800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 name="CustomShape 11"/>
            <p:cNvSpPr/>
            <p:nvPr/>
          </p:nvSpPr>
          <p:spPr>
            <a:xfrm>
              <a:off x="762012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1" name="CustomShape 12"/>
            <p:cNvSpPr/>
            <p:nvPr/>
          </p:nvSpPr>
          <p:spPr>
            <a:xfrm>
              <a:off x="838188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2" name="CustomShape 13"/>
            <p:cNvSpPr/>
            <p:nvPr/>
          </p:nvSpPr>
          <p:spPr>
            <a:xfrm>
              <a:off x="38088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13" name="CustomShape 14"/>
            <p:cNvSpPr/>
            <p:nvPr/>
          </p:nvSpPr>
          <p:spPr>
            <a:xfrm>
              <a:off x="114300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14" name="CustomShape 15"/>
            <p:cNvSpPr/>
            <p:nvPr/>
          </p:nvSpPr>
          <p:spPr>
            <a:xfrm>
              <a:off x="190512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15" name="CustomShape 16"/>
            <p:cNvSpPr/>
            <p:nvPr/>
          </p:nvSpPr>
          <p:spPr>
            <a:xfrm>
              <a:off x="266688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16" name="CustomShape 17"/>
            <p:cNvSpPr/>
            <p:nvPr/>
          </p:nvSpPr>
          <p:spPr>
            <a:xfrm>
              <a:off x="342900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17" name="CustomShape 18"/>
            <p:cNvSpPr/>
            <p:nvPr/>
          </p:nvSpPr>
          <p:spPr>
            <a:xfrm>
              <a:off x="419112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18" name="CustomShape 19"/>
            <p:cNvSpPr/>
            <p:nvPr/>
          </p:nvSpPr>
          <p:spPr>
            <a:xfrm>
              <a:off x="495288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19" name="CustomShape 20"/>
            <p:cNvSpPr/>
            <p:nvPr/>
          </p:nvSpPr>
          <p:spPr>
            <a:xfrm>
              <a:off x="571500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20" name="CustomShape 21"/>
            <p:cNvSpPr/>
            <p:nvPr/>
          </p:nvSpPr>
          <p:spPr>
            <a:xfrm>
              <a:off x="647712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21" name="CustomShape 22"/>
            <p:cNvSpPr/>
            <p:nvPr/>
          </p:nvSpPr>
          <p:spPr>
            <a:xfrm>
              <a:off x="723888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22" name="CustomShape 23"/>
            <p:cNvSpPr/>
            <p:nvPr/>
          </p:nvSpPr>
          <p:spPr>
            <a:xfrm>
              <a:off x="800100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23" name="CustomShape 24"/>
            <p:cNvSpPr/>
            <p:nvPr/>
          </p:nvSpPr>
          <p:spPr>
            <a:xfrm>
              <a:off x="876312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grpSp>
      <p:sp>
        <p:nvSpPr>
          <p:cNvPr id="24" name="CustomShape 25"/>
          <p:cNvSpPr/>
          <p:nvPr/>
        </p:nvSpPr>
        <p:spPr>
          <a:xfrm>
            <a:off x="-28440" y="4446720"/>
            <a:ext cx="9190440" cy="711360"/>
          </a:xfrm>
          <a:custGeom>
            <a:avLst/>
            <a:gdLst/>
            <a:ahLst/>
            <a:rect l="l" t="t" r="r" b="b"/>
            <a:pathLst>
              <a:path w="367665" h="41339">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2000"/>
            </a:srgbClr>
          </a:solidFill>
          <a:ln>
            <a:noFill/>
          </a:ln>
        </p:spPr>
        <p:style>
          <a:lnRef idx="0"/>
          <a:fillRef idx="0"/>
          <a:effectRef idx="0"/>
          <a:fontRef idx="minor"/>
        </p:style>
      </p:sp>
      <p:sp>
        <p:nvSpPr>
          <p:cNvPr id="25" name="CustomShape 26"/>
          <p:cNvSpPr/>
          <p:nvPr/>
        </p:nvSpPr>
        <p:spPr>
          <a:xfrm>
            <a:off x="-28440" y="4578120"/>
            <a:ext cx="9190440" cy="583200"/>
          </a:xfrm>
          <a:custGeom>
            <a:avLst/>
            <a:gdLst/>
            <a:ahLst/>
            <a:rect l="l" t="t" r="r" b="b"/>
            <a:pathLst>
              <a:path w="367665" h="3391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4000"/>
            </a:srgbClr>
          </a:solidFill>
          <a:ln>
            <a:noFill/>
          </a:ln>
        </p:spPr>
        <p:style>
          <a:lnRef idx="0"/>
          <a:fillRef idx="0"/>
          <a:effectRef idx="0"/>
          <a:fontRef idx="minor"/>
        </p:style>
      </p:sp>
      <p:sp>
        <p:nvSpPr>
          <p:cNvPr id="26" name="CustomShape 27"/>
          <p:cNvSpPr/>
          <p:nvPr/>
        </p:nvSpPr>
        <p:spPr>
          <a:xfrm rot="8100000">
            <a:off x="1847880" y="4253400"/>
            <a:ext cx="121680" cy="121680"/>
          </a:xfrm>
          <a:prstGeom prst="teardrop">
            <a:avLst>
              <a:gd name="adj" fmla="val 100000"/>
            </a:avLst>
          </a:prstGeom>
          <a:solidFill>
            <a:srgbClr val="aff000"/>
          </a:solidFill>
          <a:ln>
            <a:noFill/>
          </a:ln>
        </p:spPr>
        <p:style>
          <a:lnRef idx="0"/>
          <a:fillRef idx="0"/>
          <a:effectRef idx="0"/>
          <a:fontRef idx="minor"/>
        </p:style>
      </p:sp>
      <p:sp>
        <p:nvSpPr>
          <p:cNvPr id="27" name="CustomShape 28"/>
          <p:cNvSpPr/>
          <p:nvPr/>
        </p:nvSpPr>
        <p:spPr>
          <a:xfrm rot="8100000">
            <a:off x="6039000" y="4537440"/>
            <a:ext cx="121680" cy="121680"/>
          </a:xfrm>
          <a:prstGeom prst="teardrop">
            <a:avLst>
              <a:gd name="adj" fmla="val 100000"/>
            </a:avLst>
          </a:prstGeom>
          <a:noFill/>
          <a:ln w="28440">
            <a:solidFill>
              <a:srgbClr val="00cef6"/>
            </a:solidFill>
            <a:round/>
          </a:ln>
        </p:spPr>
        <p:style>
          <a:lnRef idx="0"/>
          <a:fillRef idx="0"/>
          <a:effectRef idx="0"/>
          <a:fontRef idx="minor"/>
        </p:style>
      </p:sp>
      <p:sp>
        <p:nvSpPr>
          <p:cNvPr id="28" name="CustomShape 29"/>
          <p:cNvSpPr/>
          <p:nvPr/>
        </p:nvSpPr>
        <p:spPr>
          <a:xfrm rot="8100000">
            <a:off x="7182000" y="4570560"/>
            <a:ext cx="121680" cy="121680"/>
          </a:xfrm>
          <a:prstGeom prst="teardrop">
            <a:avLst>
              <a:gd name="adj" fmla="val 100000"/>
            </a:avLst>
          </a:prstGeom>
          <a:solidFill>
            <a:srgbClr val="00cef6"/>
          </a:solidFill>
          <a:ln>
            <a:noFill/>
          </a:ln>
        </p:spPr>
        <p:style>
          <a:lnRef idx="0"/>
          <a:fillRef idx="0"/>
          <a:effectRef idx="0"/>
          <a:fontRef idx="minor"/>
        </p:style>
      </p:sp>
      <p:grpSp>
        <p:nvGrpSpPr>
          <p:cNvPr id="29" name="Group 30"/>
          <p:cNvGrpSpPr/>
          <p:nvPr/>
        </p:nvGrpSpPr>
        <p:grpSpPr>
          <a:xfrm>
            <a:off x="-9360" y="4462560"/>
            <a:ext cx="9166680" cy="594000"/>
            <a:chOff x="-9360" y="4462560"/>
            <a:chExt cx="9166680" cy="594000"/>
          </a:xfrm>
        </p:grpSpPr>
        <p:sp>
          <p:nvSpPr>
            <p:cNvPr id="30" name="CustomShape 31"/>
            <p:cNvSpPr/>
            <p:nvPr/>
          </p:nvSpPr>
          <p:spPr>
            <a:xfrm>
              <a:off x="-9360" y="4581360"/>
              <a:ext cx="4204080" cy="475200"/>
            </a:xfrm>
            <a:custGeom>
              <a:avLst/>
              <a:gdLst/>
              <a:ahLst/>
              <a:rect l="l" t="t" r="r" b="b"/>
              <a:pathLst>
                <a:path w="168212" h="1905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360">
              <a:solidFill>
                <a:srgbClr val="3c78d8"/>
              </a:solidFill>
              <a:round/>
            </a:ln>
          </p:spPr>
          <p:style>
            <a:lnRef idx="0"/>
            <a:fillRef idx="0"/>
            <a:effectRef idx="0"/>
            <a:fontRef idx="minor"/>
          </p:style>
        </p:sp>
        <p:sp>
          <p:nvSpPr>
            <p:cNvPr id="31" name="CustomShape 32"/>
            <p:cNvSpPr/>
            <p:nvPr/>
          </p:nvSpPr>
          <p:spPr>
            <a:xfrm>
              <a:off x="4195800" y="4462560"/>
              <a:ext cx="3423240" cy="589320"/>
            </a:xfrm>
            <a:custGeom>
              <a:avLst/>
              <a:gdLst/>
              <a:ahLst/>
              <a:rect l="l" t="t" r="r" b="b"/>
              <a:pathLst>
                <a:path w="136969" h="23622">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360">
              <a:solidFill>
                <a:srgbClr val="3c78d8"/>
              </a:solidFill>
              <a:round/>
            </a:ln>
          </p:spPr>
          <p:style>
            <a:lnRef idx="0"/>
            <a:fillRef idx="0"/>
            <a:effectRef idx="0"/>
            <a:fontRef idx="minor"/>
          </p:style>
        </p:sp>
        <p:sp>
          <p:nvSpPr>
            <p:cNvPr id="32" name="CustomShape 33"/>
            <p:cNvSpPr/>
            <p:nvPr/>
          </p:nvSpPr>
          <p:spPr>
            <a:xfrm>
              <a:off x="7624800" y="4471920"/>
              <a:ext cx="1532520" cy="413280"/>
            </a:xfrm>
            <a:custGeom>
              <a:avLst/>
              <a:gdLst/>
              <a:ahLst/>
              <a:rect l="l" t="t" r="r" b="b"/>
              <a:pathLst>
                <a:path w="61341" h="16573">
                  <a:moveTo>
                    <a:pt x="0" y="0"/>
                  </a:moveTo>
                  <a:lnTo>
                    <a:pt x="15049" y="4762"/>
                  </a:lnTo>
                  <a:lnTo>
                    <a:pt x="30670" y="4762"/>
                  </a:lnTo>
                  <a:lnTo>
                    <a:pt x="45910" y="4762"/>
                  </a:lnTo>
                  <a:lnTo>
                    <a:pt x="61341" y="16573"/>
                  </a:lnTo>
                </a:path>
              </a:pathLst>
            </a:custGeom>
            <a:noFill/>
            <a:ln w="9360">
              <a:solidFill>
                <a:srgbClr val="3c78d8"/>
              </a:solidFill>
              <a:round/>
            </a:ln>
          </p:spPr>
          <p:style>
            <a:lnRef idx="0"/>
            <a:fillRef idx="0"/>
            <a:effectRef idx="0"/>
            <a:fontRef idx="minor"/>
          </p:style>
        </p:sp>
      </p:grpSp>
      <p:grpSp>
        <p:nvGrpSpPr>
          <p:cNvPr id="33" name="Group 34"/>
          <p:cNvGrpSpPr/>
          <p:nvPr/>
        </p:nvGrpSpPr>
        <p:grpSpPr>
          <a:xfrm>
            <a:off x="-42840" y="4443480"/>
            <a:ext cx="9228240" cy="641520"/>
            <a:chOff x="-42840" y="4443480"/>
            <a:chExt cx="9228240" cy="641520"/>
          </a:xfrm>
        </p:grpSpPr>
        <p:sp>
          <p:nvSpPr>
            <p:cNvPr id="34" name="CustomShape 35"/>
            <p:cNvSpPr/>
            <p:nvPr/>
          </p:nvSpPr>
          <p:spPr>
            <a:xfrm>
              <a:off x="1114560" y="4900680"/>
              <a:ext cx="55800" cy="55800"/>
            </a:xfrm>
            <a:prstGeom prst="ellipse">
              <a:avLst/>
            </a:prstGeom>
            <a:solidFill>
              <a:srgbClr val="3c78d8"/>
            </a:solidFill>
            <a:ln>
              <a:noFill/>
            </a:ln>
          </p:spPr>
          <p:style>
            <a:lnRef idx="0"/>
            <a:fillRef idx="0"/>
            <a:effectRef idx="0"/>
            <a:fontRef idx="minor"/>
          </p:style>
        </p:sp>
        <p:sp>
          <p:nvSpPr>
            <p:cNvPr id="35" name="CustomShape 36"/>
            <p:cNvSpPr/>
            <p:nvPr/>
          </p:nvSpPr>
          <p:spPr>
            <a:xfrm>
              <a:off x="1495440" y="5029200"/>
              <a:ext cx="55800" cy="55800"/>
            </a:xfrm>
            <a:prstGeom prst="ellipse">
              <a:avLst/>
            </a:prstGeom>
            <a:solidFill>
              <a:srgbClr val="3c78d8"/>
            </a:solidFill>
            <a:ln>
              <a:noFill/>
            </a:ln>
          </p:spPr>
          <p:style>
            <a:lnRef idx="0"/>
            <a:fillRef idx="0"/>
            <a:effectRef idx="0"/>
            <a:fontRef idx="minor"/>
          </p:style>
        </p:sp>
        <p:sp>
          <p:nvSpPr>
            <p:cNvPr id="36" name="CustomShape 37"/>
            <p:cNvSpPr/>
            <p:nvPr/>
          </p:nvSpPr>
          <p:spPr>
            <a:xfrm>
              <a:off x="733320" y="4971960"/>
              <a:ext cx="55800" cy="55800"/>
            </a:xfrm>
            <a:prstGeom prst="ellipse">
              <a:avLst/>
            </a:prstGeom>
            <a:solidFill>
              <a:srgbClr val="3c78d8"/>
            </a:solidFill>
            <a:ln>
              <a:noFill/>
            </a:ln>
          </p:spPr>
          <p:style>
            <a:lnRef idx="0"/>
            <a:fillRef idx="0"/>
            <a:effectRef idx="0"/>
            <a:fontRef idx="minor"/>
          </p:style>
        </p:sp>
        <p:sp>
          <p:nvSpPr>
            <p:cNvPr id="37" name="CustomShape 38"/>
            <p:cNvSpPr/>
            <p:nvPr/>
          </p:nvSpPr>
          <p:spPr>
            <a:xfrm>
              <a:off x="352440" y="4962600"/>
              <a:ext cx="55800" cy="55800"/>
            </a:xfrm>
            <a:prstGeom prst="ellipse">
              <a:avLst/>
            </a:prstGeom>
            <a:solidFill>
              <a:srgbClr val="3c78d8"/>
            </a:solidFill>
            <a:ln>
              <a:noFill/>
            </a:ln>
          </p:spPr>
          <p:style>
            <a:lnRef idx="0"/>
            <a:fillRef idx="0"/>
            <a:effectRef idx="0"/>
            <a:fontRef idx="minor"/>
          </p:style>
        </p:sp>
        <p:sp>
          <p:nvSpPr>
            <p:cNvPr id="38" name="CustomShape 39"/>
            <p:cNvSpPr/>
            <p:nvPr/>
          </p:nvSpPr>
          <p:spPr>
            <a:xfrm>
              <a:off x="-42840" y="4605480"/>
              <a:ext cx="55800" cy="55800"/>
            </a:xfrm>
            <a:prstGeom prst="ellipse">
              <a:avLst/>
            </a:prstGeom>
            <a:solidFill>
              <a:srgbClr val="3c78d8"/>
            </a:solidFill>
            <a:ln>
              <a:noFill/>
            </a:ln>
          </p:spPr>
          <p:style>
            <a:lnRef idx="0"/>
            <a:fillRef idx="0"/>
            <a:effectRef idx="0"/>
            <a:fontRef idx="minor"/>
          </p:style>
        </p:sp>
        <p:sp>
          <p:nvSpPr>
            <p:cNvPr id="39" name="CustomShape 40"/>
            <p:cNvSpPr/>
            <p:nvPr/>
          </p:nvSpPr>
          <p:spPr>
            <a:xfrm>
              <a:off x="1876320" y="4834080"/>
              <a:ext cx="55800" cy="55800"/>
            </a:xfrm>
            <a:prstGeom prst="ellipse">
              <a:avLst/>
            </a:prstGeom>
            <a:solidFill>
              <a:srgbClr val="3c78d8"/>
            </a:solidFill>
            <a:ln>
              <a:noFill/>
            </a:ln>
          </p:spPr>
          <p:style>
            <a:lnRef idx="0"/>
            <a:fillRef idx="0"/>
            <a:effectRef idx="0"/>
            <a:fontRef idx="minor"/>
          </p:style>
        </p:sp>
        <p:sp>
          <p:nvSpPr>
            <p:cNvPr id="40" name="CustomShape 41"/>
            <p:cNvSpPr/>
            <p:nvPr/>
          </p:nvSpPr>
          <p:spPr>
            <a:xfrm>
              <a:off x="2257560" y="4829400"/>
              <a:ext cx="55800" cy="55800"/>
            </a:xfrm>
            <a:prstGeom prst="ellipse">
              <a:avLst/>
            </a:prstGeom>
            <a:solidFill>
              <a:srgbClr val="3c78d8"/>
            </a:solidFill>
            <a:ln>
              <a:noFill/>
            </a:ln>
          </p:spPr>
          <p:style>
            <a:lnRef idx="0"/>
            <a:fillRef idx="0"/>
            <a:effectRef idx="0"/>
            <a:fontRef idx="minor"/>
          </p:style>
        </p:sp>
        <p:sp>
          <p:nvSpPr>
            <p:cNvPr id="41" name="CustomShape 42"/>
            <p:cNvSpPr/>
            <p:nvPr/>
          </p:nvSpPr>
          <p:spPr>
            <a:xfrm>
              <a:off x="2638440" y="4548240"/>
              <a:ext cx="55800" cy="55800"/>
            </a:xfrm>
            <a:prstGeom prst="ellipse">
              <a:avLst/>
            </a:prstGeom>
            <a:solidFill>
              <a:srgbClr val="3c78d8"/>
            </a:solidFill>
            <a:ln>
              <a:noFill/>
            </a:ln>
          </p:spPr>
          <p:style>
            <a:lnRef idx="0"/>
            <a:fillRef idx="0"/>
            <a:effectRef idx="0"/>
            <a:fontRef idx="minor"/>
          </p:style>
        </p:sp>
        <p:sp>
          <p:nvSpPr>
            <p:cNvPr id="42" name="CustomShape 43"/>
            <p:cNvSpPr/>
            <p:nvPr/>
          </p:nvSpPr>
          <p:spPr>
            <a:xfrm>
              <a:off x="3019320" y="4614840"/>
              <a:ext cx="55800" cy="55800"/>
            </a:xfrm>
            <a:prstGeom prst="ellipse">
              <a:avLst/>
            </a:prstGeom>
            <a:solidFill>
              <a:srgbClr val="3c78d8"/>
            </a:solidFill>
            <a:ln>
              <a:noFill/>
            </a:ln>
          </p:spPr>
          <p:style>
            <a:lnRef idx="0"/>
            <a:fillRef idx="0"/>
            <a:effectRef idx="0"/>
            <a:fontRef idx="minor"/>
          </p:style>
        </p:sp>
        <p:sp>
          <p:nvSpPr>
            <p:cNvPr id="43" name="CustomShape 44"/>
            <p:cNvSpPr/>
            <p:nvPr/>
          </p:nvSpPr>
          <p:spPr>
            <a:xfrm>
              <a:off x="3400560" y="4614840"/>
              <a:ext cx="55800" cy="55800"/>
            </a:xfrm>
            <a:prstGeom prst="ellipse">
              <a:avLst/>
            </a:prstGeom>
            <a:solidFill>
              <a:srgbClr val="3c78d8"/>
            </a:solidFill>
            <a:ln>
              <a:noFill/>
            </a:ln>
          </p:spPr>
          <p:style>
            <a:lnRef idx="0"/>
            <a:fillRef idx="0"/>
            <a:effectRef idx="0"/>
            <a:fontRef idx="minor"/>
          </p:style>
        </p:sp>
        <p:sp>
          <p:nvSpPr>
            <p:cNvPr id="44" name="CustomShape 45"/>
            <p:cNvSpPr/>
            <p:nvPr/>
          </p:nvSpPr>
          <p:spPr>
            <a:xfrm>
              <a:off x="3781440" y="4948200"/>
              <a:ext cx="55800" cy="55800"/>
            </a:xfrm>
            <a:prstGeom prst="ellipse">
              <a:avLst/>
            </a:prstGeom>
            <a:solidFill>
              <a:srgbClr val="3c78d8"/>
            </a:solidFill>
            <a:ln>
              <a:noFill/>
            </a:ln>
          </p:spPr>
          <p:style>
            <a:lnRef idx="0"/>
            <a:fillRef idx="0"/>
            <a:effectRef idx="0"/>
            <a:fontRef idx="minor"/>
          </p:style>
        </p:sp>
        <p:sp>
          <p:nvSpPr>
            <p:cNvPr id="45" name="CustomShape 46"/>
            <p:cNvSpPr/>
            <p:nvPr/>
          </p:nvSpPr>
          <p:spPr>
            <a:xfrm>
              <a:off x="4162320" y="4948200"/>
              <a:ext cx="55800" cy="55800"/>
            </a:xfrm>
            <a:prstGeom prst="ellipse">
              <a:avLst/>
            </a:prstGeom>
            <a:solidFill>
              <a:srgbClr val="3c78d8"/>
            </a:solidFill>
            <a:ln>
              <a:noFill/>
            </a:ln>
          </p:spPr>
          <p:style>
            <a:lnRef idx="0"/>
            <a:fillRef idx="0"/>
            <a:effectRef idx="0"/>
            <a:fontRef idx="minor"/>
          </p:style>
        </p:sp>
        <p:sp>
          <p:nvSpPr>
            <p:cNvPr id="46" name="CustomShape 47"/>
            <p:cNvSpPr/>
            <p:nvPr/>
          </p:nvSpPr>
          <p:spPr>
            <a:xfrm>
              <a:off x="4543560" y="4667400"/>
              <a:ext cx="55800" cy="55800"/>
            </a:xfrm>
            <a:prstGeom prst="ellipse">
              <a:avLst/>
            </a:prstGeom>
            <a:solidFill>
              <a:srgbClr val="3c78d8"/>
            </a:solidFill>
            <a:ln>
              <a:noFill/>
            </a:ln>
          </p:spPr>
          <p:style>
            <a:lnRef idx="0"/>
            <a:fillRef idx="0"/>
            <a:effectRef idx="0"/>
            <a:fontRef idx="minor"/>
          </p:style>
        </p:sp>
        <p:sp>
          <p:nvSpPr>
            <p:cNvPr id="47" name="CustomShape 48"/>
            <p:cNvSpPr/>
            <p:nvPr/>
          </p:nvSpPr>
          <p:spPr>
            <a:xfrm>
              <a:off x="4924440" y="4543560"/>
              <a:ext cx="55800" cy="55800"/>
            </a:xfrm>
            <a:prstGeom prst="ellipse">
              <a:avLst/>
            </a:prstGeom>
            <a:solidFill>
              <a:srgbClr val="3c78d8"/>
            </a:solidFill>
            <a:ln>
              <a:noFill/>
            </a:ln>
          </p:spPr>
          <p:style>
            <a:lnRef idx="0"/>
            <a:fillRef idx="0"/>
            <a:effectRef idx="0"/>
            <a:fontRef idx="minor"/>
          </p:style>
        </p:sp>
        <p:sp>
          <p:nvSpPr>
            <p:cNvPr id="48" name="CustomShape 49"/>
            <p:cNvSpPr/>
            <p:nvPr/>
          </p:nvSpPr>
          <p:spPr>
            <a:xfrm>
              <a:off x="5305320" y="4772160"/>
              <a:ext cx="55800" cy="55800"/>
            </a:xfrm>
            <a:prstGeom prst="ellipse">
              <a:avLst/>
            </a:prstGeom>
            <a:solidFill>
              <a:srgbClr val="3c78d8"/>
            </a:solidFill>
            <a:ln>
              <a:noFill/>
            </a:ln>
          </p:spPr>
          <p:style>
            <a:lnRef idx="0"/>
            <a:fillRef idx="0"/>
            <a:effectRef idx="0"/>
            <a:fontRef idx="minor"/>
          </p:style>
        </p:sp>
        <p:sp>
          <p:nvSpPr>
            <p:cNvPr id="49" name="CustomShape 50"/>
            <p:cNvSpPr/>
            <p:nvPr/>
          </p:nvSpPr>
          <p:spPr>
            <a:xfrm>
              <a:off x="5686560" y="4772160"/>
              <a:ext cx="55800" cy="55800"/>
            </a:xfrm>
            <a:prstGeom prst="ellipse">
              <a:avLst/>
            </a:prstGeom>
            <a:solidFill>
              <a:srgbClr val="3c78d8"/>
            </a:solidFill>
            <a:ln>
              <a:noFill/>
            </a:ln>
          </p:spPr>
          <p:style>
            <a:lnRef idx="0"/>
            <a:fillRef idx="0"/>
            <a:effectRef idx="0"/>
            <a:fontRef idx="minor"/>
          </p:style>
        </p:sp>
        <p:sp>
          <p:nvSpPr>
            <p:cNvPr id="50" name="CustomShape 51"/>
            <p:cNvSpPr/>
            <p:nvPr/>
          </p:nvSpPr>
          <p:spPr>
            <a:xfrm>
              <a:off x="6067440" y="4848480"/>
              <a:ext cx="55800" cy="55800"/>
            </a:xfrm>
            <a:prstGeom prst="ellipse">
              <a:avLst/>
            </a:prstGeom>
            <a:solidFill>
              <a:srgbClr val="3c78d8"/>
            </a:solidFill>
            <a:ln>
              <a:noFill/>
            </a:ln>
          </p:spPr>
          <p:style>
            <a:lnRef idx="0"/>
            <a:fillRef idx="0"/>
            <a:effectRef idx="0"/>
            <a:fontRef idx="minor"/>
          </p:style>
        </p:sp>
        <p:sp>
          <p:nvSpPr>
            <p:cNvPr id="51" name="CustomShape 52"/>
            <p:cNvSpPr/>
            <p:nvPr/>
          </p:nvSpPr>
          <p:spPr>
            <a:xfrm>
              <a:off x="6448320" y="4729320"/>
              <a:ext cx="55800" cy="55800"/>
            </a:xfrm>
            <a:prstGeom prst="ellipse">
              <a:avLst/>
            </a:prstGeom>
            <a:solidFill>
              <a:srgbClr val="3c78d8"/>
            </a:solidFill>
            <a:ln>
              <a:noFill/>
            </a:ln>
          </p:spPr>
          <p:style>
            <a:lnRef idx="0"/>
            <a:fillRef idx="0"/>
            <a:effectRef idx="0"/>
            <a:fontRef idx="minor"/>
          </p:style>
        </p:sp>
        <p:sp>
          <p:nvSpPr>
            <p:cNvPr id="52" name="CustomShape 53"/>
            <p:cNvSpPr/>
            <p:nvPr/>
          </p:nvSpPr>
          <p:spPr>
            <a:xfrm>
              <a:off x="6829560" y="5024520"/>
              <a:ext cx="55800" cy="55800"/>
            </a:xfrm>
            <a:prstGeom prst="ellipse">
              <a:avLst/>
            </a:prstGeom>
            <a:solidFill>
              <a:srgbClr val="3c78d8"/>
            </a:solidFill>
            <a:ln>
              <a:noFill/>
            </a:ln>
          </p:spPr>
          <p:style>
            <a:lnRef idx="0"/>
            <a:fillRef idx="0"/>
            <a:effectRef idx="0"/>
            <a:fontRef idx="minor"/>
          </p:style>
        </p:sp>
        <p:sp>
          <p:nvSpPr>
            <p:cNvPr id="53" name="CustomShape 54"/>
            <p:cNvSpPr/>
            <p:nvPr/>
          </p:nvSpPr>
          <p:spPr>
            <a:xfrm>
              <a:off x="7210440" y="5024520"/>
              <a:ext cx="55800" cy="55800"/>
            </a:xfrm>
            <a:prstGeom prst="ellipse">
              <a:avLst/>
            </a:prstGeom>
            <a:solidFill>
              <a:srgbClr val="3c78d8"/>
            </a:solidFill>
            <a:ln>
              <a:noFill/>
            </a:ln>
          </p:spPr>
          <p:style>
            <a:lnRef idx="0"/>
            <a:fillRef idx="0"/>
            <a:effectRef idx="0"/>
            <a:fontRef idx="minor"/>
          </p:style>
        </p:sp>
        <p:sp>
          <p:nvSpPr>
            <p:cNvPr id="54" name="CustomShape 55"/>
            <p:cNvSpPr/>
            <p:nvPr/>
          </p:nvSpPr>
          <p:spPr>
            <a:xfrm>
              <a:off x="7591320" y="4443480"/>
              <a:ext cx="55800" cy="55800"/>
            </a:xfrm>
            <a:prstGeom prst="ellipse">
              <a:avLst/>
            </a:prstGeom>
            <a:solidFill>
              <a:srgbClr val="3c78d8"/>
            </a:solidFill>
            <a:ln>
              <a:noFill/>
            </a:ln>
          </p:spPr>
          <p:style>
            <a:lnRef idx="0"/>
            <a:fillRef idx="0"/>
            <a:effectRef idx="0"/>
            <a:fontRef idx="minor"/>
          </p:style>
        </p:sp>
        <p:sp>
          <p:nvSpPr>
            <p:cNvPr id="55" name="CustomShape 56"/>
            <p:cNvSpPr/>
            <p:nvPr/>
          </p:nvSpPr>
          <p:spPr>
            <a:xfrm>
              <a:off x="7972560" y="4557960"/>
              <a:ext cx="55800" cy="55800"/>
            </a:xfrm>
            <a:prstGeom prst="ellipse">
              <a:avLst/>
            </a:prstGeom>
            <a:solidFill>
              <a:srgbClr val="3c78d8"/>
            </a:solidFill>
            <a:ln>
              <a:noFill/>
            </a:ln>
          </p:spPr>
          <p:style>
            <a:lnRef idx="0"/>
            <a:fillRef idx="0"/>
            <a:effectRef idx="0"/>
            <a:fontRef idx="minor"/>
          </p:style>
        </p:sp>
        <p:sp>
          <p:nvSpPr>
            <p:cNvPr id="56" name="CustomShape 57"/>
            <p:cNvSpPr/>
            <p:nvPr/>
          </p:nvSpPr>
          <p:spPr>
            <a:xfrm>
              <a:off x="8353440" y="4557960"/>
              <a:ext cx="55800" cy="55800"/>
            </a:xfrm>
            <a:prstGeom prst="ellipse">
              <a:avLst/>
            </a:prstGeom>
            <a:solidFill>
              <a:srgbClr val="3c78d8"/>
            </a:solidFill>
            <a:ln>
              <a:noFill/>
            </a:ln>
          </p:spPr>
          <p:style>
            <a:lnRef idx="0"/>
            <a:fillRef idx="0"/>
            <a:effectRef idx="0"/>
            <a:fontRef idx="minor"/>
          </p:style>
        </p:sp>
        <p:sp>
          <p:nvSpPr>
            <p:cNvPr id="57" name="CustomShape 58"/>
            <p:cNvSpPr/>
            <p:nvPr/>
          </p:nvSpPr>
          <p:spPr>
            <a:xfrm>
              <a:off x="8734320" y="4557960"/>
              <a:ext cx="55800" cy="55800"/>
            </a:xfrm>
            <a:prstGeom prst="ellipse">
              <a:avLst/>
            </a:prstGeom>
            <a:solidFill>
              <a:srgbClr val="3c78d8"/>
            </a:solidFill>
            <a:ln>
              <a:noFill/>
            </a:ln>
          </p:spPr>
          <p:style>
            <a:lnRef idx="0"/>
            <a:fillRef idx="0"/>
            <a:effectRef idx="0"/>
            <a:fontRef idx="minor"/>
          </p:style>
        </p:sp>
        <p:sp>
          <p:nvSpPr>
            <p:cNvPr id="58" name="CustomShape 59"/>
            <p:cNvSpPr/>
            <p:nvPr/>
          </p:nvSpPr>
          <p:spPr>
            <a:xfrm>
              <a:off x="9129600" y="4867200"/>
              <a:ext cx="55800" cy="55800"/>
            </a:xfrm>
            <a:prstGeom prst="ellipse">
              <a:avLst/>
            </a:prstGeom>
            <a:solidFill>
              <a:srgbClr val="3c78d8"/>
            </a:solidFill>
            <a:ln>
              <a:noFill/>
            </a:ln>
          </p:spPr>
          <p:style>
            <a:lnRef idx="0"/>
            <a:fillRef idx="0"/>
            <a:effectRef idx="0"/>
            <a:fontRef idx="minor"/>
          </p:style>
        </p:sp>
      </p:grpSp>
      <p:sp>
        <p:nvSpPr>
          <p:cNvPr id="59" name="CustomShape 60"/>
          <p:cNvSpPr/>
          <p:nvPr/>
        </p:nvSpPr>
        <p:spPr>
          <a:xfrm>
            <a:off x="2990880" y="4586040"/>
            <a:ext cx="113400" cy="113400"/>
          </a:xfrm>
          <a:prstGeom prst="ellipse">
            <a:avLst/>
          </a:prstGeom>
          <a:noFill/>
          <a:ln w="9360">
            <a:solidFill>
              <a:srgbClr val="3c78d8"/>
            </a:solidFill>
            <a:round/>
          </a:ln>
        </p:spPr>
        <p:style>
          <a:lnRef idx="0"/>
          <a:fillRef idx="0"/>
          <a:effectRef idx="0"/>
          <a:fontRef idx="minor"/>
        </p:style>
      </p:sp>
      <p:sp>
        <p:nvSpPr>
          <p:cNvPr id="60" name="CustomShape 61"/>
          <p:cNvSpPr/>
          <p:nvPr/>
        </p:nvSpPr>
        <p:spPr>
          <a:xfrm>
            <a:off x="1085760" y="4871880"/>
            <a:ext cx="113400" cy="113400"/>
          </a:xfrm>
          <a:prstGeom prst="ellipse">
            <a:avLst/>
          </a:prstGeom>
          <a:noFill/>
          <a:ln w="9360">
            <a:solidFill>
              <a:srgbClr val="3c78d8"/>
            </a:solidFill>
            <a:round/>
          </a:ln>
        </p:spPr>
        <p:style>
          <a:lnRef idx="0"/>
          <a:fillRef idx="0"/>
          <a:effectRef idx="0"/>
          <a:fontRef idx="minor"/>
        </p:style>
      </p:sp>
      <p:sp>
        <p:nvSpPr>
          <p:cNvPr id="61" name="CustomShape 62"/>
          <p:cNvSpPr/>
          <p:nvPr/>
        </p:nvSpPr>
        <p:spPr>
          <a:xfrm>
            <a:off x="4895640" y="4516200"/>
            <a:ext cx="113400" cy="113400"/>
          </a:xfrm>
          <a:prstGeom prst="ellipse">
            <a:avLst/>
          </a:prstGeom>
          <a:noFill/>
          <a:ln w="9360">
            <a:solidFill>
              <a:srgbClr val="3c78d8"/>
            </a:solidFill>
            <a:round/>
          </a:ln>
        </p:spPr>
        <p:style>
          <a:lnRef idx="0"/>
          <a:fillRef idx="0"/>
          <a:effectRef idx="0"/>
          <a:fontRef idx="minor"/>
        </p:style>
      </p:sp>
      <p:sp>
        <p:nvSpPr>
          <p:cNvPr id="62" name="CustomShape 63"/>
          <p:cNvSpPr/>
          <p:nvPr/>
        </p:nvSpPr>
        <p:spPr>
          <a:xfrm rot="8100000">
            <a:off x="8700120" y="4329720"/>
            <a:ext cx="121680" cy="121680"/>
          </a:xfrm>
          <a:prstGeom prst="teardrop">
            <a:avLst>
              <a:gd name="adj" fmla="val 100000"/>
            </a:avLst>
          </a:prstGeom>
          <a:noFill/>
          <a:ln w="28440">
            <a:solidFill>
              <a:srgbClr val="aff000"/>
            </a:solidFill>
            <a:round/>
          </a:ln>
        </p:spPr>
        <p:style>
          <a:lnRef idx="0"/>
          <a:fillRef idx="0"/>
          <a:effectRef idx="0"/>
          <a:fontRef idx="minor"/>
        </p:style>
      </p:sp>
      <p:sp>
        <p:nvSpPr>
          <p:cNvPr id="63" name="PlaceHolder 64"/>
          <p:cNvSpPr>
            <a:spLocks noGrp="1"/>
          </p:cNvSpPr>
          <p:nvPr>
            <p:ph type="title"/>
          </p:nvPr>
        </p:nvSpPr>
        <p:spPr>
          <a:xfrm>
            <a:off x="457200" y="205200"/>
            <a:ext cx="8229240" cy="858600"/>
          </a:xfrm>
          <a:prstGeom prst="rect">
            <a:avLst/>
          </a:prstGeom>
        </p:spPr>
        <p:txBody>
          <a:bodyPr lIns="0" rIns="0" tIns="0" bIns="0" anchor="ctr"/>
          <a:p>
            <a:pPr algn="ctr"/>
            <a:r>
              <a:rPr b="0" lang="vi-VN" sz="4400" spc="-1" strike="noStrike">
                <a:latin typeface="Arial"/>
              </a:rPr>
              <a:t>Nhấn để chỉnh sửa định dạng cho tiêu đề</a:t>
            </a:r>
            <a:endParaRPr b="0" lang="vi-VN" sz="4400" spc="-1" strike="noStrike">
              <a:latin typeface="Arial"/>
            </a:endParaRPr>
          </a:p>
        </p:txBody>
      </p:sp>
      <p:sp>
        <p:nvSpPr>
          <p:cNvPr id="64" name="PlaceHolder 6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vi-VN" sz="3200" spc="-1" strike="noStrike">
                <a:latin typeface="Arial"/>
              </a:rPr>
              <a:t>Nhấn để chỉnh sửa định dạng văn bản phác thảo</a:t>
            </a:r>
            <a:endParaRPr b="0" lang="vi-VN" sz="3200" spc="-1" strike="noStrike">
              <a:latin typeface="Arial"/>
            </a:endParaRPr>
          </a:p>
          <a:p>
            <a:pPr lvl="1" marL="864000" indent="-324000">
              <a:spcBef>
                <a:spcPts val="1134"/>
              </a:spcBef>
              <a:buClr>
                <a:srgbClr val="000000"/>
              </a:buClr>
              <a:buSzPct val="75000"/>
              <a:buFont typeface="Symbol" charset="2"/>
              <a:buChar char=""/>
            </a:pPr>
            <a:r>
              <a:rPr b="0" lang="vi-VN" sz="2800" spc="-1" strike="noStrike">
                <a:latin typeface="Arial"/>
              </a:rPr>
              <a:t>Cấp phác thảo thứ hai</a:t>
            </a:r>
            <a:endParaRPr b="0" lang="vi-VN" sz="2800" spc="-1" strike="noStrike">
              <a:latin typeface="Arial"/>
            </a:endParaRPr>
          </a:p>
          <a:p>
            <a:pPr lvl="2" marL="1296000" indent="-288000">
              <a:spcBef>
                <a:spcPts val="850"/>
              </a:spcBef>
              <a:buClr>
                <a:srgbClr val="000000"/>
              </a:buClr>
              <a:buSzPct val="45000"/>
              <a:buFont typeface="Wingdings" charset="2"/>
              <a:buChar char=""/>
            </a:pPr>
            <a:r>
              <a:rPr b="0" lang="vi-VN" sz="2400" spc="-1" strike="noStrike">
                <a:latin typeface="Arial"/>
              </a:rPr>
              <a:t>Cấp phác thảo thứ ba</a:t>
            </a:r>
            <a:endParaRPr b="0" lang="vi-VN" sz="2400" spc="-1" strike="noStrike">
              <a:latin typeface="Arial"/>
            </a:endParaRPr>
          </a:p>
          <a:p>
            <a:pPr lvl="3" marL="1728000" indent="-216000">
              <a:spcBef>
                <a:spcPts val="567"/>
              </a:spcBef>
              <a:buClr>
                <a:srgbClr val="000000"/>
              </a:buClr>
              <a:buSzPct val="75000"/>
              <a:buFont typeface="Symbol" charset="2"/>
              <a:buChar char=""/>
            </a:pPr>
            <a:r>
              <a:rPr b="0" lang="vi-VN" sz="2000" spc="-1" strike="noStrike">
                <a:latin typeface="Arial"/>
              </a:rPr>
              <a:t>Cấp phác thảo thứ tư</a:t>
            </a:r>
            <a:endParaRPr b="0" lang="vi-VN" sz="2000" spc="-1" strike="noStrike">
              <a:latin typeface="Arial"/>
            </a:endParaRPr>
          </a:p>
          <a:p>
            <a:pPr lvl="4" marL="2160000" indent="-216000">
              <a:spcBef>
                <a:spcPts val="283"/>
              </a:spcBef>
              <a:buClr>
                <a:srgbClr val="000000"/>
              </a:buClr>
              <a:buSzPct val="45000"/>
              <a:buFont typeface="Wingdings" charset="2"/>
              <a:buChar char=""/>
            </a:pPr>
            <a:r>
              <a:rPr b="0" lang="vi-VN" sz="2000" spc="-1" strike="noStrike">
                <a:latin typeface="Arial"/>
              </a:rPr>
              <a:t>Cấp phác thảo thứ năm</a:t>
            </a:r>
            <a:endParaRPr b="0" lang="vi-VN" sz="2000" spc="-1" strike="noStrike">
              <a:latin typeface="Arial"/>
            </a:endParaRPr>
          </a:p>
          <a:p>
            <a:pPr lvl="5" marL="2592000" indent="-216000">
              <a:spcBef>
                <a:spcPts val="283"/>
              </a:spcBef>
              <a:buClr>
                <a:srgbClr val="000000"/>
              </a:buClr>
              <a:buSzPct val="45000"/>
              <a:buFont typeface="Wingdings" charset="2"/>
              <a:buChar char=""/>
            </a:pPr>
            <a:r>
              <a:rPr b="0" lang="vi-VN" sz="2000" spc="-1" strike="noStrike">
                <a:latin typeface="Arial"/>
              </a:rPr>
              <a:t>Cấp phác thảo thứ sáu</a:t>
            </a:r>
            <a:endParaRPr b="0" lang="vi-VN" sz="2000" spc="-1" strike="noStrike">
              <a:latin typeface="Arial"/>
            </a:endParaRPr>
          </a:p>
          <a:p>
            <a:pPr lvl="6" marL="3024000" indent="-216000">
              <a:spcBef>
                <a:spcPts val="283"/>
              </a:spcBef>
              <a:buClr>
                <a:srgbClr val="000000"/>
              </a:buClr>
              <a:buSzPct val="45000"/>
              <a:buFont typeface="Wingdings" charset="2"/>
              <a:buChar char=""/>
            </a:pPr>
            <a:r>
              <a:rPr b="0" lang="vi-VN" sz="2000" spc="-1" strike="noStrike">
                <a:latin typeface="Arial"/>
              </a:rPr>
              <a:t>Cấp phác thảo thứ bảy</a:t>
            </a:r>
            <a:endParaRPr b="0" lang="vi-V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01" name="Group 1"/>
          <p:cNvGrpSpPr/>
          <p:nvPr/>
        </p:nvGrpSpPr>
        <p:grpSpPr>
          <a:xfrm>
            <a:off x="380880" y="0"/>
            <a:ext cx="8382600" cy="5161320"/>
            <a:chOff x="380880" y="0"/>
            <a:chExt cx="8382600" cy="5161320"/>
          </a:xfrm>
        </p:grpSpPr>
        <p:sp>
          <p:nvSpPr>
            <p:cNvPr id="102" name="CustomShape 2"/>
            <p:cNvSpPr/>
            <p:nvPr/>
          </p:nvSpPr>
          <p:spPr>
            <a:xfrm>
              <a:off x="76212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3" name="CustomShape 3"/>
            <p:cNvSpPr/>
            <p:nvPr/>
          </p:nvSpPr>
          <p:spPr>
            <a:xfrm>
              <a:off x="152388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4" name="CustomShape 4"/>
            <p:cNvSpPr/>
            <p:nvPr/>
          </p:nvSpPr>
          <p:spPr>
            <a:xfrm>
              <a:off x="228600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5" name="CustomShape 5"/>
            <p:cNvSpPr/>
            <p:nvPr/>
          </p:nvSpPr>
          <p:spPr>
            <a:xfrm>
              <a:off x="304812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6" name="CustomShape 6"/>
            <p:cNvSpPr/>
            <p:nvPr/>
          </p:nvSpPr>
          <p:spPr>
            <a:xfrm>
              <a:off x="380988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7" name="CustomShape 7"/>
            <p:cNvSpPr/>
            <p:nvPr/>
          </p:nvSpPr>
          <p:spPr>
            <a:xfrm>
              <a:off x="457200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8" name="CustomShape 8"/>
            <p:cNvSpPr/>
            <p:nvPr/>
          </p:nvSpPr>
          <p:spPr>
            <a:xfrm>
              <a:off x="533412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9" name="CustomShape 9"/>
            <p:cNvSpPr/>
            <p:nvPr/>
          </p:nvSpPr>
          <p:spPr>
            <a:xfrm>
              <a:off x="609588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10" name="CustomShape 10"/>
            <p:cNvSpPr/>
            <p:nvPr/>
          </p:nvSpPr>
          <p:spPr>
            <a:xfrm>
              <a:off x="685800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11" name="CustomShape 11"/>
            <p:cNvSpPr/>
            <p:nvPr/>
          </p:nvSpPr>
          <p:spPr>
            <a:xfrm>
              <a:off x="762012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12" name="CustomShape 12"/>
            <p:cNvSpPr/>
            <p:nvPr/>
          </p:nvSpPr>
          <p:spPr>
            <a:xfrm>
              <a:off x="838188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13" name="CustomShape 13"/>
            <p:cNvSpPr/>
            <p:nvPr/>
          </p:nvSpPr>
          <p:spPr>
            <a:xfrm>
              <a:off x="38088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114" name="CustomShape 14"/>
            <p:cNvSpPr/>
            <p:nvPr/>
          </p:nvSpPr>
          <p:spPr>
            <a:xfrm>
              <a:off x="114300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115" name="CustomShape 15"/>
            <p:cNvSpPr/>
            <p:nvPr/>
          </p:nvSpPr>
          <p:spPr>
            <a:xfrm>
              <a:off x="190512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116" name="CustomShape 16"/>
            <p:cNvSpPr/>
            <p:nvPr/>
          </p:nvSpPr>
          <p:spPr>
            <a:xfrm>
              <a:off x="266688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117" name="CustomShape 17"/>
            <p:cNvSpPr/>
            <p:nvPr/>
          </p:nvSpPr>
          <p:spPr>
            <a:xfrm>
              <a:off x="342900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118" name="CustomShape 18"/>
            <p:cNvSpPr/>
            <p:nvPr/>
          </p:nvSpPr>
          <p:spPr>
            <a:xfrm>
              <a:off x="419112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119" name="CustomShape 19"/>
            <p:cNvSpPr/>
            <p:nvPr/>
          </p:nvSpPr>
          <p:spPr>
            <a:xfrm>
              <a:off x="495288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120" name="CustomShape 20"/>
            <p:cNvSpPr/>
            <p:nvPr/>
          </p:nvSpPr>
          <p:spPr>
            <a:xfrm>
              <a:off x="571500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121" name="CustomShape 21"/>
            <p:cNvSpPr/>
            <p:nvPr/>
          </p:nvSpPr>
          <p:spPr>
            <a:xfrm>
              <a:off x="647712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122" name="CustomShape 22"/>
            <p:cNvSpPr/>
            <p:nvPr/>
          </p:nvSpPr>
          <p:spPr>
            <a:xfrm>
              <a:off x="723888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123" name="CustomShape 23"/>
            <p:cNvSpPr/>
            <p:nvPr/>
          </p:nvSpPr>
          <p:spPr>
            <a:xfrm>
              <a:off x="800100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124" name="CustomShape 24"/>
            <p:cNvSpPr/>
            <p:nvPr/>
          </p:nvSpPr>
          <p:spPr>
            <a:xfrm>
              <a:off x="876312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grpSp>
      <p:sp>
        <p:nvSpPr>
          <p:cNvPr id="125" name="CustomShape 25"/>
          <p:cNvSpPr/>
          <p:nvPr/>
        </p:nvSpPr>
        <p:spPr>
          <a:xfrm>
            <a:off x="-28440" y="4446720"/>
            <a:ext cx="9190440" cy="711360"/>
          </a:xfrm>
          <a:custGeom>
            <a:avLst/>
            <a:gdLst/>
            <a:ahLst/>
            <a:rect l="l" t="t" r="r" b="b"/>
            <a:pathLst>
              <a:path w="367665" h="41339">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2000"/>
            </a:srgbClr>
          </a:solidFill>
          <a:ln>
            <a:noFill/>
          </a:ln>
        </p:spPr>
        <p:style>
          <a:lnRef idx="0"/>
          <a:fillRef idx="0"/>
          <a:effectRef idx="0"/>
          <a:fontRef idx="minor"/>
        </p:style>
      </p:sp>
      <p:sp>
        <p:nvSpPr>
          <p:cNvPr id="126" name="CustomShape 26"/>
          <p:cNvSpPr/>
          <p:nvPr/>
        </p:nvSpPr>
        <p:spPr>
          <a:xfrm>
            <a:off x="-28440" y="4578120"/>
            <a:ext cx="9190440" cy="583200"/>
          </a:xfrm>
          <a:custGeom>
            <a:avLst/>
            <a:gdLst/>
            <a:ahLst/>
            <a:rect l="l" t="t" r="r" b="b"/>
            <a:pathLst>
              <a:path w="367665" h="3391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4000"/>
            </a:srgbClr>
          </a:solidFill>
          <a:ln>
            <a:noFill/>
          </a:ln>
        </p:spPr>
        <p:style>
          <a:lnRef idx="0"/>
          <a:fillRef idx="0"/>
          <a:effectRef idx="0"/>
          <a:fontRef idx="minor"/>
        </p:style>
      </p:sp>
      <p:sp>
        <p:nvSpPr>
          <p:cNvPr id="127" name="CustomShape 27"/>
          <p:cNvSpPr/>
          <p:nvPr/>
        </p:nvSpPr>
        <p:spPr>
          <a:xfrm rot="8100000">
            <a:off x="1847880" y="4253400"/>
            <a:ext cx="121680" cy="121680"/>
          </a:xfrm>
          <a:prstGeom prst="teardrop">
            <a:avLst>
              <a:gd name="adj" fmla="val 100000"/>
            </a:avLst>
          </a:prstGeom>
          <a:solidFill>
            <a:srgbClr val="aff000"/>
          </a:solidFill>
          <a:ln>
            <a:noFill/>
          </a:ln>
        </p:spPr>
        <p:style>
          <a:lnRef idx="0"/>
          <a:fillRef idx="0"/>
          <a:effectRef idx="0"/>
          <a:fontRef idx="minor"/>
        </p:style>
      </p:sp>
      <p:sp>
        <p:nvSpPr>
          <p:cNvPr id="128" name="CustomShape 28"/>
          <p:cNvSpPr/>
          <p:nvPr/>
        </p:nvSpPr>
        <p:spPr>
          <a:xfrm rot="8100000">
            <a:off x="6039000" y="4537440"/>
            <a:ext cx="121680" cy="121680"/>
          </a:xfrm>
          <a:prstGeom prst="teardrop">
            <a:avLst>
              <a:gd name="adj" fmla="val 100000"/>
            </a:avLst>
          </a:prstGeom>
          <a:noFill/>
          <a:ln w="28440">
            <a:solidFill>
              <a:srgbClr val="00cef6"/>
            </a:solidFill>
            <a:round/>
          </a:ln>
        </p:spPr>
        <p:style>
          <a:lnRef idx="0"/>
          <a:fillRef idx="0"/>
          <a:effectRef idx="0"/>
          <a:fontRef idx="minor"/>
        </p:style>
      </p:sp>
      <p:sp>
        <p:nvSpPr>
          <p:cNvPr id="129" name="CustomShape 29"/>
          <p:cNvSpPr/>
          <p:nvPr/>
        </p:nvSpPr>
        <p:spPr>
          <a:xfrm rot="8100000">
            <a:off x="7182000" y="4570560"/>
            <a:ext cx="121680" cy="121680"/>
          </a:xfrm>
          <a:prstGeom prst="teardrop">
            <a:avLst>
              <a:gd name="adj" fmla="val 100000"/>
            </a:avLst>
          </a:prstGeom>
          <a:solidFill>
            <a:srgbClr val="00cef6"/>
          </a:solidFill>
          <a:ln>
            <a:noFill/>
          </a:ln>
        </p:spPr>
        <p:style>
          <a:lnRef idx="0"/>
          <a:fillRef idx="0"/>
          <a:effectRef idx="0"/>
          <a:fontRef idx="minor"/>
        </p:style>
      </p:sp>
      <p:grpSp>
        <p:nvGrpSpPr>
          <p:cNvPr id="130" name="Group 30"/>
          <p:cNvGrpSpPr/>
          <p:nvPr/>
        </p:nvGrpSpPr>
        <p:grpSpPr>
          <a:xfrm>
            <a:off x="-9360" y="4462560"/>
            <a:ext cx="9166680" cy="594000"/>
            <a:chOff x="-9360" y="4462560"/>
            <a:chExt cx="9166680" cy="594000"/>
          </a:xfrm>
        </p:grpSpPr>
        <p:sp>
          <p:nvSpPr>
            <p:cNvPr id="131" name="CustomShape 31"/>
            <p:cNvSpPr/>
            <p:nvPr/>
          </p:nvSpPr>
          <p:spPr>
            <a:xfrm>
              <a:off x="-9360" y="4581360"/>
              <a:ext cx="4204080" cy="475200"/>
            </a:xfrm>
            <a:custGeom>
              <a:avLst/>
              <a:gdLst/>
              <a:ahLst/>
              <a:rect l="l" t="t" r="r" b="b"/>
              <a:pathLst>
                <a:path w="168212" h="1905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360">
              <a:solidFill>
                <a:srgbClr val="3c78d8"/>
              </a:solidFill>
              <a:round/>
            </a:ln>
          </p:spPr>
          <p:style>
            <a:lnRef idx="0"/>
            <a:fillRef idx="0"/>
            <a:effectRef idx="0"/>
            <a:fontRef idx="minor"/>
          </p:style>
        </p:sp>
        <p:sp>
          <p:nvSpPr>
            <p:cNvPr id="132" name="CustomShape 32"/>
            <p:cNvSpPr/>
            <p:nvPr/>
          </p:nvSpPr>
          <p:spPr>
            <a:xfrm>
              <a:off x="4195800" y="4462560"/>
              <a:ext cx="3423240" cy="589320"/>
            </a:xfrm>
            <a:custGeom>
              <a:avLst/>
              <a:gdLst/>
              <a:ahLst/>
              <a:rect l="l" t="t" r="r" b="b"/>
              <a:pathLst>
                <a:path w="136969" h="23622">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360">
              <a:solidFill>
                <a:srgbClr val="3c78d8"/>
              </a:solidFill>
              <a:round/>
            </a:ln>
          </p:spPr>
          <p:style>
            <a:lnRef idx="0"/>
            <a:fillRef idx="0"/>
            <a:effectRef idx="0"/>
            <a:fontRef idx="minor"/>
          </p:style>
        </p:sp>
        <p:sp>
          <p:nvSpPr>
            <p:cNvPr id="133" name="CustomShape 33"/>
            <p:cNvSpPr/>
            <p:nvPr/>
          </p:nvSpPr>
          <p:spPr>
            <a:xfrm>
              <a:off x="7624800" y="4471920"/>
              <a:ext cx="1532520" cy="413280"/>
            </a:xfrm>
            <a:custGeom>
              <a:avLst/>
              <a:gdLst/>
              <a:ahLst/>
              <a:rect l="l" t="t" r="r" b="b"/>
              <a:pathLst>
                <a:path w="61341" h="16573">
                  <a:moveTo>
                    <a:pt x="0" y="0"/>
                  </a:moveTo>
                  <a:lnTo>
                    <a:pt x="15049" y="4762"/>
                  </a:lnTo>
                  <a:lnTo>
                    <a:pt x="30670" y="4762"/>
                  </a:lnTo>
                  <a:lnTo>
                    <a:pt x="45910" y="4762"/>
                  </a:lnTo>
                  <a:lnTo>
                    <a:pt x="61341" y="16573"/>
                  </a:lnTo>
                </a:path>
              </a:pathLst>
            </a:custGeom>
            <a:noFill/>
            <a:ln w="9360">
              <a:solidFill>
                <a:srgbClr val="3c78d8"/>
              </a:solidFill>
              <a:round/>
            </a:ln>
          </p:spPr>
          <p:style>
            <a:lnRef idx="0"/>
            <a:fillRef idx="0"/>
            <a:effectRef idx="0"/>
            <a:fontRef idx="minor"/>
          </p:style>
        </p:sp>
      </p:grpSp>
      <p:grpSp>
        <p:nvGrpSpPr>
          <p:cNvPr id="134" name="Group 34"/>
          <p:cNvGrpSpPr/>
          <p:nvPr/>
        </p:nvGrpSpPr>
        <p:grpSpPr>
          <a:xfrm>
            <a:off x="-42840" y="4443480"/>
            <a:ext cx="9228240" cy="641520"/>
            <a:chOff x="-42840" y="4443480"/>
            <a:chExt cx="9228240" cy="641520"/>
          </a:xfrm>
        </p:grpSpPr>
        <p:sp>
          <p:nvSpPr>
            <p:cNvPr id="135" name="CustomShape 35"/>
            <p:cNvSpPr/>
            <p:nvPr/>
          </p:nvSpPr>
          <p:spPr>
            <a:xfrm>
              <a:off x="1114560" y="4900680"/>
              <a:ext cx="55800" cy="55800"/>
            </a:xfrm>
            <a:prstGeom prst="ellipse">
              <a:avLst/>
            </a:prstGeom>
            <a:solidFill>
              <a:srgbClr val="3c78d8"/>
            </a:solidFill>
            <a:ln>
              <a:noFill/>
            </a:ln>
          </p:spPr>
          <p:style>
            <a:lnRef idx="0"/>
            <a:fillRef idx="0"/>
            <a:effectRef idx="0"/>
            <a:fontRef idx="minor"/>
          </p:style>
        </p:sp>
        <p:sp>
          <p:nvSpPr>
            <p:cNvPr id="136" name="CustomShape 36"/>
            <p:cNvSpPr/>
            <p:nvPr/>
          </p:nvSpPr>
          <p:spPr>
            <a:xfrm>
              <a:off x="1495440" y="5029200"/>
              <a:ext cx="55800" cy="55800"/>
            </a:xfrm>
            <a:prstGeom prst="ellipse">
              <a:avLst/>
            </a:prstGeom>
            <a:solidFill>
              <a:srgbClr val="3c78d8"/>
            </a:solidFill>
            <a:ln>
              <a:noFill/>
            </a:ln>
          </p:spPr>
          <p:style>
            <a:lnRef idx="0"/>
            <a:fillRef idx="0"/>
            <a:effectRef idx="0"/>
            <a:fontRef idx="minor"/>
          </p:style>
        </p:sp>
        <p:sp>
          <p:nvSpPr>
            <p:cNvPr id="137" name="CustomShape 37"/>
            <p:cNvSpPr/>
            <p:nvPr/>
          </p:nvSpPr>
          <p:spPr>
            <a:xfrm>
              <a:off x="733320" y="4971960"/>
              <a:ext cx="55800" cy="55800"/>
            </a:xfrm>
            <a:prstGeom prst="ellipse">
              <a:avLst/>
            </a:prstGeom>
            <a:solidFill>
              <a:srgbClr val="3c78d8"/>
            </a:solidFill>
            <a:ln>
              <a:noFill/>
            </a:ln>
          </p:spPr>
          <p:style>
            <a:lnRef idx="0"/>
            <a:fillRef idx="0"/>
            <a:effectRef idx="0"/>
            <a:fontRef idx="minor"/>
          </p:style>
        </p:sp>
        <p:sp>
          <p:nvSpPr>
            <p:cNvPr id="138" name="CustomShape 38"/>
            <p:cNvSpPr/>
            <p:nvPr/>
          </p:nvSpPr>
          <p:spPr>
            <a:xfrm>
              <a:off x="352440" y="4962600"/>
              <a:ext cx="55800" cy="55800"/>
            </a:xfrm>
            <a:prstGeom prst="ellipse">
              <a:avLst/>
            </a:prstGeom>
            <a:solidFill>
              <a:srgbClr val="3c78d8"/>
            </a:solidFill>
            <a:ln>
              <a:noFill/>
            </a:ln>
          </p:spPr>
          <p:style>
            <a:lnRef idx="0"/>
            <a:fillRef idx="0"/>
            <a:effectRef idx="0"/>
            <a:fontRef idx="minor"/>
          </p:style>
        </p:sp>
        <p:sp>
          <p:nvSpPr>
            <p:cNvPr id="139" name="CustomShape 39"/>
            <p:cNvSpPr/>
            <p:nvPr/>
          </p:nvSpPr>
          <p:spPr>
            <a:xfrm>
              <a:off x="-42840" y="4605480"/>
              <a:ext cx="55800" cy="55800"/>
            </a:xfrm>
            <a:prstGeom prst="ellipse">
              <a:avLst/>
            </a:prstGeom>
            <a:solidFill>
              <a:srgbClr val="3c78d8"/>
            </a:solidFill>
            <a:ln>
              <a:noFill/>
            </a:ln>
          </p:spPr>
          <p:style>
            <a:lnRef idx="0"/>
            <a:fillRef idx="0"/>
            <a:effectRef idx="0"/>
            <a:fontRef idx="minor"/>
          </p:style>
        </p:sp>
        <p:sp>
          <p:nvSpPr>
            <p:cNvPr id="140" name="CustomShape 40"/>
            <p:cNvSpPr/>
            <p:nvPr/>
          </p:nvSpPr>
          <p:spPr>
            <a:xfrm>
              <a:off x="1876320" y="4834080"/>
              <a:ext cx="55800" cy="55800"/>
            </a:xfrm>
            <a:prstGeom prst="ellipse">
              <a:avLst/>
            </a:prstGeom>
            <a:solidFill>
              <a:srgbClr val="3c78d8"/>
            </a:solidFill>
            <a:ln>
              <a:noFill/>
            </a:ln>
          </p:spPr>
          <p:style>
            <a:lnRef idx="0"/>
            <a:fillRef idx="0"/>
            <a:effectRef idx="0"/>
            <a:fontRef idx="minor"/>
          </p:style>
        </p:sp>
        <p:sp>
          <p:nvSpPr>
            <p:cNvPr id="141" name="CustomShape 41"/>
            <p:cNvSpPr/>
            <p:nvPr/>
          </p:nvSpPr>
          <p:spPr>
            <a:xfrm>
              <a:off x="2257560" y="4829400"/>
              <a:ext cx="55800" cy="55800"/>
            </a:xfrm>
            <a:prstGeom prst="ellipse">
              <a:avLst/>
            </a:prstGeom>
            <a:solidFill>
              <a:srgbClr val="3c78d8"/>
            </a:solidFill>
            <a:ln>
              <a:noFill/>
            </a:ln>
          </p:spPr>
          <p:style>
            <a:lnRef idx="0"/>
            <a:fillRef idx="0"/>
            <a:effectRef idx="0"/>
            <a:fontRef idx="minor"/>
          </p:style>
        </p:sp>
        <p:sp>
          <p:nvSpPr>
            <p:cNvPr id="142" name="CustomShape 42"/>
            <p:cNvSpPr/>
            <p:nvPr/>
          </p:nvSpPr>
          <p:spPr>
            <a:xfrm>
              <a:off x="2638440" y="4548240"/>
              <a:ext cx="55800" cy="55800"/>
            </a:xfrm>
            <a:prstGeom prst="ellipse">
              <a:avLst/>
            </a:prstGeom>
            <a:solidFill>
              <a:srgbClr val="3c78d8"/>
            </a:solidFill>
            <a:ln>
              <a:noFill/>
            </a:ln>
          </p:spPr>
          <p:style>
            <a:lnRef idx="0"/>
            <a:fillRef idx="0"/>
            <a:effectRef idx="0"/>
            <a:fontRef idx="minor"/>
          </p:style>
        </p:sp>
        <p:sp>
          <p:nvSpPr>
            <p:cNvPr id="143" name="CustomShape 43"/>
            <p:cNvSpPr/>
            <p:nvPr/>
          </p:nvSpPr>
          <p:spPr>
            <a:xfrm>
              <a:off x="3019320" y="4614840"/>
              <a:ext cx="55800" cy="55800"/>
            </a:xfrm>
            <a:prstGeom prst="ellipse">
              <a:avLst/>
            </a:prstGeom>
            <a:solidFill>
              <a:srgbClr val="3c78d8"/>
            </a:solidFill>
            <a:ln>
              <a:noFill/>
            </a:ln>
          </p:spPr>
          <p:style>
            <a:lnRef idx="0"/>
            <a:fillRef idx="0"/>
            <a:effectRef idx="0"/>
            <a:fontRef idx="minor"/>
          </p:style>
        </p:sp>
        <p:sp>
          <p:nvSpPr>
            <p:cNvPr id="144" name="CustomShape 44"/>
            <p:cNvSpPr/>
            <p:nvPr/>
          </p:nvSpPr>
          <p:spPr>
            <a:xfrm>
              <a:off x="3400560" y="4614840"/>
              <a:ext cx="55800" cy="55800"/>
            </a:xfrm>
            <a:prstGeom prst="ellipse">
              <a:avLst/>
            </a:prstGeom>
            <a:solidFill>
              <a:srgbClr val="3c78d8"/>
            </a:solidFill>
            <a:ln>
              <a:noFill/>
            </a:ln>
          </p:spPr>
          <p:style>
            <a:lnRef idx="0"/>
            <a:fillRef idx="0"/>
            <a:effectRef idx="0"/>
            <a:fontRef idx="minor"/>
          </p:style>
        </p:sp>
        <p:sp>
          <p:nvSpPr>
            <p:cNvPr id="145" name="CustomShape 45"/>
            <p:cNvSpPr/>
            <p:nvPr/>
          </p:nvSpPr>
          <p:spPr>
            <a:xfrm>
              <a:off x="3781440" y="4948200"/>
              <a:ext cx="55800" cy="55800"/>
            </a:xfrm>
            <a:prstGeom prst="ellipse">
              <a:avLst/>
            </a:prstGeom>
            <a:solidFill>
              <a:srgbClr val="3c78d8"/>
            </a:solidFill>
            <a:ln>
              <a:noFill/>
            </a:ln>
          </p:spPr>
          <p:style>
            <a:lnRef idx="0"/>
            <a:fillRef idx="0"/>
            <a:effectRef idx="0"/>
            <a:fontRef idx="minor"/>
          </p:style>
        </p:sp>
        <p:sp>
          <p:nvSpPr>
            <p:cNvPr id="146" name="CustomShape 46"/>
            <p:cNvSpPr/>
            <p:nvPr/>
          </p:nvSpPr>
          <p:spPr>
            <a:xfrm>
              <a:off x="4162320" y="4948200"/>
              <a:ext cx="55800" cy="55800"/>
            </a:xfrm>
            <a:prstGeom prst="ellipse">
              <a:avLst/>
            </a:prstGeom>
            <a:solidFill>
              <a:srgbClr val="3c78d8"/>
            </a:solidFill>
            <a:ln>
              <a:noFill/>
            </a:ln>
          </p:spPr>
          <p:style>
            <a:lnRef idx="0"/>
            <a:fillRef idx="0"/>
            <a:effectRef idx="0"/>
            <a:fontRef idx="minor"/>
          </p:style>
        </p:sp>
        <p:sp>
          <p:nvSpPr>
            <p:cNvPr id="147" name="CustomShape 47"/>
            <p:cNvSpPr/>
            <p:nvPr/>
          </p:nvSpPr>
          <p:spPr>
            <a:xfrm>
              <a:off x="4543560" y="4667400"/>
              <a:ext cx="55800" cy="55800"/>
            </a:xfrm>
            <a:prstGeom prst="ellipse">
              <a:avLst/>
            </a:prstGeom>
            <a:solidFill>
              <a:srgbClr val="3c78d8"/>
            </a:solidFill>
            <a:ln>
              <a:noFill/>
            </a:ln>
          </p:spPr>
          <p:style>
            <a:lnRef idx="0"/>
            <a:fillRef idx="0"/>
            <a:effectRef idx="0"/>
            <a:fontRef idx="minor"/>
          </p:style>
        </p:sp>
        <p:sp>
          <p:nvSpPr>
            <p:cNvPr id="148" name="CustomShape 48"/>
            <p:cNvSpPr/>
            <p:nvPr/>
          </p:nvSpPr>
          <p:spPr>
            <a:xfrm>
              <a:off x="4924440" y="4543560"/>
              <a:ext cx="55800" cy="55800"/>
            </a:xfrm>
            <a:prstGeom prst="ellipse">
              <a:avLst/>
            </a:prstGeom>
            <a:solidFill>
              <a:srgbClr val="3c78d8"/>
            </a:solidFill>
            <a:ln>
              <a:noFill/>
            </a:ln>
          </p:spPr>
          <p:style>
            <a:lnRef idx="0"/>
            <a:fillRef idx="0"/>
            <a:effectRef idx="0"/>
            <a:fontRef idx="minor"/>
          </p:style>
        </p:sp>
        <p:sp>
          <p:nvSpPr>
            <p:cNvPr id="149" name="CustomShape 49"/>
            <p:cNvSpPr/>
            <p:nvPr/>
          </p:nvSpPr>
          <p:spPr>
            <a:xfrm>
              <a:off x="5305320" y="4772160"/>
              <a:ext cx="55800" cy="55800"/>
            </a:xfrm>
            <a:prstGeom prst="ellipse">
              <a:avLst/>
            </a:prstGeom>
            <a:solidFill>
              <a:srgbClr val="3c78d8"/>
            </a:solidFill>
            <a:ln>
              <a:noFill/>
            </a:ln>
          </p:spPr>
          <p:style>
            <a:lnRef idx="0"/>
            <a:fillRef idx="0"/>
            <a:effectRef idx="0"/>
            <a:fontRef idx="minor"/>
          </p:style>
        </p:sp>
        <p:sp>
          <p:nvSpPr>
            <p:cNvPr id="150" name="CustomShape 50"/>
            <p:cNvSpPr/>
            <p:nvPr/>
          </p:nvSpPr>
          <p:spPr>
            <a:xfrm>
              <a:off x="5686560" y="4772160"/>
              <a:ext cx="55800" cy="55800"/>
            </a:xfrm>
            <a:prstGeom prst="ellipse">
              <a:avLst/>
            </a:prstGeom>
            <a:solidFill>
              <a:srgbClr val="3c78d8"/>
            </a:solidFill>
            <a:ln>
              <a:noFill/>
            </a:ln>
          </p:spPr>
          <p:style>
            <a:lnRef idx="0"/>
            <a:fillRef idx="0"/>
            <a:effectRef idx="0"/>
            <a:fontRef idx="minor"/>
          </p:style>
        </p:sp>
        <p:sp>
          <p:nvSpPr>
            <p:cNvPr id="151" name="CustomShape 51"/>
            <p:cNvSpPr/>
            <p:nvPr/>
          </p:nvSpPr>
          <p:spPr>
            <a:xfrm>
              <a:off x="6067440" y="4848480"/>
              <a:ext cx="55800" cy="55800"/>
            </a:xfrm>
            <a:prstGeom prst="ellipse">
              <a:avLst/>
            </a:prstGeom>
            <a:solidFill>
              <a:srgbClr val="3c78d8"/>
            </a:solidFill>
            <a:ln>
              <a:noFill/>
            </a:ln>
          </p:spPr>
          <p:style>
            <a:lnRef idx="0"/>
            <a:fillRef idx="0"/>
            <a:effectRef idx="0"/>
            <a:fontRef idx="minor"/>
          </p:style>
        </p:sp>
        <p:sp>
          <p:nvSpPr>
            <p:cNvPr id="152" name="CustomShape 52"/>
            <p:cNvSpPr/>
            <p:nvPr/>
          </p:nvSpPr>
          <p:spPr>
            <a:xfrm>
              <a:off x="6448320" y="4729320"/>
              <a:ext cx="55800" cy="55800"/>
            </a:xfrm>
            <a:prstGeom prst="ellipse">
              <a:avLst/>
            </a:prstGeom>
            <a:solidFill>
              <a:srgbClr val="3c78d8"/>
            </a:solidFill>
            <a:ln>
              <a:noFill/>
            </a:ln>
          </p:spPr>
          <p:style>
            <a:lnRef idx="0"/>
            <a:fillRef idx="0"/>
            <a:effectRef idx="0"/>
            <a:fontRef idx="minor"/>
          </p:style>
        </p:sp>
        <p:sp>
          <p:nvSpPr>
            <p:cNvPr id="153" name="CustomShape 53"/>
            <p:cNvSpPr/>
            <p:nvPr/>
          </p:nvSpPr>
          <p:spPr>
            <a:xfrm>
              <a:off x="6829560" y="5024520"/>
              <a:ext cx="55800" cy="55800"/>
            </a:xfrm>
            <a:prstGeom prst="ellipse">
              <a:avLst/>
            </a:prstGeom>
            <a:solidFill>
              <a:srgbClr val="3c78d8"/>
            </a:solidFill>
            <a:ln>
              <a:noFill/>
            </a:ln>
          </p:spPr>
          <p:style>
            <a:lnRef idx="0"/>
            <a:fillRef idx="0"/>
            <a:effectRef idx="0"/>
            <a:fontRef idx="minor"/>
          </p:style>
        </p:sp>
        <p:sp>
          <p:nvSpPr>
            <p:cNvPr id="154" name="CustomShape 54"/>
            <p:cNvSpPr/>
            <p:nvPr/>
          </p:nvSpPr>
          <p:spPr>
            <a:xfrm>
              <a:off x="7210440" y="5024520"/>
              <a:ext cx="55800" cy="55800"/>
            </a:xfrm>
            <a:prstGeom prst="ellipse">
              <a:avLst/>
            </a:prstGeom>
            <a:solidFill>
              <a:srgbClr val="3c78d8"/>
            </a:solidFill>
            <a:ln>
              <a:noFill/>
            </a:ln>
          </p:spPr>
          <p:style>
            <a:lnRef idx="0"/>
            <a:fillRef idx="0"/>
            <a:effectRef idx="0"/>
            <a:fontRef idx="minor"/>
          </p:style>
        </p:sp>
        <p:sp>
          <p:nvSpPr>
            <p:cNvPr id="155" name="CustomShape 55"/>
            <p:cNvSpPr/>
            <p:nvPr/>
          </p:nvSpPr>
          <p:spPr>
            <a:xfrm>
              <a:off x="7591320" y="4443480"/>
              <a:ext cx="55800" cy="55800"/>
            </a:xfrm>
            <a:prstGeom prst="ellipse">
              <a:avLst/>
            </a:prstGeom>
            <a:solidFill>
              <a:srgbClr val="3c78d8"/>
            </a:solidFill>
            <a:ln>
              <a:noFill/>
            </a:ln>
          </p:spPr>
          <p:style>
            <a:lnRef idx="0"/>
            <a:fillRef idx="0"/>
            <a:effectRef idx="0"/>
            <a:fontRef idx="minor"/>
          </p:style>
        </p:sp>
        <p:sp>
          <p:nvSpPr>
            <p:cNvPr id="156" name="CustomShape 56"/>
            <p:cNvSpPr/>
            <p:nvPr/>
          </p:nvSpPr>
          <p:spPr>
            <a:xfrm>
              <a:off x="7972560" y="4557960"/>
              <a:ext cx="55800" cy="55800"/>
            </a:xfrm>
            <a:prstGeom prst="ellipse">
              <a:avLst/>
            </a:prstGeom>
            <a:solidFill>
              <a:srgbClr val="3c78d8"/>
            </a:solidFill>
            <a:ln>
              <a:noFill/>
            </a:ln>
          </p:spPr>
          <p:style>
            <a:lnRef idx="0"/>
            <a:fillRef idx="0"/>
            <a:effectRef idx="0"/>
            <a:fontRef idx="minor"/>
          </p:style>
        </p:sp>
        <p:sp>
          <p:nvSpPr>
            <p:cNvPr id="157" name="CustomShape 57"/>
            <p:cNvSpPr/>
            <p:nvPr/>
          </p:nvSpPr>
          <p:spPr>
            <a:xfrm>
              <a:off x="8353440" y="4557960"/>
              <a:ext cx="55800" cy="55800"/>
            </a:xfrm>
            <a:prstGeom prst="ellipse">
              <a:avLst/>
            </a:prstGeom>
            <a:solidFill>
              <a:srgbClr val="3c78d8"/>
            </a:solidFill>
            <a:ln>
              <a:noFill/>
            </a:ln>
          </p:spPr>
          <p:style>
            <a:lnRef idx="0"/>
            <a:fillRef idx="0"/>
            <a:effectRef idx="0"/>
            <a:fontRef idx="minor"/>
          </p:style>
        </p:sp>
        <p:sp>
          <p:nvSpPr>
            <p:cNvPr id="158" name="CustomShape 58"/>
            <p:cNvSpPr/>
            <p:nvPr/>
          </p:nvSpPr>
          <p:spPr>
            <a:xfrm>
              <a:off x="8734320" y="4557960"/>
              <a:ext cx="55800" cy="55800"/>
            </a:xfrm>
            <a:prstGeom prst="ellipse">
              <a:avLst/>
            </a:prstGeom>
            <a:solidFill>
              <a:srgbClr val="3c78d8"/>
            </a:solidFill>
            <a:ln>
              <a:noFill/>
            </a:ln>
          </p:spPr>
          <p:style>
            <a:lnRef idx="0"/>
            <a:fillRef idx="0"/>
            <a:effectRef idx="0"/>
            <a:fontRef idx="minor"/>
          </p:style>
        </p:sp>
        <p:sp>
          <p:nvSpPr>
            <p:cNvPr id="159" name="CustomShape 59"/>
            <p:cNvSpPr/>
            <p:nvPr/>
          </p:nvSpPr>
          <p:spPr>
            <a:xfrm>
              <a:off x="9129600" y="4867200"/>
              <a:ext cx="55800" cy="55800"/>
            </a:xfrm>
            <a:prstGeom prst="ellipse">
              <a:avLst/>
            </a:prstGeom>
            <a:solidFill>
              <a:srgbClr val="3c78d8"/>
            </a:solidFill>
            <a:ln>
              <a:noFill/>
            </a:ln>
          </p:spPr>
          <p:style>
            <a:lnRef idx="0"/>
            <a:fillRef idx="0"/>
            <a:effectRef idx="0"/>
            <a:fontRef idx="minor"/>
          </p:style>
        </p:sp>
      </p:grpSp>
      <p:sp>
        <p:nvSpPr>
          <p:cNvPr id="160" name="CustomShape 60"/>
          <p:cNvSpPr/>
          <p:nvPr/>
        </p:nvSpPr>
        <p:spPr>
          <a:xfrm>
            <a:off x="2990880" y="4586040"/>
            <a:ext cx="113400" cy="113400"/>
          </a:xfrm>
          <a:prstGeom prst="ellipse">
            <a:avLst/>
          </a:prstGeom>
          <a:noFill/>
          <a:ln w="9360">
            <a:solidFill>
              <a:srgbClr val="3c78d8"/>
            </a:solidFill>
            <a:round/>
          </a:ln>
        </p:spPr>
        <p:style>
          <a:lnRef idx="0"/>
          <a:fillRef idx="0"/>
          <a:effectRef idx="0"/>
          <a:fontRef idx="minor"/>
        </p:style>
      </p:sp>
      <p:sp>
        <p:nvSpPr>
          <p:cNvPr id="161" name="CustomShape 61"/>
          <p:cNvSpPr/>
          <p:nvPr/>
        </p:nvSpPr>
        <p:spPr>
          <a:xfrm>
            <a:off x="1085760" y="4871880"/>
            <a:ext cx="113400" cy="113400"/>
          </a:xfrm>
          <a:prstGeom prst="ellipse">
            <a:avLst/>
          </a:prstGeom>
          <a:noFill/>
          <a:ln w="9360">
            <a:solidFill>
              <a:srgbClr val="3c78d8"/>
            </a:solidFill>
            <a:round/>
          </a:ln>
        </p:spPr>
        <p:style>
          <a:lnRef idx="0"/>
          <a:fillRef idx="0"/>
          <a:effectRef idx="0"/>
          <a:fontRef idx="minor"/>
        </p:style>
      </p:sp>
      <p:sp>
        <p:nvSpPr>
          <p:cNvPr id="162" name="CustomShape 62"/>
          <p:cNvSpPr/>
          <p:nvPr/>
        </p:nvSpPr>
        <p:spPr>
          <a:xfrm>
            <a:off x="4895640" y="4516200"/>
            <a:ext cx="113400" cy="113400"/>
          </a:xfrm>
          <a:prstGeom prst="ellipse">
            <a:avLst/>
          </a:prstGeom>
          <a:noFill/>
          <a:ln w="9360">
            <a:solidFill>
              <a:srgbClr val="3c78d8"/>
            </a:solidFill>
            <a:round/>
          </a:ln>
        </p:spPr>
        <p:style>
          <a:lnRef idx="0"/>
          <a:fillRef idx="0"/>
          <a:effectRef idx="0"/>
          <a:fontRef idx="minor"/>
        </p:style>
      </p:sp>
      <p:sp>
        <p:nvSpPr>
          <p:cNvPr id="163" name="CustomShape 63"/>
          <p:cNvSpPr/>
          <p:nvPr/>
        </p:nvSpPr>
        <p:spPr>
          <a:xfrm rot="8100000">
            <a:off x="8700120" y="4329720"/>
            <a:ext cx="121680" cy="121680"/>
          </a:xfrm>
          <a:prstGeom prst="teardrop">
            <a:avLst>
              <a:gd name="adj" fmla="val 100000"/>
            </a:avLst>
          </a:prstGeom>
          <a:noFill/>
          <a:ln w="28440">
            <a:solidFill>
              <a:srgbClr val="aff000"/>
            </a:solidFill>
            <a:round/>
          </a:ln>
        </p:spPr>
        <p:style>
          <a:lnRef idx="0"/>
          <a:fillRef idx="0"/>
          <a:effectRef idx="0"/>
          <a:fontRef idx="minor"/>
        </p:style>
      </p:sp>
      <p:sp>
        <p:nvSpPr>
          <p:cNvPr id="164" name="PlaceHolder 64"/>
          <p:cNvSpPr>
            <a:spLocks noGrp="1"/>
          </p:cNvSpPr>
          <p:nvPr>
            <p:ph type="title"/>
          </p:nvPr>
        </p:nvSpPr>
        <p:spPr>
          <a:xfrm>
            <a:off x="457200" y="205200"/>
            <a:ext cx="8229240" cy="858600"/>
          </a:xfrm>
          <a:prstGeom prst="rect">
            <a:avLst/>
          </a:prstGeom>
        </p:spPr>
        <p:txBody>
          <a:bodyPr lIns="0" rIns="0" tIns="0" bIns="0" anchor="ctr"/>
          <a:p>
            <a:pPr algn="ctr"/>
            <a:r>
              <a:rPr b="0" lang="vi-VN" sz="4400" spc="-1" strike="noStrike">
                <a:latin typeface="Arial"/>
              </a:rPr>
              <a:t>Nhấn để chỉnh sửa định dạng cho tiêu đề</a:t>
            </a:r>
            <a:endParaRPr b="0" lang="vi-VN" sz="4400" spc="-1" strike="noStrike">
              <a:latin typeface="Arial"/>
            </a:endParaRPr>
          </a:p>
        </p:txBody>
      </p:sp>
      <p:sp>
        <p:nvSpPr>
          <p:cNvPr id="165" name="PlaceHolder 6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vi-VN" sz="3200" spc="-1" strike="noStrike">
                <a:latin typeface="Arial"/>
              </a:rPr>
              <a:t>Nhấn để chỉnh sửa định dạng văn bản phác thảo</a:t>
            </a:r>
            <a:endParaRPr b="0" lang="vi-VN" sz="3200" spc="-1" strike="noStrike">
              <a:latin typeface="Arial"/>
            </a:endParaRPr>
          </a:p>
          <a:p>
            <a:pPr lvl="1" marL="864000" indent="-324000">
              <a:spcBef>
                <a:spcPts val="1134"/>
              </a:spcBef>
              <a:buClr>
                <a:srgbClr val="000000"/>
              </a:buClr>
              <a:buSzPct val="75000"/>
              <a:buFont typeface="Symbol" charset="2"/>
              <a:buChar char=""/>
            </a:pPr>
            <a:r>
              <a:rPr b="0" lang="vi-VN" sz="2800" spc="-1" strike="noStrike">
                <a:latin typeface="Arial"/>
              </a:rPr>
              <a:t>Cấp phác thảo thứ hai</a:t>
            </a:r>
            <a:endParaRPr b="0" lang="vi-VN" sz="2800" spc="-1" strike="noStrike">
              <a:latin typeface="Arial"/>
            </a:endParaRPr>
          </a:p>
          <a:p>
            <a:pPr lvl="2" marL="1296000" indent="-288000">
              <a:spcBef>
                <a:spcPts val="850"/>
              </a:spcBef>
              <a:buClr>
                <a:srgbClr val="000000"/>
              </a:buClr>
              <a:buSzPct val="45000"/>
              <a:buFont typeface="Wingdings" charset="2"/>
              <a:buChar char=""/>
            </a:pPr>
            <a:r>
              <a:rPr b="0" lang="vi-VN" sz="2400" spc="-1" strike="noStrike">
                <a:latin typeface="Arial"/>
              </a:rPr>
              <a:t>Cấp phác thảo thứ ba</a:t>
            </a:r>
            <a:endParaRPr b="0" lang="vi-VN" sz="2400" spc="-1" strike="noStrike">
              <a:latin typeface="Arial"/>
            </a:endParaRPr>
          </a:p>
          <a:p>
            <a:pPr lvl="3" marL="1728000" indent="-216000">
              <a:spcBef>
                <a:spcPts val="567"/>
              </a:spcBef>
              <a:buClr>
                <a:srgbClr val="000000"/>
              </a:buClr>
              <a:buSzPct val="75000"/>
              <a:buFont typeface="Symbol" charset="2"/>
              <a:buChar char=""/>
            </a:pPr>
            <a:r>
              <a:rPr b="0" lang="vi-VN" sz="2000" spc="-1" strike="noStrike">
                <a:latin typeface="Arial"/>
              </a:rPr>
              <a:t>Cấp phác thảo thứ tư</a:t>
            </a:r>
            <a:endParaRPr b="0" lang="vi-VN" sz="2000" spc="-1" strike="noStrike">
              <a:latin typeface="Arial"/>
            </a:endParaRPr>
          </a:p>
          <a:p>
            <a:pPr lvl="4" marL="2160000" indent="-216000">
              <a:spcBef>
                <a:spcPts val="283"/>
              </a:spcBef>
              <a:buClr>
                <a:srgbClr val="000000"/>
              </a:buClr>
              <a:buSzPct val="45000"/>
              <a:buFont typeface="Wingdings" charset="2"/>
              <a:buChar char=""/>
            </a:pPr>
            <a:r>
              <a:rPr b="0" lang="vi-VN" sz="2000" spc="-1" strike="noStrike">
                <a:latin typeface="Arial"/>
              </a:rPr>
              <a:t>Cấp phác thảo thứ năm</a:t>
            </a:r>
            <a:endParaRPr b="0" lang="vi-VN" sz="2000" spc="-1" strike="noStrike">
              <a:latin typeface="Arial"/>
            </a:endParaRPr>
          </a:p>
          <a:p>
            <a:pPr lvl="5" marL="2592000" indent="-216000">
              <a:spcBef>
                <a:spcPts val="283"/>
              </a:spcBef>
              <a:buClr>
                <a:srgbClr val="000000"/>
              </a:buClr>
              <a:buSzPct val="45000"/>
              <a:buFont typeface="Wingdings" charset="2"/>
              <a:buChar char=""/>
            </a:pPr>
            <a:r>
              <a:rPr b="0" lang="vi-VN" sz="2000" spc="-1" strike="noStrike">
                <a:latin typeface="Arial"/>
              </a:rPr>
              <a:t>Cấp phác thảo thứ sáu</a:t>
            </a:r>
            <a:endParaRPr b="0" lang="vi-VN" sz="2000" spc="-1" strike="noStrike">
              <a:latin typeface="Arial"/>
            </a:endParaRPr>
          </a:p>
          <a:p>
            <a:pPr lvl="6" marL="3024000" indent="-216000">
              <a:spcBef>
                <a:spcPts val="283"/>
              </a:spcBef>
              <a:buClr>
                <a:srgbClr val="000000"/>
              </a:buClr>
              <a:buSzPct val="45000"/>
              <a:buFont typeface="Wingdings" charset="2"/>
              <a:buChar char=""/>
            </a:pPr>
            <a:r>
              <a:rPr b="0" lang="vi-VN" sz="2000" spc="-1" strike="noStrike">
                <a:latin typeface="Arial"/>
              </a:rPr>
              <a:t>Cấp phác thảo thứ bảy</a:t>
            </a:r>
            <a:endParaRPr b="0" lang="vi-V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02" name="Group 1"/>
          <p:cNvGrpSpPr/>
          <p:nvPr/>
        </p:nvGrpSpPr>
        <p:grpSpPr>
          <a:xfrm>
            <a:off x="380880" y="0"/>
            <a:ext cx="8382600" cy="5161320"/>
            <a:chOff x="380880" y="0"/>
            <a:chExt cx="8382600" cy="5161320"/>
          </a:xfrm>
        </p:grpSpPr>
        <p:sp>
          <p:nvSpPr>
            <p:cNvPr id="203" name="CustomShape 2"/>
            <p:cNvSpPr/>
            <p:nvPr/>
          </p:nvSpPr>
          <p:spPr>
            <a:xfrm>
              <a:off x="76212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04" name="CustomShape 3"/>
            <p:cNvSpPr/>
            <p:nvPr/>
          </p:nvSpPr>
          <p:spPr>
            <a:xfrm>
              <a:off x="152388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05" name="CustomShape 4"/>
            <p:cNvSpPr/>
            <p:nvPr/>
          </p:nvSpPr>
          <p:spPr>
            <a:xfrm>
              <a:off x="228600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06" name="CustomShape 5"/>
            <p:cNvSpPr/>
            <p:nvPr/>
          </p:nvSpPr>
          <p:spPr>
            <a:xfrm>
              <a:off x="304812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07" name="CustomShape 6"/>
            <p:cNvSpPr/>
            <p:nvPr/>
          </p:nvSpPr>
          <p:spPr>
            <a:xfrm>
              <a:off x="380988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08" name="CustomShape 7"/>
            <p:cNvSpPr/>
            <p:nvPr/>
          </p:nvSpPr>
          <p:spPr>
            <a:xfrm>
              <a:off x="457200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09" name="CustomShape 8"/>
            <p:cNvSpPr/>
            <p:nvPr/>
          </p:nvSpPr>
          <p:spPr>
            <a:xfrm>
              <a:off x="533412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10" name="CustomShape 9"/>
            <p:cNvSpPr/>
            <p:nvPr/>
          </p:nvSpPr>
          <p:spPr>
            <a:xfrm>
              <a:off x="609588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11" name="CustomShape 10"/>
            <p:cNvSpPr/>
            <p:nvPr/>
          </p:nvSpPr>
          <p:spPr>
            <a:xfrm>
              <a:off x="685800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12" name="CustomShape 11"/>
            <p:cNvSpPr/>
            <p:nvPr/>
          </p:nvSpPr>
          <p:spPr>
            <a:xfrm>
              <a:off x="762012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13" name="CustomShape 12"/>
            <p:cNvSpPr/>
            <p:nvPr/>
          </p:nvSpPr>
          <p:spPr>
            <a:xfrm>
              <a:off x="838188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14" name="CustomShape 13"/>
            <p:cNvSpPr/>
            <p:nvPr/>
          </p:nvSpPr>
          <p:spPr>
            <a:xfrm>
              <a:off x="38088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215" name="CustomShape 14"/>
            <p:cNvSpPr/>
            <p:nvPr/>
          </p:nvSpPr>
          <p:spPr>
            <a:xfrm>
              <a:off x="114300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216" name="CustomShape 15"/>
            <p:cNvSpPr/>
            <p:nvPr/>
          </p:nvSpPr>
          <p:spPr>
            <a:xfrm>
              <a:off x="190512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217" name="CustomShape 16"/>
            <p:cNvSpPr/>
            <p:nvPr/>
          </p:nvSpPr>
          <p:spPr>
            <a:xfrm>
              <a:off x="266688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218" name="CustomShape 17"/>
            <p:cNvSpPr/>
            <p:nvPr/>
          </p:nvSpPr>
          <p:spPr>
            <a:xfrm>
              <a:off x="342900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219" name="CustomShape 18"/>
            <p:cNvSpPr/>
            <p:nvPr/>
          </p:nvSpPr>
          <p:spPr>
            <a:xfrm>
              <a:off x="419112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220" name="CustomShape 19"/>
            <p:cNvSpPr/>
            <p:nvPr/>
          </p:nvSpPr>
          <p:spPr>
            <a:xfrm>
              <a:off x="495288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221" name="CustomShape 20"/>
            <p:cNvSpPr/>
            <p:nvPr/>
          </p:nvSpPr>
          <p:spPr>
            <a:xfrm>
              <a:off x="571500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222" name="CustomShape 21"/>
            <p:cNvSpPr/>
            <p:nvPr/>
          </p:nvSpPr>
          <p:spPr>
            <a:xfrm>
              <a:off x="647712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223" name="CustomShape 22"/>
            <p:cNvSpPr/>
            <p:nvPr/>
          </p:nvSpPr>
          <p:spPr>
            <a:xfrm>
              <a:off x="723888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224" name="CustomShape 23"/>
            <p:cNvSpPr/>
            <p:nvPr/>
          </p:nvSpPr>
          <p:spPr>
            <a:xfrm>
              <a:off x="800100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225" name="CustomShape 24"/>
            <p:cNvSpPr/>
            <p:nvPr/>
          </p:nvSpPr>
          <p:spPr>
            <a:xfrm>
              <a:off x="876312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grpSp>
      <p:sp>
        <p:nvSpPr>
          <p:cNvPr id="226" name="PlaceHolder 25"/>
          <p:cNvSpPr>
            <a:spLocks noGrp="1"/>
          </p:cNvSpPr>
          <p:nvPr>
            <p:ph type="title"/>
          </p:nvPr>
        </p:nvSpPr>
        <p:spPr>
          <a:xfrm>
            <a:off x="457200" y="205200"/>
            <a:ext cx="8229240" cy="858600"/>
          </a:xfrm>
          <a:prstGeom prst="rect">
            <a:avLst/>
          </a:prstGeom>
        </p:spPr>
        <p:txBody>
          <a:bodyPr lIns="0" rIns="0" tIns="0" bIns="0" anchor="ctr"/>
          <a:p>
            <a:pPr algn="ctr"/>
            <a:r>
              <a:rPr b="0" lang="vi-VN" sz="4400" spc="-1" strike="noStrike">
                <a:latin typeface="Arial"/>
              </a:rPr>
              <a:t>Nhấn để chỉnh sửa định dạng cho tiêu đề</a:t>
            </a:r>
            <a:endParaRPr b="0" lang="vi-VN" sz="4400" spc="-1" strike="noStrike">
              <a:latin typeface="Arial"/>
            </a:endParaRPr>
          </a:p>
        </p:txBody>
      </p:sp>
      <p:sp>
        <p:nvSpPr>
          <p:cNvPr id="227" name="PlaceHolder 2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vi-VN" sz="3200" spc="-1" strike="noStrike">
                <a:latin typeface="Arial"/>
              </a:rPr>
              <a:t>Nhấn để chỉnh sửa định dạng văn bản phác thảo</a:t>
            </a:r>
            <a:endParaRPr b="0" lang="vi-VN" sz="3200" spc="-1" strike="noStrike">
              <a:latin typeface="Arial"/>
            </a:endParaRPr>
          </a:p>
          <a:p>
            <a:pPr lvl="1" marL="864000" indent="-324000">
              <a:spcBef>
                <a:spcPts val="1134"/>
              </a:spcBef>
              <a:buClr>
                <a:srgbClr val="000000"/>
              </a:buClr>
              <a:buSzPct val="75000"/>
              <a:buFont typeface="Symbol" charset="2"/>
              <a:buChar char=""/>
            </a:pPr>
            <a:r>
              <a:rPr b="0" lang="vi-VN" sz="2800" spc="-1" strike="noStrike">
                <a:latin typeface="Arial"/>
              </a:rPr>
              <a:t>Cấp phác thảo thứ hai</a:t>
            </a:r>
            <a:endParaRPr b="0" lang="vi-VN" sz="2800" spc="-1" strike="noStrike">
              <a:latin typeface="Arial"/>
            </a:endParaRPr>
          </a:p>
          <a:p>
            <a:pPr lvl="2" marL="1296000" indent="-288000">
              <a:spcBef>
                <a:spcPts val="850"/>
              </a:spcBef>
              <a:buClr>
                <a:srgbClr val="000000"/>
              </a:buClr>
              <a:buSzPct val="45000"/>
              <a:buFont typeface="Wingdings" charset="2"/>
              <a:buChar char=""/>
            </a:pPr>
            <a:r>
              <a:rPr b="0" lang="vi-VN" sz="2400" spc="-1" strike="noStrike">
                <a:latin typeface="Arial"/>
              </a:rPr>
              <a:t>Cấp phác thảo thứ ba</a:t>
            </a:r>
            <a:endParaRPr b="0" lang="vi-VN" sz="2400" spc="-1" strike="noStrike">
              <a:latin typeface="Arial"/>
            </a:endParaRPr>
          </a:p>
          <a:p>
            <a:pPr lvl="3" marL="1728000" indent="-216000">
              <a:spcBef>
                <a:spcPts val="567"/>
              </a:spcBef>
              <a:buClr>
                <a:srgbClr val="000000"/>
              </a:buClr>
              <a:buSzPct val="75000"/>
              <a:buFont typeface="Symbol" charset="2"/>
              <a:buChar char=""/>
            </a:pPr>
            <a:r>
              <a:rPr b="0" lang="vi-VN" sz="2000" spc="-1" strike="noStrike">
                <a:latin typeface="Arial"/>
              </a:rPr>
              <a:t>Cấp phác thảo thứ tư</a:t>
            </a:r>
            <a:endParaRPr b="0" lang="vi-VN" sz="2000" spc="-1" strike="noStrike">
              <a:latin typeface="Arial"/>
            </a:endParaRPr>
          </a:p>
          <a:p>
            <a:pPr lvl="4" marL="2160000" indent="-216000">
              <a:spcBef>
                <a:spcPts val="283"/>
              </a:spcBef>
              <a:buClr>
                <a:srgbClr val="000000"/>
              </a:buClr>
              <a:buSzPct val="45000"/>
              <a:buFont typeface="Wingdings" charset="2"/>
              <a:buChar char=""/>
            </a:pPr>
            <a:r>
              <a:rPr b="0" lang="vi-VN" sz="2000" spc="-1" strike="noStrike">
                <a:latin typeface="Arial"/>
              </a:rPr>
              <a:t>Cấp phác thảo thứ năm</a:t>
            </a:r>
            <a:endParaRPr b="0" lang="vi-VN" sz="2000" spc="-1" strike="noStrike">
              <a:latin typeface="Arial"/>
            </a:endParaRPr>
          </a:p>
          <a:p>
            <a:pPr lvl="5" marL="2592000" indent="-216000">
              <a:spcBef>
                <a:spcPts val="283"/>
              </a:spcBef>
              <a:buClr>
                <a:srgbClr val="000000"/>
              </a:buClr>
              <a:buSzPct val="45000"/>
              <a:buFont typeface="Wingdings" charset="2"/>
              <a:buChar char=""/>
            </a:pPr>
            <a:r>
              <a:rPr b="0" lang="vi-VN" sz="2000" spc="-1" strike="noStrike">
                <a:latin typeface="Arial"/>
              </a:rPr>
              <a:t>Cấp phác thảo thứ sáu</a:t>
            </a:r>
            <a:endParaRPr b="0" lang="vi-VN" sz="2000" spc="-1" strike="noStrike">
              <a:latin typeface="Arial"/>
            </a:endParaRPr>
          </a:p>
          <a:p>
            <a:pPr lvl="6" marL="3024000" indent="-216000">
              <a:spcBef>
                <a:spcPts val="283"/>
              </a:spcBef>
              <a:buClr>
                <a:srgbClr val="000000"/>
              </a:buClr>
              <a:buSzPct val="45000"/>
              <a:buFont typeface="Wingdings" charset="2"/>
              <a:buChar char=""/>
            </a:pPr>
            <a:r>
              <a:rPr b="0" lang="vi-VN" sz="2000" spc="-1" strike="noStrike">
                <a:latin typeface="Arial"/>
              </a:rPr>
              <a:t>Cấp phác thảo thứ bảy</a:t>
            </a:r>
            <a:endParaRPr b="0" lang="vi-V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64" name="Group 1"/>
          <p:cNvGrpSpPr/>
          <p:nvPr/>
        </p:nvGrpSpPr>
        <p:grpSpPr>
          <a:xfrm>
            <a:off x="380880" y="0"/>
            <a:ext cx="8382600" cy="5161320"/>
            <a:chOff x="380880" y="0"/>
            <a:chExt cx="8382600" cy="5161320"/>
          </a:xfrm>
        </p:grpSpPr>
        <p:sp>
          <p:nvSpPr>
            <p:cNvPr id="265" name="CustomShape 2"/>
            <p:cNvSpPr/>
            <p:nvPr/>
          </p:nvSpPr>
          <p:spPr>
            <a:xfrm>
              <a:off x="76212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66" name="CustomShape 3"/>
            <p:cNvSpPr/>
            <p:nvPr/>
          </p:nvSpPr>
          <p:spPr>
            <a:xfrm>
              <a:off x="152388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67" name="CustomShape 4"/>
            <p:cNvSpPr/>
            <p:nvPr/>
          </p:nvSpPr>
          <p:spPr>
            <a:xfrm>
              <a:off x="228600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68" name="CustomShape 5"/>
            <p:cNvSpPr/>
            <p:nvPr/>
          </p:nvSpPr>
          <p:spPr>
            <a:xfrm>
              <a:off x="304812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69" name="CustomShape 6"/>
            <p:cNvSpPr/>
            <p:nvPr/>
          </p:nvSpPr>
          <p:spPr>
            <a:xfrm>
              <a:off x="380988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70" name="CustomShape 7"/>
            <p:cNvSpPr/>
            <p:nvPr/>
          </p:nvSpPr>
          <p:spPr>
            <a:xfrm>
              <a:off x="457200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71" name="CustomShape 8"/>
            <p:cNvSpPr/>
            <p:nvPr/>
          </p:nvSpPr>
          <p:spPr>
            <a:xfrm>
              <a:off x="533412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72" name="CustomShape 9"/>
            <p:cNvSpPr/>
            <p:nvPr/>
          </p:nvSpPr>
          <p:spPr>
            <a:xfrm>
              <a:off x="609588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73" name="CustomShape 10"/>
            <p:cNvSpPr/>
            <p:nvPr/>
          </p:nvSpPr>
          <p:spPr>
            <a:xfrm>
              <a:off x="685800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74" name="CustomShape 11"/>
            <p:cNvSpPr/>
            <p:nvPr/>
          </p:nvSpPr>
          <p:spPr>
            <a:xfrm>
              <a:off x="762012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75" name="CustomShape 12"/>
            <p:cNvSpPr/>
            <p:nvPr/>
          </p:nvSpPr>
          <p:spPr>
            <a:xfrm>
              <a:off x="838188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76" name="CustomShape 13"/>
            <p:cNvSpPr/>
            <p:nvPr/>
          </p:nvSpPr>
          <p:spPr>
            <a:xfrm>
              <a:off x="38088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277" name="CustomShape 14"/>
            <p:cNvSpPr/>
            <p:nvPr/>
          </p:nvSpPr>
          <p:spPr>
            <a:xfrm>
              <a:off x="114300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278" name="CustomShape 15"/>
            <p:cNvSpPr/>
            <p:nvPr/>
          </p:nvSpPr>
          <p:spPr>
            <a:xfrm>
              <a:off x="190512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279" name="CustomShape 16"/>
            <p:cNvSpPr/>
            <p:nvPr/>
          </p:nvSpPr>
          <p:spPr>
            <a:xfrm>
              <a:off x="266688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280" name="CustomShape 17"/>
            <p:cNvSpPr/>
            <p:nvPr/>
          </p:nvSpPr>
          <p:spPr>
            <a:xfrm>
              <a:off x="342900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281" name="CustomShape 18"/>
            <p:cNvSpPr/>
            <p:nvPr/>
          </p:nvSpPr>
          <p:spPr>
            <a:xfrm>
              <a:off x="419112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282" name="CustomShape 19"/>
            <p:cNvSpPr/>
            <p:nvPr/>
          </p:nvSpPr>
          <p:spPr>
            <a:xfrm>
              <a:off x="495288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283" name="CustomShape 20"/>
            <p:cNvSpPr/>
            <p:nvPr/>
          </p:nvSpPr>
          <p:spPr>
            <a:xfrm>
              <a:off x="571500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284" name="CustomShape 21"/>
            <p:cNvSpPr/>
            <p:nvPr/>
          </p:nvSpPr>
          <p:spPr>
            <a:xfrm>
              <a:off x="647712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285" name="CustomShape 22"/>
            <p:cNvSpPr/>
            <p:nvPr/>
          </p:nvSpPr>
          <p:spPr>
            <a:xfrm>
              <a:off x="723888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286" name="CustomShape 23"/>
            <p:cNvSpPr/>
            <p:nvPr/>
          </p:nvSpPr>
          <p:spPr>
            <a:xfrm>
              <a:off x="800100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287" name="CustomShape 24"/>
            <p:cNvSpPr/>
            <p:nvPr/>
          </p:nvSpPr>
          <p:spPr>
            <a:xfrm>
              <a:off x="876312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grpSp>
      <p:sp>
        <p:nvSpPr>
          <p:cNvPr id="288" name="CustomShape 25"/>
          <p:cNvSpPr/>
          <p:nvPr/>
        </p:nvSpPr>
        <p:spPr>
          <a:xfrm>
            <a:off x="-20160" y="636840"/>
            <a:ext cx="9203040" cy="4549680"/>
          </a:xfrm>
          <a:custGeom>
            <a:avLst/>
            <a:gdLst/>
            <a:ahLst/>
            <a:rect l="l" t="t" r="r" b="b"/>
            <a:pathLst>
              <a:path w="368158" h="182036">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2000"/>
            </a:srgbClr>
          </a:solidFill>
          <a:ln>
            <a:noFill/>
          </a:ln>
        </p:spPr>
        <p:style>
          <a:lnRef idx="0"/>
          <a:fillRef idx="0"/>
          <a:effectRef idx="0"/>
          <a:fontRef idx="minor"/>
        </p:style>
      </p:sp>
      <p:sp>
        <p:nvSpPr>
          <p:cNvPr id="289" name="CustomShape 26"/>
          <p:cNvSpPr/>
          <p:nvPr/>
        </p:nvSpPr>
        <p:spPr>
          <a:xfrm>
            <a:off x="-33480" y="768240"/>
            <a:ext cx="9209520" cy="4404960"/>
          </a:xfrm>
          <a:custGeom>
            <a:avLst/>
            <a:gdLst/>
            <a:ahLst/>
            <a:rect l="l" t="t" r="r" b="b"/>
            <a:pathLst>
              <a:path w="368426" h="176248">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4000"/>
            </a:srgbClr>
          </a:solidFill>
          <a:ln>
            <a:noFill/>
          </a:ln>
        </p:spPr>
        <p:style>
          <a:lnRef idx="0"/>
          <a:fillRef idx="0"/>
          <a:effectRef idx="0"/>
          <a:fontRef idx="minor"/>
        </p:style>
      </p:sp>
      <p:sp>
        <p:nvSpPr>
          <p:cNvPr id="290" name="CustomShape 27"/>
          <p:cNvSpPr/>
          <p:nvPr/>
        </p:nvSpPr>
        <p:spPr>
          <a:xfrm rot="8100000">
            <a:off x="1847880" y="443520"/>
            <a:ext cx="121680" cy="121680"/>
          </a:xfrm>
          <a:prstGeom prst="teardrop">
            <a:avLst>
              <a:gd name="adj" fmla="val 100000"/>
            </a:avLst>
          </a:prstGeom>
          <a:solidFill>
            <a:srgbClr val="aff000"/>
          </a:solidFill>
          <a:ln>
            <a:noFill/>
          </a:ln>
        </p:spPr>
        <p:style>
          <a:lnRef idx="0"/>
          <a:fillRef idx="0"/>
          <a:effectRef idx="0"/>
          <a:fontRef idx="minor"/>
        </p:style>
      </p:sp>
      <p:sp>
        <p:nvSpPr>
          <p:cNvPr id="291" name="CustomShape 28"/>
          <p:cNvSpPr/>
          <p:nvPr/>
        </p:nvSpPr>
        <p:spPr>
          <a:xfrm rot="8100000">
            <a:off x="6039000" y="727200"/>
            <a:ext cx="121680" cy="121680"/>
          </a:xfrm>
          <a:prstGeom prst="teardrop">
            <a:avLst>
              <a:gd name="adj" fmla="val 100000"/>
            </a:avLst>
          </a:prstGeom>
          <a:noFill/>
          <a:ln w="28440">
            <a:solidFill>
              <a:srgbClr val="00cef6"/>
            </a:solidFill>
            <a:round/>
          </a:ln>
        </p:spPr>
        <p:style>
          <a:lnRef idx="0"/>
          <a:fillRef idx="0"/>
          <a:effectRef idx="0"/>
          <a:fontRef idx="minor"/>
        </p:style>
      </p:sp>
      <p:sp>
        <p:nvSpPr>
          <p:cNvPr id="292" name="CustomShape 29"/>
          <p:cNvSpPr/>
          <p:nvPr/>
        </p:nvSpPr>
        <p:spPr>
          <a:xfrm rot="8100000">
            <a:off x="7182000" y="760680"/>
            <a:ext cx="121680" cy="121680"/>
          </a:xfrm>
          <a:prstGeom prst="teardrop">
            <a:avLst>
              <a:gd name="adj" fmla="val 100000"/>
            </a:avLst>
          </a:prstGeom>
          <a:solidFill>
            <a:srgbClr val="00cef6"/>
          </a:solidFill>
          <a:ln>
            <a:noFill/>
          </a:ln>
        </p:spPr>
        <p:style>
          <a:lnRef idx="0"/>
          <a:fillRef idx="0"/>
          <a:effectRef idx="0"/>
          <a:fontRef idx="minor"/>
        </p:style>
      </p:sp>
      <p:grpSp>
        <p:nvGrpSpPr>
          <p:cNvPr id="293" name="Group 30"/>
          <p:cNvGrpSpPr/>
          <p:nvPr/>
        </p:nvGrpSpPr>
        <p:grpSpPr>
          <a:xfrm>
            <a:off x="-9360" y="652320"/>
            <a:ext cx="9166680" cy="594360"/>
            <a:chOff x="-9360" y="652320"/>
            <a:chExt cx="9166680" cy="594360"/>
          </a:xfrm>
        </p:grpSpPr>
        <p:sp>
          <p:nvSpPr>
            <p:cNvPr id="294" name="CustomShape 31"/>
            <p:cNvSpPr/>
            <p:nvPr/>
          </p:nvSpPr>
          <p:spPr>
            <a:xfrm>
              <a:off x="-9360" y="771480"/>
              <a:ext cx="4204080" cy="475200"/>
            </a:xfrm>
            <a:custGeom>
              <a:avLst/>
              <a:gdLst/>
              <a:ahLst/>
              <a:rect l="l" t="t" r="r" b="b"/>
              <a:pathLst>
                <a:path w="168212" h="1905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360">
              <a:solidFill>
                <a:srgbClr val="3c78d8"/>
              </a:solidFill>
              <a:round/>
            </a:ln>
          </p:spPr>
          <p:style>
            <a:lnRef idx="0"/>
            <a:fillRef idx="0"/>
            <a:effectRef idx="0"/>
            <a:fontRef idx="minor"/>
          </p:style>
        </p:sp>
        <p:sp>
          <p:nvSpPr>
            <p:cNvPr id="295" name="CustomShape 32"/>
            <p:cNvSpPr/>
            <p:nvPr/>
          </p:nvSpPr>
          <p:spPr>
            <a:xfrm>
              <a:off x="4195800" y="652320"/>
              <a:ext cx="3423240" cy="589320"/>
            </a:xfrm>
            <a:custGeom>
              <a:avLst/>
              <a:gdLst/>
              <a:ahLst/>
              <a:rect l="l" t="t" r="r" b="b"/>
              <a:pathLst>
                <a:path w="136969" h="23622">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360">
              <a:solidFill>
                <a:srgbClr val="3c78d8"/>
              </a:solidFill>
              <a:round/>
            </a:ln>
          </p:spPr>
          <p:style>
            <a:lnRef idx="0"/>
            <a:fillRef idx="0"/>
            <a:effectRef idx="0"/>
            <a:fontRef idx="minor"/>
          </p:style>
        </p:sp>
        <p:sp>
          <p:nvSpPr>
            <p:cNvPr id="296" name="CustomShape 33"/>
            <p:cNvSpPr/>
            <p:nvPr/>
          </p:nvSpPr>
          <p:spPr>
            <a:xfrm>
              <a:off x="7624800" y="662040"/>
              <a:ext cx="1532520" cy="413280"/>
            </a:xfrm>
            <a:custGeom>
              <a:avLst/>
              <a:gdLst/>
              <a:ahLst/>
              <a:rect l="l" t="t" r="r" b="b"/>
              <a:pathLst>
                <a:path w="61341" h="16573">
                  <a:moveTo>
                    <a:pt x="0" y="0"/>
                  </a:moveTo>
                  <a:lnTo>
                    <a:pt x="15049" y="4762"/>
                  </a:lnTo>
                  <a:lnTo>
                    <a:pt x="30670" y="4762"/>
                  </a:lnTo>
                  <a:lnTo>
                    <a:pt x="45910" y="4762"/>
                  </a:lnTo>
                  <a:lnTo>
                    <a:pt x="61341" y="16573"/>
                  </a:lnTo>
                </a:path>
              </a:pathLst>
            </a:custGeom>
            <a:noFill/>
            <a:ln w="9360">
              <a:solidFill>
                <a:srgbClr val="3c78d8"/>
              </a:solidFill>
              <a:round/>
            </a:ln>
          </p:spPr>
          <p:style>
            <a:lnRef idx="0"/>
            <a:fillRef idx="0"/>
            <a:effectRef idx="0"/>
            <a:fontRef idx="minor"/>
          </p:style>
        </p:sp>
      </p:grpSp>
      <p:grpSp>
        <p:nvGrpSpPr>
          <p:cNvPr id="297" name="Group 34"/>
          <p:cNvGrpSpPr/>
          <p:nvPr/>
        </p:nvGrpSpPr>
        <p:grpSpPr>
          <a:xfrm>
            <a:off x="-42840" y="633600"/>
            <a:ext cx="9228240" cy="641520"/>
            <a:chOff x="-42840" y="633600"/>
            <a:chExt cx="9228240" cy="641520"/>
          </a:xfrm>
        </p:grpSpPr>
        <p:sp>
          <p:nvSpPr>
            <p:cNvPr id="298" name="CustomShape 35"/>
            <p:cNvSpPr/>
            <p:nvPr/>
          </p:nvSpPr>
          <p:spPr>
            <a:xfrm>
              <a:off x="1114560" y="1090800"/>
              <a:ext cx="55800" cy="55800"/>
            </a:xfrm>
            <a:prstGeom prst="ellipse">
              <a:avLst/>
            </a:prstGeom>
            <a:solidFill>
              <a:srgbClr val="3c78d8"/>
            </a:solidFill>
            <a:ln>
              <a:noFill/>
            </a:ln>
          </p:spPr>
          <p:style>
            <a:lnRef idx="0"/>
            <a:fillRef idx="0"/>
            <a:effectRef idx="0"/>
            <a:fontRef idx="minor"/>
          </p:style>
        </p:sp>
        <p:sp>
          <p:nvSpPr>
            <p:cNvPr id="299" name="CustomShape 36"/>
            <p:cNvSpPr/>
            <p:nvPr/>
          </p:nvSpPr>
          <p:spPr>
            <a:xfrm>
              <a:off x="1495440" y="1219320"/>
              <a:ext cx="55800" cy="55800"/>
            </a:xfrm>
            <a:prstGeom prst="ellipse">
              <a:avLst/>
            </a:prstGeom>
            <a:solidFill>
              <a:srgbClr val="3c78d8"/>
            </a:solidFill>
            <a:ln>
              <a:noFill/>
            </a:ln>
          </p:spPr>
          <p:style>
            <a:lnRef idx="0"/>
            <a:fillRef idx="0"/>
            <a:effectRef idx="0"/>
            <a:fontRef idx="minor"/>
          </p:style>
        </p:sp>
        <p:sp>
          <p:nvSpPr>
            <p:cNvPr id="300" name="CustomShape 37"/>
            <p:cNvSpPr/>
            <p:nvPr/>
          </p:nvSpPr>
          <p:spPr>
            <a:xfrm>
              <a:off x="733320" y="1162080"/>
              <a:ext cx="55800" cy="55800"/>
            </a:xfrm>
            <a:prstGeom prst="ellipse">
              <a:avLst/>
            </a:prstGeom>
            <a:solidFill>
              <a:srgbClr val="3c78d8"/>
            </a:solidFill>
            <a:ln>
              <a:noFill/>
            </a:ln>
          </p:spPr>
          <p:style>
            <a:lnRef idx="0"/>
            <a:fillRef idx="0"/>
            <a:effectRef idx="0"/>
            <a:fontRef idx="minor"/>
          </p:style>
        </p:sp>
        <p:sp>
          <p:nvSpPr>
            <p:cNvPr id="301" name="CustomShape 38"/>
            <p:cNvSpPr/>
            <p:nvPr/>
          </p:nvSpPr>
          <p:spPr>
            <a:xfrm>
              <a:off x="352440" y="1152720"/>
              <a:ext cx="55800" cy="55800"/>
            </a:xfrm>
            <a:prstGeom prst="ellipse">
              <a:avLst/>
            </a:prstGeom>
            <a:solidFill>
              <a:srgbClr val="3c78d8"/>
            </a:solidFill>
            <a:ln>
              <a:noFill/>
            </a:ln>
          </p:spPr>
          <p:style>
            <a:lnRef idx="0"/>
            <a:fillRef idx="0"/>
            <a:effectRef idx="0"/>
            <a:fontRef idx="minor"/>
          </p:style>
        </p:sp>
        <p:sp>
          <p:nvSpPr>
            <p:cNvPr id="302" name="CustomShape 39"/>
            <p:cNvSpPr/>
            <p:nvPr/>
          </p:nvSpPr>
          <p:spPr>
            <a:xfrm>
              <a:off x="-42840" y="795240"/>
              <a:ext cx="55800" cy="55800"/>
            </a:xfrm>
            <a:prstGeom prst="ellipse">
              <a:avLst/>
            </a:prstGeom>
            <a:solidFill>
              <a:srgbClr val="3c78d8"/>
            </a:solidFill>
            <a:ln>
              <a:noFill/>
            </a:ln>
          </p:spPr>
          <p:style>
            <a:lnRef idx="0"/>
            <a:fillRef idx="0"/>
            <a:effectRef idx="0"/>
            <a:fontRef idx="minor"/>
          </p:style>
        </p:sp>
        <p:sp>
          <p:nvSpPr>
            <p:cNvPr id="303" name="CustomShape 40"/>
            <p:cNvSpPr/>
            <p:nvPr/>
          </p:nvSpPr>
          <p:spPr>
            <a:xfrm>
              <a:off x="1876320" y="1023840"/>
              <a:ext cx="55800" cy="55800"/>
            </a:xfrm>
            <a:prstGeom prst="ellipse">
              <a:avLst/>
            </a:prstGeom>
            <a:solidFill>
              <a:srgbClr val="3c78d8"/>
            </a:solidFill>
            <a:ln>
              <a:noFill/>
            </a:ln>
          </p:spPr>
          <p:style>
            <a:lnRef idx="0"/>
            <a:fillRef idx="0"/>
            <a:effectRef idx="0"/>
            <a:fontRef idx="minor"/>
          </p:style>
        </p:sp>
        <p:sp>
          <p:nvSpPr>
            <p:cNvPr id="304" name="CustomShape 41"/>
            <p:cNvSpPr/>
            <p:nvPr/>
          </p:nvSpPr>
          <p:spPr>
            <a:xfrm>
              <a:off x="2257560" y="1019160"/>
              <a:ext cx="55800" cy="55800"/>
            </a:xfrm>
            <a:prstGeom prst="ellipse">
              <a:avLst/>
            </a:prstGeom>
            <a:solidFill>
              <a:srgbClr val="3c78d8"/>
            </a:solidFill>
            <a:ln>
              <a:noFill/>
            </a:ln>
          </p:spPr>
          <p:style>
            <a:lnRef idx="0"/>
            <a:fillRef idx="0"/>
            <a:effectRef idx="0"/>
            <a:fontRef idx="minor"/>
          </p:style>
        </p:sp>
        <p:sp>
          <p:nvSpPr>
            <p:cNvPr id="305" name="CustomShape 42"/>
            <p:cNvSpPr/>
            <p:nvPr/>
          </p:nvSpPr>
          <p:spPr>
            <a:xfrm>
              <a:off x="2638440" y="738360"/>
              <a:ext cx="55800" cy="55800"/>
            </a:xfrm>
            <a:prstGeom prst="ellipse">
              <a:avLst/>
            </a:prstGeom>
            <a:solidFill>
              <a:srgbClr val="3c78d8"/>
            </a:solidFill>
            <a:ln>
              <a:noFill/>
            </a:ln>
          </p:spPr>
          <p:style>
            <a:lnRef idx="0"/>
            <a:fillRef idx="0"/>
            <a:effectRef idx="0"/>
            <a:fontRef idx="minor"/>
          </p:style>
        </p:sp>
        <p:sp>
          <p:nvSpPr>
            <p:cNvPr id="306" name="CustomShape 43"/>
            <p:cNvSpPr/>
            <p:nvPr/>
          </p:nvSpPr>
          <p:spPr>
            <a:xfrm>
              <a:off x="3019320" y="804960"/>
              <a:ext cx="55800" cy="55800"/>
            </a:xfrm>
            <a:prstGeom prst="ellipse">
              <a:avLst/>
            </a:prstGeom>
            <a:solidFill>
              <a:srgbClr val="3c78d8"/>
            </a:solidFill>
            <a:ln>
              <a:noFill/>
            </a:ln>
          </p:spPr>
          <p:style>
            <a:lnRef idx="0"/>
            <a:fillRef idx="0"/>
            <a:effectRef idx="0"/>
            <a:fontRef idx="minor"/>
          </p:style>
        </p:sp>
        <p:sp>
          <p:nvSpPr>
            <p:cNvPr id="307" name="CustomShape 44"/>
            <p:cNvSpPr/>
            <p:nvPr/>
          </p:nvSpPr>
          <p:spPr>
            <a:xfrm>
              <a:off x="3400560" y="804960"/>
              <a:ext cx="55800" cy="55800"/>
            </a:xfrm>
            <a:prstGeom prst="ellipse">
              <a:avLst/>
            </a:prstGeom>
            <a:solidFill>
              <a:srgbClr val="3c78d8"/>
            </a:solidFill>
            <a:ln>
              <a:noFill/>
            </a:ln>
          </p:spPr>
          <p:style>
            <a:lnRef idx="0"/>
            <a:fillRef idx="0"/>
            <a:effectRef idx="0"/>
            <a:fontRef idx="minor"/>
          </p:style>
        </p:sp>
        <p:sp>
          <p:nvSpPr>
            <p:cNvPr id="308" name="CustomShape 45"/>
            <p:cNvSpPr/>
            <p:nvPr/>
          </p:nvSpPr>
          <p:spPr>
            <a:xfrm>
              <a:off x="3781440" y="1138320"/>
              <a:ext cx="55800" cy="55800"/>
            </a:xfrm>
            <a:prstGeom prst="ellipse">
              <a:avLst/>
            </a:prstGeom>
            <a:solidFill>
              <a:srgbClr val="3c78d8"/>
            </a:solidFill>
            <a:ln>
              <a:noFill/>
            </a:ln>
          </p:spPr>
          <p:style>
            <a:lnRef idx="0"/>
            <a:fillRef idx="0"/>
            <a:effectRef idx="0"/>
            <a:fontRef idx="minor"/>
          </p:style>
        </p:sp>
        <p:sp>
          <p:nvSpPr>
            <p:cNvPr id="309" name="CustomShape 46"/>
            <p:cNvSpPr/>
            <p:nvPr/>
          </p:nvSpPr>
          <p:spPr>
            <a:xfrm>
              <a:off x="4162320" y="1138320"/>
              <a:ext cx="55800" cy="55800"/>
            </a:xfrm>
            <a:prstGeom prst="ellipse">
              <a:avLst/>
            </a:prstGeom>
            <a:solidFill>
              <a:srgbClr val="3c78d8"/>
            </a:solidFill>
            <a:ln>
              <a:noFill/>
            </a:ln>
          </p:spPr>
          <p:style>
            <a:lnRef idx="0"/>
            <a:fillRef idx="0"/>
            <a:effectRef idx="0"/>
            <a:fontRef idx="minor"/>
          </p:style>
        </p:sp>
        <p:sp>
          <p:nvSpPr>
            <p:cNvPr id="310" name="CustomShape 47"/>
            <p:cNvSpPr/>
            <p:nvPr/>
          </p:nvSpPr>
          <p:spPr>
            <a:xfrm>
              <a:off x="4543560" y="857160"/>
              <a:ext cx="55800" cy="55800"/>
            </a:xfrm>
            <a:prstGeom prst="ellipse">
              <a:avLst/>
            </a:prstGeom>
            <a:solidFill>
              <a:srgbClr val="3c78d8"/>
            </a:solidFill>
            <a:ln>
              <a:noFill/>
            </a:ln>
          </p:spPr>
          <p:style>
            <a:lnRef idx="0"/>
            <a:fillRef idx="0"/>
            <a:effectRef idx="0"/>
            <a:fontRef idx="minor"/>
          </p:style>
        </p:sp>
        <p:sp>
          <p:nvSpPr>
            <p:cNvPr id="311" name="CustomShape 48"/>
            <p:cNvSpPr/>
            <p:nvPr/>
          </p:nvSpPr>
          <p:spPr>
            <a:xfrm>
              <a:off x="4924440" y="733680"/>
              <a:ext cx="55800" cy="55800"/>
            </a:xfrm>
            <a:prstGeom prst="ellipse">
              <a:avLst/>
            </a:prstGeom>
            <a:solidFill>
              <a:srgbClr val="3c78d8"/>
            </a:solidFill>
            <a:ln>
              <a:noFill/>
            </a:ln>
          </p:spPr>
          <p:style>
            <a:lnRef idx="0"/>
            <a:fillRef idx="0"/>
            <a:effectRef idx="0"/>
            <a:fontRef idx="minor"/>
          </p:style>
        </p:sp>
        <p:sp>
          <p:nvSpPr>
            <p:cNvPr id="312" name="CustomShape 49"/>
            <p:cNvSpPr/>
            <p:nvPr/>
          </p:nvSpPr>
          <p:spPr>
            <a:xfrm>
              <a:off x="5305320" y="962280"/>
              <a:ext cx="55800" cy="55800"/>
            </a:xfrm>
            <a:prstGeom prst="ellipse">
              <a:avLst/>
            </a:prstGeom>
            <a:solidFill>
              <a:srgbClr val="3c78d8"/>
            </a:solidFill>
            <a:ln>
              <a:noFill/>
            </a:ln>
          </p:spPr>
          <p:style>
            <a:lnRef idx="0"/>
            <a:fillRef idx="0"/>
            <a:effectRef idx="0"/>
            <a:fontRef idx="minor"/>
          </p:style>
        </p:sp>
        <p:sp>
          <p:nvSpPr>
            <p:cNvPr id="313" name="CustomShape 50"/>
            <p:cNvSpPr/>
            <p:nvPr/>
          </p:nvSpPr>
          <p:spPr>
            <a:xfrm>
              <a:off x="5686560" y="962280"/>
              <a:ext cx="55800" cy="55800"/>
            </a:xfrm>
            <a:prstGeom prst="ellipse">
              <a:avLst/>
            </a:prstGeom>
            <a:solidFill>
              <a:srgbClr val="3c78d8"/>
            </a:solidFill>
            <a:ln>
              <a:noFill/>
            </a:ln>
          </p:spPr>
          <p:style>
            <a:lnRef idx="0"/>
            <a:fillRef idx="0"/>
            <a:effectRef idx="0"/>
            <a:fontRef idx="minor"/>
          </p:style>
        </p:sp>
        <p:sp>
          <p:nvSpPr>
            <p:cNvPr id="314" name="CustomShape 51"/>
            <p:cNvSpPr/>
            <p:nvPr/>
          </p:nvSpPr>
          <p:spPr>
            <a:xfrm>
              <a:off x="6067440" y="1038240"/>
              <a:ext cx="55800" cy="55800"/>
            </a:xfrm>
            <a:prstGeom prst="ellipse">
              <a:avLst/>
            </a:prstGeom>
            <a:solidFill>
              <a:srgbClr val="3c78d8"/>
            </a:solidFill>
            <a:ln>
              <a:noFill/>
            </a:ln>
          </p:spPr>
          <p:style>
            <a:lnRef idx="0"/>
            <a:fillRef idx="0"/>
            <a:effectRef idx="0"/>
            <a:fontRef idx="minor"/>
          </p:style>
        </p:sp>
        <p:sp>
          <p:nvSpPr>
            <p:cNvPr id="315" name="CustomShape 52"/>
            <p:cNvSpPr/>
            <p:nvPr/>
          </p:nvSpPr>
          <p:spPr>
            <a:xfrm>
              <a:off x="6448320" y="919080"/>
              <a:ext cx="55800" cy="55800"/>
            </a:xfrm>
            <a:prstGeom prst="ellipse">
              <a:avLst/>
            </a:prstGeom>
            <a:solidFill>
              <a:srgbClr val="3c78d8"/>
            </a:solidFill>
            <a:ln>
              <a:noFill/>
            </a:ln>
          </p:spPr>
          <p:style>
            <a:lnRef idx="0"/>
            <a:fillRef idx="0"/>
            <a:effectRef idx="0"/>
            <a:fontRef idx="minor"/>
          </p:style>
        </p:sp>
        <p:sp>
          <p:nvSpPr>
            <p:cNvPr id="316" name="CustomShape 53"/>
            <p:cNvSpPr/>
            <p:nvPr/>
          </p:nvSpPr>
          <p:spPr>
            <a:xfrm>
              <a:off x="6829560" y="1214640"/>
              <a:ext cx="55800" cy="55800"/>
            </a:xfrm>
            <a:prstGeom prst="ellipse">
              <a:avLst/>
            </a:prstGeom>
            <a:solidFill>
              <a:srgbClr val="3c78d8"/>
            </a:solidFill>
            <a:ln>
              <a:noFill/>
            </a:ln>
          </p:spPr>
          <p:style>
            <a:lnRef idx="0"/>
            <a:fillRef idx="0"/>
            <a:effectRef idx="0"/>
            <a:fontRef idx="minor"/>
          </p:style>
        </p:sp>
        <p:sp>
          <p:nvSpPr>
            <p:cNvPr id="317" name="CustomShape 54"/>
            <p:cNvSpPr/>
            <p:nvPr/>
          </p:nvSpPr>
          <p:spPr>
            <a:xfrm>
              <a:off x="7210440" y="1214640"/>
              <a:ext cx="55800" cy="55800"/>
            </a:xfrm>
            <a:prstGeom prst="ellipse">
              <a:avLst/>
            </a:prstGeom>
            <a:solidFill>
              <a:srgbClr val="3c78d8"/>
            </a:solidFill>
            <a:ln>
              <a:noFill/>
            </a:ln>
          </p:spPr>
          <p:style>
            <a:lnRef idx="0"/>
            <a:fillRef idx="0"/>
            <a:effectRef idx="0"/>
            <a:fontRef idx="minor"/>
          </p:style>
        </p:sp>
        <p:sp>
          <p:nvSpPr>
            <p:cNvPr id="318" name="CustomShape 55"/>
            <p:cNvSpPr/>
            <p:nvPr/>
          </p:nvSpPr>
          <p:spPr>
            <a:xfrm>
              <a:off x="7591320" y="633600"/>
              <a:ext cx="55800" cy="55800"/>
            </a:xfrm>
            <a:prstGeom prst="ellipse">
              <a:avLst/>
            </a:prstGeom>
            <a:solidFill>
              <a:srgbClr val="3c78d8"/>
            </a:solidFill>
            <a:ln>
              <a:noFill/>
            </a:ln>
          </p:spPr>
          <p:style>
            <a:lnRef idx="0"/>
            <a:fillRef idx="0"/>
            <a:effectRef idx="0"/>
            <a:fontRef idx="minor"/>
          </p:style>
        </p:sp>
        <p:sp>
          <p:nvSpPr>
            <p:cNvPr id="319" name="CustomShape 56"/>
            <p:cNvSpPr/>
            <p:nvPr/>
          </p:nvSpPr>
          <p:spPr>
            <a:xfrm>
              <a:off x="7972560" y="747720"/>
              <a:ext cx="55800" cy="55800"/>
            </a:xfrm>
            <a:prstGeom prst="ellipse">
              <a:avLst/>
            </a:prstGeom>
            <a:solidFill>
              <a:srgbClr val="3c78d8"/>
            </a:solidFill>
            <a:ln>
              <a:noFill/>
            </a:ln>
          </p:spPr>
          <p:style>
            <a:lnRef idx="0"/>
            <a:fillRef idx="0"/>
            <a:effectRef idx="0"/>
            <a:fontRef idx="minor"/>
          </p:style>
        </p:sp>
        <p:sp>
          <p:nvSpPr>
            <p:cNvPr id="320" name="CustomShape 57"/>
            <p:cNvSpPr/>
            <p:nvPr/>
          </p:nvSpPr>
          <p:spPr>
            <a:xfrm>
              <a:off x="8353440" y="747720"/>
              <a:ext cx="55800" cy="55800"/>
            </a:xfrm>
            <a:prstGeom prst="ellipse">
              <a:avLst/>
            </a:prstGeom>
            <a:solidFill>
              <a:srgbClr val="3c78d8"/>
            </a:solidFill>
            <a:ln>
              <a:noFill/>
            </a:ln>
          </p:spPr>
          <p:style>
            <a:lnRef idx="0"/>
            <a:fillRef idx="0"/>
            <a:effectRef idx="0"/>
            <a:fontRef idx="minor"/>
          </p:style>
        </p:sp>
        <p:sp>
          <p:nvSpPr>
            <p:cNvPr id="321" name="CustomShape 58"/>
            <p:cNvSpPr/>
            <p:nvPr/>
          </p:nvSpPr>
          <p:spPr>
            <a:xfrm>
              <a:off x="8734320" y="747720"/>
              <a:ext cx="55800" cy="55800"/>
            </a:xfrm>
            <a:prstGeom prst="ellipse">
              <a:avLst/>
            </a:prstGeom>
            <a:solidFill>
              <a:srgbClr val="3c78d8"/>
            </a:solidFill>
            <a:ln>
              <a:noFill/>
            </a:ln>
          </p:spPr>
          <p:style>
            <a:lnRef idx="0"/>
            <a:fillRef idx="0"/>
            <a:effectRef idx="0"/>
            <a:fontRef idx="minor"/>
          </p:style>
        </p:sp>
        <p:sp>
          <p:nvSpPr>
            <p:cNvPr id="322" name="CustomShape 59"/>
            <p:cNvSpPr/>
            <p:nvPr/>
          </p:nvSpPr>
          <p:spPr>
            <a:xfrm>
              <a:off x="9129600" y="1057320"/>
              <a:ext cx="55800" cy="55800"/>
            </a:xfrm>
            <a:prstGeom prst="ellipse">
              <a:avLst/>
            </a:prstGeom>
            <a:solidFill>
              <a:srgbClr val="3c78d8"/>
            </a:solidFill>
            <a:ln>
              <a:noFill/>
            </a:ln>
          </p:spPr>
          <p:style>
            <a:lnRef idx="0"/>
            <a:fillRef idx="0"/>
            <a:effectRef idx="0"/>
            <a:fontRef idx="minor"/>
          </p:style>
        </p:sp>
      </p:grpSp>
      <p:sp>
        <p:nvSpPr>
          <p:cNvPr id="323" name="CustomShape 60"/>
          <p:cNvSpPr/>
          <p:nvPr/>
        </p:nvSpPr>
        <p:spPr>
          <a:xfrm>
            <a:off x="2990880" y="776160"/>
            <a:ext cx="113400" cy="113400"/>
          </a:xfrm>
          <a:prstGeom prst="ellipse">
            <a:avLst/>
          </a:prstGeom>
          <a:noFill/>
          <a:ln w="9360">
            <a:solidFill>
              <a:srgbClr val="3c78d8"/>
            </a:solidFill>
            <a:round/>
          </a:ln>
        </p:spPr>
        <p:style>
          <a:lnRef idx="0"/>
          <a:fillRef idx="0"/>
          <a:effectRef idx="0"/>
          <a:fontRef idx="minor"/>
        </p:style>
      </p:sp>
      <p:sp>
        <p:nvSpPr>
          <p:cNvPr id="324" name="CustomShape 61"/>
          <p:cNvSpPr/>
          <p:nvPr/>
        </p:nvSpPr>
        <p:spPr>
          <a:xfrm>
            <a:off x="1085760" y="1062000"/>
            <a:ext cx="113400" cy="113400"/>
          </a:xfrm>
          <a:prstGeom prst="ellipse">
            <a:avLst/>
          </a:prstGeom>
          <a:noFill/>
          <a:ln w="9360">
            <a:solidFill>
              <a:srgbClr val="3c78d8"/>
            </a:solidFill>
            <a:round/>
          </a:ln>
        </p:spPr>
        <p:style>
          <a:lnRef idx="0"/>
          <a:fillRef idx="0"/>
          <a:effectRef idx="0"/>
          <a:fontRef idx="minor"/>
        </p:style>
      </p:sp>
      <p:sp>
        <p:nvSpPr>
          <p:cNvPr id="325" name="CustomShape 62"/>
          <p:cNvSpPr/>
          <p:nvPr/>
        </p:nvSpPr>
        <p:spPr>
          <a:xfrm>
            <a:off x="4895640" y="705960"/>
            <a:ext cx="113400" cy="113400"/>
          </a:xfrm>
          <a:prstGeom prst="ellipse">
            <a:avLst/>
          </a:prstGeom>
          <a:noFill/>
          <a:ln w="9360">
            <a:solidFill>
              <a:srgbClr val="3c78d8"/>
            </a:solidFill>
            <a:round/>
          </a:ln>
        </p:spPr>
        <p:style>
          <a:lnRef idx="0"/>
          <a:fillRef idx="0"/>
          <a:effectRef idx="0"/>
          <a:fontRef idx="minor"/>
        </p:style>
      </p:sp>
      <p:sp>
        <p:nvSpPr>
          <p:cNvPr id="326" name="CustomShape 63"/>
          <p:cNvSpPr/>
          <p:nvPr/>
        </p:nvSpPr>
        <p:spPr>
          <a:xfrm rot="8100000">
            <a:off x="8700120" y="519480"/>
            <a:ext cx="121680" cy="121680"/>
          </a:xfrm>
          <a:prstGeom prst="teardrop">
            <a:avLst>
              <a:gd name="adj" fmla="val 100000"/>
            </a:avLst>
          </a:prstGeom>
          <a:noFill/>
          <a:ln w="28440">
            <a:solidFill>
              <a:srgbClr val="aff000"/>
            </a:solidFill>
            <a:round/>
          </a:ln>
        </p:spPr>
        <p:style>
          <a:lnRef idx="0"/>
          <a:fillRef idx="0"/>
          <a:effectRef idx="0"/>
          <a:fontRef idx="minor"/>
        </p:style>
      </p:sp>
      <p:sp>
        <p:nvSpPr>
          <p:cNvPr id="327" name="PlaceHolder 64"/>
          <p:cNvSpPr>
            <a:spLocks noGrp="1"/>
          </p:cNvSpPr>
          <p:nvPr>
            <p:ph type="title"/>
          </p:nvPr>
        </p:nvSpPr>
        <p:spPr>
          <a:xfrm>
            <a:off x="457200" y="205200"/>
            <a:ext cx="8229240" cy="858600"/>
          </a:xfrm>
          <a:prstGeom prst="rect">
            <a:avLst/>
          </a:prstGeom>
        </p:spPr>
        <p:txBody>
          <a:bodyPr lIns="0" rIns="0" tIns="0" bIns="0" anchor="ctr"/>
          <a:p>
            <a:pPr algn="ctr"/>
            <a:r>
              <a:rPr b="0" lang="vi-VN" sz="4400" spc="-1" strike="noStrike">
                <a:latin typeface="Arial"/>
              </a:rPr>
              <a:t>Nhấn để chỉnh sửa định dạng cho tiêu đề</a:t>
            </a:r>
            <a:endParaRPr b="0" lang="vi-VN" sz="4400" spc="-1" strike="noStrike">
              <a:latin typeface="Arial"/>
            </a:endParaRPr>
          </a:p>
        </p:txBody>
      </p:sp>
      <p:sp>
        <p:nvSpPr>
          <p:cNvPr id="328" name="PlaceHolder 6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vi-VN" sz="3200" spc="-1" strike="noStrike">
                <a:latin typeface="Arial"/>
              </a:rPr>
              <a:t>Nhấn để chỉnh sửa định dạng văn bản phác thảo</a:t>
            </a:r>
            <a:endParaRPr b="0" lang="vi-VN" sz="3200" spc="-1" strike="noStrike">
              <a:latin typeface="Arial"/>
            </a:endParaRPr>
          </a:p>
          <a:p>
            <a:pPr lvl="1" marL="864000" indent="-324000">
              <a:spcBef>
                <a:spcPts val="1134"/>
              </a:spcBef>
              <a:buClr>
                <a:srgbClr val="000000"/>
              </a:buClr>
              <a:buSzPct val="75000"/>
              <a:buFont typeface="Symbol" charset="2"/>
              <a:buChar char=""/>
            </a:pPr>
            <a:r>
              <a:rPr b="0" lang="vi-VN" sz="2800" spc="-1" strike="noStrike">
                <a:latin typeface="Arial"/>
              </a:rPr>
              <a:t>Cấp phác thảo thứ hai</a:t>
            </a:r>
            <a:endParaRPr b="0" lang="vi-VN" sz="2800" spc="-1" strike="noStrike">
              <a:latin typeface="Arial"/>
            </a:endParaRPr>
          </a:p>
          <a:p>
            <a:pPr lvl="2" marL="1296000" indent="-288000">
              <a:spcBef>
                <a:spcPts val="850"/>
              </a:spcBef>
              <a:buClr>
                <a:srgbClr val="000000"/>
              </a:buClr>
              <a:buSzPct val="45000"/>
              <a:buFont typeface="Wingdings" charset="2"/>
              <a:buChar char=""/>
            </a:pPr>
            <a:r>
              <a:rPr b="0" lang="vi-VN" sz="2400" spc="-1" strike="noStrike">
                <a:latin typeface="Arial"/>
              </a:rPr>
              <a:t>Cấp phác thảo thứ ba</a:t>
            </a:r>
            <a:endParaRPr b="0" lang="vi-VN" sz="2400" spc="-1" strike="noStrike">
              <a:latin typeface="Arial"/>
            </a:endParaRPr>
          </a:p>
          <a:p>
            <a:pPr lvl="3" marL="1728000" indent="-216000">
              <a:spcBef>
                <a:spcPts val="567"/>
              </a:spcBef>
              <a:buClr>
                <a:srgbClr val="000000"/>
              </a:buClr>
              <a:buSzPct val="75000"/>
              <a:buFont typeface="Symbol" charset="2"/>
              <a:buChar char=""/>
            </a:pPr>
            <a:r>
              <a:rPr b="0" lang="vi-VN" sz="2000" spc="-1" strike="noStrike">
                <a:latin typeface="Arial"/>
              </a:rPr>
              <a:t>Cấp phác thảo thứ tư</a:t>
            </a:r>
            <a:endParaRPr b="0" lang="vi-VN" sz="2000" spc="-1" strike="noStrike">
              <a:latin typeface="Arial"/>
            </a:endParaRPr>
          </a:p>
          <a:p>
            <a:pPr lvl="4" marL="2160000" indent="-216000">
              <a:spcBef>
                <a:spcPts val="283"/>
              </a:spcBef>
              <a:buClr>
                <a:srgbClr val="000000"/>
              </a:buClr>
              <a:buSzPct val="45000"/>
              <a:buFont typeface="Wingdings" charset="2"/>
              <a:buChar char=""/>
            </a:pPr>
            <a:r>
              <a:rPr b="0" lang="vi-VN" sz="2000" spc="-1" strike="noStrike">
                <a:latin typeface="Arial"/>
              </a:rPr>
              <a:t>Cấp phác thảo thứ năm</a:t>
            </a:r>
            <a:endParaRPr b="0" lang="vi-VN" sz="2000" spc="-1" strike="noStrike">
              <a:latin typeface="Arial"/>
            </a:endParaRPr>
          </a:p>
          <a:p>
            <a:pPr lvl="5" marL="2592000" indent="-216000">
              <a:spcBef>
                <a:spcPts val="283"/>
              </a:spcBef>
              <a:buClr>
                <a:srgbClr val="000000"/>
              </a:buClr>
              <a:buSzPct val="45000"/>
              <a:buFont typeface="Wingdings" charset="2"/>
              <a:buChar char=""/>
            </a:pPr>
            <a:r>
              <a:rPr b="0" lang="vi-VN" sz="2000" spc="-1" strike="noStrike">
                <a:latin typeface="Arial"/>
              </a:rPr>
              <a:t>Cấp phác thảo thứ sáu</a:t>
            </a:r>
            <a:endParaRPr b="0" lang="vi-VN" sz="2000" spc="-1" strike="noStrike">
              <a:latin typeface="Arial"/>
            </a:endParaRPr>
          </a:p>
          <a:p>
            <a:pPr lvl="6" marL="3024000" indent="-216000">
              <a:spcBef>
                <a:spcPts val="283"/>
              </a:spcBef>
              <a:buClr>
                <a:srgbClr val="000000"/>
              </a:buClr>
              <a:buSzPct val="45000"/>
              <a:buFont typeface="Wingdings" charset="2"/>
              <a:buChar char=""/>
            </a:pPr>
            <a:r>
              <a:rPr b="0" lang="vi-VN" sz="2000" spc="-1" strike="noStrike">
                <a:latin typeface="Arial"/>
              </a:rPr>
              <a:t>Cấp phác thảo thứ bảy</a:t>
            </a:r>
            <a:endParaRPr b="0" lang="vi-V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65" name="Group 1"/>
          <p:cNvGrpSpPr/>
          <p:nvPr/>
        </p:nvGrpSpPr>
        <p:grpSpPr>
          <a:xfrm>
            <a:off x="380880" y="0"/>
            <a:ext cx="8382600" cy="5161320"/>
            <a:chOff x="380880" y="0"/>
            <a:chExt cx="8382600" cy="5161320"/>
          </a:xfrm>
        </p:grpSpPr>
        <p:sp>
          <p:nvSpPr>
            <p:cNvPr id="366" name="CustomShape 2"/>
            <p:cNvSpPr/>
            <p:nvPr/>
          </p:nvSpPr>
          <p:spPr>
            <a:xfrm>
              <a:off x="76212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367" name="CustomShape 3"/>
            <p:cNvSpPr/>
            <p:nvPr/>
          </p:nvSpPr>
          <p:spPr>
            <a:xfrm>
              <a:off x="152388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368" name="CustomShape 4"/>
            <p:cNvSpPr/>
            <p:nvPr/>
          </p:nvSpPr>
          <p:spPr>
            <a:xfrm>
              <a:off x="228600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369" name="CustomShape 5"/>
            <p:cNvSpPr/>
            <p:nvPr/>
          </p:nvSpPr>
          <p:spPr>
            <a:xfrm>
              <a:off x="304812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370" name="CustomShape 6"/>
            <p:cNvSpPr/>
            <p:nvPr/>
          </p:nvSpPr>
          <p:spPr>
            <a:xfrm>
              <a:off x="380988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371" name="CustomShape 7"/>
            <p:cNvSpPr/>
            <p:nvPr/>
          </p:nvSpPr>
          <p:spPr>
            <a:xfrm>
              <a:off x="457200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372" name="CustomShape 8"/>
            <p:cNvSpPr/>
            <p:nvPr/>
          </p:nvSpPr>
          <p:spPr>
            <a:xfrm>
              <a:off x="533412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373" name="CustomShape 9"/>
            <p:cNvSpPr/>
            <p:nvPr/>
          </p:nvSpPr>
          <p:spPr>
            <a:xfrm>
              <a:off x="609588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374" name="CustomShape 10"/>
            <p:cNvSpPr/>
            <p:nvPr/>
          </p:nvSpPr>
          <p:spPr>
            <a:xfrm>
              <a:off x="685800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375" name="CustomShape 11"/>
            <p:cNvSpPr/>
            <p:nvPr/>
          </p:nvSpPr>
          <p:spPr>
            <a:xfrm>
              <a:off x="762012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376" name="CustomShape 12"/>
            <p:cNvSpPr/>
            <p:nvPr/>
          </p:nvSpPr>
          <p:spPr>
            <a:xfrm>
              <a:off x="8381880" y="0"/>
              <a:ext cx="360" cy="516132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377" name="CustomShape 13"/>
            <p:cNvSpPr/>
            <p:nvPr/>
          </p:nvSpPr>
          <p:spPr>
            <a:xfrm>
              <a:off x="38088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378" name="CustomShape 14"/>
            <p:cNvSpPr/>
            <p:nvPr/>
          </p:nvSpPr>
          <p:spPr>
            <a:xfrm>
              <a:off x="114300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379" name="CustomShape 15"/>
            <p:cNvSpPr/>
            <p:nvPr/>
          </p:nvSpPr>
          <p:spPr>
            <a:xfrm>
              <a:off x="190512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380" name="CustomShape 16"/>
            <p:cNvSpPr/>
            <p:nvPr/>
          </p:nvSpPr>
          <p:spPr>
            <a:xfrm>
              <a:off x="266688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381" name="CustomShape 17"/>
            <p:cNvSpPr/>
            <p:nvPr/>
          </p:nvSpPr>
          <p:spPr>
            <a:xfrm>
              <a:off x="342900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382" name="CustomShape 18"/>
            <p:cNvSpPr/>
            <p:nvPr/>
          </p:nvSpPr>
          <p:spPr>
            <a:xfrm>
              <a:off x="419112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383" name="CustomShape 19"/>
            <p:cNvSpPr/>
            <p:nvPr/>
          </p:nvSpPr>
          <p:spPr>
            <a:xfrm>
              <a:off x="495288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384" name="CustomShape 20"/>
            <p:cNvSpPr/>
            <p:nvPr/>
          </p:nvSpPr>
          <p:spPr>
            <a:xfrm>
              <a:off x="571500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385" name="CustomShape 21"/>
            <p:cNvSpPr/>
            <p:nvPr/>
          </p:nvSpPr>
          <p:spPr>
            <a:xfrm>
              <a:off x="647712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386" name="CustomShape 22"/>
            <p:cNvSpPr/>
            <p:nvPr/>
          </p:nvSpPr>
          <p:spPr>
            <a:xfrm>
              <a:off x="723888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387" name="CustomShape 23"/>
            <p:cNvSpPr/>
            <p:nvPr/>
          </p:nvSpPr>
          <p:spPr>
            <a:xfrm>
              <a:off x="800100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sp>
          <p:nvSpPr>
            <p:cNvPr id="388" name="CustomShape 24"/>
            <p:cNvSpPr/>
            <p:nvPr/>
          </p:nvSpPr>
          <p:spPr>
            <a:xfrm>
              <a:off x="8763120" y="0"/>
              <a:ext cx="360" cy="5161320"/>
            </a:xfrm>
            <a:custGeom>
              <a:avLst/>
              <a:gdLst/>
              <a:ahLst/>
              <a:rect l="l" t="t" r="r" b="b"/>
              <a:pathLst>
                <a:path w="21600" h="21600">
                  <a:moveTo>
                    <a:pt x="0" y="0"/>
                  </a:moveTo>
                  <a:lnTo>
                    <a:pt x="21600" y="21600"/>
                  </a:lnTo>
                </a:path>
              </a:pathLst>
            </a:custGeom>
            <a:noFill/>
            <a:ln cap="rnd" w="9360">
              <a:solidFill>
                <a:srgbClr val="f3f3f3"/>
              </a:solidFill>
              <a:custDash>
                <a:ds d="800000" sp="600000"/>
              </a:custDash>
              <a:round/>
            </a:ln>
          </p:spPr>
          <p:style>
            <a:lnRef idx="0"/>
            <a:fillRef idx="0"/>
            <a:effectRef idx="0"/>
            <a:fontRef idx="minor"/>
          </p:style>
        </p:sp>
      </p:grpSp>
      <p:sp>
        <p:nvSpPr>
          <p:cNvPr id="389" name="CustomShape 25"/>
          <p:cNvSpPr/>
          <p:nvPr/>
        </p:nvSpPr>
        <p:spPr>
          <a:xfrm>
            <a:off x="-28440" y="4446720"/>
            <a:ext cx="9190440" cy="711360"/>
          </a:xfrm>
          <a:custGeom>
            <a:avLst/>
            <a:gdLst/>
            <a:ahLst/>
            <a:rect l="l" t="t" r="r" b="b"/>
            <a:pathLst>
              <a:path w="367665" h="41339">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2000"/>
            </a:srgbClr>
          </a:solidFill>
          <a:ln>
            <a:noFill/>
          </a:ln>
        </p:spPr>
        <p:style>
          <a:lnRef idx="0"/>
          <a:fillRef idx="0"/>
          <a:effectRef idx="0"/>
          <a:fontRef idx="minor"/>
        </p:style>
      </p:sp>
      <p:sp>
        <p:nvSpPr>
          <p:cNvPr id="390" name="CustomShape 26"/>
          <p:cNvSpPr/>
          <p:nvPr/>
        </p:nvSpPr>
        <p:spPr>
          <a:xfrm>
            <a:off x="-28440" y="4578120"/>
            <a:ext cx="9190440" cy="583200"/>
          </a:xfrm>
          <a:custGeom>
            <a:avLst/>
            <a:gdLst/>
            <a:ahLst/>
            <a:rect l="l" t="t" r="r" b="b"/>
            <a:pathLst>
              <a:path w="367665" h="3391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4000"/>
            </a:srgbClr>
          </a:solidFill>
          <a:ln>
            <a:noFill/>
          </a:ln>
        </p:spPr>
        <p:style>
          <a:lnRef idx="0"/>
          <a:fillRef idx="0"/>
          <a:effectRef idx="0"/>
          <a:fontRef idx="minor"/>
        </p:style>
      </p:sp>
      <p:sp>
        <p:nvSpPr>
          <p:cNvPr id="391" name="CustomShape 27"/>
          <p:cNvSpPr/>
          <p:nvPr/>
        </p:nvSpPr>
        <p:spPr>
          <a:xfrm rot="8100000">
            <a:off x="1847880" y="4253400"/>
            <a:ext cx="121680" cy="121680"/>
          </a:xfrm>
          <a:prstGeom prst="teardrop">
            <a:avLst>
              <a:gd name="adj" fmla="val 100000"/>
            </a:avLst>
          </a:prstGeom>
          <a:solidFill>
            <a:srgbClr val="aff000"/>
          </a:solidFill>
          <a:ln>
            <a:noFill/>
          </a:ln>
        </p:spPr>
        <p:style>
          <a:lnRef idx="0"/>
          <a:fillRef idx="0"/>
          <a:effectRef idx="0"/>
          <a:fontRef idx="minor"/>
        </p:style>
      </p:sp>
      <p:sp>
        <p:nvSpPr>
          <p:cNvPr id="392" name="CustomShape 28"/>
          <p:cNvSpPr/>
          <p:nvPr/>
        </p:nvSpPr>
        <p:spPr>
          <a:xfrm rot="8100000">
            <a:off x="6039000" y="4537440"/>
            <a:ext cx="121680" cy="121680"/>
          </a:xfrm>
          <a:prstGeom prst="teardrop">
            <a:avLst>
              <a:gd name="adj" fmla="val 100000"/>
            </a:avLst>
          </a:prstGeom>
          <a:noFill/>
          <a:ln w="28440">
            <a:solidFill>
              <a:srgbClr val="00cef6"/>
            </a:solidFill>
            <a:round/>
          </a:ln>
        </p:spPr>
        <p:style>
          <a:lnRef idx="0"/>
          <a:fillRef idx="0"/>
          <a:effectRef idx="0"/>
          <a:fontRef idx="minor"/>
        </p:style>
      </p:sp>
      <p:sp>
        <p:nvSpPr>
          <p:cNvPr id="393" name="CustomShape 29"/>
          <p:cNvSpPr/>
          <p:nvPr/>
        </p:nvSpPr>
        <p:spPr>
          <a:xfrm rot="8100000">
            <a:off x="7182000" y="4570560"/>
            <a:ext cx="121680" cy="121680"/>
          </a:xfrm>
          <a:prstGeom prst="teardrop">
            <a:avLst>
              <a:gd name="adj" fmla="val 100000"/>
            </a:avLst>
          </a:prstGeom>
          <a:solidFill>
            <a:srgbClr val="00cef6"/>
          </a:solidFill>
          <a:ln>
            <a:noFill/>
          </a:ln>
        </p:spPr>
        <p:style>
          <a:lnRef idx="0"/>
          <a:fillRef idx="0"/>
          <a:effectRef idx="0"/>
          <a:fontRef idx="minor"/>
        </p:style>
      </p:sp>
      <p:grpSp>
        <p:nvGrpSpPr>
          <p:cNvPr id="394" name="Group 30"/>
          <p:cNvGrpSpPr/>
          <p:nvPr/>
        </p:nvGrpSpPr>
        <p:grpSpPr>
          <a:xfrm>
            <a:off x="-9360" y="4462560"/>
            <a:ext cx="9166680" cy="594000"/>
            <a:chOff x="-9360" y="4462560"/>
            <a:chExt cx="9166680" cy="594000"/>
          </a:xfrm>
        </p:grpSpPr>
        <p:sp>
          <p:nvSpPr>
            <p:cNvPr id="395" name="CustomShape 31"/>
            <p:cNvSpPr/>
            <p:nvPr/>
          </p:nvSpPr>
          <p:spPr>
            <a:xfrm>
              <a:off x="-9360" y="4581360"/>
              <a:ext cx="4204080" cy="475200"/>
            </a:xfrm>
            <a:custGeom>
              <a:avLst/>
              <a:gdLst/>
              <a:ahLst/>
              <a:rect l="l" t="t" r="r" b="b"/>
              <a:pathLst>
                <a:path w="168212" h="1905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360">
              <a:solidFill>
                <a:srgbClr val="3c78d8"/>
              </a:solidFill>
              <a:round/>
            </a:ln>
          </p:spPr>
          <p:style>
            <a:lnRef idx="0"/>
            <a:fillRef idx="0"/>
            <a:effectRef idx="0"/>
            <a:fontRef idx="minor"/>
          </p:style>
        </p:sp>
        <p:sp>
          <p:nvSpPr>
            <p:cNvPr id="396" name="CustomShape 32"/>
            <p:cNvSpPr/>
            <p:nvPr/>
          </p:nvSpPr>
          <p:spPr>
            <a:xfrm>
              <a:off x="4195800" y="4462560"/>
              <a:ext cx="3423240" cy="589320"/>
            </a:xfrm>
            <a:custGeom>
              <a:avLst/>
              <a:gdLst/>
              <a:ahLst/>
              <a:rect l="l" t="t" r="r" b="b"/>
              <a:pathLst>
                <a:path w="136969" h="23622">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360">
              <a:solidFill>
                <a:srgbClr val="3c78d8"/>
              </a:solidFill>
              <a:round/>
            </a:ln>
          </p:spPr>
          <p:style>
            <a:lnRef idx="0"/>
            <a:fillRef idx="0"/>
            <a:effectRef idx="0"/>
            <a:fontRef idx="minor"/>
          </p:style>
        </p:sp>
        <p:sp>
          <p:nvSpPr>
            <p:cNvPr id="397" name="CustomShape 33"/>
            <p:cNvSpPr/>
            <p:nvPr/>
          </p:nvSpPr>
          <p:spPr>
            <a:xfrm>
              <a:off x="7624800" y="4471920"/>
              <a:ext cx="1532520" cy="413280"/>
            </a:xfrm>
            <a:custGeom>
              <a:avLst/>
              <a:gdLst/>
              <a:ahLst/>
              <a:rect l="l" t="t" r="r" b="b"/>
              <a:pathLst>
                <a:path w="61341" h="16573">
                  <a:moveTo>
                    <a:pt x="0" y="0"/>
                  </a:moveTo>
                  <a:lnTo>
                    <a:pt x="15049" y="4762"/>
                  </a:lnTo>
                  <a:lnTo>
                    <a:pt x="30670" y="4762"/>
                  </a:lnTo>
                  <a:lnTo>
                    <a:pt x="45910" y="4762"/>
                  </a:lnTo>
                  <a:lnTo>
                    <a:pt x="61341" y="16573"/>
                  </a:lnTo>
                </a:path>
              </a:pathLst>
            </a:custGeom>
            <a:noFill/>
            <a:ln w="9360">
              <a:solidFill>
                <a:srgbClr val="3c78d8"/>
              </a:solidFill>
              <a:round/>
            </a:ln>
          </p:spPr>
          <p:style>
            <a:lnRef idx="0"/>
            <a:fillRef idx="0"/>
            <a:effectRef idx="0"/>
            <a:fontRef idx="minor"/>
          </p:style>
        </p:sp>
      </p:grpSp>
      <p:grpSp>
        <p:nvGrpSpPr>
          <p:cNvPr id="398" name="Group 34"/>
          <p:cNvGrpSpPr/>
          <p:nvPr/>
        </p:nvGrpSpPr>
        <p:grpSpPr>
          <a:xfrm>
            <a:off x="-42840" y="4443480"/>
            <a:ext cx="9228240" cy="641520"/>
            <a:chOff x="-42840" y="4443480"/>
            <a:chExt cx="9228240" cy="641520"/>
          </a:xfrm>
        </p:grpSpPr>
        <p:sp>
          <p:nvSpPr>
            <p:cNvPr id="399" name="CustomShape 35"/>
            <p:cNvSpPr/>
            <p:nvPr/>
          </p:nvSpPr>
          <p:spPr>
            <a:xfrm>
              <a:off x="1114560" y="4900680"/>
              <a:ext cx="55800" cy="55800"/>
            </a:xfrm>
            <a:prstGeom prst="ellipse">
              <a:avLst/>
            </a:prstGeom>
            <a:solidFill>
              <a:srgbClr val="3c78d8"/>
            </a:solidFill>
            <a:ln>
              <a:noFill/>
            </a:ln>
          </p:spPr>
          <p:style>
            <a:lnRef idx="0"/>
            <a:fillRef idx="0"/>
            <a:effectRef idx="0"/>
            <a:fontRef idx="minor"/>
          </p:style>
        </p:sp>
        <p:sp>
          <p:nvSpPr>
            <p:cNvPr id="400" name="CustomShape 36"/>
            <p:cNvSpPr/>
            <p:nvPr/>
          </p:nvSpPr>
          <p:spPr>
            <a:xfrm>
              <a:off x="1495440" y="5029200"/>
              <a:ext cx="55800" cy="55800"/>
            </a:xfrm>
            <a:prstGeom prst="ellipse">
              <a:avLst/>
            </a:prstGeom>
            <a:solidFill>
              <a:srgbClr val="3c78d8"/>
            </a:solidFill>
            <a:ln>
              <a:noFill/>
            </a:ln>
          </p:spPr>
          <p:style>
            <a:lnRef idx="0"/>
            <a:fillRef idx="0"/>
            <a:effectRef idx="0"/>
            <a:fontRef idx="minor"/>
          </p:style>
        </p:sp>
        <p:sp>
          <p:nvSpPr>
            <p:cNvPr id="401" name="CustomShape 37"/>
            <p:cNvSpPr/>
            <p:nvPr/>
          </p:nvSpPr>
          <p:spPr>
            <a:xfrm>
              <a:off x="733320" y="4971960"/>
              <a:ext cx="55800" cy="55800"/>
            </a:xfrm>
            <a:prstGeom prst="ellipse">
              <a:avLst/>
            </a:prstGeom>
            <a:solidFill>
              <a:srgbClr val="3c78d8"/>
            </a:solidFill>
            <a:ln>
              <a:noFill/>
            </a:ln>
          </p:spPr>
          <p:style>
            <a:lnRef idx="0"/>
            <a:fillRef idx="0"/>
            <a:effectRef idx="0"/>
            <a:fontRef idx="minor"/>
          </p:style>
        </p:sp>
        <p:sp>
          <p:nvSpPr>
            <p:cNvPr id="402" name="CustomShape 38"/>
            <p:cNvSpPr/>
            <p:nvPr/>
          </p:nvSpPr>
          <p:spPr>
            <a:xfrm>
              <a:off x="352440" y="4962600"/>
              <a:ext cx="55800" cy="55800"/>
            </a:xfrm>
            <a:prstGeom prst="ellipse">
              <a:avLst/>
            </a:prstGeom>
            <a:solidFill>
              <a:srgbClr val="3c78d8"/>
            </a:solidFill>
            <a:ln>
              <a:noFill/>
            </a:ln>
          </p:spPr>
          <p:style>
            <a:lnRef idx="0"/>
            <a:fillRef idx="0"/>
            <a:effectRef idx="0"/>
            <a:fontRef idx="minor"/>
          </p:style>
        </p:sp>
        <p:sp>
          <p:nvSpPr>
            <p:cNvPr id="403" name="CustomShape 39"/>
            <p:cNvSpPr/>
            <p:nvPr/>
          </p:nvSpPr>
          <p:spPr>
            <a:xfrm>
              <a:off x="-42840" y="4605480"/>
              <a:ext cx="55800" cy="55800"/>
            </a:xfrm>
            <a:prstGeom prst="ellipse">
              <a:avLst/>
            </a:prstGeom>
            <a:solidFill>
              <a:srgbClr val="3c78d8"/>
            </a:solidFill>
            <a:ln>
              <a:noFill/>
            </a:ln>
          </p:spPr>
          <p:style>
            <a:lnRef idx="0"/>
            <a:fillRef idx="0"/>
            <a:effectRef idx="0"/>
            <a:fontRef idx="minor"/>
          </p:style>
        </p:sp>
        <p:sp>
          <p:nvSpPr>
            <p:cNvPr id="404" name="CustomShape 40"/>
            <p:cNvSpPr/>
            <p:nvPr/>
          </p:nvSpPr>
          <p:spPr>
            <a:xfrm>
              <a:off x="1876320" y="4834080"/>
              <a:ext cx="55800" cy="55800"/>
            </a:xfrm>
            <a:prstGeom prst="ellipse">
              <a:avLst/>
            </a:prstGeom>
            <a:solidFill>
              <a:srgbClr val="3c78d8"/>
            </a:solidFill>
            <a:ln>
              <a:noFill/>
            </a:ln>
          </p:spPr>
          <p:style>
            <a:lnRef idx="0"/>
            <a:fillRef idx="0"/>
            <a:effectRef idx="0"/>
            <a:fontRef idx="minor"/>
          </p:style>
        </p:sp>
        <p:sp>
          <p:nvSpPr>
            <p:cNvPr id="405" name="CustomShape 41"/>
            <p:cNvSpPr/>
            <p:nvPr/>
          </p:nvSpPr>
          <p:spPr>
            <a:xfrm>
              <a:off x="2257560" y="4829400"/>
              <a:ext cx="55800" cy="55800"/>
            </a:xfrm>
            <a:prstGeom prst="ellipse">
              <a:avLst/>
            </a:prstGeom>
            <a:solidFill>
              <a:srgbClr val="3c78d8"/>
            </a:solidFill>
            <a:ln>
              <a:noFill/>
            </a:ln>
          </p:spPr>
          <p:style>
            <a:lnRef idx="0"/>
            <a:fillRef idx="0"/>
            <a:effectRef idx="0"/>
            <a:fontRef idx="minor"/>
          </p:style>
        </p:sp>
        <p:sp>
          <p:nvSpPr>
            <p:cNvPr id="406" name="CustomShape 42"/>
            <p:cNvSpPr/>
            <p:nvPr/>
          </p:nvSpPr>
          <p:spPr>
            <a:xfrm>
              <a:off x="2638440" y="4548240"/>
              <a:ext cx="55800" cy="55800"/>
            </a:xfrm>
            <a:prstGeom prst="ellipse">
              <a:avLst/>
            </a:prstGeom>
            <a:solidFill>
              <a:srgbClr val="3c78d8"/>
            </a:solidFill>
            <a:ln>
              <a:noFill/>
            </a:ln>
          </p:spPr>
          <p:style>
            <a:lnRef idx="0"/>
            <a:fillRef idx="0"/>
            <a:effectRef idx="0"/>
            <a:fontRef idx="minor"/>
          </p:style>
        </p:sp>
        <p:sp>
          <p:nvSpPr>
            <p:cNvPr id="407" name="CustomShape 43"/>
            <p:cNvSpPr/>
            <p:nvPr/>
          </p:nvSpPr>
          <p:spPr>
            <a:xfrm>
              <a:off x="3019320" y="4614840"/>
              <a:ext cx="55800" cy="55800"/>
            </a:xfrm>
            <a:prstGeom prst="ellipse">
              <a:avLst/>
            </a:prstGeom>
            <a:solidFill>
              <a:srgbClr val="3c78d8"/>
            </a:solidFill>
            <a:ln>
              <a:noFill/>
            </a:ln>
          </p:spPr>
          <p:style>
            <a:lnRef idx="0"/>
            <a:fillRef idx="0"/>
            <a:effectRef idx="0"/>
            <a:fontRef idx="minor"/>
          </p:style>
        </p:sp>
        <p:sp>
          <p:nvSpPr>
            <p:cNvPr id="408" name="CustomShape 44"/>
            <p:cNvSpPr/>
            <p:nvPr/>
          </p:nvSpPr>
          <p:spPr>
            <a:xfrm>
              <a:off x="3400560" y="4614840"/>
              <a:ext cx="55800" cy="55800"/>
            </a:xfrm>
            <a:prstGeom prst="ellipse">
              <a:avLst/>
            </a:prstGeom>
            <a:solidFill>
              <a:srgbClr val="3c78d8"/>
            </a:solidFill>
            <a:ln>
              <a:noFill/>
            </a:ln>
          </p:spPr>
          <p:style>
            <a:lnRef idx="0"/>
            <a:fillRef idx="0"/>
            <a:effectRef idx="0"/>
            <a:fontRef idx="minor"/>
          </p:style>
        </p:sp>
        <p:sp>
          <p:nvSpPr>
            <p:cNvPr id="409" name="CustomShape 45"/>
            <p:cNvSpPr/>
            <p:nvPr/>
          </p:nvSpPr>
          <p:spPr>
            <a:xfrm>
              <a:off x="3781440" y="4948200"/>
              <a:ext cx="55800" cy="55800"/>
            </a:xfrm>
            <a:prstGeom prst="ellipse">
              <a:avLst/>
            </a:prstGeom>
            <a:solidFill>
              <a:srgbClr val="3c78d8"/>
            </a:solidFill>
            <a:ln>
              <a:noFill/>
            </a:ln>
          </p:spPr>
          <p:style>
            <a:lnRef idx="0"/>
            <a:fillRef idx="0"/>
            <a:effectRef idx="0"/>
            <a:fontRef idx="minor"/>
          </p:style>
        </p:sp>
        <p:sp>
          <p:nvSpPr>
            <p:cNvPr id="410" name="CustomShape 46"/>
            <p:cNvSpPr/>
            <p:nvPr/>
          </p:nvSpPr>
          <p:spPr>
            <a:xfrm>
              <a:off x="4162320" y="4948200"/>
              <a:ext cx="55800" cy="55800"/>
            </a:xfrm>
            <a:prstGeom prst="ellipse">
              <a:avLst/>
            </a:prstGeom>
            <a:solidFill>
              <a:srgbClr val="3c78d8"/>
            </a:solidFill>
            <a:ln>
              <a:noFill/>
            </a:ln>
          </p:spPr>
          <p:style>
            <a:lnRef idx="0"/>
            <a:fillRef idx="0"/>
            <a:effectRef idx="0"/>
            <a:fontRef idx="minor"/>
          </p:style>
        </p:sp>
        <p:sp>
          <p:nvSpPr>
            <p:cNvPr id="411" name="CustomShape 47"/>
            <p:cNvSpPr/>
            <p:nvPr/>
          </p:nvSpPr>
          <p:spPr>
            <a:xfrm>
              <a:off x="4543560" y="4667400"/>
              <a:ext cx="55800" cy="55800"/>
            </a:xfrm>
            <a:prstGeom prst="ellipse">
              <a:avLst/>
            </a:prstGeom>
            <a:solidFill>
              <a:srgbClr val="3c78d8"/>
            </a:solidFill>
            <a:ln>
              <a:noFill/>
            </a:ln>
          </p:spPr>
          <p:style>
            <a:lnRef idx="0"/>
            <a:fillRef idx="0"/>
            <a:effectRef idx="0"/>
            <a:fontRef idx="minor"/>
          </p:style>
        </p:sp>
        <p:sp>
          <p:nvSpPr>
            <p:cNvPr id="412" name="CustomShape 48"/>
            <p:cNvSpPr/>
            <p:nvPr/>
          </p:nvSpPr>
          <p:spPr>
            <a:xfrm>
              <a:off x="4924440" y="4543560"/>
              <a:ext cx="55800" cy="55800"/>
            </a:xfrm>
            <a:prstGeom prst="ellipse">
              <a:avLst/>
            </a:prstGeom>
            <a:solidFill>
              <a:srgbClr val="3c78d8"/>
            </a:solidFill>
            <a:ln>
              <a:noFill/>
            </a:ln>
          </p:spPr>
          <p:style>
            <a:lnRef idx="0"/>
            <a:fillRef idx="0"/>
            <a:effectRef idx="0"/>
            <a:fontRef idx="minor"/>
          </p:style>
        </p:sp>
        <p:sp>
          <p:nvSpPr>
            <p:cNvPr id="413" name="CustomShape 49"/>
            <p:cNvSpPr/>
            <p:nvPr/>
          </p:nvSpPr>
          <p:spPr>
            <a:xfrm>
              <a:off x="5305320" y="4772160"/>
              <a:ext cx="55800" cy="55800"/>
            </a:xfrm>
            <a:prstGeom prst="ellipse">
              <a:avLst/>
            </a:prstGeom>
            <a:solidFill>
              <a:srgbClr val="3c78d8"/>
            </a:solidFill>
            <a:ln>
              <a:noFill/>
            </a:ln>
          </p:spPr>
          <p:style>
            <a:lnRef idx="0"/>
            <a:fillRef idx="0"/>
            <a:effectRef idx="0"/>
            <a:fontRef idx="minor"/>
          </p:style>
        </p:sp>
        <p:sp>
          <p:nvSpPr>
            <p:cNvPr id="414" name="CustomShape 50"/>
            <p:cNvSpPr/>
            <p:nvPr/>
          </p:nvSpPr>
          <p:spPr>
            <a:xfrm>
              <a:off x="5686560" y="4772160"/>
              <a:ext cx="55800" cy="55800"/>
            </a:xfrm>
            <a:prstGeom prst="ellipse">
              <a:avLst/>
            </a:prstGeom>
            <a:solidFill>
              <a:srgbClr val="3c78d8"/>
            </a:solidFill>
            <a:ln>
              <a:noFill/>
            </a:ln>
          </p:spPr>
          <p:style>
            <a:lnRef idx="0"/>
            <a:fillRef idx="0"/>
            <a:effectRef idx="0"/>
            <a:fontRef idx="minor"/>
          </p:style>
        </p:sp>
        <p:sp>
          <p:nvSpPr>
            <p:cNvPr id="415" name="CustomShape 51"/>
            <p:cNvSpPr/>
            <p:nvPr/>
          </p:nvSpPr>
          <p:spPr>
            <a:xfrm>
              <a:off x="6067440" y="4848480"/>
              <a:ext cx="55800" cy="55800"/>
            </a:xfrm>
            <a:prstGeom prst="ellipse">
              <a:avLst/>
            </a:prstGeom>
            <a:solidFill>
              <a:srgbClr val="3c78d8"/>
            </a:solidFill>
            <a:ln>
              <a:noFill/>
            </a:ln>
          </p:spPr>
          <p:style>
            <a:lnRef idx="0"/>
            <a:fillRef idx="0"/>
            <a:effectRef idx="0"/>
            <a:fontRef idx="minor"/>
          </p:style>
        </p:sp>
        <p:sp>
          <p:nvSpPr>
            <p:cNvPr id="416" name="CustomShape 52"/>
            <p:cNvSpPr/>
            <p:nvPr/>
          </p:nvSpPr>
          <p:spPr>
            <a:xfrm>
              <a:off x="6448320" y="4729320"/>
              <a:ext cx="55800" cy="55800"/>
            </a:xfrm>
            <a:prstGeom prst="ellipse">
              <a:avLst/>
            </a:prstGeom>
            <a:solidFill>
              <a:srgbClr val="3c78d8"/>
            </a:solidFill>
            <a:ln>
              <a:noFill/>
            </a:ln>
          </p:spPr>
          <p:style>
            <a:lnRef idx="0"/>
            <a:fillRef idx="0"/>
            <a:effectRef idx="0"/>
            <a:fontRef idx="minor"/>
          </p:style>
        </p:sp>
        <p:sp>
          <p:nvSpPr>
            <p:cNvPr id="417" name="CustomShape 53"/>
            <p:cNvSpPr/>
            <p:nvPr/>
          </p:nvSpPr>
          <p:spPr>
            <a:xfrm>
              <a:off x="6829560" y="5024520"/>
              <a:ext cx="55800" cy="55800"/>
            </a:xfrm>
            <a:prstGeom prst="ellipse">
              <a:avLst/>
            </a:prstGeom>
            <a:solidFill>
              <a:srgbClr val="3c78d8"/>
            </a:solidFill>
            <a:ln>
              <a:noFill/>
            </a:ln>
          </p:spPr>
          <p:style>
            <a:lnRef idx="0"/>
            <a:fillRef idx="0"/>
            <a:effectRef idx="0"/>
            <a:fontRef idx="minor"/>
          </p:style>
        </p:sp>
        <p:sp>
          <p:nvSpPr>
            <p:cNvPr id="418" name="CustomShape 54"/>
            <p:cNvSpPr/>
            <p:nvPr/>
          </p:nvSpPr>
          <p:spPr>
            <a:xfrm>
              <a:off x="7210440" y="5024520"/>
              <a:ext cx="55800" cy="55800"/>
            </a:xfrm>
            <a:prstGeom prst="ellipse">
              <a:avLst/>
            </a:prstGeom>
            <a:solidFill>
              <a:srgbClr val="3c78d8"/>
            </a:solidFill>
            <a:ln>
              <a:noFill/>
            </a:ln>
          </p:spPr>
          <p:style>
            <a:lnRef idx="0"/>
            <a:fillRef idx="0"/>
            <a:effectRef idx="0"/>
            <a:fontRef idx="minor"/>
          </p:style>
        </p:sp>
        <p:sp>
          <p:nvSpPr>
            <p:cNvPr id="419" name="CustomShape 55"/>
            <p:cNvSpPr/>
            <p:nvPr/>
          </p:nvSpPr>
          <p:spPr>
            <a:xfrm>
              <a:off x="7591320" y="4443480"/>
              <a:ext cx="55800" cy="55800"/>
            </a:xfrm>
            <a:prstGeom prst="ellipse">
              <a:avLst/>
            </a:prstGeom>
            <a:solidFill>
              <a:srgbClr val="3c78d8"/>
            </a:solidFill>
            <a:ln>
              <a:noFill/>
            </a:ln>
          </p:spPr>
          <p:style>
            <a:lnRef idx="0"/>
            <a:fillRef idx="0"/>
            <a:effectRef idx="0"/>
            <a:fontRef idx="minor"/>
          </p:style>
        </p:sp>
        <p:sp>
          <p:nvSpPr>
            <p:cNvPr id="420" name="CustomShape 56"/>
            <p:cNvSpPr/>
            <p:nvPr/>
          </p:nvSpPr>
          <p:spPr>
            <a:xfrm>
              <a:off x="7972560" y="4557960"/>
              <a:ext cx="55800" cy="55800"/>
            </a:xfrm>
            <a:prstGeom prst="ellipse">
              <a:avLst/>
            </a:prstGeom>
            <a:solidFill>
              <a:srgbClr val="3c78d8"/>
            </a:solidFill>
            <a:ln>
              <a:noFill/>
            </a:ln>
          </p:spPr>
          <p:style>
            <a:lnRef idx="0"/>
            <a:fillRef idx="0"/>
            <a:effectRef idx="0"/>
            <a:fontRef idx="minor"/>
          </p:style>
        </p:sp>
        <p:sp>
          <p:nvSpPr>
            <p:cNvPr id="421" name="CustomShape 57"/>
            <p:cNvSpPr/>
            <p:nvPr/>
          </p:nvSpPr>
          <p:spPr>
            <a:xfrm>
              <a:off x="8353440" y="4557960"/>
              <a:ext cx="55800" cy="55800"/>
            </a:xfrm>
            <a:prstGeom prst="ellipse">
              <a:avLst/>
            </a:prstGeom>
            <a:solidFill>
              <a:srgbClr val="3c78d8"/>
            </a:solidFill>
            <a:ln>
              <a:noFill/>
            </a:ln>
          </p:spPr>
          <p:style>
            <a:lnRef idx="0"/>
            <a:fillRef idx="0"/>
            <a:effectRef idx="0"/>
            <a:fontRef idx="minor"/>
          </p:style>
        </p:sp>
        <p:sp>
          <p:nvSpPr>
            <p:cNvPr id="422" name="CustomShape 58"/>
            <p:cNvSpPr/>
            <p:nvPr/>
          </p:nvSpPr>
          <p:spPr>
            <a:xfrm>
              <a:off x="8734320" y="4557960"/>
              <a:ext cx="55800" cy="55800"/>
            </a:xfrm>
            <a:prstGeom prst="ellipse">
              <a:avLst/>
            </a:prstGeom>
            <a:solidFill>
              <a:srgbClr val="3c78d8"/>
            </a:solidFill>
            <a:ln>
              <a:noFill/>
            </a:ln>
          </p:spPr>
          <p:style>
            <a:lnRef idx="0"/>
            <a:fillRef idx="0"/>
            <a:effectRef idx="0"/>
            <a:fontRef idx="minor"/>
          </p:style>
        </p:sp>
        <p:sp>
          <p:nvSpPr>
            <p:cNvPr id="423" name="CustomShape 59"/>
            <p:cNvSpPr/>
            <p:nvPr/>
          </p:nvSpPr>
          <p:spPr>
            <a:xfrm>
              <a:off x="9129600" y="4867200"/>
              <a:ext cx="55800" cy="55800"/>
            </a:xfrm>
            <a:prstGeom prst="ellipse">
              <a:avLst/>
            </a:prstGeom>
            <a:solidFill>
              <a:srgbClr val="3c78d8"/>
            </a:solidFill>
            <a:ln>
              <a:noFill/>
            </a:ln>
          </p:spPr>
          <p:style>
            <a:lnRef idx="0"/>
            <a:fillRef idx="0"/>
            <a:effectRef idx="0"/>
            <a:fontRef idx="minor"/>
          </p:style>
        </p:sp>
      </p:grpSp>
      <p:sp>
        <p:nvSpPr>
          <p:cNvPr id="424" name="CustomShape 60"/>
          <p:cNvSpPr/>
          <p:nvPr/>
        </p:nvSpPr>
        <p:spPr>
          <a:xfrm>
            <a:off x="2990880" y="4586040"/>
            <a:ext cx="113400" cy="113400"/>
          </a:xfrm>
          <a:prstGeom prst="ellipse">
            <a:avLst/>
          </a:prstGeom>
          <a:noFill/>
          <a:ln w="9360">
            <a:solidFill>
              <a:srgbClr val="3c78d8"/>
            </a:solidFill>
            <a:round/>
          </a:ln>
        </p:spPr>
        <p:style>
          <a:lnRef idx="0"/>
          <a:fillRef idx="0"/>
          <a:effectRef idx="0"/>
          <a:fontRef idx="minor"/>
        </p:style>
      </p:sp>
      <p:sp>
        <p:nvSpPr>
          <p:cNvPr id="425" name="CustomShape 61"/>
          <p:cNvSpPr/>
          <p:nvPr/>
        </p:nvSpPr>
        <p:spPr>
          <a:xfrm>
            <a:off x="1085760" y="4871880"/>
            <a:ext cx="113400" cy="113400"/>
          </a:xfrm>
          <a:prstGeom prst="ellipse">
            <a:avLst/>
          </a:prstGeom>
          <a:noFill/>
          <a:ln w="9360">
            <a:solidFill>
              <a:srgbClr val="3c78d8"/>
            </a:solidFill>
            <a:round/>
          </a:ln>
        </p:spPr>
        <p:style>
          <a:lnRef idx="0"/>
          <a:fillRef idx="0"/>
          <a:effectRef idx="0"/>
          <a:fontRef idx="minor"/>
        </p:style>
      </p:sp>
      <p:sp>
        <p:nvSpPr>
          <p:cNvPr id="426" name="CustomShape 62"/>
          <p:cNvSpPr/>
          <p:nvPr/>
        </p:nvSpPr>
        <p:spPr>
          <a:xfrm>
            <a:off x="4895640" y="4516200"/>
            <a:ext cx="113400" cy="113400"/>
          </a:xfrm>
          <a:prstGeom prst="ellipse">
            <a:avLst/>
          </a:prstGeom>
          <a:noFill/>
          <a:ln w="9360">
            <a:solidFill>
              <a:srgbClr val="3c78d8"/>
            </a:solidFill>
            <a:round/>
          </a:ln>
        </p:spPr>
        <p:style>
          <a:lnRef idx="0"/>
          <a:fillRef idx="0"/>
          <a:effectRef idx="0"/>
          <a:fontRef idx="minor"/>
        </p:style>
      </p:sp>
      <p:sp>
        <p:nvSpPr>
          <p:cNvPr id="427" name="CustomShape 63"/>
          <p:cNvSpPr/>
          <p:nvPr/>
        </p:nvSpPr>
        <p:spPr>
          <a:xfrm rot="8100000">
            <a:off x="8700120" y="4329720"/>
            <a:ext cx="121680" cy="121680"/>
          </a:xfrm>
          <a:prstGeom prst="teardrop">
            <a:avLst>
              <a:gd name="adj" fmla="val 100000"/>
            </a:avLst>
          </a:prstGeom>
          <a:noFill/>
          <a:ln w="28440">
            <a:solidFill>
              <a:srgbClr val="aff000"/>
            </a:solidFill>
            <a:round/>
          </a:ln>
        </p:spPr>
        <p:style>
          <a:lnRef idx="0"/>
          <a:fillRef idx="0"/>
          <a:effectRef idx="0"/>
          <a:fontRef idx="minor"/>
        </p:style>
      </p:sp>
      <p:sp>
        <p:nvSpPr>
          <p:cNvPr id="428" name="PlaceHolder 64"/>
          <p:cNvSpPr>
            <a:spLocks noGrp="1"/>
          </p:cNvSpPr>
          <p:nvPr>
            <p:ph type="title"/>
          </p:nvPr>
        </p:nvSpPr>
        <p:spPr>
          <a:xfrm>
            <a:off x="457200" y="205200"/>
            <a:ext cx="8229240" cy="858600"/>
          </a:xfrm>
          <a:prstGeom prst="rect">
            <a:avLst/>
          </a:prstGeom>
        </p:spPr>
        <p:txBody>
          <a:bodyPr lIns="0" rIns="0" tIns="0" bIns="0" anchor="ctr"/>
          <a:p>
            <a:pPr algn="ctr"/>
            <a:r>
              <a:rPr b="0" lang="vi-VN" sz="4400" spc="-1" strike="noStrike">
                <a:latin typeface="Arial"/>
              </a:rPr>
              <a:t>Nhấn để chỉnh sửa định dạng cho tiêu đề</a:t>
            </a:r>
            <a:endParaRPr b="0" lang="vi-VN" sz="4400" spc="-1" strike="noStrike">
              <a:latin typeface="Arial"/>
            </a:endParaRPr>
          </a:p>
        </p:txBody>
      </p:sp>
      <p:sp>
        <p:nvSpPr>
          <p:cNvPr id="429" name="PlaceHolder 6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vi-VN" sz="3200" spc="-1" strike="noStrike">
                <a:latin typeface="Arial"/>
              </a:rPr>
              <a:t>Nhấn để chỉnh sửa định dạng văn bản phác thảo</a:t>
            </a:r>
            <a:endParaRPr b="0" lang="vi-VN" sz="3200" spc="-1" strike="noStrike">
              <a:latin typeface="Arial"/>
            </a:endParaRPr>
          </a:p>
          <a:p>
            <a:pPr lvl="1" marL="864000" indent="-324000">
              <a:spcBef>
                <a:spcPts val="1134"/>
              </a:spcBef>
              <a:buClr>
                <a:srgbClr val="000000"/>
              </a:buClr>
              <a:buSzPct val="75000"/>
              <a:buFont typeface="Symbol" charset="2"/>
              <a:buChar char=""/>
            </a:pPr>
            <a:r>
              <a:rPr b="0" lang="vi-VN" sz="2800" spc="-1" strike="noStrike">
                <a:latin typeface="Arial"/>
              </a:rPr>
              <a:t>Cấp phác thảo thứ hai</a:t>
            </a:r>
            <a:endParaRPr b="0" lang="vi-VN" sz="2800" spc="-1" strike="noStrike">
              <a:latin typeface="Arial"/>
            </a:endParaRPr>
          </a:p>
          <a:p>
            <a:pPr lvl="2" marL="1296000" indent="-288000">
              <a:spcBef>
                <a:spcPts val="850"/>
              </a:spcBef>
              <a:buClr>
                <a:srgbClr val="000000"/>
              </a:buClr>
              <a:buSzPct val="45000"/>
              <a:buFont typeface="Wingdings" charset="2"/>
              <a:buChar char=""/>
            </a:pPr>
            <a:r>
              <a:rPr b="0" lang="vi-VN" sz="2400" spc="-1" strike="noStrike">
                <a:latin typeface="Arial"/>
              </a:rPr>
              <a:t>Cấp phác thảo thứ ba</a:t>
            </a:r>
            <a:endParaRPr b="0" lang="vi-VN" sz="2400" spc="-1" strike="noStrike">
              <a:latin typeface="Arial"/>
            </a:endParaRPr>
          </a:p>
          <a:p>
            <a:pPr lvl="3" marL="1728000" indent="-216000">
              <a:spcBef>
                <a:spcPts val="567"/>
              </a:spcBef>
              <a:buClr>
                <a:srgbClr val="000000"/>
              </a:buClr>
              <a:buSzPct val="75000"/>
              <a:buFont typeface="Symbol" charset="2"/>
              <a:buChar char=""/>
            </a:pPr>
            <a:r>
              <a:rPr b="0" lang="vi-VN" sz="2000" spc="-1" strike="noStrike">
                <a:latin typeface="Arial"/>
              </a:rPr>
              <a:t>Cấp phác thảo thứ tư</a:t>
            </a:r>
            <a:endParaRPr b="0" lang="vi-VN" sz="2000" spc="-1" strike="noStrike">
              <a:latin typeface="Arial"/>
            </a:endParaRPr>
          </a:p>
          <a:p>
            <a:pPr lvl="4" marL="2160000" indent="-216000">
              <a:spcBef>
                <a:spcPts val="283"/>
              </a:spcBef>
              <a:buClr>
                <a:srgbClr val="000000"/>
              </a:buClr>
              <a:buSzPct val="45000"/>
              <a:buFont typeface="Wingdings" charset="2"/>
              <a:buChar char=""/>
            </a:pPr>
            <a:r>
              <a:rPr b="0" lang="vi-VN" sz="2000" spc="-1" strike="noStrike">
                <a:latin typeface="Arial"/>
              </a:rPr>
              <a:t>Cấp phác thảo thứ năm</a:t>
            </a:r>
            <a:endParaRPr b="0" lang="vi-VN" sz="2000" spc="-1" strike="noStrike">
              <a:latin typeface="Arial"/>
            </a:endParaRPr>
          </a:p>
          <a:p>
            <a:pPr lvl="5" marL="2592000" indent="-216000">
              <a:spcBef>
                <a:spcPts val="283"/>
              </a:spcBef>
              <a:buClr>
                <a:srgbClr val="000000"/>
              </a:buClr>
              <a:buSzPct val="45000"/>
              <a:buFont typeface="Wingdings" charset="2"/>
              <a:buChar char=""/>
            </a:pPr>
            <a:r>
              <a:rPr b="0" lang="vi-VN" sz="2000" spc="-1" strike="noStrike">
                <a:latin typeface="Arial"/>
              </a:rPr>
              <a:t>Cấp phác thảo thứ sáu</a:t>
            </a:r>
            <a:endParaRPr b="0" lang="vi-VN" sz="2000" spc="-1" strike="noStrike">
              <a:latin typeface="Arial"/>
            </a:endParaRPr>
          </a:p>
          <a:p>
            <a:pPr lvl="6" marL="3024000" indent="-216000">
              <a:spcBef>
                <a:spcPts val="283"/>
              </a:spcBef>
              <a:buClr>
                <a:srgbClr val="000000"/>
              </a:buClr>
              <a:buSzPct val="45000"/>
              <a:buFont typeface="Wingdings" charset="2"/>
              <a:buChar char=""/>
            </a:pPr>
            <a:r>
              <a:rPr b="0" lang="vi-VN" sz="2000" spc="-1" strike="noStrike">
                <a:latin typeface="Arial"/>
              </a:rPr>
              <a:t>Cấp phác thảo thứ bảy</a:t>
            </a:r>
            <a:endParaRPr b="0" lang="vi-V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hyperlink" Target="https://www.slidescarnival.com/" TargetMode="External"/><Relationship Id="rId2" Type="http://schemas.openxmlformats.org/officeDocument/2006/relationships/hyperlink" Target="https://viblo.asia/p/design-pattern-factory-pattern-part-2-XQZGxZqjkwA" TargetMode="External"/><Relationship Id="rId3" Type="http://schemas.openxmlformats.org/officeDocument/2006/relationships/hyperlink" Target="https://viblo.asia/p/factory-method-pattern-trong-java-4dbZNoNQlYM" TargetMode="External"/><Relationship Id="rId4"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CustomShape 1"/>
          <p:cNvSpPr/>
          <p:nvPr/>
        </p:nvSpPr>
        <p:spPr>
          <a:xfrm>
            <a:off x="12240" y="1364040"/>
            <a:ext cx="9143280" cy="1158840"/>
          </a:xfrm>
          <a:prstGeom prst="rect">
            <a:avLst/>
          </a:prstGeom>
          <a:noFill/>
          <a:ln>
            <a:noFill/>
          </a:ln>
        </p:spPr>
        <p:style>
          <a:lnRef idx="0"/>
          <a:fillRef idx="0"/>
          <a:effectRef idx="0"/>
          <a:fontRef idx="minor"/>
        </p:style>
        <p:txBody>
          <a:bodyPr lIns="90000" rIns="90000" tIns="91440" bIns="91440" anchor="b"/>
          <a:p>
            <a:pPr algn="ctr">
              <a:lnSpc>
                <a:spcPct val="100000"/>
              </a:lnSpc>
            </a:pPr>
            <a:r>
              <a:rPr b="1" lang="vi-VN" sz="8000" spc="-1" strike="noStrike">
                <a:solidFill>
                  <a:srgbClr val="00cef6"/>
                </a:solidFill>
                <a:latin typeface="Times New Roman"/>
                <a:ea typeface="Oswald"/>
              </a:rPr>
              <a:t>Design Pattern</a:t>
            </a:r>
            <a:r>
              <a:rPr b="1" lang="vi-VN" sz="9000" spc="-1" strike="noStrike">
                <a:solidFill>
                  <a:srgbClr val="00cef6"/>
                </a:solidFill>
                <a:latin typeface="Times New Roman"/>
                <a:ea typeface="Oswald"/>
              </a:rPr>
              <a:t> </a:t>
            </a:r>
            <a:r>
              <a:rPr b="1" lang="vi-VN" sz="6000" spc="-1" strike="noStrike">
                <a:solidFill>
                  <a:srgbClr val="00cef6"/>
                </a:solidFill>
                <a:latin typeface="Times New Roman"/>
                <a:ea typeface="Oswald"/>
              </a:rPr>
              <a:t>Factory method</a:t>
            </a:r>
            <a:endParaRPr b="0" lang="vi-VN" sz="6000" spc="-1" strike="noStrike">
              <a:latin typeface="Arial"/>
            </a:endParaRPr>
          </a:p>
        </p:txBody>
      </p:sp>
      <p:grpSp>
        <p:nvGrpSpPr>
          <p:cNvPr id="467" name="Group 2"/>
          <p:cNvGrpSpPr/>
          <p:nvPr/>
        </p:nvGrpSpPr>
        <p:grpSpPr>
          <a:xfrm>
            <a:off x="72000" y="1708920"/>
            <a:ext cx="808920" cy="809280"/>
            <a:chOff x="72000" y="1708920"/>
            <a:chExt cx="808920" cy="809280"/>
          </a:xfrm>
        </p:grpSpPr>
        <p:sp>
          <p:nvSpPr>
            <p:cNvPr id="468" name="CustomShape 3"/>
            <p:cNvSpPr/>
            <p:nvPr/>
          </p:nvSpPr>
          <p:spPr>
            <a:xfrm rot="1940400">
              <a:off x="182880" y="1820160"/>
              <a:ext cx="586440" cy="586440"/>
            </a:xfrm>
            <a:custGeom>
              <a:avLst/>
              <a:gdLst/>
              <a:ahLst/>
              <a:rect l="l" t="t" r="r" b="b"/>
              <a:pathLst>
                <a:path w="17732" h="17733">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style>
            <a:lnRef idx="0"/>
            <a:fillRef idx="0"/>
            <a:effectRef idx="0"/>
            <a:fontRef idx="minor"/>
          </p:style>
        </p:sp>
        <p:sp>
          <p:nvSpPr>
            <p:cNvPr id="469" name="CustomShape 4"/>
            <p:cNvSpPr/>
            <p:nvPr/>
          </p:nvSpPr>
          <p:spPr>
            <a:xfrm rot="1940400">
              <a:off x="138600" y="2130480"/>
              <a:ext cx="96120" cy="96120"/>
            </a:xfrm>
            <a:custGeom>
              <a:avLst/>
              <a:gdLst/>
              <a:ahLst/>
              <a:rect l="l" t="t" r="r" b="b"/>
              <a:pathLst>
                <a:path w="2932" h="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style>
            <a:lnRef idx="0"/>
            <a:fillRef idx="0"/>
            <a:effectRef idx="0"/>
            <a:fontRef idx="minor"/>
          </p:style>
        </p:sp>
        <p:sp>
          <p:nvSpPr>
            <p:cNvPr id="470" name="CustomShape 5"/>
            <p:cNvSpPr/>
            <p:nvPr/>
          </p:nvSpPr>
          <p:spPr>
            <a:xfrm rot="1940400">
              <a:off x="184320" y="2212200"/>
              <a:ext cx="61200" cy="61200"/>
            </a:xfrm>
            <a:custGeom>
              <a:avLst/>
              <a:gdLst/>
              <a:ahLst/>
              <a:rect l="l" t="t" r="r" b="b"/>
              <a:pathLst>
                <a:path w="1881" h="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style>
            <a:lnRef idx="0"/>
            <a:fillRef idx="0"/>
            <a:effectRef idx="0"/>
            <a:fontRef idx="minor"/>
          </p:style>
        </p:sp>
        <p:sp>
          <p:nvSpPr>
            <p:cNvPr id="471" name="CustomShape 6"/>
            <p:cNvSpPr/>
            <p:nvPr/>
          </p:nvSpPr>
          <p:spPr>
            <a:xfrm rot="1940400">
              <a:off x="154080" y="2078280"/>
              <a:ext cx="61200" cy="61200"/>
            </a:xfrm>
            <a:custGeom>
              <a:avLst/>
              <a:gdLst/>
              <a:ahLst/>
              <a:rect l="l" t="t" r="r" b="b"/>
              <a:pathLst>
                <a:path w="1882" h="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style>
            <a:lnRef idx="0"/>
            <a:fillRef idx="0"/>
            <a:effectRef idx="0"/>
            <a:fontRef idx="minor"/>
          </p:style>
        </p:sp>
      </p:grpSp>
      <p:sp>
        <p:nvSpPr>
          <p:cNvPr id="472" name="CustomShape 7"/>
          <p:cNvSpPr/>
          <p:nvPr/>
        </p:nvSpPr>
        <p:spPr>
          <a:xfrm>
            <a:off x="763920" y="490320"/>
            <a:ext cx="315360" cy="300960"/>
          </a:xfrm>
          <a:custGeom>
            <a:avLst/>
            <a:gdLst/>
            <a:ahLst/>
            <a:rect l="l" t="t" r="r" b="b"/>
            <a:pathLst>
              <a:path w="15144" h="1446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style>
          <a:lnRef idx="0"/>
          <a:fillRef idx="0"/>
          <a:effectRef idx="0"/>
          <a:fontRef idx="minor"/>
        </p:style>
      </p:sp>
      <p:sp>
        <p:nvSpPr>
          <p:cNvPr id="473" name="CustomShape 8"/>
          <p:cNvSpPr/>
          <p:nvPr/>
        </p:nvSpPr>
        <p:spPr>
          <a:xfrm rot="1793400">
            <a:off x="8462160" y="832680"/>
            <a:ext cx="223920" cy="213840"/>
          </a:xfrm>
          <a:custGeom>
            <a:avLst/>
            <a:gdLst/>
            <a:ahLst/>
            <a:rect l="l" t="t" r="r" b="b"/>
            <a:pathLst>
              <a:path w="15144" h="1446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style>
          <a:lnRef idx="0"/>
          <a:fillRef idx="0"/>
          <a:effectRef idx="0"/>
          <a:fontRef idx="minor"/>
        </p:style>
      </p:sp>
      <p:graphicFrame>
        <p:nvGraphicFramePr>
          <p:cNvPr id="474" name="Table 9"/>
          <p:cNvGraphicFramePr/>
          <p:nvPr/>
        </p:nvGraphicFramePr>
        <p:xfrm>
          <a:off x="3020400" y="2919240"/>
          <a:ext cx="5748120" cy="1311840"/>
        </p:xfrm>
        <a:graphic>
          <a:graphicData uri="http://schemas.openxmlformats.org/drawingml/2006/table">
            <a:tbl>
              <a:tblPr/>
              <a:tblGrid>
                <a:gridCol w="2415600"/>
                <a:gridCol w="3332880"/>
              </a:tblGrid>
              <a:tr h="373680">
                <a:tc>
                  <a:txBody>
                    <a:bodyPr lIns="90000" rIns="90000"/>
                    <a:p>
                      <a:pPr algn="r">
                        <a:lnSpc>
                          <a:spcPct val="100000"/>
                        </a:lnSpc>
                      </a:pPr>
                      <a:r>
                        <a:rPr b="0" lang="vi-VN" sz="2000" spc="-1" strike="noStrike">
                          <a:latin typeface="Times New Roman"/>
                        </a:rPr>
                        <a:t>Nhóm:</a:t>
                      </a:r>
                      <a:endParaRPr b="0" lang="vi-VN" sz="2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p>
                      <a:pPr>
                        <a:lnSpc>
                          <a:spcPct val="100000"/>
                        </a:lnSpc>
                      </a:pPr>
                      <a:r>
                        <a:rPr b="0" lang="vi-VN" sz="2000" spc="-1" strike="noStrike">
                          <a:latin typeface="Times New Roman"/>
                        </a:rPr>
                        <a:t>5</a:t>
                      </a:r>
                      <a:endParaRPr b="0" lang="vi-VN" sz="2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469440">
                <a:tc>
                  <a:txBody>
                    <a:bodyPr lIns="90000" rIns="90000"/>
                    <a:p>
                      <a:pPr algn="r">
                        <a:lnSpc>
                          <a:spcPct val="100000"/>
                        </a:lnSpc>
                      </a:pPr>
                      <a:r>
                        <a:rPr b="0" lang="vi-VN" sz="2000" spc="-1" strike="noStrike">
                          <a:latin typeface="Times New Roman"/>
                        </a:rPr>
                        <a:t>Giáo viên hướng dẫn:</a:t>
                      </a:r>
                      <a:endParaRPr b="0" lang="vi-VN" sz="2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p>
                      <a:pPr>
                        <a:lnSpc>
                          <a:spcPct val="100000"/>
                        </a:lnSpc>
                      </a:pPr>
                      <a:r>
                        <a:rPr b="0" lang="vi-VN" sz="2000" spc="-1" strike="noStrike">
                          <a:latin typeface="Times New Roman"/>
                        </a:rPr>
                        <a:t>TS. Nguyễn Thị Thu Trang</a:t>
                      </a:r>
                      <a:endParaRPr b="0" lang="vi-VN" sz="2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468720">
                <a:tc>
                  <a:txBody>
                    <a:bodyPr lIns="90000" rIns="90000"/>
                    <a:p>
                      <a:pPr algn="r">
                        <a:lnSpc>
                          <a:spcPct val="100000"/>
                        </a:lnSpc>
                      </a:pPr>
                      <a:r>
                        <a:rPr b="0" lang="vi-VN" sz="2000" spc="-1" strike="noStrike">
                          <a:latin typeface="Times New Roman"/>
                        </a:rPr>
                        <a:t>Sinh viên thực hiện:</a:t>
                      </a:r>
                      <a:endParaRPr b="0" lang="vi-VN" sz="2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p>
                      <a:pPr>
                        <a:lnSpc>
                          <a:spcPct val="100000"/>
                        </a:lnSpc>
                      </a:pPr>
                      <a:r>
                        <a:rPr b="0" lang="vi-VN" sz="2000" spc="-1" strike="noStrike">
                          <a:latin typeface="Times New Roman"/>
                          <a:ea typeface="Noto Sans CJK SC Regular"/>
                        </a:rPr>
                        <a:t>Nguyễn Văn Đạt - 20154484</a:t>
                      </a:r>
                      <a:endParaRPr b="0" lang="vi-VN" sz="2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0" name="CustomShape 1"/>
          <p:cNvSpPr/>
          <p:nvPr/>
        </p:nvSpPr>
        <p:spPr>
          <a:xfrm>
            <a:off x="144000" y="2643480"/>
            <a:ext cx="3671280" cy="653400"/>
          </a:xfrm>
          <a:prstGeom prst="rect">
            <a:avLst/>
          </a:prstGeom>
          <a:noFill/>
          <a:ln>
            <a:noFill/>
          </a:ln>
        </p:spPr>
        <p:style>
          <a:lnRef idx="0"/>
          <a:fillRef idx="0"/>
          <a:effectRef idx="0"/>
          <a:fontRef idx="minor"/>
        </p:style>
        <p:txBody>
          <a:bodyPr lIns="90000" rIns="90000" tIns="45000" bIns="45000"/>
          <a:p>
            <a:pPr>
              <a:lnSpc>
                <a:spcPct val="100000"/>
              </a:lnSpc>
            </a:pPr>
            <a:r>
              <a:rPr b="0" lang="vi-VN" sz="2000" spc="-1" strike="noStrike">
                <a:solidFill>
                  <a:srgbClr val="ffffff"/>
                </a:solidFill>
                <a:latin typeface="Times New Roman"/>
                <a:ea typeface="DejaVu Sans"/>
              </a:rPr>
              <a:t>Tạo FactoryClass (PhoneFactory)</a:t>
            </a:r>
            <a:endParaRPr b="0" lang="vi-VN" sz="2000" spc="-1" strike="noStrike">
              <a:latin typeface="Arial"/>
            </a:endParaRPr>
          </a:p>
        </p:txBody>
      </p:sp>
      <p:pic>
        <p:nvPicPr>
          <p:cNvPr id="511" name="" descr=""/>
          <p:cNvPicPr/>
          <p:nvPr/>
        </p:nvPicPr>
        <p:blipFill>
          <a:blip r:embed="rId1"/>
          <a:stretch/>
        </p:blipFill>
        <p:spPr>
          <a:xfrm>
            <a:off x="3816000" y="864000"/>
            <a:ext cx="4447080" cy="380880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CustomShape 1"/>
          <p:cNvSpPr/>
          <p:nvPr/>
        </p:nvSpPr>
        <p:spPr>
          <a:xfrm>
            <a:off x="864000" y="2592000"/>
            <a:ext cx="1295280" cy="653400"/>
          </a:xfrm>
          <a:prstGeom prst="rect">
            <a:avLst/>
          </a:prstGeom>
          <a:noFill/>
          <a:ln>
            <a:noFill/>
          </a:ln>
        </p:spPr>
        <p:style>
          <a:lnRef idx="0"/>
          <a:fillRef idx="0"/>
          <a:effectRef idx="0"/>
          <a:fontRef idx="minor"/>
        </p:style>
        <p:txBody>
          <a:bodyPr lIns="90000" rIns="90000" tIns="45000" bIns="45000"/>
          <a:p>
            <a:pPr>
              <a:lnSpc>
                <a:spcPct val="100000"/>
              </a:lnSpc>
            </a:pPr>
            <a:r>
              <a:rPr b="0" lang="vi-VN" sz="2000" spc="-1" strike="noStrike">
                <a:solidFill>
                  <a:srgbClr val="ffffff"/>
                </a:solidFill>
                <a:latin typeface="Times New Roman"/>
                <a:ea typeface="DejaVu Sans"/>
              </a:rPr>
              <a:t>Demo</a:t>
            </a:r>
            <a:endParaRPr b="0" lang="vi-VN" sz="2000" spc="-1" strike="noStrike">
              <a:latin typeface="Arial"/>
            </a:endParaRPr>
          </a:p>
        </p:txBody>
      </p:sp>
      <p:pic>
        <p:nvPicPr>
          <p:cNvPr id="513" name="" descr=""/>
          <p:cNvPicPr/>
          <p:nvPr/>
        </p:nvPicPr>
        <p:blipFill>
          <a:blip r:embed="rId1"/>
          <a:stretch/>
        </p:blipFill>
        <p:spPr>
          <a:xfrm>
            <a:off x="2592000" y="1364400"/>
            <a:ext cx="5618520" cy="317088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CustomShape 1"/>
          <p:cNvSpPr/>
          <p:nvPr/>
        </p:nvSpPr>
        <p:spPr>
          <a:xfrm>
            <a:off x="0" y="1512000"/>
            <a:ext cx="9143280" cy="1158840"/>
          </a:xfrm>
          <a:prstGeom prst="rect">
            <a:avLst/>
          </a:prstGeom>
          <a:noFill/>
          <a:ln>
            <a:noFill/>
          </a:ln>
        </p:spPr>
        <p:style>
          <a:lnRef idx="0"/>
          <a:fillRef idx="0"/>
          <a:effectRef idx="0"/>
          <a:fontRef idx="minor"/>
        </p:style>
        <p:txBody>
          <a:bodyPr lIns="90000" rIns="90000" tIns="91440" bIns="91440" anchor="b"/>
          <a:p>
            <a:pPr algn="ctr">
              <a:lnSpc>
                <a:spcPct val="100000"/>
              </a:lnSpc>
            </a:pPr>
            <a:r>
              <a:rPr b="1" lang="vi-VN" sz="4400" spc="-1" strike="noStrike">
                <a:solidFill>
                  <a:srgbClr val="00cef6"/>
                </a:solidFill>
                <a:latin typeface="Times New Roman"/>
                <a:ea typeface="Oswald"/>
              </a:rPr>
              <a:t>Cảm ơn Cô và Các bạn đã lắng nghe</a:t>
            </a:r>
            <a:endParaRPr b="0" lang="vi-VN" sz="4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CustomShape 1"/>
          <p:cNvSpPr/>
          <p:nvPr/>
        </p:nvSpPr>
        <p:spPr>
          <a:xfrm>
            <a:off x="1047600" y="0"/>
            <a:ext cx="6995520" cy="714600"/>
          </a:xfrm>
          <a:prstGeom prst="rect">
            <a:avLst/>
          </a:prstGeom>
          <a:noFill/>
          <a:ln>
            <a:noFill/>
          </a:ln>
        </p:spPr>
        <p:style>
          <a:lnRef idx="0"/>
          <a:fillRef idx="0"/>
          <a:effectRef idx="0"/>
          <a:fontRef idx="minor"/>
        </p:style>
        <p:txBody>
          <a:bodyPr lIns="90000" rIns="90000" tIns="91440" bIns="91440" anchor="b"/>
          <a:p>
            <a:pPr algn="ctr">
              <a:lnSpc>
                <a:spcPct val="100000"/>
              </a:lnSpc>
            </a:pPr>
            <a:r>
              <a:rPr b="1" lang="vi-VN" sz="3600" spc="-1" strike="noStrike">
                <a:solidFill>
                  <a:srgbClr val="00cef6"/>
                </a:solidFill>
                <a:latin typeface="Times New Roman"/>
                <a:ea typeface="Oswald"/>
              </a:rPr>
              <a:t>Tài liệu tham khảo </a:t>
            </a:r>
            <a:endParaRPr b="0" lang="vi-VN" sz="3600" spc="-1" strike="noStrike">
              <a:latin typeface="Arial"/>
            </a:endParaRPr>
          </a:p>
        </p:txBody>
      </p:sp>
      <p:sp>
        <p:nvSpPr>
          <p:cNvPr id="516" name="CustomShape 2"/>
          <p:cNvSpPr/>
          <p:nvPr/>
        </p:nvSpPr>
        <p:spPr>
          <a:xfrm>
            <a:off x="715680" y="748080"/>
            <a:ext cx="8067960" cy="1915560"/>
          </a:xfrm>
          <a:prstGeom prst="rect">
            <a:avLst/>
          </a:prstGeom>
          <a:noFill/>
          <a:ln>
            <a:noFill/>
          </a:ln>
        </p:spPr>
        <p:style>
          <a:lnRef idx="0"/>
          <a:fillRef idx="0"/>
          <a:effectRef idx="0"/>
          <a:fontRef idx="minor"/>
        </p:style>
        <p:txBody>
          <a:bodyPr lIns="90000" rIns="90000" tIns="91440" bIns="91440" anchor="ctr"/>
          <a:p>
            <a:pPr>
              <a:lnSpc>
                <a:spcPct val="100000"/>
              </a:lnSpc>
            </a:pPr>
            <a:r>
              <a:rPr b="0" lang="vi-VN" sz="2400" spc="-1" strike="noStrike">
                <a:solidFill>
                  <a:srgbClr val="28324a"/>
                </a:solidFill>
                <a:latin typeface="Source Sans Pro"/>
                <a:ea typeface="Source Sans Pro"/>
              </a:rPr>
              <a:t> </a:t>
            </a:r>
            <a:endParaRPr b="0" lang="vi-VN" sz="2400" spc="-1" strike="noStrike">
              <a:latin typeface="Arial"/>
            </a:endParaRPr>
          </a:p>
          <a:p>
            <a:pPr marL="457200" indent="-379800">
              <a:lnSpc>
                <a:spcPct val="150000"/>
              </a:lnSpc>
              <a:buClr>
                <a:srgbClr val="28324a"/>
              </a:buClr>
              <a:buFont typeface="Source Sans Pro"/>
              <a:buChar char="◉"/>
            </a:pPr>
            <a:r>
              <a:rPr b="0" lang="vi-VN" sz="2400" spc="-1" strike="noStrike">
                <a:solidFill>
                  <a:srgbClr val="28324a"/>
                </a:solidFill>
                <a:latin typeface="Times New Roman"/>
                <a:ea typeface="Source Sans Pro"/>
              </a:rPr>
              <a:t>Template slide: </a:t>
            </a:r>
            <a:r>
              <a:rPr b="0" lang="vi-VN" sz="2400" spc="-1" strike="noStrike" u="sng">
                <a:solidFill>
                  <a:srgbClr val="1155cc"/>
                </a:solidFill>
                <a:uFillTx/>
                <a:latin typeface="Times New Roman"/>
                <a:ea typeface="Source Sans Pro"/>
                <a:hlinkClick r:id="rId1"/>
              </a:rPr>
              <a:t>https://www.slidescarnival.com/</a:t>
            </a:r>
            <a:endParaRPr b="0" lang="vi-VN" sz="2400" spc="-1" strike="noStrike">
              <a:latin typeface="Arial"/>
            </a:endParaRPr>
          </a:p>
          <a:p>
            <a:pPr marL="457200" indent="-379800">
              <a:lnSpc>
                <a:spcPct val="150000"/>
              </a:lnSpc>
              <a:buClr>
                <a:srgbClr val="28324a"/>
              </a:buClr>
              <a:buFont typeface="Source Sans Pro"/>
              <a:buChar char="◉"/>
            </a:pPr>
            <a:r>
              <a:rPr b="0" lang="vi-VN" sz="2400" spc="-1" strike="noStrike" u="sng">
                <a:solidFill>
                  <a:srgbClr val="1155cc"/>
                </a:solidFill>
                <a:uFillTx/>
                <a:latin typeface="Times New Roman"/>
                <a:ea typeface="Source Sans Pro"/>
                <a:hlinkClick r:id="rId2"/>
              </a:rPr>
              <a:t>https://viblo.asia/p/design-pattern-factory-pattern-part-2-XQZGxZqjkwA</a:t>
            </a:r>
            <a:endParaRPr b="0" lang="vi-VN" sz="2400" spc="-1" strike="noStrike">
              <a:latin typeface="Arial"/>
            </a:endParaRPr>
          </a:p>
          <a:p>
            <a:pPr marL="457200" indent="-379800">
              <a:lnSpc>
                <a:spcPct val="150000"/>
              </a:lnSpc>
              <a:buClr>
                <a:srgbClr val="28324a"/>
              </a:buClr>
              <a:buFont typeface="Source Sans Pro"/>
              <a:buChar char="◉"/>
            </a:pPr>
            <a:r>
              <a:rPr b="0" lang="vi-VN" sz="2400" spc="-1" strike="noStrike" u="sng">
                <a:solidFill>
                  <a:srgbClr val="1155cc"/>
                </a:solidFill>
                <a:uFillTx/>
                <a:latin typeface="Times New Roman"/>
                <a:ea typeface="Source Sans Pro"/>
                <a:hlinkClick r:id="rId3"/>
              </a:rPr>
              <a:t>https://viblo.asia/p/factory-method-pattern-trong-java-4dbZNoNQlYM</a:t>
            </a:r>
            <a:endParaRPr b="0" lang="vi-VN" sz="2400" spc="-1" strike="noStrike">
              <a:latin typeface="Arial"/>
            </a:endParaRPr>
          </a:p>
          <a:p>
            <a:pPr marL="457200" indent="-379800">
              <a:lnSpc>
                <a:spcPct val="150000"/>
              </a:lnSpc>
              <a:buClr>
                <a:srgbClr val="28324a"/>
              </a:buClr>
              <a:buFont typeface="Source Sans Pro"/>
              <a:buChar char="◉"/>
            </a:pPr>
            <a:r>
              <a:rPr b="0" lang="vi-VN" sz="2400" spc="-1" strike="noStrike">
                <a:solidFill>
                  <a:srgbClr val="28324a"/>
                </a:solidFill>
                <a:latin typeface="Times New Roman"/>
                <a:ea typeface="Source Sans Pro"/>
              </a:rPr>
              <a:t>https://vi.wikipedia.org/wiki/Factory_method</a:t>
            </a:r>
            <a:endParaRPr b="0" lang="vi-VN" sz="24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17" name="Group 1"/>
          <p:cNvGrpSpPr/>
          <p:nvPr/>
        </p:nvGrpSpPr>
        <p:grpSpPr>
          <a:xfrm>
            <a:off x="358920" y="342360"/>
            <a:ext cx="345960" cy="438120"/>
            <a:chOff x="358920" y="342360"/>
            <a:chExt cx="345960" cy="438120"/>
          </a:xfrm>
        </p:grpSpPr>
        <p:sp>
          <p:nvSpPr>
            <p:cNvPr id="518" name="CustomShape 2"/>
            <p:cNvSpPr/>
            <p:nvPr/>
          </p:nvSpPr>
          <p:spPr>
            <a:xfrm>
              <a:off x="389520" y="393480"/>
              <a:ext cx="315360" cy="387000"/>
            </a:xfrm>
            <a:custGeom>
              <a:avLst/>
              <a:gdLst/>
              <a:ahLst/>
              <a:rect l="l" t="t" r="r" b="b"/>
              <a:pathLst>
                <a:path w="15143" h="18562">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28324a"/>
            </a:solidFill>
            <a:ln>
              <a:noFill/>
            </a:ln>
          </p:spPr>
          <p:style>
            <a:lnRef idx="0"/>
            <a:fillRef idx="0"/>
            <a:effectRef idx="0"/>
            <a:fontRef idx="minor"/>
          </p:style>
        </p:sp>
        <p:sp>
          <p:nvSpPr>
            <p:cNvPr id="519" name="CustomShape 3"/>
            <p:cNvSpPr/>
            <p:nvPr/>
          </p:nvSpPr>
          <p:spPr>
            <a:xfrm>
              <a:off x="399960" y="342360"/>
              <a:ext cx="23400" cy="51840"/>
            </a:xfrm>
            <a:custGeom>
              <a:avLst/>
              <a:gdLst/>
              <a:ahLst/>
              <a:rect l="l" t="t" r="r" b="b"/>
              <a:pathLst>
                <a:path w="1174" h="254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style>
            <a:lnRef idx="0"/>
            <a:fillRef idx="0"/>
            <a:effectRef idx="0"/>
            <a:fontRef idx="minor"/>
          </p:style>
        </p:sp>
        <p:sp>
          <p:nvSpPr>
            <p:cNvPr id="520" name="CustomShape 4"/>
            <p:cNvSpPr/>
            <p:nvPr/>
          </p:nvSpPr>
          <p:spPr>
            <a:xfrm>
              <a:off x="469080" y="342360"/>
              <a:ext cx="23400" cy="51840"/>
            </a:xfrm>
            <a:custGeom>
              <a:avLst/>
              <a:gdLst/>
              <a:ahLst/>
              <a:rect l="l" t="t" r="r" b="b"/>
              <a:pathLst>
                <a:path w="1173" h="254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28324a"/>
            </a:solidFill>
            <a:ln>
              <a:noFill/>
            </a:ln>
          </p:spPr>
          <p:style>
            <a:lnRef idx="0"/>
            <a:fillRef idx="0"/>
            <a:effectRef idx="0"/>
            <a:fontRef idx="minor"/>
          </p:style>
        </p:sp>
        <p:sp>
          <p:nvSpPr>
            <p:cNvPr id="521" name="CustomShape 5"/>
            <p:cNvSpPr/>
            <p:nvPr/>
          </p:nvSpPr>
          <p:spPr>
            <a:xfrm>
              <a:off x="538560" y="342360"/>
              <a:ext cx="23400" cy="51840"/>
            </a:xfrm>
            <a:custGeom>
              <a:avLst/>
              <a:gdLst/>
              <a:ahLst/>
              <a:rect l="l" t="t" r="r" b="b"/>
              <a:pathLst>
                <a:path w="1174" h="254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28324a"/>
            </a:solidFill>
            <a:ln>
              <a:noFill/>
            </a:ln>
          </p:spPr>
          <p:style>
            <a:lnRef idx="0"/>
            <a:fillRef idx="0"/>
            <a:effectRef idx="0"/>
            <a:fontRef idx="minor"/>
          </p:style>
        </p:sp>
        <p:sp>
          <p:nvSpPr>
            <p:cNvPr id="522" name="CustomShape 6"/>
            <p:cNvSpPr/>
            <p:nvPr/>
          </p:nvSpPr>
          <p:spPr>
            <a:xfrm>
              <a:off x="608040" y="342360"/>
              <a:ext cx="23400" cy="51840"/>
            </a:xfrm>
            <a:custGeom>
              <a:avLst/>
              <a:gdLst/>
              <a:ahLst/>
              <a:rect l="l" t="t" r="r" b="b"/>
              <a:pathLst>
                <a:path w="1173" h="254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28324a"/>
            </a:solidFill>
            <a:ln>
              <a:noFill/>
            </a:ln>
          </p:spPr>
          <p:style>
            <a:lnRef idx="0"/>
            <a:fillRef idx="0"/>
            <a:effectRef idx="0"/>
            <a:fontRef idx="minor"/>
          </p:style>
        </p:sp>
        <p:sp>
          <p:nvSpPr>
            <p:cNvPr id="523" name="CustomShape 7"/>
            <p:cNvSpPr/>
            <p:nvPr/>
          </p:nvSpPr>
          <p:spPr>
            <a:xfrm>
              <a:off x="358920" y="361800"/>
              <a:ext cx="315360" cy="387000"/>
            </a:xfrm>
            <a:custGeom>
              <a:avLst/>
              <a:gdLst/>
              <a:ahLst/>
              <a:rect l="l" t="t" r="r" b="b"/>
              <a:pathLst>
                <a:path w="15143" h="18562">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28324a"/>
            </a:solidFill>
            <a:ln>
              <a:noFill/>
            </a:ln>
          </p:spPr>
          <p:style>
            <a:lnRef idx="0"/>
            <a:fillRef idx="0"/>
            <a:effectRef idx="0"/>
            <a:fontRef idx="minor"/>
          </p:style>
        </p:sp>
      </p:grpSp>
      <p:grpSp>
        <p:nvGrpSpPr>
          <p:cNvPr id="524" name="Group 8"/>
          <p:cNvGrpSpPr/>
          <p:nvPr/>
        </p:nvGrpSpPr>
        <p:grpSpPr>
          <a:xfrm>
            <a:off x="910080" y="406080"/>
            <a:ext cx="370440" cy="308160"/>
            <a:chOff x="910080" y="406080"/>
            <a:chExt cx="370440" cy="308160"/>
          </a:xfrm>
        </p:grpSpPr>
        <p:sp>
          <p:nvSpPr>
            <p:cNvPr id="525" name="CustomShape 9"/>
            <p:cNvSpPr/>
            <p:nvPr/>
          </p:nvSpPr>
          <p:spPr>
            <a:xfrm>
              <a:off x="1030680" y="530640"/>
              <a:ext cx="118800" cy="118800"/>
            </a:xfrm>
            <a:custGeom>
              <a:avLst/>
              <a:gdLst/>
              <a:ahLst/>
              <a:rect l="l" t="t" r="r" b="b"/>
              <a:pathLst>
                <a:path w="5741" h="574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28324a"/>
            </a:solidFill>
            <a:ln>
              <a:noFill/>
            </a:ln>
          </p:spPr>
          <p:style>
            <a:lnRef idx="0"/>
            <a:fillRef idx="0"/>
            <a:effectRef idx="0"/>
            <a:fontRef idx="minor"/>
          </p:style>
        </p:sp>
        <p:sp>
          <p:nvSpPr>
            <p:cNvPr id="526" name="CustomShape 10"/>
            <p:cNvSpPr/>
            <p:nvPr/>
          </p:nvSpPr>
          <p:spPr>
            <a:xfrm>
              <a:off x="910080" y="406080"/>
              <a:ext cx="370440" cy="308160"/>
            </a:xfrm>
            <a:custGeom>
              <a:avLst/>
              <a:gdLst/>
              <a:ahLst/>
              <a:rect l="l" t="t" r="r" b="b"/>
              <a:pathLst>
                <a:path w="17781" h="14802">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28324a"/>
            </a:solidFill>
            <a:ln>
              <a:noFill/>
            </a:ln>
          </p:spPr>
          <p:style>
            <a:lnRef idx="0"/>
            <a:fillRef idx="0"/>
            <a:effectRef idx="0"/>
            <a:fontRef idx="minor"/>
          </p:style>
        </p:sp>
      </p:grpSp>
      <p:grpSp>
        <p:nvGrpSpPr>
          <p:cNvPr id="527" name="Group 11"/>
          <p:cNvGrpSpPr/>
          <p:nvPr/>
        </p:nvGrpSpPr>
        <p:grpSpPr>
          <a:xfrm>
            <a:off x="1481760" y="404640"/>
            <a:ext cx="354240" cy="311400"/>
            <a:chOff x="1481760" y="404640"/>
            <a:chExt cx="354240" cy="311400"/>
          </a:xfrm>
        </p:grpSpPr>
        <p:sp>
          <p:nvSpPr>
            <p:cNvPr id="528" name="CustomShape 12"/>
            <p:cNvSpPr/>
            <p:nvPr/>
          </p:nvSpPr>
          <p:spPr>
            <a:xfrm>
              <a:off x="1481760" y="404640"/>
              <a:ext cx="354240" cy="311400"/>
            </a:xfrm>
            <a:custGeom>
              <a:avLst/>
              <a:gdLst/>
              <a:ahLst/>
              <a:rect l="l" t="t" r="r" b="b"/>
              <a:pathLst>
                <a:path w="17000" h="14948">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28324a"/>
            </a:solidFill>
            <a:ln>
              <a:noFill/>
            </a:ln>
          </p:spPr>
          <p:style>
            <a:lnRef idx="0"/>
            <a:fillRef idx="0"/>
            <a:effectRef idx="0"/>
            <a:fontRef idx="minor"/>
          </p:style>
        </p:sp>
        <p:sp>
          <p:nvSpPr>
            <p:cNvPr id="529" name="CustomShape 13"/>
            <p:cNvSpPr/>
            <p:nvPr/>
          </p:nvSpPr>
          <p:spPr>
            <a:xfrm>
              <a:off x="1512720" y="435240"/>
              <a:ext cx="293040" cy="250200"/>
            </a:xfrm>
            <a:custGeom>
              <a:avLst/>
              <a:gdLst/>
              <a:ahLst/>
              <a:rect l="l" t="t" r="r" b="b"/>
              <a:pathLst>
                <a:path w="14068" h="12017">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28324a"/>
            </a:solidFill>
            <a:ln>
              <a:noFill/>
            </a:ln>
          </p:spPr>
          <p:style>
            <a:lnRef idx="0"/>
            <a:fillRef idx="0"/>
            <a:effectRef idx="0"/>
            <a:fontRef idx="minor"/>
          </p:style>
        </p:sp>
      </p:grpSp>
      <p:sp>
        <p:nvSpPr>
          <p:cNvPr id="530" name="CustomShape 14"/>
          <p:cNvSpPr/>
          <p:nvPr/>
        </p:nvSpPr>
        <p:spPr>
          <a:xfrm>
            <a:off x="2077560" y="393480"/>
            <a:ext cx="289800" cy="333720"/>
          </a:xfrm>
          <a:custGeom>
            <a:avLst/>
            <a:gdLst/>
            <a:ahLst/>
            <a:rect l="l" t="t" r="r" b="b"/>
            <a:pathLst>
              <a:path w="13922" h="16022">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28324a"/>
          </a:solidFill>
          <a:ln>
            <a:noFill/>
          </a:ln>
        </p:spPr>
        <p:style>
          <a:lnRef idx="0"/>
          <a:fillRef idx="0"/>
          <a:effectRef idx="0"/>
          <a:fontRef idx="minor"/>
        </p:style>
      </p:sp>
      <p:sp>
        <p:nvSpPr>
          <p:cNvPr id="531" name="CustomShape 15"/>
          <p:cNvSpPr/>
          <p:nvPr/>
        </p:nvSpPr>
        <p:spPr>
          <a:xfrm>
            <a:off x="2661120" y="394560"/>
            <a:ext cx="250200" cy="331560"/>
          </a:xfrm>
          <a:custGeom>
            <a:avLst/>
            <a:gdLst/>
            <a:ahLst/>
            <a:rect l="l" t="t" r="r" b="b"/>
            <a:pathLst>
              <a:path w="12018" h="15924">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28324a"/>
          </a:solidFill>
          <a:ln>
            <a:noFill/>
          </a:ln>
        </p:spPr>
        <p:style>
          <a:lnRef idx="0"/>
          <a:fillRef idx="0"/>
          <a:effectRef idx="0"/>
          <a:fontRef idx="minor"/>
        </p:style>
      </p:sp>
      <p:grpSp>
        <p:nvGrpSpPr>
          <p:cNvPr id="532" name="Group 16"/>
          <p:cNvGrpSpPr/>
          <p:nvPr/>
        </p:nvGrpSpPr>
        <p:grpSpPr>
          <a:xfrm>
            <a:off x="3146040" y="388440"/>
            <a:ext cx="407160" cy="343800"/>
            <a:chOff x="3146040" y="388440"/>
            <a:chExt cx="407160" cy="343800"/>
          </a:xfrm>
        </p:grpSpPr>
        <p:sp>
          <p:nvSpPr>
            <p:cNvPr id="533" name="CustomShape 17"/>
            <p:cNvSpPr/>
            <p:nvPr/>
          </p:nvSpPr>
          <p:spPr>
            <a:xfrm>
              <a:off x="3285360" y="388800"/>
              <a:ext cx="128160" cy="343440"/>
            </a:xfrm>
            <a:custGeom>
              <a:avLst/>
              <a:gdLst/>
              <a:ahLst/>
              <a:rect l="l" t="t" r="r" b="b"/>
              <a:pathLst>
                <a:path w="6180" h="16487">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28324a"/>
            </a:solidFill>
            <a:ln>
              <a:noFill/>
            </a:ln>
          </p:spPr>
          <p:style>
            <a:lnRef idx="0"/>
            <a:fillRef idx="0"/>
            <a:effectRef idx="0"/>
            <a:fontRef idx="minor"/>
          </p:style>
        </p:sp>
        <p:sp>
          <p:nvSpPr>
            <p:cNvPr id="534" name="CustomShape 18"/>
            <p:cNvSpPr/>
            <p:nvPr/>
          </p:nvSpPr>
          <p:spPr>
            <a:xfrm>
              <a:off x="3146040" y="388440"/>
              <a:ext cx="127440" cy="339480"/>
            </a:xfrm>
            <a:custGeom>
              <a:avLst/>
              <a:gdLst/>
              <a:ahLst/>
              <a:rect l="l" t="t" r="r" b="b"/>
              <a:pathLst>
                <a:path w="6156" h="16291">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28324a"/>
            </a:solidFill>
            <a:ln>
              <a:noFill/>
            </a:ln>
          </p:spPr>
          <p:style>
            <a:lnRef idx="0"/>
            <a:fillRef idx="0"/>
            <a:effectRef idx="0"/>
            <a:fontRef idx="minor"/>
          </p:style>
        </p:sp>
        <p:sp>
          <p:nvSpPr>
            <p:cNvPr id="535" name="CustomShape 19"/>
            <p:cNvSpPr/>
            <p:nvPr/>
          </p:nvSpPr>
          <p:spPr>
            <a:xfrm>
              <a:off x="3425760" y="392760"/>
              <a:ext cx="127440" cy="338760"/>
            </a:xfrm>
            <a:custGeom>
              <a:avLst/>
              <a:gdLst/>
              <a:ahLst/>
              <a:rect l="l" t="t" r="r" b="b"/>
              <a:pathLst>
                <a:path w="6156" h="16267">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28324a"/>
            </a:solidFill>
            <a:ln>
              <a:noFill/>
            </a:ln>
          </p:spPr>
          <p:style>
            <a:lnRef idx="0"/>
            <a:fillRef idx="0"/>
            <a:effectRef idx="0"/>
            <a:fontRef idx="minor"/>
          </p:style>
        </p:sp>
      </p:grpSp>
      <p:grpSp>
        <p:nvGrpSpPr>
          <p:cNvPr id="536" name="Group 20"/>
          <p:cNvGrpSpPr/>
          <p:nvPr/>
        </p:nvGrpSpPr>
        <p:grpSpPr>
          <a:xfrm>
            <a:off x="3745800" y="362160"/>
            <a:ext cx="334800" cy="396000"/>
            <a:chOff x="3745800" y="362160"/>
            <a:chExt cx="334800" cy="396000"/>
          </a:xfrm>
        </p:grpSpPr>
        <p:sp>
          <p:nvSpPr>
            <p:cNvPr id="537" name="CustomShape 21"/>
            <p:cNvSpPr/>
            <p:nvPr/>
          </p:nvSpPr>
          <p:spPr>
            <a:xfrm>
              <a:off x="3770280" y="416520"/>
              <a:ext cx="310320" cy="79920"/>
            </a:xfrm>
            <a:custGeom>
              <a:avLst/>
              <a:gdLst/>
              <a:ahLst/>
              <a:rect l="l" t="t" r="r" b="b"/>
              <a:pathLst>
                <a:path w="14899" h="3884">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28324a"/>
            </a:solidFill>
            <a:ln>
              <a:noFill/>
            </a:ln>
          </p:spPr>
          <p:style>
            <a:lnRef idx="0"/>
            <a:fillRef idx="0"/>
            <a:effectRef idx="0"/>
            <a:fontRef idx="minor"/>
          </p:style>
        </p:sp>
        <p:sp>
          <p:nvSpPr>
            <p:cNvPr id="538" name="CustomShape 22"/>
            <p:cNvSpPr/>
            <p:nvPr/>
          </p:nvSpPr>
          <p:spPr>
            <a:xfrm>
              <a:off x="3745800" y="509760"/>
              <a:ext cx="310320" cy="80280"/>
            </a:xfrm>
            <a:custGeom>
              <a:avLst/>
              <a:gdLst/>
              <a:ahLst/>
              <a:rect l="l" t="t" r="r" b="b"/>
              <a:pathLst>
                <a:path w="14899" h="3885">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28324a"/>
            </a:solidFill>
            <a:ln>
              <a:noFill/>
            </a:ln>
          </p:spPr>
          <p:style>
            <a:lnRef idx="0"/>
            <a:fillRef idx="0"/>
            <a:effectRef idx="0"/>
            <a:fontRef idx="minor"/>
          </p:style>
        </p:sp>
        <p:sp>
          <p:nvSpPr>
            <p:cNvPr id="539" name="CustomShape 23"/>
            <p:cNvSpPr/>
            <p:nvPr/>
          </p:nvSpPr>
          <p:spPr>
            <a:xfrm>
              <a:off x="3895200" y="362160"/>
              <a:ext cx="35640" cy="40680"/>
            </a:xfrm>
            <a:custGeom>
              <a:avLst/>
              <a:gdLst/>
              <a:ahLst/>
              <a:rect l="l" t="t" r="r" b="b"/>
              <a:pathLst>
                <a:path w="1760" h="2004">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28324a"/>
            </a:solidFill>
            <a:ln>
              <a:noFill/>
            </a:ln>
          </p:spPr>
          <p:style>
            <a:lnRef idx="0"/>
            <a:fillRef idx="0"/>
            <a:effectRef idx="0"/>
            <a:fontRef idx="minor"/>
          </p:style>
        </p:sp>
        <p:sp>
          <p:nvSpPr>
            <p:cNvPr id="540" name="CustomShape 24"/>
            <p:cNvSpPr/>
            <p:nvPr/>
          </p:nvSpPr>
          <p:spPr>
            <a:xfrm>
              <a:off x="3895200" y="603000"/>
              <a:ext cx="35640" cy="155160"/>
            </a:xfrm>
            <a:custGeom>
              <a:avLst/>
              <a:gdLst/>
              <a:ahLst/>
              <a:rect l="l" t="t" r="r" b="b"/>
              <a:pathLst>
                <a:path w="1760" h="7474">
                  <a:moveTo>
                    <a:pt x="1" y="0"/>
                  </a:moveTo>
                  <a:lnTo>
                    <a:pt x="1" y="7474"/>
                  </a:lnTo>
                  <a:lnTo>
                    <a:pt x="1759" y="7474"/>
                  </a:lnTo>
                  <a:lnTo>
                    <a:pt x="1759" y="0"/>
                  </a:lnTo>
                  <a:close/>
                </a:path>
              </a:pathLst>
            </a:custGeom>
            <a:solidFill>
              <a:srgbClr val="28324a"/>
            </a:solidFill>
            <a:ln>
              <a:noFill/>
            </a:ln>
          </p:spPr>
          <p:style>
            <a:lnRef idx="0"/>
            <a:fillRef idx="0"/>
            <a:effectRef idx="0"/>
            <a:fontRef idx="minor"/>
          </p:style>
        </p:sp>
      </p:grpSp>
      <p:sp>
        <p:nvSpPr>
          <p:cNvPr id="541" name="CustomShape 25"/>
          <p:cNvSpPr/>
          <p:nvPr/>
        </p:nvSpPr>
        <p:spPr>
          <a:xfrm>
            <a:off x="4285080" y="392760"/>
            <a:ext cx="383760" cy="334800"/>
          </a:xfrm>
          <a:custGeom>
            <a:avLst/>
            <a:gdLst/>
            <a:ahLst/>
            <a:rect l="l" t="t" r="r" b="b"/>
            <a:pathLst>
              <a:path w="18416" h="16072">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28324a"/>
          </a:solidFill>
          <a:ln>
            <a:noFill/>
          </a:ln>
        </p:spPr>
        <p:style>
          <a:lnRef idx="0"/>
          <a:fillRef idx="0"/>
          <a:effectRef idx="0"/>
          <a:fontRef idx="minor"/>
        </p:style>
      </p:sp>
      <p:grpSp>
        <p:nvGrpSpPr>
          <p:cNvPr id="542" name="Group 26"/>
          <p:cNvGrpSpPr/>
          <p:nvPr/>
        </p:nvGrpSpPr>
        <p:grpSpPr>
          <a:xfrm>
            <a:off x="4872240" y="395280"/>
            <a:ext cx="335880" cy="329400"/>
            <a:chOff x="4872240" y="395280"/>
            <a:chExt cx="335880" cy="329400"/>
          </a:xfrm>
        </p:grpSpPr>
        <p:sp>
          <p:nvSpPr>
            <p:cNvPr id="543" name="CustomShape 27"/>
            <p:cNvSpPr/>
            <p:nvPr/>
          </p:nvSpPr>
          <p:spPr>
            <a:xfrm>
              <a:off x="4872240" y="410760"/>
              <a:ext cx="335880" cy="55080"/>
            </a:xfrm>
            <a:custGeom>
              <a:avLst/>
              <a:gdLst/>
              <a:ahLst/>
              <a:rect l="l" t="t" r="r" b="b"/>
              <a:pathLst>
                <a:path w="16120" h="2688">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28324a"/>
            </a:solidFill>
            <a:ln>
              <a:noFill/>
            </a:ln>
          </p:spPr>
          <p:style>
            <a:lnRef idx="0"/>
            <a:fillRef idx="0"/>
            <a:effectRef idx="0"/>
            <a:fontRef idx="minor"/>
          </p:style>
        </p:sp>
        <p:sp>
          <p:nvSpPr>
            <p:cNvPr id="544" name="CustomShape 28"/>
            <p:cNvSpPr/>
            <p:nvPr/>
          </p:nvSpPr>
          <p:spPr>
            <a:xfrm>
              <a:off x="4872240" y="699120"/>
              <a:ext cx="335880" cy="25560"/>
            </a:xfrm>
            <a:custGeom>
              <a:avLst/>
              <a:gdLst/>
              <a:ahLst/>
              <a:rect l="l" t="t" r="r" b="b"/>
              <a:pathLst>
                <a:path w="16120" h="1271">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28324a"/>
            </a:solidFill>
            <a:ln>
              <a:noFill/>
            </a:ln>
          </p:spPr>
          <p:style>
            <a:lnRef idx="0"/>
            <a:fillRef idx="0"/>
            <a:effectRef idx="0"/>
            <a:fontRef idx="minor"/>
          </p:style>
        </p:sp>
        <p:sp>
          <p:nvSpPr>
            <p:cNvPr id="545" name="CustomShape 29"/>
            <p:cNvSpPr/>
            <p:nvPr/>
          </p:nvSpPr>
          <p:spPr>
            <a:xfrm>
              <a:off x="4920120" y="395280"/>
              <a:ext cx="23400" cy="51840"/>
            </a:xfrm>
            <a:custGeom>
              <a:avLst/>
              <a:gdLst/>
              <a:ahLst/>
              <a:rect l="l" t="t" r="r" b="b"/>
              <a:pathLst>
                <a:path w="1173" h="254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28324a"/>
            </a:solidFill>
            <a:ln>
              <a:noFill/>
            </a:ln>
          </p:spPr>
          <p:style>
            <a:lnRef idx="0"/>
            <a:fillRef idx="0"/>
            <a:effectRef idx="0"/>
            <a:fontRef idx="minor"/>
          </p:style>
        </p:sp>
        <p:sp>
          <p:nvSpPr>
            <p:cNvPr id="546" name="CustomShape 30"/>
            <p:cNvSpPr/>
            <p:nvPr/>
          </p:nvSpPr>
          <p:spPr>
            <a:xfrm>
              <a:off x="5134680" y="395280"/>
              <a:ext cx="23400" cy="51840"/>
            </a:xfrm>
            <a:custGeom>
              <a:avLst/>
              <a:gdLst/>
              <a:ahLst/>
              <a:rect l="l" t="t" r="r" b="b"/>
              <a:pathLst>
                <a:path w="1174" h="254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style>
            <a:lnRef idx="0"/>
            <a:fillRef idx="0"/>
            <a:effectRef idx="0"/>
            <a:fontRef idx="minor"/>
          </p:style>
        </p:sp>
        <p:sp>
          <p:nvSpPr>
            <p:cNvPr id="547" name="CustomShape 31"/>
            <p:cNvSpPr/>
            <p:nvPr/>
          </p:nvSpPr>
          <p:spPr>
            <a:xfrm>
              <a:off x="4967280" y="568800"/>
              <a:ext cx="41400" cy="43920"/>
            </a:xfrm>
            <a:custGeom>
              <a:avLst/>
              <a:gdLst/>
              <a:ahLst/>
              <a:rect l="l" t="t" r="r" b="b"/>
              <a:pathLst>
                <a:path w="2028" h="2151">
                  <a:moveTo>
                    <a:pt x="0" y="1"/>
                  </a:moveTo>
                  <a:lnTo>
                    <a:pt x="0" y="2150"/>
                  </a:lnTo>
                  <a:lnTo>
                    <a:pt x="2027" y="2150"/>
                  </a:lnTo>
                  <a:lnTo>
                    <a:pt x="2027" y="1"/>
                  </a:lnTo>
                  <a:close/>
                </a:path>
              </a:pathLst>
            </a:custGeom>
            <a:solidFill>
              <a:srgbClr val="28324a"/>
            </a:solidFill>
            <a:ln>
              <a:noFill/>
            </a:ln>
          </p:spPr>
          <p:style>
            <a:lnRef idx="0"/>
            <a:fillRef idx="0"/>
            <a:effectRef idx="0"/>
            <a:fontRef idx="minor"/>
          </p:style>
        </p:sp>
        <p:sp>
          <p:nvSpPr>
            <p:cNvPr id="548" name="CustomShape 32"/>
            <p:cNvSpPr/>
            <p:nvPr/>
          </p:nvSpPr>
          <p:spPr>
            <a:xfrm>
              <a:off x="4967280" y="518040"/>
              <a:ext cx="41400" cy="39600"/>
            </a:xfrm>
            <a:custGeom>
              <a:avLst/>
              <a:gdLst/>
              <a:ahLst/>
              <a:rect l="l" t="t" r="r" b="b"/>
              <a:pathLst>
                <a:path w="2028" h="1955">
                  <a:moveTo>
                    <a:pt x="0" y="1"/>
                  </a:moveTo>
                  <a:lnTo>
                    <a:pt x="0" y="1954"/>
                  </a:lnTo>
                  <a:lnTo>
                    <a:pt x="2027" y="1954"/>
                  </a:lnTo>
                  <a:lnTo>
                    <a:pt x="2027" y="1"/>
                  </a:lnTo>
                  <a:close/>
                </a:path>
              </a:pathLst>
            </a:custGeom>
            <a:solidFill>
              <a:srgbClr val="28324a"/>
            </a:solidFill>
            <a:ln>
              <a:noFill/>
            </a:ln>
          </p:spPr>
          <p:style>
            <a:lnRef idx="0"/>
            <a:fillRef idx="0"/>
            <a:effectRef idx="0"/>
            <a:fontRef idx="minor"/>
          </p:style>
        </p:sp>
        <p:sp>
          <p:nvSpPr>
            <p:cNvPr id="549" name="CustomShape 33"/>
            <p:cNvSpPr/>
            <p:nvPr/>
          </p:nvSpPr>
          <p:spPr>
            <a:xfrm>
              <a:off x="4967280" y="624240"/>
              <a:ext cx="41400" cy="39600"/>
            </a:xfrm>
            <a:custGeom>
              <a:avLst/>
              <a:gdLst/>
              <a:ahLst/>
              <a:rect l="l" t="t" r="r" b="b"/>
              <a:pathLst>
                <a:path w="2028" h="1955">
                  <a:moveTo>
                    <a:pt x="0" y="1"/>
                  </a:moveTo>
                  <a:lnTo>
                    <a:pt x="0" y="1954"/>
                  </a:lnTo>
                  <a:lnTo>
                    <a:pt x="2027" y="1954"/>
                  </a:lnTo>
                  <a:lnTo>
                    <a:pt x="2027" y="1"/>
                  </a:lnTo>
                  <a:close/>
                </a:path>
              </a:pathLst>
            </a:custGeom>
            <a:solidFill>
              <a:srgbClr val="28324a"/>
            </a:solidFill>
            <a:ln>
              <a:noFill/>
            </a:ln>
          </p:spPr>
          <p:style>
            <a:lnRef idx="0"/>
            <a:fillRef idx="0"/>
            <a:effectRef idx="0"/>
            <a:fontRef idx="minor"/>
          </p:style>
        </p:sp>
        <p:sp>
          <p:nvSpPr>
            <p:cNvPr id="550" name="CustomShape 34"/>
            <p:cNvSpPr/>
            <p:nvPr/>
          </p:nvSpPr>
          <p:spPr>
            <a:xfrm>
              <a:off x="5019840" y="624240"/>
              <a:ext cx="40680" cy="39600"/>
            </a:xfrm>
            <a:custGeom>
              <a:avLst/>
              <a:gdLst/>
              <a:ahLst/>
              <a:rect l="l" t="t" r="r" b="b"/>
              <a:pathLst>
                <a:path w="2004" h="1955">
                  <a:moveTo>
                    <a:pt x="1" y="1"/>
                  </a:moveTo>
                  <a:lnTo>
                    <a:pt x="1" y="1954"/>
                  </a:lnTo>
                  <a:lnTo>
                    <a:pt x="2003" y="1954"/>
                  </a:lnTo>
                  <a:lnTo>
                    <a:pt x="2003" y="1"/>
                  </a:lnTo>
                  <a:close/>
                </a:path>
              </a:pathLst>
            </a:custGeom>
            <a:solidFill>
              <a:srgbClr val="28324a"/>
            </a:solidFill>
            <a:ln>
              <a:noFill/>
            </a:ln>
          </p:spPr>
          <p:style>
            <a:lnRef idx="0"/>
            <a:fillRef idx="0"/>
            <a:effectRef idx="0"/>
            <a:fontRef idx="minor"/>
          </p:style>
        </p:sp>
        <p:sp>
          <p:nvSpPr>
            <p:cNvPr id="551" name="CustomShape 35"/>
            <p:cNvSpPr/>
            <p:nvPr/>
          </p:nvSpPr>
          <p:spPr>
            <a:xfrm>
              <a:off x="4914720" y="568800"/>
              <a:ext cx="41400" cy="43920"/>
            </a:xfrm>
            <a:custGeom>
              <a:avLst/>
              <a:gdLst/>
              <a:ahLst/>
              <a:rect l="l" t="t" r="r" b="b"/>
              <a:pathLst>
                <a:path w="2028" h="2151">
                  <a:moveTo>
                    <a:pt x="1" y="1"/>
                  </a:moveTo>
                  <a:lnTo>
                    <a:pt x="1" y="2150"/>
                  </a:lnTo>
                  <a:lnTo>
                    <a:pt x="2028" y="2150"/>
                  </a:lnTo>
                  <a:lnTo>
                    <a:pt x="2028" y="1"/>
                  </a:lnTo>
                  <a:close/>
                </a:path>
              </a:pathLst>
            </a:custGeom>
            <a:solidFill>
              <a:srgbClr val="28324a"/>
            </a:solidFill>
            <a:ln>
              <a:noFill/>
            </a:ln>
          </p:spPr>
          <p:style>
            <a:lnRef idx="0"/>
            <a:fillRef idx="0"/>
            <a:effectRef idx="0"/>
            <a:fontRef idx="minor"/>
          </p:style>
        </p:sp>
        <p:sp>
          <p:nvSpPr>
            <p:cNvPr id="552" name="CustomShape 36"/>
            <p:cNvSpPr/>
            <p:nvPr/>
          </p:nvSpPr>
          <p:spPr>
            <a:xfrm>
              <a:off x="4914720" y="624240"/>
              <a:ext cx="41400" cy="39600"/>
            </a:xfrm>
            <a:custGeom>
              <a:avLst/>
              <a:gdLst/>
              <a:ahLst/>
              <a:rect l="l" t="t" r="r" b="b"/>
              <a:pathLst>
                <a:path w="2028" h="1955">
                  <a:moveTo>
                    <a:pt x="1" y="1"/>
                  </a:moveTo>
                  <a:lnTo>
                    <a:pt x="1" y="1954"/>
                  </a:lnTo>
                  <a:lnTo>
                    <a:pt x="2028" y="1954"/>
                  </a:lnTo>
                  <a:lnTo>
                    <a:pt x="2028" y="1"/>
                  </a:lnTo>
                  <a:close/>
                </a:path>
              </a:pathLst>
            </a:custGeom>
            <a:solidFill>
              <a:srgbClr val="28324a"/>
            </a:solidFill>
            <a:ln>
              <a:noFill/>
            </a:ln>
          </p:spPr>
          <p:style>
            <a:lnRef idx="0"/>
            <a:fillRef idx="0"/>
            <a:effectRef idx="0"/>
            <a:fontRef idx="minor"/>
          </p:style>
        </p:sp>
        <p:sp>
          <p:nvSpPr>
            <p:cNvPr id="553" name="CustomShape 37"/>
            <p:cNvSpPr/>
            <p:nvPr/>
          </p:nvSpPr>
          <p:spPr>
            <a:xfrm>
              <a:off x="4914720" y="518040"/>
              <a:ext cx="41400" cy="39600"/>
            </a:xfrm>
            <a:custGeom>
              <a:avLst/>
              <a:gdLst/>
              <a:ahLst/>
              <a:rect l="l" t="t" r="r" b="b"/>
              <a:pathLst>
                <a:path w="2028" h="1955">
                  <a:moveTo>
                    <a:pt x="1" y="1"/>
                  </a:moveTo>
                  <a:lnTo>
                    <a:pt x="1" y="1954"/>
                  </a:lnTo>
                  <a:lnTo>
                    <a:pt x="2028" y="1954"/>
                  </a:lnTo>
                  <a:lnTo>
                    <a:pt x="2028" y="1"/>
                  </a:lnTo>
                  <a:close/>
                </a:path>
              </a:pathLst>
            </a:custGeom>
            <a:solidFill>
              <a:srgbClr val="28324a"/>
            </a:solidFill>
            <a:ln>
              <a:noFill/>
            </a:ln>
          </p:spPr>
          <p:style>
            <a:lnRef idx="0"/>
            <a:fillRef idx="0"/>
            <a:effectRef idx="0"/>
            <a:fontRef idx="minor"/>
          </p:style>
        </p:sp>
        <p:sp>
          <p:nvSpPr>
            <p:cNvPr id="554" name="CustomShape 38"/>
            <p:cNvSpPr/>
            <p:nvPr/>
          </p:nvSpPr>
          <p:spPr>
            <a:xfrm>
              <a:off x="5019840" y="568800"/>
              <a:ext cx="40680" cy="43920"/>
            </a:xfrm>
            <a:custGeom>
              <a:avLst/>
              <a:gdLst/>
              <a:ahLst/>
              <a:rect l="l" t="t" r="r" b="b"/>
              <a:pathLst>
                <a:path w="2004" h="2151">
                  <a:moveTo>
                    <a:pt x="1" y="1"/>
                  </a:moveTo>
                  <a:lnTo>
                    <a:pt x="1" y="2150"/>
                  </a:lnTo>
                  <a:lnTo>
                    <a:pt x="2003" y="2150"/>
                  </a:lnTo>
                  <a:lnTo>
                    <a:pt x="2003" y="1"/>
                  </a:lnTo>
                  <a:close/>
                </a:path>
              </a:pathLst>
            </a:custGeom>
            <a:solidFill>
              <a:srgbClr val="28324a"/>
            </a:solidFill>
            <a:ln>
              <a:noFill/>
            </a:ln>
          </p:spPr>
          <p:style>
            <a:lnRef idx="0"/>
            <a:fillRef idx="0"/>
            <a:effectRef idx="0"/>
            <a:fontRef idx="minor"/>
          </p:style>
        </p:sp>
        <p:sp>
          <p:nvSpPr>
            <p:cNvPr id="555" name="CustomShape 39"/>
            <p:cNvSpPr/>
            <p:nvPr/>
          </p:nvSpPr>
          <p:spPr>
            <a:xfrm>
              <a:off x="4872240" y="477000"/>
              <a:ext cx="335880" cy="227160"/>
            </a:xfrm>
            <a:custGeom>
              <a:avLst/>
              <a:gdLst/>
              <a:ahLst/>
              <a:rect l="l" t="t" r="r" b="b"/>
              <a:pathLst>
                <a:path w="16120" h="10918">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28324a"/>
            </a:solidFill>
            <a:ln>
              <a:noFill/>
            </a:ln>
          </p:spPr>
          <p:style>
            <a:lnRef idx="0"/>
            <a:fillRef idx="0"/>
            <a:effectRef idx="0"/>
            <a:fontRef idx="minor"/>
          </p:style>
        </p:sp>
        <p:sp>
          <p:nvSpPr>
            <p:cNvPr id="556" name="CustomShape 40"/>
            <p:cNvSpPr/>
            <p:nvPr/>
          </p:nvSpPr>
          <p:spPr>
            <a:xfrm>
              <a:off x="5124600" y="624240"/>
              <a:ext cx="41400" cy="39600"/>
            </a:xfrm>
            <a:custGeom>
              <a:avLst/>
              <a:gdLst/>
              <a:ahLst/>
              <a:rect l="l" t="t" r="r" b="b"/>
              <a:pathLst>
                <a:path w="2028" h="1955">
                  <a:moveTo>
                    <a:pt x="0" y="1"/>
                  </a:moveTo>
                  <a:lnTo>
                    <a:pt x="0" y="1954"/>
                  </a:lnTo>
                  <a:lnTo>
                    <a:pt x="2028" y="1954"/>
                  </a:lnTo>
                  <a:lnTo>
                    <a:pt x="2028" y="1"/>
                  </a:lnTo>
                  <a:close/>
                </a:path>
              </a:pathLst>
            </a:custGeom>
            <a:solidFill>
              <a:srgbClr val="28324a"/>
            </a:solidFill>
            <a:ln>
              <a:noFill/>
            </a:ln>
          </p:spPr>
          <p:style>
            <a:lnRef idx="0"/>
            <a:fillRef idx="0"/>
            <a:effectRef idx="0"/>
            <a:fontRef idx="minor"/>
          </p:style>
        </p:sp>
        <p:sp>
          <p:nvSpPr>
            <p:cNvPr id="557" name="CustomShape 41"/>
            <p:cNvSpPr/>
            <p:nvPr/>
          </p:nvSpPr>
          <p:spPr>
            <a:xfrm>
              <a:off x="5124600" y="568800"/>
              <a:ext cx="41400" cy="43920"/>
            </a:xfrm>
            <a:custGeom>
              <a:avLst/>
              <a:gdLst/>
              <a:ahLst/>
              <a:rect l="l" t="t" r="r" b="b"/>
              <a:pathLst>
                <a:path w="2028" h="2151">
                  <a:moveTo>
                    <a:pt x="0" y="1"/>
                  </a:moveTo>
                  <a:lnTo>
                    <a:pt x="0" y="2150"/>
                  </a:lnTo>
                  <a:lnTo>
                    <a:pt x="2028" y="2150"/>
                  </a:lnTo>
                  <a:lnTo>
                    <a:pt x="2028" y="1"/>
                  </a:lnTo>
                  <a:close/>
                </a:path>
              </a:pathLst>
            </a:custGeom>
            <a:solidFill>
              <a:srgbClr val="28324a"/>
            </a:solidFill>
            <a:ln>
              <a:noFill/>
            </a:ln>
          </p:spPr>
          <p:style>
            <a:lnRef idx="0"/>
            <a:fillRef idx="0"/>
            <a:effectRef idx="0"/>
            <a:fontRef idx="minor"/>
          </p:style>
        </p:sp>
        <p:sp>
          <p:nvSpPr>
            <p:cNvPr id="558" name="CustomShape 42"/>
            <p:cNvSpPr/>
            <p:nvPr/>
          </p:nvSpPr>
          <p:spPr>
            <a:xfrm>
              <a:off x="5124600" y="518040"/>
              <a:ext cx="41400" cy="39600"/>
            </a:xfrm>
            <a:custGeom>
              <a:avLst/>
              <a:gdLst/>
              <a:ahLst/>
              <a:rect l="l" t="t" r="r" b="b"/>
              <a:pathLst>
                <a:path w="2028" h="1955">
                  <a:moveTo>
                    <a:pt x="0" y="1"/>
                  </a:moveTo>
                  <a:lnTo>
                    <a:pt x="0" y="1954"/>
                  </a:lnTo>
                  <a:lnTo>
                    <a:pt x="2028" y="1954"/>
                  </a:lnTo>
                  <a:lnTo>
                    <a:pt x="2028" y="1"/>
                  </a:lnTo>
                  <a:close/>
                </a:path>
              </a:pathLst>
            </a:custGeom>
            <a:solidFill>
              <a:srgbClr val="28324a"/>
            </a:solidFill>
            <a:ln>
              <a:noFill/>
            </a:ln>
          </p:spPr>
          <p:style>
            <a:lnRef idx="0"/>
            <a:fillRef idx="0"/>
            <a:effectRef idx="0"/>
            <a:fontRef idx="minor"/>
          </p:style>
        </p:sp>
        <p:sp>
          <p:nvSpPr>
            <p:cNvPr id="559" name="CustomShape 43"/>
            <p:cNvSpPr/>
            <p:nvPr/>
          </p:nvSpPr>
          <p:spPr>
            <a:xfrm>
              <a:off x="5071680" y="624240"/>
              <a:ext cx="41400" cy="39600"/>
            </a:xfrm>
            <a:custGeom>
              <a:avLst/>
              <a:gdLst/>
              <a:ahLst/>
              <a:rect l="l" t="t" r="r" b="b"/>
              <a:pathLst>
                <a:path w="2028" h="1955">
                  <a:moveTo>
                    <a:pt x="1" y="1"/>
                  </a:moveTo>
                  <a:lnTo>
                    <a:pt x="1" y="1954"/>
                  </a:lnTo>
                  <a:lnTo>
                    <a:pt x="2028" y="1954"/>
                  </a:lnTo>
                  <a:lnTo>
                    <a:pt x="2028" y="1"/>
                  </a:lnTo>
                  <a:close/>
                </a:path>
              </a:pathLst>
            </a:custGeom>
            <a:solidFill>
              <a:srgbClr val="28324a"/>
            </a:solidFill>
            <a:ln>
              <a:noFill/>
            </a:ln>
          </p:spPr>
          <p:style>
            <a:lnRef idx="0"/>
            <a:fillRef idx="0"/>
            <a:effectRef idx="0"/>
            <a:fontRef idx="minor"/>
          </p:style>
        </p:sp>
        <p:sp>
          <p:nvSpPr>
            <p:cNvPr id="560" name="CustomShape 44"/>
            <p:cNvSpPr/>
            <p:nvPr/>
          </p:nvSpPr>
          <p:spPr>
            <a:xfrm>
              <a:off x="5019840" y="518040"/>
              <a:ext cx="40680" cy="39600"/>
            </a:xfrm>
            <a:custGeom>
              <a:avLst/>
              <a:gdLst/>
              <a:ahLst/>
              <a:rect l="l" t="t" r="r" b="b"/>
              <a:pathLst>
                <a:path w="2004" h="1955">
                  <a:moveTo>
                    <a:pt x="1" y="1"/>
                  </a:moveTo>
                  <a:lnTo>
                    <a:pt x="1" y="1954"/>
                  </a:lnTo>
                  <a:lnTo>
                    <a:pt x="2003" y="1954"/>
                  </a:lnTo>
                  <a:lnTo>
                    <a:pt x="2003" y="1"/>
                  </a:lnTo>
                  <a:close/>
                </a:path>
              </a:pathLst>
            </a:custGeom>
            <a:solidFill>
              <a:srgbClr val="28324a"/>
            </a:solidFill>
            <a:ln>
              <a:noFill/>
            </a:ln>
          </p:spPr>
          <p:style>
            <a:lnRef idx="0"/>
            <a:fillRef idx="0"/>
            <a:effectRef idx="0"/>
            <a:fontRef idx="minor"/>
          </p:style>
        </p:sp>
        <p:sp>
          <p:nvSpPr>
            <p:cNvPr id="561" name="CustomShape 45"/>
            <p:cNvSpPr/>
            <p:nvPr/>
          </p:nvSpPr>
          <p:spPr>
            <a:xfrm>
              <a:off x="5071680" y="568800"/>
              <a:ext cx="41400" cy="43920"/>
            </a:xfrm>
            <a:custGeom>
              <a:avLst/>
              <a:gdLst/>
              <a:ahLst/>
              <a:rect l="l" t="t" r="r" b="b"/>
              <a:pathLst>
                <a:path w="2028" h="2151">
                  <a:moveTo>
                    <a:pt x="1" y="1"/>
                  </a:moveTo>
                  <a:lnTo>
                    <a:pt x="1" y="2150"/>
                  </a:lnTo>
                  <a:lnTo>
                    <a:pt x="2028" y="2150"/>
                  </a:lnTo>
                  <a:lnTo>
                    <a:pt x="2028" y="1"/>
                  </a:lnTo>
                  <a:close/>
                </a:path>
              </a:pathLst>
            </a:custGeom>
            <a:solidFill>
              <a:srgbClr val="28324a"/>
            </a:solidFill>
            <a:ln>
              <a:noFill/>
            </a:ln>
          </p:spPr>
          <p:style>
            <a:lnRef idx="0"/>
            <a:fillRef idx="0"/>
            <a:effectRef idx="0"/>
            <a:fontRef idx="minor"/>
          </p:style>
        </p:sp>
        <p:sp>
          <p:nvSpPr>
            <p:cNvPr id="562" name="CustomShape 46"/>
            <p:cNvSpPr/>
            <p:nvPr/>
          </p:nvSpPr>
          <p:spPr>
            <a:xfrm>
              <a:off x="5071680" y="518040"/>
              <a:ext cx="41400" cy="39600"/>
            </a:xfrm>
            <a:custGeom>
              <a:avLst/>
              <a:gdLst/>
              <a:ahLst/>
              <a:rect l="l" t="t" r="r" b="b"/>
              <a:pathLst>
                <a:path w="2028" h="1955">
                  <a:moveTo>
                    <a:pt x="1" y="1"/>
                  </a:moveTo>
                  <a:lnTo>
                    <a:pt x="1" y="1954"/>
                  </a:lnTo>
                  <a:lnTo>
                    <a:pt x="2028" y="1954"/>
                  </a:lnTo>
                  <a:lnTo>
                    <a:pt x="2028" y="1"/>
                  </a:lnTo>
                  <a:close/>
                </a:path>
              </a:pathLst>
            </a:custGeom>
            <a:solidFill>
              <a:srgbClr val="28324a"/>
            </a:solidFill>
            <a:ln>
              <a:noFill/>
            </a:ln>
          </p:spPr>
          <p:style>
            <a:lnRef idx="0"/>
            <a:fillRef idx="0"/>
            <a:effectRef idx="0"/>
            <a:fontRef idx="minor"/>
          </p:style>
        </p:sp>
      </p:grpSp>
      <p:grpSp>
        <p:nvGrpSpPr>
          <p:cNvPr id="563" name="Group 47"/>
          <p:cNvGrpSpPr/>
          <p:nvPr/>
        </p:nvGrpSpPr>
        <p:grpSpPr>
          <a:xfrm>
            <a:off x="5438520" y="392760"/>
            <a:ext cx="330840" cy="330120"/>
            <a:chOff x="5438520" y="392760"/>
            <a:chExt cx="330840" cy="330120"/>
          </a:xfrm>
        </p:grpSpPr>
        <p:sp>
          <p:nvSpPr>
            <p:cNvPr id="564" name="CustomShape 48"/>
            <p:cNvSpPr/>
            <p:nvPr/>
          </p:nvSpPr>
          <p:spPr>
            <a:xfrm>
              <a:off x="5438520" y="392760"/>
              <a:ext cx="330840" cy="330120"/>
            </a:xfrm>
            <a:custGeom>
              <a:avLst/>
              <a:gdLst/>
              <a:ahLst/>
              <a:rect l="l" t="t" r="r" b="b"/>
              <a:pathLst>
                <a:path w="15876" h="15852">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28324a"/>
            </a:solidFill>
            <a:ln>
              <a:noFill/>
            </a:ln>
          </p:spPr>
          <p:style>
            <a:lnRef idx="0"/>
            <a:fillRef idx="0"/>
            <a:effectRef idx="0"/>
            <a:fontRef idx="minor"/>
          </p:style>
        </p:sp>
        <p:sp>
          <p:nvSpPr>
            <p:cNvPr id="565" name="CustomShape 49"/>
            <p:cNvSpPr/>
            <p:nvPr/>
          </p:nvSpPr>
          <p:spPr>
            <a:xfrm>
              <a:off x="5469120" y="423360"/>
              <a:ext cx="269640" cy="268920"/>
            </a:xfrm>
            <a:custGeom>
              <a:avLst/>
              <a:gdLst/>
              <a:ahLst/>
              <a:rect l="l" t="t" r="r" b="b"/>
              <a:pathLst>
                <a:path w="12945" h="12921">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28324a"/>
            </a:solidFill>
            <a:ln>
              <a:noFill/>
            </a:ln>
          </p:spPr>
          <p:style>
            <a:lnRef idx="0"/>
            <a:fillRef idx="0"/>
            <a:effectRef idx="0"/>
            <a:fontRef idx="minor"/>
          </p:style>
        </p:sp>
      </p:grpSp>
      <p:grpSp>
        <p:nvGrpSpPr>
          <p:cNvPr id="566" name="Group 50"/>
          <p:cNvGrpSpPr/>
          <p:nvPr/>
        </p:nvGrpSpPr>
        <p:grpSpPr>
          <a:xfrm>
            <a:off x="358920" y="914400"/>
            <a:ext cx="346320" cy="419400"/>
            <a:chOff x="358920" y="914400"/>
            <a:chExt cx="346320" cy="419400"/>
          </a:xfrm>
        </p:grpSpPr>
        <p:sp>
          <p:nvSpPr>
            <p:cNvPr id="567" name="CustomShape 51"/>
            <p:cNvSpPr/>
            <p:nvPr/>
          </p:nvSpPr>
          <p:spPr>
            <a:xfrm>
              <a:off x="358920" y="946800"/>
              <a:ext cx="315360" cy="387000"/>
            </a:xfrm>
            <a:custGeom>
              <a:avLst/>
              <a:gdLst/>
              <a:ahLst/>
              <a:rect l="l" t="t" r="r" b="b"/>
              <a:pathLst>
                <a:path w="15143" h="1856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style>
            <a:lnRef idx="0"/>
            <a:fillRef idx="0"/>
            <a:effectRef idx="0"/>
            <a:fontRef idx="minor"/>
          </p:style>
        </p:sp>
        <p:sp>
          <p:nvSpPr>
            <p:cNvPr id="568" name="CustomShape 52"/>
            <p:cNvSpPr/>
            <p:nvPr/>
          </p:nvSpPr>
          <p:spPr>
            <a:xfrm>
              <a:off x="389520" y="914400"/>
              <a:ext cx="315360" cy="387000"/>
            </a:xfrm>
            <a:custGeom>
              <a:avLst/>
              <a:gdLst/>
              <a:ahLst/>
              <a:rect l="l" t="t" r="r" b="b"/>
              <a:pathLst>
                <a:path w="15143" h="18562">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style>
            <a:lnRef idx="0"/>
            <a:fillRef idx="0"/>
            <a:effectRef idx="0"/>
            <a:fontRef idx="minor"/>
          </p:style>
        </p:sp>
        <p:sp>
          <p:nvSpPr>
            <p:cNvPr id="569" name="CustomShape 53"/>
            <p:cNvSpPr/>
            <p:nvPr/>
          </p:nvSpPr>
          <p:spPr>
            <a:xfrm>
              <a:off x="635760" y="914400"/>
              <a:ext cx="69480" cy="69480"/>
            </a:xfrm>
            <a:custGeom>
              <a:avLst/>
              <a:gdLst/>
              <a:ahLst/>
              <a:rect l="l" t="t" r="r" b="b"/>
              <a:pathLst>
                <a:path w="3371" h="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style>
            <a:lnRef idx="0"/>
            <a:fillRef idx="0"/>
            <a:effectRef idx="0"/>
            <a:fontRef idx="minor"/>
          </p:style>
        </p:sp>
      </p:grpSp>
      <p:grpSp>
        <p:nvGrpSpPr>
          <p:cNvPr id="570" name="Group 54"/>
          <p:cNvGrpSpPr/>
          <p:nvPr/>
        </p:nvGrpSpPr>
        <p:grpSpPr>
          <a:xfrm>
            <a:off x="912240" y="904680"/>
            <a:ext cx="366480" cy="437040"/>
            <a:chOff x="912240" y="904680"/>
            <a:chExt cx="366480" cy="437040"/>
          </a:xfrm>
        </p:grpSpPr>
        <p:sp>
          <p:nvSpPr>
            <p:cNvPr id="571" name="CustomShape 55"/>
            <p:cNvSpPr/>
            <p:nvPr/>
          </p:nvSpPr>
          <p:spPr>
            <a:xfrm>
              <a:off x="912240" y="954720"/>
              <a:ext cx="315360" cy="387000"/>
            </a:xfrm>
            <a:custGeom>
              <a:avLst/>
              <a:gdLst/>
              <a:ahLst/>
              <a:rect l="l" t="t" r="r" b="b"/>
              <a:pathLst>
                <a:path w="15143" h="18563">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28324a"/>
            </a:solidFill>
            <a:ln>
              <a:noFill/>
            </a:ln>
          </p:spPr>
          <p:style>
            <a:lnRef idx="0"/>
            <a:fillRef idx="0"/>
            <a:effectRef idx="0"/>
            <a:fontRef idx="minor"/>
          </p:style>
        </p:sp>
        <p:sp>
          <p:nvSpPr>
            <p:cNvPr id="572" name="CustomShape 56"/>
            <p:cNvSpPr/>
            <p:nvPr/>
          </p:nvSpPr>
          <p:spPr>
            <a:xfrm>
              <a:off x="963360" y="904680"/>
              <a:ext cx="315360" cy="387000"/>
            </a:xfrm>
            <a:custGeom>
              <a:avLst/>
              <a:gdLst/>
              <a:ahLst/>
              <a:rect l="l" t="t" r="r" b="b"/>
              <a:pathLst>
                <a:path w="15144" h="18562">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28324a"/>
            </a:solidFill>
            <a:ln>
              <a:noFill/>
            </a:ln>
          </p:spPr>
          <p:style>
            <a:lnRef idx="0"/>
            <a:fillRef idx="0"/>
            <a:effectRef idx="0"/>
            <a:fontRef idx="minor"/>
          </p:style>
        </p:sp>
        <p:sp>
          <p:nvSpPr>
            <p:cNvPr id="573" name="CustomShape 57"/>
            <p:cNvSpPr/>
            <p:nvPr/>
          </p:nvSpPr>
          <p:spPr>
            <a:xfrm>
              <a:off x="1209240" y="904680"/>
              <a:ext cx="69480" cy="69480"/>
            </a:xfrm>
            <a:custGeom>
              <a:avLst/>
              <a:gdLst/>
              <a:ahLst/>
              <a:rect l="l" t="t" r="r" b="b"/>
              <a:pathLst>
                <a:path w="3372" h="3371">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28324a"/>
            </a:solidFill>
            <a:ln>
              <a:noFill/>
            </a:ln>
          </p:spPr>
          <p:style>
            <a:lnRef idx="0"/>
            <a:fillRef idx="0"/>
            <a:effectRef idx="0"/>
            <a:fontRef idx="minor"/>
          </p:style>
        </p:sp>
      </p:grpSp>
      <p:grpSp>
        <p:nvGrpSpPr>
          <p:cNvPr id="574" name="Group 58"/>
          <p:cNvGrpSpPr/>
          <p:nvPr/>
        </p:nvGrpSpPr>
        <p:grpSpPr>
          <a:xfrm>
            <a:off x="1480320" y="975240"/>
            <a:ext cx="357480" cy="297000"/>
            <a:chOff x="1480320" y="975240"/>
            <a:chExt cx="357480" cy="297000"/>
          </a:xfrm>
        </p:grpSpPr>
        <p:sp>
          <p:nvSpPr>
            <p:cNvPr id="575" name="CustomShape 59"/>
            <p:cNvSpPr/>
            <p:nvPr/>
          </p:nvSpPr>
          <p:spPr>
            <a:xfrm>
              <a:off x="1480320" y="1228320"/>
              <a:ext cx="173160" cy="43920"/>
            </a:xfrm>
            <a:custGeom>
              <a:avLst/>
              <a:gdLst/>
              <a:ahLst/>
              <a:rect l="l" t="t" r="r" b="b"/>
              <a:pathLst>
                <a:path w="8329" h="215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28324a"/>
            </a:solidFill>
            <a:ln>
              <a:noFill/>
            </a:ln>
          </p:spPr>
          <p:style>
            <a:lnRef idx="0"/>
            <a:fillRef idx="0"/>
            <a:effectRef idx="0"/>
            <a:fontRef idx="minor"/>
          </p:style>
        </p:sp>
        <p:sp>
          <p:nvSpPr>
            <p:cNvPr id="576" name="CustomShape 60"/>
            <p:cNvSpPr/>
            <p:nvPr/>
          </p:nvSpPr>
          <p:spPr>
            <a:xfrm>
              <a:off x="1664640" y="1228320"/>
              <a:ext cx="173160" cy="43920"/>
            </a:xfrm>
            <a:custGeom>
              <a:avLst/>
              <a:gdLst/>
              <a:ahLst/>
              <a:rect l="l" t="t" r="r" b="b"/>
              <a:pathLst>
                <a:path w="8329" h="215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28324a"/>
            </a:solidFill>
            <a:ln>
              <a:noFill/>
            </a:ln>
          </p:spPr>
          <p:style>
            <a:lnRef idx="0"/>
            <a:fillRef idx="0"/>
            <a:effectRef idx="0"/>
            <a:fontRef idx="minor"/>
          </p:style>
        </p:sp>
        <p:sp>
          <p:nvSpPr>
            <p:cNvPr id="577" name="CustomShape 61"/>
            <p:cNvSpPr/>
            <p:nvPr/>
          </p:nvSpPr>
          <p:spPr>
            <a:xfrm>
              <a:off x="1480320" y="975240"/>
              <a:ext cx="173160" cy="276480"/>
            </a:xfrm>
            <a:custGeom>
              <a:avLst/>
              <a:gdLst/>
              <a:ahLst/>
              <a:rect l="l" t="t" r="r" b="b"/>
              <a:pathLst>
                <a:path w="8329" h="13287">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28324a"/>
            </a:solidFill>
            <a:ln>
              <a:noFill/>
            </a:ln>
          </p:spPr>
          <p:style>
            <a:lnRef idx="0"/>
            <a:fillRef idx="0"/>
            <a:effectRef idx="0"/>
            <a:fontRef idx="minor"/>
          </p:style>
        </p:sp>
        <p:sp>
          <p:nvSpPr>
            <p:cNvPr id="578" name="CustomShape 62"/>
            <p:cNvSpPr/>
            <p:nvPr/>
          </p:nvSpPr>
          <p:spPr>
            <a:xfrm>
              <a:off x="1664640" y="975240"/>
              <a:ext cx="173160" cy="276480"/>
            </a:xfrm>
            <a:custGeom>
              <a:avLst/>
              <a:gdLst/>
              <a:ahLst/>
              <a:rect l="l" t="t" r="r" b="b"/>
              <a:pathLst>
                <a:path w="8329" h="13287">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28324a"/>
            </a:solidFill>
            <a:ln>
              <a:noFill/>
            </a:ln>
          </p:spPr>
          <p:style>
            <a:lnRef idx="0"/>
            <a:fillRef idx="0"/>
            <a:effectRef idx="0"/>
            <a:fontRef idx="minor"/>
          </p:style>
        </p:sp>
      </p:grpSp>
      <p:sp>
        <p:nvSpPr>
          <p:cNvPr id="579" name="CustomShape 63"/>
          <p:cNvSpPr/>
          <p:nvPr/>
        </p:nvSpPr>
        <p:spPr>
          <a:xfrm>
            <a:off x="2048040" y="950400"/>
            <a:ext cx="349200" cy="347040"/>
          </a:xfrm>
          <a:custGeom>
            <a:avLst/>
            <a:gdLst/>
            <a:ahLst/>
            <a:rect l="l" t="t" r="r" b="b"/>
            <a:pathLst>
              <a:path w="16756" h="16658">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28324a"/>
          </a:solidFill>
          <a:ln>
            <a:noFill/>
          </a:ln>
        </p:spPr>
        <p:style>
          <a:lnRef idx="0"/>
          <a:fillRef idx="0"/>
          <a:effectRef idx="0"/>
          <a:fontRef idx="minor"/>
        </p:style>
      </p:sp>
      <p:sp>
        <p:nvSpPr>
          <p:cNvPr id="580" name="CustomShape 64"/>
          <p:cNvSpPr/>
          <p:nvPr/>
        </p:nvSpPr>
        <p:spPr>
          <a:xfrm>
            <a:off x="2612160" y="967680"/>
            <a:ext cx="348120" cy="312480"/>
          </a:xfrm>
          <a:custGeom>
            <a:avLst/>
            <a:gdLst/>
            <a:ahLst/>
            <a:rect l="l" t="t" r="r" b="b"/>
            <a:pathLst>
              <a:path w="16706" h="14997">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28324a"/>
          </a:solidFill>
          <a:ln>
            <a:noFill/>
          </a:ln>
        </p:spPr>
        <p:style>
          <a:lnRef idx="0"/>
          <a:fillRef idx="0"/>
          <a:effectRef idx="0"/>
          <a:fontRef idx="minor"/>
        </p:style>
      </p:sp>
      <p:sp>
        <p:nvSpPr>
          <p:cNvPr id="581" name="CustomShape 65"/>
          <p:cNvSpPr/>
          <p:nvPr/>
        </p:nvSpPr>
        <p:spPr>
          <a:xfrm>
            <a:off x="3180960" y="970200"/>
            <a:ext cx="338040" cy="307080"/>
          </a:xfrm>
          <a:custGeom>
            <a:avLst/>
            <a:gdLst/>
            <a:ahLst/>
            <a:rect l="l" t="t" r="r" b="b"/>
            <a:pathLst>
              <a:path w="16218" h="14752">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28324a"/>
          </a:solidFill>
          <a:ln>
            <a:noFill/>
          </a:ln>
        </p:spPr>
        <p:style>
          <a:lnRef idx="0"/>
          <a:fillRef idx="0"/>
          <a:effectRef idx="0"/>
          <a:fontRef idx="minor"/>
        </p:style>
      </p:sp>
      <p:sp>
        <p:nvSpPr>
          <p:cNvPr id="582" name="CustomShape 66"/>
          <p:cNvSpPr/>
          <p:nvPr/>
        </p:nvSpPr>
        <p:spPr>
          <a:xfrm>
            <a:off x="3755520" y="973080"/>
            <a:ext cx="315360" cy="300960"/>
          </a:xfrm>
          <a:custGeom>
            <a:avLst/>
            <a:gdLst/>
            <a:ahLst/>
            <a:rect l="l" t="t" r="r" b="b"/>
            <a:pathLst>
              <a:path w="15144" h="1446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8324a"/>
          </a:solidFill>
          <a:ln>
            <a:noFill/>
          </a:ln>
        </p:spPr>
        <p:style>
          <a:lnRef idx="0"/>
          <a:fillRef idx="0"/>
          <a:effectRef idx="0"/>
          <a:fontRef idx="minor"/>
        </p:style>
      </p:sp>
      <p:grpSp>
        <p:nvGrpSpPr>
          <p:cNvPr id="583" name="Group 67"/>
          <p:cNvGrpSpPr/>
          <p:nvPr/>
        </p:nvGrpSpPr>
        <p:grpSpPr>
          <a:xfrm>
            <a:off x="4302720" y="952920"/>
            <a:ext cx="348120" cy="348480"/>
            <a:chOff x="4302720" y="952920"/>
            <a:chExt cx="348120" cy="348480"/>
          </a:xfrm>
        </p:grpSpPr>
        <p:sp>
          <p:nvSpPr>
            <p:cNvPr id="584" name="CustomShape 68"/>
            <p:cNvSpPr/>
            <p:nvPr/>
          </p:nvSpPr>
          <p:spPr>
            <a:xfrm>
              <a:off x="4328640" y="972360"/>
              <a:ext cx="126000" cy="128520"/>
            </a:xfrm>
            <a:custGeom>
              <a:avLst/>
              <a:gdLst/>
              <a:ahLst/>
              <a:rect l="l" t="t" r="r" b="b"/>
              <a:pathLst>
                <a:path w="6083" h="6204">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28324a"/>
            </a:solidFill>
            <a:ln>
              <a:noFill/>
            </a:ln>
          </p:spPr>
          <p:style>
            <a:lnRef idx="0"/>
            <a:fillRef idx="0"/>
            <a:effectRef idx="0"/>
            <a:fontRef idx="minor"/>
          </p:style>
        </p:sp>
        <p:sp>
          <p:nvSpPr>
            <p:cNvPr id="585" name="CustomShape 69"/>
            <p:cNvSpPr/>
            <p:nvPr/>
          </p:nvSpPr>
          <p:spPr>
            <a:xfrm>
              <a:off x="4302720" y="952920"/>
              <a:ext cx="348120" cy="348480"/>
            </a:xfrm>
            <a:custGeom>
              <a:avLst/>
              <a:gdLst/>
              <a:ahLst/>
              <a:rect l="l" t="t" r="r" b="b"/>
              <a:pathLst>
                <a:path w="16706" h="1673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28324a"/>
            </a:solidFill>
            <a:ln>
              <a:noFill/>
            </a:ln>
          </p:spPr>
          <p:style>
            <a:lnRef idx="0"/>
            <a:fillRef idx="0"/>
            <a:effectRef idx="0"/>
            <a:fontRef idx="minor"/>
          </p:style>
        </p:sp>
      </p:grpSp>
      <p:grpSp>
        <p:nvGrpSpPr>
          <p:cNvPr id="586" name="Group 70"/>
          <p:cNvGrpSpPr/>
          <p:nvPr/>
        </p:nvGrpSpPr>
        <p:grpSpPr>
          <a:xfrm>
            <a:off x="4824360" y="913680"/>
            <a:ext cx="431640" cy="420480"/>
            <a:chOff x="4824360" y="913680"/>
            <a:chExt cx="431640" cy="420480"/>
          </a:xfrm>
        </p:grpSpPr>
        <p:sp>
          <p:nvSpPr>
            <p:cNvPr id="587" name="CustomShape 71"/>
            <p:cNvSpPr/>
            <p:nvPr/>
          </p:nvSpPr>
          <p:spPr>
            <a:xfrm>
              <a:off x="4824360" y="913680"/>
              <a:ext cx="431640" cy="420480"/>
            </a:xfrm>
            <a:custGeom>
              <a:avLst/>
              <a:gdLst/>
              <a:ahLst/>
              <a:rect l="l" t="t" r="r" b="b"/>
              <a:pathLst>
                <a:path w="20712" h="20174">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28324a"/>
            </a:solidFill>
            <a:ln>
              <a:noFill/>
            </a:ln>
          </p:spPr>
          <p:style>
            <a:lnRef idx="0"/>
            <a:fillRef idx="0"/>
            <a:effectRef idx="0"/>
            <a:fontRef idx="minor"/>
          </p:style>
        </p:sp>
        <p:sp>
          <p:nvSpPr>
            <p:cNvPr id="588" name="CustomShape 72"/>
            <p:cNvSpPr/>
            <p:nvPr/>
          </p:nvSpPr>
          <p:spPr>
            <a:xfrm>
              <a:off x="4899960" y="983520"/>
              <a:ext cx="280800" cy="280800"/>
            </a:xfrm>
            <a:custGeom>
              <a:avLst/>
              <a:gdLst/>
              <a:ahLst/>
              <a:rect l="l" t="t" r="r" b="b"/>
              <a:pathLst>
                <a:path w="13482" h="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28324a"/>
            </a:solidFill>
            <a:ln>
              <a:noFill/>
            </a:ln>
          </p:spPr>
          <p:style>
            <a:lnRef idx="0"/>
            <a:fillRef idx="0"/>
            <a:effectRef idx="0"/>
            <a:fontRef idx="minor"/>
          </p:style>
        </p:sp>
      </p:grpSp>
      <p:grpSp>
        <p:nvGrpSpPr>
          <p:cNvPr id="589" name="Group 73"/>
          <p:cNvGrpSpPr/>
          <p:nvPr/>
        </p:nvGrpSpPr>
        <p:grpSpPr>
          <a:xfrm>
            <a:off x="5402160" y="921600"/>
            <a:ext cx="403200" cy="404280"/>
            <a:chOff x="5402160" y="921600"/>
            <a:chExt cx="403200" cy="404280"/>
          </a:xfrm>
        </p:grpSpPr>
        <p:sp>
          <p:nvSpPr>
            <p:cNvPr id="590" name="CustomShape 74"/>
            <p:cNvSpPr/>
            <p:nvPr/>
          </p:nvSpPr>
          <p:spPr>
            <a:xfrm>
              <a:off x="5591520" y="1132920"/>
              <a:ext cx="100440" cy="192960"/>
            </a:xfrm>
            <a:custGeom>
              <a:avLst/>
              <a:gdLst/>
              <a:ahLst/>
              <a:rect l="l" t="t" r="r" b="b"/>
              <a:pathLst>
                <a:path w="4861" h="9282">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28324a"/>
            </a:solidFill>
            <a:ln>
              <a:noFill/>
            </a:ln>
          </p:spPr>
          <p:style>
            <a:lnRef idx="0"/>
            <a:fillRef idx="0"/>
            <a:effectRef idx="0"/>
            <a:fontRef idx="minor"/>
          </p:style>
        </p:sp>
        <p:sp>
          <p:nvSpPr>
            <p:cNvPr id="591" name="CustomShape 75"/>
            <p:cNvSpPr/>
            <p:nvPr/>
          </p:nvSpPr>
          <p:spPr>
            <a:xfrm>
              <a:off x="5402160" y="921600"/>
              <a:ext cx="403200" cy="216000"/>
            </a:xfrm>
            <a:custGeom>
              <a:avLst/>
              <a:gdLst/>
              <a:ahLst/>
              <a:rect l="l" t="t" r="r" b="b"/>
              <a:pathLst>
                <a:path w="19344" h="1038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28324a"/>
            </a:solidFill>
            <a:ln>
              <a:noFill/>
            </a:ln>
          </p:spPr>
          <p:style>
            <a:lnRef idx="0"/>
            <a:fillRef idx="0"/>
            <a:effectRef idx="0"/>
            <a:fontRef idx="minor"/>
          </p:style>
        </p:sp>
      </p:grpSp>
      <p:grpSp>
        <p:nvGrpSpPr>
          <p:cNvPr id="592" name="Group 76"/>
          <p:cNvGrpSpPr/>
          <p:nvPr/>
        </p:nvGrpSpPr>
        <p:grpSpPr>
          <a:xfrm>
            <a:off x="337680" y="1550880"/>
            <a:ext cx="388800" cy="272880"/>
            <a:chOff x="337680" y="1550880"/>
            <a:chExt cx="388800" cy="272880"/>
          </a:xfrm>
        </p:grpSpPr>
        <p:sp>
          <p:nvSpPr>
            <p:cNvPr id="593" name="CustomShape 77"/>
            <p:cNvSpPr/>
            <p:nvPr/>
          </p:nvSpPr>
          <p:spPr>
            <a:xfrm>
              <a:off x="337680" y="1550880"/>
              <a:ext cx="388800" cy="164160"/>
            </a:xfrm>
            <a:custGeom>
              <a:avLst/>
              <a:gdLst/>
              <a:ahLst/>
              <a:rect l="l" t="t" r="r" b="b"/>
              <a:pathLst>
                <a:path w="18660" h="7914">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28324a"/>
            </a:solidFill>
            <a:ln>
              <a:noFill/>
            </a:ln>
          </p:spPr>
          <p:style>
            <a:lnRef idx="0"/>
            <a:fillRef idx="0"/>
            <a:effectRef idx="0"/>
            <a:fontRef idx="minor"/>
          </p:style>
        </p:sp>
        <p:sp>
          <p:nvSpPr>
            <p:cNvPr id="594" name="CustomShape 78"/>
            <p:cNvSpPr/>
            <p:nvPr/>
          </p:nvSpPr>
          <p:spPr>
            <a:xfrm>
              <a:off x="337680" y="1587960"/>
              <a:ext cx="388800" cy="235800"/>
            </a:xfrm>
            <a:custGeom>
              <a:avLst/>
              <a:gdLst/>
              <a:ahLst/>
              <a:rect l="l" t="t" r="r" b="b"/>
              <a:pathLst>
                <a:path w="18660" h="11333">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28324a"/>
            </a:solidFill>
            <a:ln>
              <a:noFill/>
            </a:ln>
          </p:spPr>
          <p:style>
            <a:lnRef idx="0"/>
            <a:fillRef idx="0"/>
            <a:effectRef idx="0"/>
            <a:fontRef idx="minor"/>
          </p:style>
        </p:sp>
      </p:grpSp>
      <p:grpSp>
        <p:nvGrpSpPr>
          <p:cNvPr id="595" name="Group 79"/>
          <p:cNvGrpSpPr/>
          <p:nvPr/>
        </p:nvGrpSpPr>
        <p:grpSpPr>
          <a:xfrm>
            <a:off x="901080" y="1496880"/>
            <a:ext cx="388800" cy="380880"/>
            <a:chOff x="901080" y="1496880"/>
            <a:chExt cx="388800" cy="380880"/>
          </a:xfrm>
        </p:grpSpPr>
        <p:sp>
          <p:nvSpPr>
            <p:cNvPr id="596" name="CustomShape 80"/>
            <p:cNvSpPr/>
            <p:nvPr/>
          </p:nvSpPr>
          <p:spPr>
            <a:xfrm>
              <a:off x="901080" y="1496880"/>
              <a:ext cx="388800" cy="380880"/>
            </a:xfrm>
            <a:custGeom>
              <a:avLst/>
              <a:gdLst/>
              <a:ahLst/>
              <a:rect l="l" t="t" r="r" b="b"/>
              <a:pathLst>
                <a:path w="18660" h="18269">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28324a"/>
            </a:solidFill>
            <a:ln>
              <a:noFill/>
            </a:ln>
          </p:spPr>
          <p:style>
            <a:lnRef idx="0"/>
            <a:fillRef idx="0"/>
            <a:effectRef idx="0"/>
            <a:fontRef idx="minor"/>
          </p:style>
        </p:sp>
        <p:sp>
          <p:nvSpPr>
            <p:cNvPr id="597" name="CustomShape 81"/>
            <p:cNvSpPr/>
            <p:nvPr/>
          </p:nvSpPr>
          <p:spPr>
            <a:xfrm>
              <a:off x="1025640" y="1641240"/>
              <a:ext cx="139680" cy="9000"/>
            </a:xfrm>
            <a:custGeom>
              <a:avLst/>
              <a:gdLst/>
              <a:ahLst/>
              <a:rect l="l" t="t" r="r" b="b"/>
              <a:pathLst>
                <a:path w="6742" h="49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28324a"/>
            </a:solidFill>
            <a:ln>
              <a:noFill/>
            </a:ln>
          </p:spPr>
          <p:style>
            <a:lnRef idx="0"/>
            <a:fillRef idx="0"/>
            <a:effectRef idx="0"/>
            <a:fontRef idx="minor"/>
          </p:style>
        </p:sp>
        <p:sp>
          <p:nvSpPr>
            <p:cNvPr id="598" name="CustomShape 82"/>
            <p:cNvSpPr/>
            <p:nvPr/>
          </p:nvSpPr>
          <p:spPr>
            <a:xfrm>
              <a:off x="1025640" y="1668960"/>
              <a:ext cx="139680" cy="9000"/>
            </a:xfrm>
            <a:custGeom>
              <a:avLst/>
              <a:gdLst/>
              <a:ahLst/>
              <a:rect l="l" t="t" r="r" b="b"/>
              <a:pathLst>
                <a:path w="6742" h="49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28324a"/>
            </a:solidFill>
            <a:ln>
              <a:noFill/>
            </a:ln>
          </p:spPr>
          <p:style>
            <a:lnRef idx="0"/>
            <a:fillRef idx="0"/>
            <a:effectRef idx="0"/>
            <a:fontRef idx="minor"/>
          </p:style>
        </p:sp>
        <p:sp>
          <p:nvSpPr>
            <p:cNvPr id="599" name="CustomShape 83"/>
            <p:cNvSpPr/>
            <p:nvPr/>
          </p:nvSpPr>
          <p:spPr>
            <a:xfrm>
              <a:off x="1025640" y="1697040"/>
              <a:ext cx="58320" cy="9000"/>
            </a:xfrm>
            <a:custGeom>
              <a:avLst/>
              <a:gdLst/>
              <a:ahLst/>
              <a:rect l="l" t="t" r="r" b="b"/>
              <a:pathLst>
                <a:path w="2834" h="49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28324a"/>
            </a:solidFill>
            <a:ln>
              <a:noFill/>
            </a:ln>
          </p:spPr>
          <p:style>
            <a:lnRef idx="0"/>
            <a:fillRef idx="0"/>
            <a:effectRef idx="0"/>
            <a:fontRef idx="minor"/>
          </p:style>
        </p:sp>
      </p:grpSp>
      <p:grpSp>
        <p:nvGrpSpPr>
          <p:cNvPr id="600" name="Group 84"/>
          <p:cNvGrpSpPr/>
          <p:nvPr/>
        </p:nvGrpSpPr>
        <p:grpSpPr>
          <a:xfrm>
            <a:off x="1476720" y="1505160"/>
            <a:ext cx="364320" cy="364320"/>
            <a:chOff x="1476720" y="1505160"/>
            <a:chExt cx="364320" cy="364320"/>
          </a:xfrm>
        </p:grpSpPr>
        <p:sp>
          <p:nvSpPr>
            <p:cNvPr id="601" name="CustomShape 85"/>
            <p:cNvSpPr/>
            <p:nvPr/>
          </p:nvSpPr>
          <p:spPr>
            <a:xfrm>
              <a:off x="1716120" y="1505160"/>
              <a:ext cx="124920" cy="124920"/>
            </a:xfrm>
            <a:custGeom>
              <a:avLst/>
              <a:gdLst/>
              <a:ahLst/>
              <a:rect l="l" t="t" r="r" b="b"/>
              <a:pathLst>
                <a:path w="6034" h="6034">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28324a"/>
            </a:solidFill>
            <a:ln>
              <a:noFill/>
            </a:ln>
          </p:spPr>
          <p:style>
            <a:lnRef idx="0"/>
            <a:fillRef idx="0"/>
            <a:effectRef idx="0"/>
            <a:fontRef idx="minor"/>
          </p:style>
        </p:sp>
        <p:sp>
          <p:nvSpPr>
            <p:cNvPr id="602" name="CustomShape 86"/>
            <p:cNvSpPr/>
            <p:nvPr/>
          </p:nvSpPr>
          <p:spPr>
            <a:xfrm>
              <a:off x="1476720" y="1553040"/>
              <a:ext cx="316440" cy="316440"/>
            </a:xfrm>
            <a:custGeom>
              <a:avLst/>
              <a:gdLst/>
              <a:ahLst/>
              <a:rect l="l" t="t" r="r" b="b"/>
              <a:pathLst>
                <a:path w="15192" h="15192">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28324a"/>
            </a:solidFill>
            <a:ln>
              <a:noFill/>
            </a:ln>
          </p:spPr>
          <p:style>
            <a:lnRef idx="0"/>
            <a:fillRef idx="0"/>
            <a:effectRef idx="0"/>
            <a:fontRef idx="minor"/>
          </p:style>
        </p:sp>
      </p:grpSp>
      <p:grpSp>
        <p:nvGrpSpPr>
          <p:cNvPr id="603" name="Group 87"/>
          <p:cNvGrpSpPr/>
          <p:nvPr/>
        </p:nvGrpSpPr>
        <p:grpSpPr>
          <a:xfrm>
            <a:off x="2038680" y="1503720"/>
            <a:ext cx="367560" cy="367200"/>
            <a:chOff x="2038680" y="1503720"/>
            <a:chExt cx="367560" cy="367200"/>
          </a:xfrm>
        </p:grpSpPr>
        <p:sp>
          <p:nvSpPr>
            <p:cNvPr id="604" name="CustomShape 88"/>
            <p:cNvSpPr/>
            <p:nvPr/>
          </p:nvSpPr>
          <p:spPr>
            <a:xfrm>
              <a:off x="2038680" y="1724040"/>
              <a:ext cx="146880" cy="146880"/>
            </a:xfrm>
            <a:custGeom>
              <a:avLst/>
              <a:gdLst/>
              <a:ahLst/>
              <a:rect l="l" t="t" r="r" b="b"/>
              <a:pathLst>
                <a:path w="7083" h="7083">
                  <a:moveTo>
                    <a:pt x="5544" y="0"/>
                  </a:moveTo>
                  <a:lnTo>
                    <a:pt x="538" y="5984"/>
                  </a:lnTo>
                  <a:lnTo>
                    <a:pt x="0" y="7083"/>
                  </a:lnTo>
                  <a:lnTo>
                    <a:pt x="1099" y="6546"/>
                  </a:lnTo>
                  <a:lnTo>
                    <a:pt x="7083" y="1539"/>
                  </a:lnTo>
                  <a:lnTo>
                    <a:pt x="5544" y="0"/>
                  </a:lnTo>
                  <a:close/>
                </a:path>
              </a:pathLst>
            </a:custGeom>
            <a:solidFill>
              <a:srgbClr val="28324a"/>
            </a:solidFill>
            <a:ln>
              <a:noFill/>
            </a:ln>
          </p:spPr>
          <p:style>
            <a:lnRef idx="0"/>
            <a:fillRef idx="0"/>
            <a:effectRef idx="0"/>
            <a:fontRef idx="minor"/>
          </p:style>
        </p:sp>
        <p:sp>
          <p:nvSpPr>
            <p:cNvPr id="605" name="CustomShape 89"/>
            <p:cNvSpPr/>
            <p:nvPr/>
          </p:nvSpPr>
          <p:spPr>
            <a:xfrm>
              <a:off x="2259720" y="1503720"/>
              <a:ext cx="146520" cy="146520"/>
            </a:xfrm>
            <a:custGeom>
              <a:avLst/>
              <a:gdLst/>
              <a:ahLst/>
              <a:rect l="l" t="t" r="r" b="b"/>
              <a:pathLst>
                <a:path w="7059" h="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style>
            <a:lnRef idx="0"/>
            <a:fillRef idx="0"/>
            <a:effectRef idx="0"/>
            <a:fontRef idx="minor"/>
          </p:style>
        </p:sp>
        <p:sp>
          <p:nvSpPr>
            <p:cNvPr id="606" name="CustomShape 90"/>
            <p:cNvSpPr/>
            <p:nvPr/>
          </p:nvSpPr>
          <p:spPr>
            <a:xfrm>
              <a:off x="2096640" y="1566360"/>
              <a:ext cx="246960" cy="246960"/>
            </a:xfrm>
            <a:custGeom>
              <a:avLst/>
              <a:gdLst/>
              <a:ahLst/>
              <a:rect l="l" t="t" r="r" b="b"/>
              <a:pathLst>
                <a:path w="11870" h="11871">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style>
            <a:lnRef idx="0"/>
            <a:fillRef idx="0"/>
            <a:effectRef idx="0"/>
            <a:fontRef idx="minor"/>
          </p:style>
        </p:sp>
      </p:grpSp>
      <p:sp>
        <p:nvSpPr>
          <p:cNvPr id="607" name="CustomShape 91"/>
          <p:cNvSpPr/>
          <p:nvPr/>
        </p:nvSpPr>
        <p:spPr>
          <a:xfrm>
            <a:off x="2618640" y="1519920"/>
            <a:ext cx="334800" cy="334800"/>
          </a:xfrm>
          <a:custGeom>
            <a:avLst/>
            <a:gdLst/>
            <a:ahLst/>
            <a:rect l="l" t="t" r="r" b="b"/>
            <a:pathLst>
              <a:path w="16072" h="16071">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28324a"/>
          </a:solidFill>
          <a:ln>
            <a:noFill/>
          </a:ln>
        </p:spPr>
        <p:style>
          <a:lnRef idx="0"/>
          <a:fillRef idx="0"/>
          <a:effectRef idx="0"/>
          <a:fontRef idx="minor"/>
        </p:style>
      </p:sp>
      <p:grpSp>
        <p:nvGrpSpPr>
          <p:cNvPr id="608" name="Group 92"/>
          <p:cNvGrpSpPr/>
          <p:nvPr/>
        </p:nvGrpSpPr>
        <p:grpSpPr>
          <a:xfrm>
            <a:off x="3200760" y="1476000"/>
            <a:ext cx="298080" cy="422640"/>
            <a:chOff x="3200760" y="1476000"/>
            <a:chExt cx="298080" cy="422640"/>
          </a:xfrm>
        </p:grpSpPr>
        <p:sp>
          <p:nvSpPr>
            <p:cNvPr id="609" name="CustomShape 93"/>
            <p:cNvSpPr/>
            <p:nvPr/>
          </p:nvSpPr>
          <p:spPr>
            <a:xfrm>
              <a:off x="3200760" y="1479240"/>
              <a:ext cx="36360" cy="419400"/>
            </a:xfrm>
            <a:custGeom>
              <a:avLst/>
              <a:gdLst/>
              <a:ahLst/>
              <a:rect l="l" t="t" r="r" b="b"/>
              <a:pathLst>
                <a:path w="1783" h="20125">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28324a"/>
            </a:solidFill>
            <a:ln>
              <a:noFill/>
            </a:ln>
          </p:spPr>
          <p:style>
            <a:lnRef idx="0"/>
            <a:fillRef idx="0"/>
            <a:effectRef idx="0"/>
            <a:fontRef idx="minor"/>
          </p:style>
        </p:sp>
        <p:sp>
          <p:nvSpPr>
            <p:cNvPr id="610" name="CustomShape 94"/>
            <p:cNvSpPr/>
            <p:nvPr/>
          </p:nvSpPr>
          <p:spPr>
            <a:xfrm>
              <a:off x="3248640" y="1476000"/>
              <a:ext cx="250200" cy="190800"/>
            </a:xfrm>
            <a:custGeom>
              <a:avLst/>
              <a:gdLst/>
              <a:ahLst/>
              <a:rect l="l" t="t" r="r" b="b"/>
              <a:pathLst>
                <a:path w="12017" h="9184">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28324a"/>
            </a:solidFill>
            <a:ln>
              <a:noFill/>
            </a:ln>
          </p:spPr>
          <p:style>
            <a:lnRef idx="0"/>
            <a:fillRef idx="0"/>
            <a:effectRef idx="0"/>
            <a:fontRef idx="minor"/>
          </p:style>
        </p:sp>
      </p:grpSp>
      <p:grpSp>
        <p:nvGrpSpPr>
          <p:cNvPr id="611" name="Group 95"/>
          <p:cNvGrpSpPr/>
          <p:nvPr/>
        </p:nvGrpSpPr>
        <p:grpSpPr>
          <a:xfrm>
            <a:off x="3716640" y="1566720"/>
            <a:ext cx="392760" cy="241200"/>
            <a:chOff x="3716640" y="1566720"/>
            <a:chExt cx="392760" cy="241200"/>
          </a:xfrm>
        </p:grpSpPr>
        <p:sp>
          <p:nvSpPr>
            <p:cNvPr id="612" name="CustomShape 96"/>
            <p:cNvSpPr/>
            <p:nvPr/>
          </p:nvSpPr>
          <p:spPr>
            <a:xfrm>
              <a:off x="3896280" y="1566720"/>
              <a:ext cx="33480" cy="33480"/>
            </a:xfrm>
            <a:custGeom>
              <a:avLst/>
              <a:gdLst/>
              <a:ahLst/>
              <a:rect l="l" t="t" r="r" b="b"/>
              <a:pathLst>
                <a:path w="1662" h="1662">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28324a"/>
            </a:solidFill>
            <a:ln>
              <a:noFill/>
            </a:ln>
          </p:spPr>
          <p:style>
            <a:lnRef idx="0"/>
            <a:fillRef idx="0"/>
            <a:effectRef idx="0"/>
            <a:fontRef idx="minor"/>
          </p:style>
        </p:sp>
        <p:sp>
          <p:nvSpPr>
            <p:cNvPr id="613" name="CustomShape 97"/>
            <p:cNvSpPr/>
            <p:nvPr/>
          </p:nvSpPr>
          <p:spPr>
            <a:xfrm>
              <a:off x="4075920" y="1612440"/>
              <a:ext cx="33480" cy="33480"/>
            </a:xfrm>
            <a:custGeom>
              <a:avLst/>
              <a:gdLst/>
              <a:ahLst/>
              <a:rect l="l" t="t" r="r" b="b"/>
              <a:pathLst>
                <a:path w="1662" h="1662">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28324a"/>
            </a:solidFill>
            <a:ln>
              <a:noFill/>
            </a:ln>
          </p:spPr>
          <p:style>
            <a:lnRef idx="0"/>
            <a:fillRef idx="0"/>
            <a:effectRef idx="0"/>
            <a:fontRef idx="minor"/>
          </p:style>
        </p:sp>
        <p:sp>
          <p:nvSpPr>
            <p:cNvPr id="614" name="CustomShape 98"/>
            <p:cNvSpPr/>
            <p:nvPr/>
          </p:nvSpPr>
          <p:spPr>
            <a:xfrm>
              <a:off x="3744720" y="1611360"/>
              <a:ext cx="336960" cy="147960"/>
            </a:xfrm>
            <a:custGeom>
              <a:avLst/>
              <a:gdLst/>
              <a:ahLst/>
              <a:rect l="l" t="t" r="r" b="b"/>
              <a:pathLst>
                <a:path w="16169" h="7133">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28324a"/>
            </a:solidFill>
            <a:ln>
              <a:noFill/>
            </a:ln>
          </p:spPr>
          <p:style>
            <a:lnRef idx="0"/>
            <a:fillRef idx="0"/>
            <a:effectRef idx="0"/>
            <a:fontRef idx="minor"/>
          </p:style>
        </p:sp>
        <p:sp>
          <p:nvSpPr>
            <p:cNvPr id="615" name="CustomShape 99"/>
            <p:cNvSpPr/>
            <p:nvPr/>
          </p:nvSpPr>
          <p:spPr>
            <a:xfrm>
              <a:off x="3716640" y="1612440"/>
              <a:ext cx="33480" cy="33480"/>
            </a:xfrm>
            <a:custGeom>
              <a:avLst/>
              <a:gdLst/>
              <a:ahLst/>
              <a:rect l="l" t="t" r="r" b="b"/>
              <a:pathLst>
                <a:path w="1662" h="1662">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28324a"/>
            </a:solidFill>
            <a:ln>
              <a:noFill/>
            </a:ln>
          </p:spPr>
          <p:style>
            <a:lnRef idx="0"/>
            <a:fillRef idx="0"/>
            <a:effectRef idx="0"/>
            <a:fontRef idx="minor"/>
          </p:style>
        </p:sp>
        <p:sp>
          <p:nvSpPr>
            <p:cNvPr id="616" name="CustomShape 100"/>
            <p:cNvSpPr/>
            <p:nvPr/>
          </p:nvSpPr>
          <p:spPr>
            <a:xfrm>
              <a:off x="3776760" y="1771560"/>
              <a:ext cx="272520" cy="36360"/>
            </a:xfrm>
            <a:custGeom>
              <a:avLst/>
              <a:gdLst/>
              <a:ahLst/>
              <a:rect l="l" t="t" r="r" b="b"/>
              <a:pathLst>
                <a:path w="13092" h="1784">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28324a"/>
            </a:solidFill>
            <a:ln>
              <a:noFill/>
            </a:ln>
          </p:spPr>
          <p:style>
            <a:lnRef idx="0"/>
            <a:fillRef idx="0"/>
            <a:effectRef idx="0"/>
            <a:fontRef idx="minor"/>
          </p:style>
        </p:sp>
      </p:grpSp>
      <p:grpSp>
        <p:nvGrpSpPr>
          <p:cNvPr id="617" name="Group 101"/>
          <p:cNvGrpSpPr/>
          <p:nvPr/>
        </p:nvGrpSpPr>
        <p:grpSpPr>
          <a:xfrm>
            <a:off x="4299120" y="1507680"/>
            <a:ext cx="355320" cy="359280"/>
            <a:chOff x="4299120" y="1507680"/>
            <a:chExt cx="355320" cy="359280"/>
          </a:xfrm>
        </p:grpSpPr>
        <p:sp>
          <p:nvSpPr>
            <p:cNvPr id="618" name="CustomShape 102"/>
            <p:cNvSpPr/>
            <p:nvPr/>
          </p:nvSpPr>
          <p:spPr>
            <a:xfrm>
              <a:off x="4388400" y="1761840"/>
              <a:ext cx="176400" cy="105120"/>
            </a:xfrm>
            <a:custGeom>
              <a:avLst/>
              <a:gdLst/>
              <a:ahLst/>
              <a:rect l="l" t="t" r="r" b="b"/>
              <a:pathLst>
                <a:path w="8500" h="5081">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28324a"/>
            </a:solidFill>
            <a:ln>
              <a:noFill/>
            </a:ln>
          </p:spPr>
          <p:style>
            <a:lnRef idx="0"/>
            <a:fillRef idx="0"/>
            <a:effectRef idx="0"/>
            <a:fontRef idx="minor"/>
          </p:style>
        </p:sp>
        <p:sp>
          <p:nvSpPr>
            <p:cNvPr id="619" name="CustomShape 103"/>
            <p:cNvSpPr/>
            <p:nvPr/>
          </p:nvSpPr>
          <p:spPr>
            <a:xfrm>
              <a:off x="4299120" y="1507680"/>
              <a:ext cx="355320" cy="245520"/>
            </a:xfrm>
            <a:custGeom>
              <a:avLst/>
              <a:gdLst/>
              <a:ahLst/>
              <a:rect l="l" t="t" r="r" b="b"/>
              <a:pathLst>
                <a:path w="17048" h="11798">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28324a"/>
            </a:solidFill>
            <a:ln>
              <a:noFill/>
            </a:ln>
          </p:spPr>
          <p:style>
            <a:lnRef idx="0"/>
            <a:fillRef idx="0"/>
            <a:effectRef idx="0"/>
            <a:fontRef idx="minor"/>
          </p:style>
        </p:sp>
      </p:grpSp>
      <p:grpSp>
        <p:nvGrpSpPr>
          <p:cNvPr id="620" name="Group 104"/>
          <p:cNvGrpSpPr/>
          <p:nvPr/>
        </p:nvGrpSpPr>
        <p:grpSpPr>
          <a:xfrm>
            <a:off x="4861440" y="1496880"/>
            <a:ext cx="357480" cy="380880"/>
            <a:chOff x="4861440" y="1496880"/>
            <a:chExt cx="357480" cy="380880"/>
          </a:xfrm>
        </p:grpSpPr>
        <p:sp>
          <p:nvSpPr>
            <p:cNvPr id="621" name="CustomShape 105"/>
            <p:cNvSpPr/>
            <p:nvPr/>
          </p:nvSpPr>
          <p:spPr>
            <a:xfrm>
              <a:off x="4861440" y="1542960"/>
              <a:ext cx="315000" cy="315000"/>
            </a:xfrm>
            <a:custGeom>
              <a:avLst/>
              <a:gdLst/>
              <a:ahLst/>
              <a:rect l="l" t="t" r="r" b="b"/>
              <a:pathLst>
                <a:path w="15119" h="15118">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28324a"/>
            </a:solidFill>
            <a:ln>
              <a:noFill/>
            </a:ln>
          </p:spPr>
          <p:style>
            <a:lnRef idx="0"/>
            <a:fillRef idx="0"/>
            <a:effectRef idx="0"/>
            <a:fontRef idx="minor"/>
          </p:style>
        </p:sp>
        <p:sp>
          <p:nvSpPr>
            <p:cNvPr id="622" name="CustomShape 106"/>
            <p:cNvSpPr/>
            <p:nvPr/>
          </p:nvSpPr>
          <p:spPr>
            <a:xfrm>
              <a:off x="4943160" y="1624680"/>
              <a:ext cx="151560" cy="151560"/>
            </a:xfrm>
            <a:custGeom>
              <a:avLst/>
              <a:gdLst/>
              <a:ahLst/>
              <a:rect l="l" t="t" r="r" b="b"/>
              <a:pathLst>
                <a:path w="7303" h="7304">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28324a"/>
            </a:solidFill>
            <a:ln>
              <a:noFill/>
            </a:ln>
          </p:spPr>
          <p:style>
            <a:lnRef idx="0"/>
            <a:fillRef idx="0"/>
            <a:effectRef idx="0"/>
            <a:fontRef idx="minor"/>
          </p:style>
        </p:sp>
        <p:sp>
          <p:nvSpPr>
            <p:cNvPr id="623" name="CustomShape 107"/>
            <p:cNvSpPr/>
            <p:nvPr/>
          </p:nvSpPr>
          <p:spPr>
            <a:xfrm>
              <a:off x="4870080" y="1819440"/>
              <a:ext cx="61560" cy="58320"/>
            </a:xfrm>
            <a:custGeom>
              <a:avLst/>
              <a:gdLst/>
              <a:ahLst/>
              <a:rect l="l" t="t" r="r" b="b"/>
              <a:pathLst>
                <a:path w="3005" h="2834">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28324a"/>
            </a:solidFill>
            <a:ln>
              <a:noFill/>
            </a:ln>
          </p:spPr>
          <p:style>
            <a:lnRef idx="0"/>
            <a:fillRef idx="0"/>
            <a:effectRef idx="0"/>
            <a:fontRef idx="minor"/>
          </p:style>
        </p:sp>
        <p:sp>
          <p:nvSpPr>
            <p:cNvPr id="624" name="CustomShape 108"/>
            <p:cNvSpPr/>
            <p:nvPr/>
          </p:nvSpPr>
          <p:spPr>
            <a:xfrm>
              <a:off x="5106600" y="1819440"/>
              <a:ext cx="61200" cy="58320"/>
            </a:xfrm>
            <a:custGeom>
              <a:avLst/>
              <a:gdLst/>
              <a:ahLst/>
              <a:rect l="l" t="t" r="r" b="b"/>
              <a:pathLst>
                <a:path w="2981" h="2834">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28324a"/>
            </a:solidFill>
            <a:ln>
              <a:noFill/>
            </a:ln>
          </p:spPr>
          <p:style>
            <a:lnRef idx="0"/>
            <a:fillRef idx="0"/>
            <a:effectRef idx="0"/>
            <a:fontRef idx="minor"/>
          </p:style>
        </p:sp>
        <p:sp>
          <p:nvSpPr>
            <p:cNvPr id="625" name="CustomShape 109"/>
            <p:cNvSpPr/>
            <p:nvPr/>
          </p:nvSpPr>
          <p:spPr>
            <a:xfrm>
              <a:off x="5009760" y="1496880"/>
              <a:ext cx="209160" cy="212760"/>
            </a:xfrm>
            <a:custGeom>
              <a:avLst/>
              <a:gdLst/>
              <a:ahLst/>
              <a:rect l="l" t="t" r="r" b="b"/>
              <a:pathLst>
                <a:path w="10063" h="10234">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28324a"/>
            </a:solidFill>
            <a:ln>
              <a:noFill/>
            </a:ln>
          </p:spPr>
          <p:style>
            <a:lnRef idx="0"/>
            <a:fillRef idx="0"/>
            <a:effectRef idx="0"/>
            <a:fontRef idx="minor"/>
          </p:style>
        </p:sp>
      </p:grpSp>
      <p:grpSp>
        <p:nvGrpSpPr>
          <p:cNvPr id="626" name="Group 110"/>
          <p:cNvGrpSpPr/>
          <p:nvPr/>
        </p:nvGrpSpPr>
        <p:grpSpPr>
          <a:xfrm>
            <a:off x="5408640" y="1492200"/>
            <a:ext cx="400680" cy="365760"/>
            <a:chOff x="5408640" y="1492200"/>
            <a:chExt cx="400680" cy="365760"/>
          </a:xfrm>
        </p:grpSpPr>
        <p:sp>
          <p:nvSpPr>
            <p:cNvPr id="627" name="CustomShape 111"/>
            <p:cNvSpPr/>
            <p:nvPr/>
          </p:nvSpPr>
          <p:spPr>
            <a:xfrm>
              <a:off x="5446440" y="1721160"/>
              <a:ext cx="97560" cy="136800"/>
            </a:xfrm>
            <a:custGeom>
              <a:avLst/>
              <a:gdLst/>
              <a:ahLst/>
              <a:rect l="l" t="t" r="r" b="b"/>
              <a:pathLst>
                <a:path w="4715" h="6595">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28324a"/>
            </a:solidFill>
            <a:ln>
              <a:noFill/>
            </a:ln>
          </p:spPr>
          <p:style>
            <a:lnRef idx="0"/>
            <a:fillRef idx="0"/>
            <a:effectRef idx="0"/>
            <a:fontRef idx="minor"/>
          </p:style>
        </p:sp>
        <p:sp>
          <p:nvSpPr>
            <p:cNvPr id="628" name="CustomShape 112"/>
            <p:cNvSpPr/>
            <p:nvPr/>
          </p:nvSpPr>
          <p:spPr>
            <a:xfrm>
              <a:off x="5785560" y="1609920"/>
              <a:ext cx="23760" cy="82080"/>
            </a:xfrm>
            <a:custGeom>
              <a:avLst/>
              <a:gdLst/>
              <a:ahLst/>
              <a:rect l="l" t="t" r="r" b="b"/>
              <a:pathLst>
                <a:path w="1197" h="3982">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28324a"/>
            </a:solidFill>
            <a:ln>
              <a:noFill/>
            </a:ln>
          </p:spPr>
          <p:style>
            <a:lnRef idx="0"/>
            <a:fillRef idx="0"/>
            <a:effectRef idx="0"/>
            <a:fontRef idx="minor"/>
          </p:style>
        </p:sp>
        <p:sp>
          <p:nvSpPr>
            <p:cNvPr id="629" name="CustomShape 113"/>
            <p:cNvSpPr/>
            <p:nvPr/>
          </p:nvSpPr>
          <p:spPr>
            <a:xfrm>
              <a:off x="5408640" y="1589400"/>
              <a:ext cx="80640" cy="122040"/>
            </a:xfrm>
            <a:custGeom>
              <a:avLst/>
              <a:gdLst/>
              <a:ahLst/>
              <a:rect l="l" t="t" r="r" b="b"/>
              <a:pathLst>
                <a:path w="3908" h="5887">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28324a"/>
            </a:solidFill>
            <a:ln>
              <a:noFill/>
            </a:ln>
          </p:spPr>
          <p:style>
            <a:lnRef idx="0"/>
            <a:fillRef idx="0"/>
            <a:effectRef idx="0"/>
            <a:fontRef idx="minor"/>
          </p:style>
        </p:sp>
        <p:sp>
          <p:nvSpPr>
            <p:cNvPr id="630" name="CustomShape 114"/>
            <p:cNvSpPr/>
            <p:nvPr/>
          </p:nvSpPr>
          <p:spPr>
            <a:xfrm>
              <a:off x="5501520" y="1512720"/>
              <a:ext cx="232560" cy="275040"/>
            </a:xfrm>
            <a:custGeom>
              <a:avLst/>
              <a:gdLst/>
              <a:ahLst/>
              <a:rect l="l" t="t" r="r" b="b"/>
              <a:pathLst>
                <a:path w="11186" h="13213">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28324a"/>
            </a:solidFill>
            <a:ln>
              <a:noFill/>
            </a:ln>
          </p:spPr>
          <p:style>
            <a:lnRef idx="0"/>
            <a:fillRef idx="0"/>
            <a:effectRef idx="0"/>
            <a:fontRef idx="minor"/>
          </p:style>
        </p:sp>
        <p:sp>
          <p:nvSpPr>
            <p:cNvPr id="631" name="CustomShape 115"/>
            <p:cNvSpPr/>
            <p:nvPr/>
          </p:nvSpPr>
          <p:spPr>
            <a:xfrm>
              <a:off x="5746680" y="1492200"/>
              <a:ext cx="27360" cy="316440"/>
            </a:xfrm>
            <a:custGeom>
              <a:avLst/>
              <a:gdLst/>
              <a:ahLst/>
              <a:rect l="l" t="t" r="r" b="b"/>
              <a:pathLst>
                <a:path w="1368" h="15192">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28324a"/>
            </a:solidFill>
            <a:ln>
              <a:noFill/>
            </a:ln>
          </p:spPr>
          <p:style>
            <a:lnRef idx="0"/>
            <a:fillRef idx="0"/>
            <a:effectRef idx="0"/>
            <a:fontRef idx="minor"/>
          </p:style>
        </p:sp>
      </p:grpSp>
      <p:grpSp>
        <p:nvGrpSpPr>
          <p:cNvPr id="632" name="Group 116"/>
          <p:cNvGrpSpPr/>
          <p:nvPr/>
        </p:nvGrpSpPr>
        <p:grpSpPr>
          <a:xfrm>
            <a:off x="380880" y="2088720"/>
            <a:ext cx="302040" cy="324720"/>
            <a:chOff x="380880" y="2088720"/>
            <a:chExt cx="302040" cy="324720"/>
          </a:xfrm>
        </p:grpSpPr>
        <p:sp>
          <p:nvSpPr>
            <p:cNvPr id="633" name="CustomShape 117"/>
            <p:cNvSpPr/>
            <p:nvPr/>
          </p:nvSpPr>
          <p:spPr>
            <a:xfrm>
              <a:off x="380880" y="2088720"/>
              <a:ext cx="302040" cy="324720"/>
            </a:xfrm>
            <a:custGeom>
              <a:avLst/>
              <a:gdLst/>
              <a:ahLst/>
              <a:rect l="l" t="t" r="r" b="b"/>
              <a:pathLst>
                <a:path w="14508" h="15583">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28324a"/>
            </a:solidFill>
            <a:ln>
              <a:noFill/>
            </a:ln>
          </p:spPr>
          <p:style>
            <a:lnRef idx="0"/>
            <a:fillRef idx="0"/>
            <a:effectRef idx="0"/>
            <a:fontRef idx="minor"/>
          </p:style>
        </p:sp>
        <p:sp>
          <p:nvSpPr>
            <p:cNvPr id="634" name="CustomShape 118"/>
            <p:cNvSpPr/>
            <p:nvPr/>
          </p:nvSpPr>
          <p:spPr>
            <a:xfrm>
              <a:off x="534600" y="2234160"/>
              <a:ext cx="19440" cy="18720"/>
            </a:xfrm>
            <a:custGeom>
              <a:avLst/>
              <a:gdLst/>
              <a:ahLst/>
              <a:rect l="l" t="t" r="r" b="b"/>
              <a:pathLst>
                <a:path w="978" h="954">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28324a"/>
            </a:solidFill>
            <a:ln>
              <a:noFill/>
            </a:ln>
          </p:spPr>
          <p:style>
            <a:lnRef idx="0"/>
            <a:fillRef idx="0"/>
            <a:effectRef idx="0"/>
            <a:fontRef idx="minor"/>
          </p:style>
        </p:sp>
        <p:sp>
          <p:nvSpPr>
            <p:cNvPr id="635" name="CustomShape 119"/>
            <p:cNvSpPr/>
            <p:nvPr/>
          </p:nvSpPr>
          <p:spPr>
            <a:xfrm>
              <a:off x="500760" y="2134080"/>
              <a:ext cx="62280" cy="10800"/>
            </a:xfrm>
            <a:custGeom>
              <a:avLst/>
              <a:gdLst/>
              <a:ahLst/>
              <a:rect l="l" t="t" r="r" b="b"/>
              <a:pathLst>
                <a:path w="3030" h="562">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28324a"/>
            </a:solidFill>
            <a:ln>
              <a:noFill/>
            </a:ln>
          </p:spPr>
          <p:style>
            <a:lnRef idx="0"/>
            <a:fillRef idx="0"/>
            <a:effectRef idx="0"/>
            <a:fontRef idx="minor"/>
          </p:style>
        </p:sp>
        <p:sp>
          <p:nvSpPr>
            <p:cNvPr id="636" name="CustomShape 120"/>
            <p:cNvSpPr/>
            <p:nvPr/>
          </p:nvSpPr>
          <p:spPr>
            <a:xfrm>
              <a:off x="509400" y="2194560"/>
              <a:ext cx="24840" cy="24840"/>
            </a:xfrm>
            <a:custGeom>
              <a:avLst/>
              <a:gdLst/>
              <a:ahLst/>
              <a:rect l="l" t="t" r="r" b="b"/>
              <a:pathLst>
                <a:path w="1247" h="1246">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28324a"/>
            </a:solidFill>
            <a:ln>
              <a:noFill/>
            </a:ln>
          </p:spPr>
          <p:style>
            <a:lnRef idx="0"/>
            <a:fillRef idx="0"/>
            <a:effectRef idx="0"/>
            <a:fontRef idx="minor"/>
          </p:style>
        </p:sp>
      </p:grpSp>
      <p:sp>
        <p:nvSpPr>
          <p:cNvPr id="637" name="CustomShape 121"/>
          <p:cNvSpPr/>
          <p:nvPr/>
        </p:nvSpPr>
        <p:spPr>
          <a:xfrm>
            <a:off x="936360" y="2091600"/>
            <a:ext cx="318600" cy="318600"/>
          </a:xfrm>
          <a:custGeom>
            <a:avLst/>
            <a:gdLst/>
            <a:ahLst/>
            <a:rect l="l" t="t" r="r" b="b"/>
            <a:pathLst>
              <a:path w="15290" h="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style>
          <a:lnRef idx="0"/>
          <a:fillRef idx="0"/>
          <a:effectRef idx="0"/>
          <a:fontRef idx="minor"/>
        </p:style>
      </p:sp>
      <p:sp>
        <p:nvSpPr>
          <p:cNvPr id="638" name="CustomShape 122"/>
          <p:cNvSpPr/>
          <p:nvPr/>
        </p:nvSpPr>
        <p:spPr>
          <a:xfrm>
            <a:off x="1499760" y="2091600"/>
            <a:ext cx="318600" cy="318600"/>
          </a:xfrm>
          <a:custGeom>
            <a:avLst/>
            <a:gdLst/>
            <a:ahLst/>
            <a:rect l="l" t="t" r="r" b="b"/>
            <a:pathLst>
              <a:path w="15290" h="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style>
          <a:lnRef idx="0"/>
          <a:fillRef idx="0"/>
          <a:effectRef idx="0"/>
          <a:fontRef idx="minor"/>
        </p:style>
      </p:sp>
      <p:sp>
        <p:nvSpPr>
          <p:cNvPr id="639" name="CustomShape 123"/>
          <p:cNvSpPr/>
          <p:nvPr/>
        </p:nvSpPr>
        <p:spPr>
          <a:xfrm>
            <a:off x="2063520" y="2091600"/>
            <a:ext cx="318600" cy="318600"/>
          </a:xfrm>
          <a:custGeom>
            <a:avLst/>
            <a:gdLst/>
            <a:ahLst/>
            <a:rect l="l" t="t" r="r" b="b"/>
            <a:pathLst>
              <a:path w="15290" h="1529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28324a"/>
          </a:solidFill>
          <a:ln>
            <a:noFill/>
          </a:ln>
        </p:spPr>
        <p:style>
          <a:lnRef idx="0"/>
          <a:fillRef idx="0"/>
          <a:effectRef idx="0"/>
          <a:fontRef idx="minor"/>
        </p:style>
      </p:sp>
      <p:grpSp>
        <p:nvGrpSpPr>
          <p:cNvPr id="640" name="Group 124"/>
          <p:cNvGrpSpPr/>
          <p:nvPr/>
        </p:nvGrpSpPr>
        <p:grpSpPr>
          <a:xfrm>
            <a:off x="2701440" y="2036520"/>
            <a:ext cx="169560" cy="424800"/>
            <a:chOff x="2701440" y="2036520"/>
            <a:chExt cx="169560" cy="424800"/>
          </a:xfrm>
        </p:grpSpPr>
        <p:sp>
          <p:nvSpPr>
            <p:cNvPr id="641" name="CustomShape 125"/>
            <p:cNvSpPr/>
            <p:nvPr/>
          </p:nvSpPr>
          <p:spPr>
            <a:xfrm>
              <a:off x="2701440" y="2125440"/>
              <a:ext cx="169560" cy="335880"/>
            </a:xfrm>
            <a:custGeom>
              <a:avLst/>
              <a:gdLst/>
              <a:ahLst/>
              <a:rect l="l" t="t" r="r" b="b"/>
              <a:pathLst>
                <a:path w="8158" h="16121">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28324a"/>
            </a:solidFill>
            <a:ln>
              <a:noFill/>
            </a:ln>
          </p:spPr>
          <p:style>
            <a:lnRef idx="0"/>
            <a:fillRef idx="0"/>
            <a:effectRef idx="0"/>
            <a:fontRef idx="minor"/>
          </p:style>
        </p:sp>
        <p:sp>
          <p:nvSpPr>
            <p:cNvPr id="642" name="CustomShape 126"/>
            <p:cNvSpPr/>
            <p:nvPr/>
          </p:nvSpPr>
          <p:spPr>
            <a:xfrm>
              <a:off x="2750760" y="2036520"/>
              <a:ext cx="70560" cy="77400"/>
            </a:xfrm>
            <a:custGeom>
              <a:avLst/>
              <a:gdLst/>
              <a:ahLst/>
              <a:rect l="l" t="t" r="r" b="b"/>
              <a:pathLst>
                <a:path w="3420" h="3762">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28324a"/>
            </a:solidFill>
            <a:ln>
              <a:noFill/>
            </a:ln>
          </p:spPr>
          <p:style>
            <a:lnRef idx="0"/>
            <a:fillRef idx="0"/>
            <a:effectRef idx="0"/>
            <a:fontRef idx="minor"/>
          </p:style>
        </p:sp>
      </p:grpSp>
      <p:grpSp>
        <p:nvGrpSpPr>
          <p:cNvPr id="643" name="Group 127"/>
          <p:cNvGrpSpPr/>
          <p:nvPr/>
        </p:nvGrpSpPr>
        <p:grpSpPr>
          <a:xfrm>
            <a:off x="3843720" y="2090520"/>
            <a:ext cx="138960" cy="316440"/>
            <a:chOff x="3843720" y="2090520"/>
            <a:chExt cx="138960" cy="316440"/>
          </a:xfrm>
        </p:grpSpPr>
        <p:sp>
          <p:nvSpPr>
            <p:cNvPr id="644" name="CustomShape 128"/>
            <p:cNvSpPr/>
            <p:nvPr/>
          </p:nvSpPr>
          <p:spPr>
            <a:xfrm>
              <a:off x="3843720" y="2170080"/>
              <a:ext cx="138960" cy="236880"/>
            </a:xfrm>
            <a:custGeom>
              <a:avLst/>
              <a:gdLst/>
              <a:ahLst/>
              <a:rect l="l" t="t" r="r" b="b"/>
              <a:pathLst>
                <a:path w="6692" h="11382">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28324a"/>
            </a:solidFill>
            <a:ln>
              <a:noFill/>
            </a:ln>
          </p:spPr>
          <p:style>
            <a:lnRef idx="0"/>
            <a:fillRef idx="0"/>
            <a:effectRef idx="0"/>
            <a:fontRef idx="minor"/>
          </p:style>
        </p:sp>
        <p:sp>
          <p:nvSpPr>
            <p:cNvPr id="645" name="CustomShape 129"/>
            <p:cNvSpPr/>
            <p:nvPr/>
          </p:nvSpPr>
          <p:spPr>
            <a:xfrm>
              <a:off x="3881520" y="2090520"/>
              <a:ext cx="63360" cy="69480"/>
            </a:xfrm>
            <a:custGeom>
              <a:avLst/>
              <a:gdLst/>
              <a:ahLst/>
              <a:rect l="l" t="t" r="r" b="b"/>
              <a:pathLst>
                <a:path w="3078" h="3371">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28324a"/>
            </a:solidFill>
            <a:ln>
              <a:noFill/>
            </a:ln>
          </p:spPr>
          <p:style>
            <a:lnRef idx="0"/>
            <a:fillRef idx="0"/>
            <a:effectRef idx="0"/>
            <a:fontRef idx="minor"/>
          </p:style>
        </p:sp>
      </p:grpSp>
      <p:grpSp>
        <p:nvGrpSpPr>
          <p:cNvPr id="646" name="Group 130"/>
          <p:cNvGrpSpPr/>
          <p:nvPr/>
        </p:nvGrpSpPr>
        <p:grpSpPr>
          <a:xfrm>
            <a:off x="3277800" y="2038680"/>
            <a:ext cx="144000" cy="420480"/>
            <a:chOff x="3277800" y="2038680"/>
            <a:chExt cx="144000" cy="420480"/>
          </a:xfrm>
        </p:grpSpPr>
        <p:sp>
          <p:nvSpPr>
            <p:cNvPr id="647" name="CustomShape 131"/>
            <p:cNvSpPr/>
            <p:nvPr/>
          </p:nvSpPr>
          <p:spPr>
            <a:xfrm>
              <a:off x="3316320" y="2038680"/>
              <a:ext cx="66240" cy="75600"/>
            </a:xfrm>
            <a:custGeom>
              <a:avLst/>
              <a:gdLst/>
              <a:ahLst/>
              <a:rect l="l" t="t" r="r" b="b"/>
              <a:pathLst>
                <a:path w="3224" h="3665">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28324a"/>
            </a:solidFill>
            <a:ln>
              <a:noFill/>
            </a:ln>
          </p:spPr>
          <p:style>
            <a:lnRef idx="0"/>
            <a:fillRef idx="0"/>
            <a:effectRef idx="0"/>
            <a:fontRef idx="minor"/>
          </p:style>
        </p:sp>
        <p:sp>
          <p:nvSpPr>
            <p:cNvPr id="648" name="CustomShape 132"/>
            <p:cNvSpPr/>
            <p:nvPr/>
          </p:nvSpPr>
          <p:spPr>
            <a:xfrm>
              <a:off x="3277800" y="2124720"/>
              <a:ext cx="144000" cy="334440"/>
            </a:xfrm>
            <a:custGeom>
              <a:avLst/>
              <a:gdLst/>
              <a:ahLst/>
              <a:rect l="l" t="t" r="r" b="b"/>
              <a:pathLst>
                <a:path w="6938" h="16047">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28324a"/>
            </a:solidFill>
            <a:ln>
              <a:noFill/>
            </a:ln>
          </p:spPr>
          <p:style>
            <a:lnRef idx="0"/>
            <a:fillRef idx="0"/>
            <a:effectRef idx="0"/>
            <a:fontRef idx="minor"/>
          </p:style>
        </p:sp>
      </p:grpSp>
      <p:sp>
        <p:nvSpPr>
          <p:cNvPr id="649" name="CustomShape 133"/>
          <p:cNvSpPr/>
          <p:nvPr/>
        </p:nvSpPr>
        <p:spPr>
          <a:xfrm>
            <a:off x="4317480" y="2082960"/>
            <a:ext cx="318600" cy="335880"/>
          </a:xfrm>
          <a:custGeom>
            <a:avLst/>
            <a:gdLst/>
            <a:ahLst/>
            <a:rect l="l" t="t" r="r" b="b"/>
            <a:pathLst>
              <a:path w="15290" h="1612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style>
          <a:lnRef idx="0"/>
          <a:fillRef idx="0"/>
          <a:effectRef idx="0"/>
          <a:fontRef idx="minor"/>
        </p:style>
      </p:sp>
      <p:grpSp>
        <p:nvGrpSpPr>
          <p:cNvPr id="650" name="Group 134"/>
          <p:cNvGrpSpPr/>
          <p:nvPr/>
        </p:nvGrpSpPr>
        <p:grpSpPr>
          <a:xfrm>
            <a:off x="4865040" y="2089080"/>
            <a:ext cx="350280" cy="323640"/>
            <a:chOff x="4865040" y="2089080"/>
            <a:chExt cx="350280" cy="323640"/>
          </a:xfrm>
        </p:grpSpPr>
        <p:sp>
          <p:nvSpPr>
            <p:cNvPr id="651" name="CustomShape 135"/>
            <p:cNvSpPr/>
            <p:nvPr/>
          </p:nvSpPr>
          <p:spPr>
            <a:xfrm>
              <a:off x="4865040" y="2212200"/>
              <a:ext cx="81000" cy="183240"/>
            </a:xfrm>
            <a:custGeom>
              <a:avLst/>
              <a:gdLst/>
              <a:ahLst/>
              <a:rect l="l" t="t" r="r" b="b"/>
              <a:pathLst>
                <a:path w="3933" h="8818">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28324a"/>
            </a:solidFill>
            <a:ln>
              <a:noFill/>
            </a:ln>
          </p:spPr>
          <p:style>
            <a:lnRef idx="0"/>
            <a:fillRef idx="0"/>
            <a:effectRef idx="0"/>
            <a:fontRef idx="minor"/>
          </p:style>
        </p:sp>
        <p:sp>
          <p:nvSpPr>
            <p:cNvPr id="652" name="CustomShape 136"/>
            <p:cNvSpPr/>
            <p:nvPr/>
          </p:nvSpPr>
          <p:spPr>
            <a:xfrm>
              <a:off x="4959720" y="2089080"/>
              <a:ext cx="255600" cy="323640"/>
            </a:xfrm>
            <a:custGeom>
              <a:avLst/>
              <a:gdLst/>
              <a:ahLst/>
              <a:rect l="l" t="t" r="r" b="b"/>
              <a:pathLst>
                <a:path w="12286" h="15534">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28324a"/>
            </a:solidFill>
            <a:ln>
              <a:noFill/>
            </a:ln>
          </p:spPr>
          <p:style>
            <a:lnRef idx="0"/>
            <a:fillRef idx="0"/>
            <a:effectRef idx="0"/>
            <a:fontRef idx="minor"/>
          </p:style>
        </p:sp>
      </p:grpSp>
      <p:grpSp>
        <p:nvGrpSpPr>
          <p:cNvPr id="653" name="Group 137"/>
          <p:cNvGrpSpPr/>
          <p:nvPr/>
        </p:nvGrpSpPr>
        <p:grpSpPr>
          <a:xfrm>
            <a:off x="5496480" y="2079360"/>
            <a:ext cx="214200" cy="349920"/>
            <a:chOff x="5496480" y="2079360"/>
            <a:chExt cx="214200" cy="349920"/>
          </a:xfrm>
        </p:grpSpPr>
        <p:sp>
          <p:nvSpPr>
            <p:cNvPr id="654" name="CustomShape 138"/>
            <p:cNvSpPr/>
            <p:nvPr/>
          </p:nvSpPr>
          <p:spPr>
            <a:xfrm>
              <a:off x="5561280" y="2376360"/>
              <a:ext cx="84600" cy="18000"/>
            </a:xfrm>
            <a:custGeom>
              <a:avLst/>
              <a:gdLst/>
              <a:ahLst/>
              <a:rect l="l" t="t" r="r" b="b"/>
              <a:pathLst>
                <a:path w="4104" h="905">
                  <a:moveTo>
                    <a:pt x="1" y="1"/>
                  </a:moveTo>
                  <a:lnTo>
                    <a:pt x="1" y="905"/>
                  </a:lnTo>
                  <a:lnTo>
                    <a:pt x="4104" y="905"/>
                  </a:lnTo>
                  <a:lnTo>
                    <a:pt x="4104" y="1"/>
                  </a:lnTo>
                  <a:close/>
                </a:path>
              </a:pathLst>
            </a:custGeom>
            <a:solidFill>
              <a:srgbClr val="28324a"/>
            </a:solidFill>
            <a:ln>
              <a:noFill/>
            </a:ln>
          </p:spPr>
          <p:style>
            <a:lnRef idx="0"/>
            <a:fillRef idx="0"/>
            <a:effectRef idx="0"/>
            <a:fontRef idx="minor"/>
          </p:style>
        </p:sp>
        <p:sp>
          <p:nvSpPr>
            <p:cNvPr id="655" name="CustomShape 139"/>
            <p:cNvSpPr/>
            <p:nvPr/>
          </p:nvSpPr>
          <p:spPr>
            <a:xfrm>
              <a:off x="5561280" y="2347200"/>
              <a:ext cx="84600" cy="18000"/>
            </a:xfrm>
            <a:custGeom>
              <a:avLst/>
              <a:gdLst/>
              <a:ahLst/>
              <a:rect l="l" t="t" r="r" b="b"/>
              <a:pathLst>
                <a:path w="4104" h="905">
                  <a:moveTo>
                    <a:pt x="1" y="1"/>
                  </a:moveTo>
                  <a:lnTo>
                    <a:pt x="1" y="905"/>
                  </a:lnTo>
                  <a:lnTo>
                    <a:pt x="4104" y="905"/>
                  </a:lnTo>
                  <a:lnTo>
                    <a:pt x="4104" y="1"/>
                  </a:lnTo>
                  <a:close/>
                </a:path>
              </a:pathLst>
            </a:custGeom>
            <a:solidFill>
              <a:srgbClr val="28324a"/>
            </a:solidFill>
            <a:ln>
              <a:noFill/>
            </a:ln>
          </p:spPr>
          <p:style>
            <a:lnRef idx="0"/>
            <a:fillRef idx="0"/>
            <a:effectRef idx="0"/>
            <a:fontRef idx="minor"/>
          </p:style>
        </p:sp>
        <p:sp>
          <p:nvSpPr>
            <p:cNvPr id="656" name="CustomShape 140"/>
            <p:cNvSpPr/>
            <p:nvPr/>
          </p:nvSpPr>
          <p:spPr>
            <a:xfrm>
              <a:off x="5561280" y="2405520"/>
              <a:ext cx="84600" cy="23760"/>
            </a:xfrm>
            <a:custGeom>
              <a:avLst/>
              <a:gdLst/>
              <a:ahLst/>
              <a:rect l="l" t="t" r="r" b="b"/>
              <a:pathLst>
                <a:path w="4104" h="1197">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style>
            <a:lnRef idx="0"/>
            <a:fillRef idx="0"/>
            <a:effectRef idx="0"/>
            <a:fontRef idx="minor"/>
          </p:style>
        </p:sp>
        <p:sp>
          <p:nvSpPr>
            <p:cNvPr id="657" name="CustomShape 141"/>
            <p:cNvSpPr/>
            <p:nvPr/>
          </p:nvSpPr>
          <p:spPr>
            <a:xfrm>
              <a:off x="5564520" y="2202840"/>
              <a:ext cx="78480" cy="133200"/>
            </a:xfrm>
            <a:custGeom>
              <a:avLst/>
              <a:gdLst/>
              <a:ahLst/>
              <a:rect l="l" t="t" r="r" b="b"/>
              <a:pathLst>
                <a:path w="3811" h="6424">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style>
            <a:lnRef idx="0"/>
            <a:fillRef idx="0"/>
            <a:effectRef idx="0"/>
            <a:fontRef idx="minor"/>
          </p:style>
        </p:sp>
        <p:sp>
          <p:nvSpPr>
            <p:cNvPr id="658" name="CustomShape 142"/>
            <p:cNvSpPr/>
            <p:nvPr/>
          </p:nvSpPr>
          <p:spPr>
            <a:xfrm>
              <a:off x="5496480" y="2079360"/>
              <a:ext cx="214200" cy="256680"/>
            </a:xfrm>
            <a:custGeom>
              <a:avLst/>
              <a:gdLst/>
              <a:ahLst/>
              <a:rect l="l" t="t" r="r" b="b"/>
              <a:pathLst>
                <a:path w="10308" h="12335">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style>
            <a:lnRef idx="0"/>
            <a:fillRef idx="0"/>
            <a:effectRef idx="0"/>
            <a:fontRef idx="minor"/>
          </p:style>
        </p:sp>
      </p:grpSp>
      <p:grpSp>
        <p:nvGrpSpPr>
          <p:cNvPr id="659" name="Group 143"/>
          <p:cNvGrpSpPr/>
          <p:nvPr/>
        </p:nvGrpSpPr>
        <p:grpSpPr>
          <a:xfrm>
            <a:off x="477720" y="2615760"/>
            <a:ext cx="108360" cy="397080"/>
            <a:chOff x="477720" y="2615760"/>
            <a:chExt cx="108360" cy="397080"/>
          </a:xfrm>
        </p:grpSpPr>
        <p:sp>
          <p:nvSpPr>
            <p:cNvPr id="660" name="CustomShape 144"/>
            <p:cNvSpPr/>
            <p:nvPr/>
          </p:nvSpPr>
          <p:spPr>
            <a:xfrm>
              <a:off x="477720" y="2615760"/>
              <a:ext cx="108360" cy="397080"/>
            </a:xfrm>
            <a:custGeom>
              <a:avLst/>
              <a:gdLst/>
              <a:ahLst/>
              <a:rect l="l" t="t" r="r" b="b"/>
              <a:pathLst>
                <a:path w="5228" h="19051">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28324a"/>
            </a:solidFill>
            <a:ln>
              <a:noFill/>
            </a:ln>
          </p:spPr>
          <p:style>
            <a:lnRef idx="0"/>
            <a:fillRef idx="0"/>
            <a:effectRef idx="0"/>
            <a:fontRef idx="minor"/>
          </p:style>
        </p:sp>
        <p:sp>
          <p:nvSpPr>
            <p:cNvPr id="661" name="CustomShape 145"/>
            <p:cNvSpPr/>
            <p:nvPr/>
          </p:nvSpPr>
          <p:spPr>
            <a:xfrm>
              <a:off x="498240" y="2726640"/>
              <a:ext cx="67320" cy="266040"/>
            </a:xfrm>
            <a:custGeom>
              <a:avLst/>
              <a:gdLst/>
              <a:ahLst/>
              <a:rect l="l" t="t" r="r" b="b"/>
              <a:pathLst>
                <a:path w="3274" h="12774">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28324a"/>
            </a:solidFill>
            <a:ln>
              <a:noFill/>
            </a:ln>
          </p:spPr>
          <p:style>
            <a:lnRef idx="0"/>
            <a:fillRef idx="0"/>
            <a:effectRef idx="0"/>
            <a:fontRef idx="minor"/>
          </p:style>
        </p:sp>
      </p:grpSp>
      <p:sp>
        <p:nvSpPr>
          <p:cNvPr id="662" name="CustomShape 146"/>
          <p:cNvSpPr/>
          <p:nvPr/>
        </p:nvSpPr>
        <p:spPr>
          <a:xfrm>
            <a:off x="1492200" y="2600280"/>
            <a:ext cx="333720" cy="428760"/>
          </a:xfrm>
          <a:custGeom>
            <a:avLst/>
            <a:gdLst/>
            <a:ahLst/>
            <a:rect l="l" t="t" r="r" b="b"/>
            <a:pathLst>
              <a:path w="16022" h="20565">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28324a"/>
          </a:solidFill>
          <a:ln>
            <a:noFill/>
          </a:ln>
        </p:spPr>
        <p:style>
          <a:lnRef idx="0"/>
          <a:fillRef idx="0"/>
          <a:effectRef idx="0"/>
          <a:fontRef idx="minor"/>
        </p:style>
      </p:sp>
      <p:sp>
        <p:nvSpPr>
          <p:cNvPr id="663" name="CustomShape 147"/>
          <p:cNvSpPr/>
          <p:nvPr/>
        </p:nvSpPr>
        <p:spPr>
          <a:xfrm>
            <a:off x="972000" y="2600280"/>
            <a:ext cx="246960" cy="428760"/>
          </a:xfrm>
          <a:custGeom>
            <a:avLst/>
            <a:gdLst/>
            <a:ahLst/>
            <a:rect l="l" t="t" r="r" b="b"/>
            <a:pathLst>
              <a:path w="11870" h="20565">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28324a"/>
          </a:solidFill>
          <a:ln>
            <a:noFill/>
          </a:ln>
        </p:spPr>
        <p:style>
          <a:lnRef idx="0"/>
          <a:fillRef idx="0"/>
          <a:effectRef idx="0"/>
          <a:fontRef idx="minor"/>
        </p:style>
      </p:sp>
      <p:grpSp>
        <p:nvGrpSpPr>
          <p:cNvPr id="664" name="Group 148"/>
          <p:cNvGrpSpPr/>
          <p:nvPr/>
        </p:nvGrpSpPr>
        <p:grpSpPr>
          <a:xfrm>
            <a:off x="2029680" y="2628720"/>
            <a:ext cx="385920" cy="371520"/>
            <a:chOff x="2029680" y="2628720"/>
            <a:chExt cx="385920" cy="371520"/>
          </a:xfrm>
        </p:grpSpPr>
        <p:sp>
          <p:nvSpPr>
            <p:cNvPr id="665" name="CustomShape 149"/>
            <p:cNvSpPr/>
            <p:nvPr/>
          </p:nvSpPr>
          <p:spPr>
            <a:xfrm>
              <a:off x="2128680" y="2921760"/>
              <a:ext cx="187920" cy="78480"/>
            </a:xfrm>
            <a:custGeom>
              <a:avLst/>
              <a:gdLst/>
              <a:ahLst/>
              <a:rect l="l" t="t" r="r" b="b"/>
              <a:pathLst>
                <a:path w="9038" h="3811">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28324a"/>
            </a:solidFill>
            <a:ln>
              <a:noFill/>
            </a:ln>
          </p:spPr>
          <p:style>
            <a:lnRef idx="0"/>
            <a:fillRef idx="0"/>
            <a:effectRef idx="0"/>
            <a:fontRef idx="minor"/>
          </p:style>
        </p:sp>
        <p:sp>
          <p:nvSpPr>
            <p:cNvPr id="666" name="CustomShape 150"/>
            <p:cNvSpPr/>
            <p:nvPr/>
          </p:nvSpPr>
          <p:spPr>
            <a:xfrm>
              <a:off x="2029680" y="2628720"/>
              <a:ext cx="385920" cy="280800"/>
            </a:xfrm>
            <a:custGeom>
              <a:avLst/>
              <a:gdLst/>
              <a:ahLst/>
              <a:rect l="l" t="t" r="r" b="b"/>
              <a:pathLst>
                <a:path w="18514" h="13483">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28324a"/>
            </a:solidFill>
            <a:ln>
              <a:noFill/>
            </a:ln>
          </p:spPr>
          <p:style>
            <a:lnRef idx="0"/>
            <a:fillRef idx="0"/>
            <a:effectRef idx="0"/>
            <a:fontRef idx="minor"/>
          </p:style>
        </p:sp>
      </p:grpSp>
      <p:grpSp>
        <p:nvGrpSpPr>
          <p:cNvPr id="667" name="Group 151"/>
          <p:cNvGrpSpPr/>
          <p:nvPr/>
        </p:nvGrpSpPr>
        <p:grpSpPr>
          <a:xfrm>
            <a:off x="2579760" y="2684160"/>
            <a:ext cx="412560" cy="260280"/>
            <a:chOff x="2579760" y="2684160"/>
            <a:chExt cx="412560" cy="260280"/>
          </a:xfrm>
        </p:grpSpPr>
        <p:sp>
          <p:nvSpPr>
            <p:cNvPr id="668" name="CustomShape 152"/>
            <p:cNvSpPr/>
            <p:nvPr/>
          </p:nvSpPr>
          <p:spPr>
            <a:xfrm>
              <a:off x="2579760" y="2684160"/>
              <a:ext cx="412560" cy="260280"/>
            </a:xfrm>
            <a:custGeom>
              <a:avLst/>
              <a:gdLst/>
              <a:ahLst/>
              <a:rect l="l" t="t" r="r" b="b"/>
              <a:pathLst>
                <a:path w="19784" h="12505">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28324a"/>
            </a:solidFill>
            <a:ln>
              <a:noFill/>
            </a:ln>
          </p:spPr>
          <p:style>
            <a:lnRef idx="0"/>
            <a:fillRef idx="0"/>
            <a:effectRef idx="0"/>
            <a:fontRef idx="minor"/>
          </p:style>
        </p:sp>
        <p:sp>
          <p:nvSpPr>
            <p:cNvPr id="669" name="CustomShape 153"/>
            <p:cNvSpPr/>
            <p:nvPr/>
          </p:nvSpPr>
          <p:spPr>
            <a:xfrm>
              <a:off x="2699280" y="2727720"/>
              <a:ext cx="173520" cy="173520"/>
            </a:xfrm>
            <a:custGeom>
              <a:avLst/>
              <a:gdLst/>
              <a:ahLst/>
              <a:rect l="l" t="t" r="r" b="b"/>
              <a:pathLst>
                <a:path w="8354" h="8353">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28324a"/>
            </a:solidFill>
            <a:ln>
              <a:noFill/>
            </a:ln>
          </p:spPr>
          <p:style>
            <a:lnRef idx="0"/>
            <a:fillRef idx="0"/>
            <a:effectRef idx="0"/>
            <a:fontRef idx="minor"/>
          </p:style>
        </p:sp>
      </p:grpSp>
      <p:sp>
        <p:nvSpPr>
          <p:cNvPr id="670" name="CustomShape 154"/>
          <p:cNvSpPr/>
          <p:nvPr/>
        </p:nvSpPr>
        <p:spPr>
          <a:xfrm>
            <a:off x="3736080" y="2637360"/>
            <a:ext cx="354240" cy="354240"/>
          </a:xfrm>
          <a:custGeom>
            <a:avLst/>
            <a:gdLst/>
            <a:ahLst/>
            <a:rect l="l" t="t" r="r" b="b"/>
            <a:pathLst>
              <a:path w="17000" h="16999">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28324a"/>
          </a:solidFill>
          <a:ln>
            <a:noFill/>
          </a:ln>
        </p:spPr>
        <p:style>
          <a:lnRef idx="0"/>
          <a:fillRef idx="0"/>
          <a:effectRef idx="0"/>
          <a:fontRef idx="minor"/>
        </p:style>
      </p:sp>
      <p:grpSp>
        <p:nvGrpSpPr>
          <p:cNvPr id="671" name="Group 155"/>
          <p:cNvGrpSpPr/>
          <p:nvPr/>
        </p:nvGrpSpPr>
        <p:grpSpPr>
          <a:xfrm>
            <a:off x="4263480" y="2656800"/>
            <a:ext cx="426600" cy="315000"/>
            <a:chOff x="4263480" y="2656800"/>
            <a:chExt cx="426600" cy="315000"/>
          </a:xfrm>
        </p:grpSpPr>
        <p:sp>
          <p:nvSpPr>
            <p:cNvPr id="672" name="CustomShape 156"/>
            <p:cNvSpPr/>
            <p:nvPr/>
          </p:nvSpPr>
          <p:spPr>
            <a:xfrm>
              <a:off x="4263480" y="2656800"/>
              <a:ext cx="291600" cy="291240"/>
            </a:xfrm>
            <a:custGeom>
              <a:avLst/>
              <a:gdLst/>
              <a:ahLst/>
              <a:rect l="l" t="t" r="r" b="b"/>
              <a:pathLst>
                <a:path w="13996" h="13995">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28324a"/>
            </a:solidFill>
            <a:ln>
              <a:noFill/>
            </a:ln>
          </p:spPr>
          <p:style>
            <a:lnRef idx="0"/>
            <a:fillRef idx="0"/>
            <a:effectRef idx="0"/>
            <a:fontRef idx="minor"/>
          </p:style>
        </p:sp>
        <p:sp>
          <p:nvSpPr>
            <p:cNvPr id="673" name="CustomShape 157"/>
            <p:cNvSpPr/>
            <p:nvPr/>
          </p:nvSpPr>
          <p:spPr>
            <a:xfrm>
              <a:off x="4524840" y="2806560"/>
              <a:ext cx="165240" cy="165240"/>
            </a:xfrm>
            <a:custGeom>
              <a:avLst/>
              <a:gdLst/>
              <a:ahLst/>
              <a:rect l="l" t="t" r="r" b="b"/>
              <a:pathLst>
                <a:path w="7963" h="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28324a"/>
            </a:solidFill>
            <a:ln>
              <a:noFill/>
            </a:ln>
          </p:spPr>
          <p:style>
            <a:lnRef idx="0"/>
            <a:fillRef idx="0"/>
            <a:effectRef idx="0"/>
            <a:fontRef idx="minor"/>
          </p:style>
        </p:sp>
      </p:grpSp>
      <p:grpSp>
        <p:nvGrpSpPr>
          <p:cNvPr id="674" name="Group 158"/>
          <p:cNvGrpSpPr/>
          <p:nvPr/>
        </p:nvGrpSpPr>
        <p:grpSpPr>
          <a:xfrm>
            <a:off x="3177000" y="2638440"/>
            <a:ext cx="345240" cy="351720"/>
            <a:chOff x="3177000" y="2638440"/>
            <a:chExt cx="345240" cy="351720"/>
          </a:xfrm>
        </p:grpSpPr>
        <p:sp>
          <p:nvSpPr>
            <p:cNvPr id="675" name="CustomShape 159"/>
            <p:cNvSpPr/>
            <p:nvPr/>
          </p:nvSpPr>
          <p:spPr>
            <a:xfrm>
              <a:off x="3177000" y="2638440"/>
              <a:ext cx="262800" cy="262800"/>
            </a:xfrm>
            <a:custGeom>
              <a:avLst/>
              <a:gdLst/>
              <a:ahLst/>
              <a:rect l="l" t="t" r="r" b="b"/>
              <a:pathLst>
                <a:path w="12628" h="12627">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28324a"/>
            </a:solidFill>
            <a:ln>
              <a:noFill/>
            </a:ln>
          </p:spPr>
          <p:style>
            <a:lnRef idx="0"/>
            <a:fillRef idx="0"/>
            <a:effectRef idx="0"/>
            <a:fontRef idx="minor"/>
          </p:style>
        </p:sp>
        <p:sp>
          <p:nvSpPr>
            <p:cNvPr id="676" name="CustomShape 160"/>
            <p:cNvSpPr/>
            <p:nvPr/>
          </p:nvSpPr>
          <p:spPr>
            <a:xfrm>
              <a:off x="3207600" y="2669040"/>
              <a:ext cx="201600" cy="201600"/>
            </a:xfrm>
            <a:custGeom>
              <a:avLst/>
              <a:gdLst/>
              <a:ahLst/>
              <a:rect l="l" t="t" r="r" b="b"/>
              <a:pathLst>
                <a:path w="9697" h="9697">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28324a"/>
            </a:solidFill>
            <a:ln>
              <a:noFill/>
            </a:ln>
          </p:spPr>
          <p:style>
            <a:lnRef idx="0"/>
            <a:fillRef idx="0"/>
            <a:effectRef idx="0"/>
            <a:fontRef idx="minor"/>
          </p:style>
        </p:sp>
        <p:sp>
          <p:nvSpPr>
            <p:cNvPr id="677" name="CustomShape 161"/>
            <p:cNvSpPr/>
            <p:nvPr/>
          </p:nvSpPr>
          <p:spPr>
            <a:xfrm>
              <a:off x="3394080" y="2862720"/>
              <a:ext cx="128160" cy="127440"/>
            </a:xfrm>
            <a:custGeom>
              <a:avLst/>
              <a:gdLst/>
              <a:ahLst/>
              <a:rect l="l" t="t" r="r" b="b"/>
              <a:pathLst>
                <a:path w="6180" h="6155">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28324a"/>
            </a:solidFill>
            <a:ln>
              <a:noFill/>
            </a:ln>
          </p:spPr>
          <p:style>
            <a:lnRef idx="0"/>
            <a:fillRef idx="0"/>
            <a:effectRef idx="0"/>
            <a:fontRef idx="minor"/>
          </p:style>
        </p:sp>
      </p:grpSp>
      <p:sp>
        <p:nvSpPr>
          <p:cNvPr id="678" name="CustomShape 162"/>
          <p:cNvSpPr/>
          <p:nvPr/>
        </p:nvSpPr>
        <p:spPr>
          <a:xfrm>
            <a:off x="341280" y="3226320"/>
            <a:ext cx="385920" cy="303120"/>
          </a:xfrm>
          <a:custGeom>
            <a:avLst/>
            <a:gdLst/>
            <a:ahLst/>
            <a:rect l="l" t="t" r="r" b="b"/>
            <a:pathLst>
              <a:path w="18513" h="14557">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28324a"/>
          </a:solidFill>
          <a:ln>
            <a:noFill/>
          </a:ln>
        </p:spPr>
        <p:style>
          <a:lnRef idx="0"/>
          <a:fillRef idx="0"/>
          <a:effectRef idx="0"/>
          <a:fontRef idx="minor"/>
        </p:style>
      </p:sp>
      <p:sp>
        <p:nvSpPr>
          <p:cNvPr id="679" name="CustomShape 163"/>
          <p:cNvSpPr/>
          <p:nvPr/>
        </p:nvSpPr>
        <p:spPr>
          <a:xfrm>
            <a:off x="4906080" y="2621160"/>
            <a:ext cx="268560" cy="387000"/>
          </a:xfrm>
          <a:custGeom>
            <a:avLst/>
            <a:gdLst/>
            <a:ahLst/>
            <a:rect l="l" t="t" r="r" b="b"/>
            <a:pathLst>
              <a:path w="12896" h="18563">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28324a"/>
          </a:solidFill>
          <a:ln>
            <a:noFill/>
          </a:ln>
        </p:spPr>
        <p:style>
          <a:lnRef idx="0"/>
          <a:fillRef idx="0"/>
          <a:effectRef idx="0"/>
          <a:fontRef idx="minor"/>
        </p:style>
      </p:sp>
      <p:grpSp>
        <p:nvGrpSpPr>
          <p:cNvPr id="680" name="Group 164"/>
          <p:cNvGrpSpPr/>
          <p:nvPr/>
        </p:nvGrpSpPr>
        <p:grpSpPr>
          <a:xfrm>
            <a:off x="5472000" y="2633040"/>
            <a:ext cx="263520" cy="374760"/>
            <a:chOff x="5472000" y="2633040"/>
            <a:chExt cx="263520" cy="374760"/>
          </a:xfrm>
        </p:grpSpPr>
        <p:sp>
          <p:nvSpPr>
            <p:cNvPr id="681" name="CustomShape 165"/>
            <p:cNvSpPr/>
            <p:nvPr/>
          </p:nvSpPr>
          <p:spPr>
            <a:xfrm>
              <a:off x="5472000" y="2633040"/>
              <a:ext cx="263520" cy="64440"/>
            </a:xfrm>
            <a:custGeom>
              <a:avLst/>
              <a:gdLst/>
              <a:ahLst/>
              <a:rect l="l" t="t" r="r" b="b"/>
              <a:pathLst>
                <a:path w="12652" h="3127">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28324a"/>
            </a:solidFill>
            <a:ln>
              <a:noFill/>
            </a:ln>
          </p:spPr>
          <p:style>
            <a:lnRef idx="0"/>
            <a:fillRef idx="0"/>
            <a:effectRef idx="0"/>
            <a:fontRef idx="minor"/>
          </p:style>
        </p:sp>
        <p:sp>
          <p:nvSpPr>
            <p:cNvPr id="682" name="CustomShape 166"/>
            <p:cNvSpPr/>
            <p:nvPr/>
          </p:nvSpPr>
          <p:spPr>
            <a:xfrm>
              <a:off x="5482800" y="2708640"/>
              <a:ext cx="241920" cy="299160"/>
            </a:xfrm>
            <a:custGeom>
              <a:avLst/>
              <a:gdLst/>
              <a:ahLst/>
              <a:rect l="l" t="t" r="r" b="b"/>
              <a:pathLst>
                <a:path w="11626" h="14362">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28324a"/>
            </a:solidFill>
            <a:ln>
              <a:noFill/>
            </a:ln>
          </p:spPr>
          <p:style>
            <a:lnRef idx="0"/>
            <a:fillRef idx="0"/>
            <a:effectRef idx="0"/>
            <a:fontRef idx="minor"/>
          </p:style>
        </p:sp>
      </p:grpSp>
      <p:grpSp>
        <p:nvGrpSpPr>
          <p:cNvPr id="683" name="Group 167"/>
          <p:cNvGrpSpPr/>
          <p:nvPr/>
        </p:nvGrpSpPr>
        <p:grpSpPr>
          <a:xfrm>
            <a:off x="907560" y="3251880"/>
            <a:ext cx="375840" cy="252000"/>
            <a:chOff x="907560" y="3251880"/>
            <a:chExt cx="375840" cy="252000"/>
          </a:xfrm>
        </p:grpSpPr>
        <p:sp>
          <p:nvSpPr>
            <p:cNvPr id="684" name="CustomShape 168"/>
            <p:cNvSpPr/>
            <p:nvPr/>
          </p:nvSpPr>
          <p:spPr>
            <a:xfrm>
              <a:off x="907560" y="3251880"/>
              <a:ext cx="375840" cy="252000"/>
            </a:xfrm>
            <a:custGeom>
              <a:avLst/>
              <a:gdLst/>
              <a:ahLst/>
              <a:rect l="l" t="t" r="r" b="b"/>
              <a:pathLst>
                <a:path w="18026" h="12115">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style>
            <a:lnRef idx="0"/>
            <a:fillRef idx="0"/>
            <a:effectRef idx="0"/>
            <a:fontRef idx="minor"/>
          </p:style>
        </p:sp>
        <p:sp>
          <p:nvSpPr>
            <p:cNvPr id="685" name="CustomShape 169"/>
            <p:cNvSpPr/>
            <p:nvPr/>
          </p:nvSpPr>
          <p:spPr>
            <a:xfrm>
              <a:off x="951120" y="3399840"/>
              <a:ext cx="144360" cy="9000"/>
            </a:xfrm>
            <a:custGeom>
              <a:avLst/>
              <a:gdLst/>
              <a:ahLst/>
              <a:rect l="l" t="t" r="r" b="b"/>
              <a:pathLst>
                <a:path w="6962" h="489">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style>
            <a:lnRef idx="0"/>
            <a:fillRef idx="0"/>
            <a:effectRef idx="0"/>
            <a:fontRef idx="minor"/>
          </p:style>
        </p:sp>
        <p:sp>
          <p:nvSpPr>
            <p:cNvPr id="686" name="CustomShape 170"/>
            <p:cNvSpPr/>
            <p:nvPr/>
          </p:nvSpPr>
          <p:spPr>
            <a:xfrm>
              <a:off x="951120" y="3433680"/>
              <a:ext cx="101520" cy="9000"/>
            </a:xfrm>
            <a:custGeom>
              <a:avLst/>
              <a:gdLst/>
              <a:ahLst/>
              <a:rect l="l" t="t" r="r" b="b"/>
              <a:pathLst>
                <a:path w="4910" h="489">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style>
            <a:lnRef idx="0"/>
            <a:fillRef idx="0"/>
            <a:effectRef idx="0"/>
            <a:fontRef idx="minor"/>
          </p:style>
        </p:sp>
        <p:sp>
          <p:nvSpPr>
            <p:cNvPr id="687" name="CustomShape 171"/>
            <p:cNvSpPr/>
            <p:nvPr/>
          </p:nvSpPr>
          <p:spPr>
            <a:xfrm>
              <a:off x="1182960" y="3404880"/>
              <a:ext cx="51120" cy="32760"/>
            </a:xfrm>
            <a:custGeom>
              <a:avLst/>
              <a:gdLst/>
              <a:ahLst/>
              <a:rect l="l" t="t" r="r" b="b"/>
              <a:pathLst>
                <a:path w="2492" h="1613">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style>
            <a:lnRef idx="0"/>
            <a:fillRef idx="0"/>
            <a:effectRef idx="0"/>
            <a:fontRef idx="minor"/>
          </p:style>
        </p:sp>
      </p:grpSp>
      <p:grpSp>
        <p:nvGrpSpPr>
          <p:cNvPr id="688" name="Group 172"/>
          <p:cNvGrpSpPr/>
          <p:nvPr/>
        </p:nvGrpSpPr>
        <p:grpSpPr>
          <a:xfrm>
            <a:off x="1476360" y="3232440"/>
            <a:ext cx="365400" cy="291600"/>
            <a:chOff x="1476360" y="3232440"/>
            <a:chExt cx="365400" cy="291600"/>
          </a:xfrm>
        </p:grpSpPr>
        <p:sp>
          <p:nvSpPr>
            <p:cNvPr id="689" name="CustomShape 173"/>
            <p:cNvSpPr/>
            <p:nvPr/>
          </p:nvSpPr>
          <p:spPr>
            <a:xfrm>
              <a:off x="1748520" y="3481200"/>
              <a:ext cx="42840" cy="42840"/>
            </a:xfrm>
            <a:custGeom>
              <a:avLst/>
              <a:gdLst/>
              <a:ahLst/>
              <a:rect l="l" t="t" r="r" b="b"/>
              <a:pathLst>
                <a:path w="2101" h="2101">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style>
            <a:lnRef idx="0"/>
            <a:fillRef idx="0"/>
            <a:effectRef idx="0"/>
            <a:fontRef idx="minor"/>
          </p:style>
        </p:sp>
        <p:sp>
          <p:nvSpPr>
            <p:cNvPr id="690" name="CustomShape 174"/>
            <p:cNvSpPr/>
            <p:nvPr/>
          </p:nvSpPr>
          <p:spPr>
            <a:xfrm>
              <a:off x="1570320" y="3481200"/>
              <a:ext cx="42840" cy="42840"/>
            </a:xfrm>
            <a:custGeom>
              <a:avLst/>
              <a:gdLst/>
              <a:ahLst/>
              <a:rect l="l" t="t" r="r" b="b"/>
              <a:pathLst>
                <a:path w="2102" h="2101">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style>
            <a:lnRef idx="0"/>
            <a:fillRef idx="0"/>
            <a:effectRef idx="0"/>
            <a:fontRef idx="minor"/>
          </p:style>
        </p:sp>
        <p:sp>
          <p:nvSpPr>
            <p:cNvPr id="691" name="CustomShape 175"/>
            <p:cNvSpPr/>
            <p:nvPr/>
          </p:nvSpPr>
          <p:spPr>
            <a:xfrm>
              <a:off x="1476360" y="3232440"/>
              <a:ext cx="365400" cy="248040"/>
            </a:xfrm>
            <a:custGeom>
              <a:avLst/>
              <a:gdLst/>
              <a:ahLst/>
              <a:rect l="l" t="t" r="r" b="b"/>
              <a:pathLst>
                <a:path w="17536" h="11919">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style>
            <a:lnRef idx="0"/>
            <a:fillRef idx="0"/>
            <a:effectRef idx="0"/>
            <a:fontRef idx="minor"/>
          </p:style>
        </p:sp>
      </p:grpSp>
      <p:grpSp>
        <p:nvGrpSpPr>
          <p:cNvPr id="692" name="Group 176"/>
          <p:cNvGrpSpPr/>
          <p:nvPr/>
        </p:nvGrpSpPr>
        <p:grpSpPr>
          <a:xfrm>
            <a:off x="2043360" y="3227760"/>
            <a:ext cx="358200" cy="300240"/>
            <a:chOff x="2043360" y="3227760"/>
            <a:chExt cx="358200" cy="300240"/>
          </a:xfrm>
        </p:grpSpPr>
        <p:sp>
          <p:nvSpPr>
            <p:cNvPr id="693" name="CustomShape 177"/>
            <p:cNvSpPr/>
            <p:nvPr/>
          </p:nvSpPr>
          <p:spPr>
            <a:xfrm>
              <a:off x="2043360" y="3227760"/>
              <a:ext cx="358200" cy="140400"/>
            </a:xfrm>
            <a:custGeom>
              <a:avLst/>
              <a:gdLst/>
              <a:ahLst/>
              <a:rect l="l" t="t" r="r" b="b"/>
              <a:pathLst>
                <a:path w="17194" h="6766">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28324a"/>
            </a:solidFill>
            <a:ln>
              <a:noFill/>
            </a:ln>
          </p:spPr>
          <p:style>
            <a:lnRef idx="0"/>
            <a:fillRef idx="0"/>
            <a:effectRef idx="0"/>
            <a:fontRef idx="minor"/>
          </p:style>
        </p:sp>
        <p:sp>
          <p:nvSpPr>
            <p:cNvPr id="694" name="CustomShape 178"/>
            <p:cNvSpPr/>
            <p:nvPr/>
          </p:nvSpPr>
          <p:spPr>
            <a:xfrm>
              <a:off x="2043360" y="3371400"/>
              <a:ext cx="358200" cy="156600"/>
            </a:xfrm>
            <a:custGeom>
              <a:avLst/>
              <a:gdLst/>
              <a:ahLst/>
              <a:rect l="l" t="t" r="r" b="b"/>
              <a:pathLst>
                <a:path w="17194" h="7548">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28324a"/>
            </a:solidFill>
            <a:ln>
              <a:noFill/>
            </a:ln>
          </p:spPr>
          <p:style>
            <a:lnRef idx="0"/>
            <a:fillRef idx="0"/>
            <a:effectRef idx="0"/>
            <a:fontRef idx="minor"/>
          </p:style>
        </p:sp>
      </p:grpSp>
      <p:grpSp>
        <p:nvGrpSpPr>
          <p:cNvPr id="695" name="Group 179"/>
          <p:cNvGrpSpPr/>
          <p:nvPr/>
        </p:nvGrpSpPr>
        <p:grpSpPr>
          <a:xfrm>
            <a:off x="2624400" y="3196800"/>
            <a:ext cx="323640" cy="337680"/>
            <a:chOff x="2624400" y="3196800"/>
            <a:chExt cx="323640" cy="337680"/>
          </a:xfrm>
        </p:grpSpPr>
        <p:sp>
          <p:nvSpPr>
            <p:cNvPr id="696" name="CustomShape 180"/>
            <p:cNvSpPr/>
            <p:nvPr/>
          </p:nvSpPr>
          <p:spPr>
            <a:xfrm>
              <a:off x="2624400" y="3221280"/>
              <a:ext cx="313560" cy="313200"/>
            </a:xfrm>
            <a:custGeom>
              <a:avLst/>
              <a:gdLst/>
              <a:ahLst/>
              <a:rect l="l" t="t" r="r" b="b"/>
              <a:pathLst>
                <a:path w="15046" h="15045">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28324a"/>
            </a:solidFill>
            <a:ln>
              <a:noFill/>
            </a:ln>
          </p:spPr>
          <p:style>
            <a:lnRef idx="0"/>
            <a:fillRef idx="0"/>
            <a:effectRef idx="0"/>
            <a:fontRef idx="minor"/>
          </p:style>
        </p:sp>
        <p:sp>
          <p:nvSpPr>
            <p:cNvPr id="697" name="CustomShape 181"/>
            <p:cNvSpPr/>
            <p:nvPr/>
          </p:nvSpPr>
          <p:spPr>
            <a:xfrm>
              <a:off x="2791800" y="3287160"/>
              <a:ext cx="156240" cy="79920"/>
            </a:xfrm>
            <a:custGeom>
              <a:avLst/>
              <a:gdLst/>
              <a:ahLst/>
              <a:rect l="l" t="t" r="r" b="b"/>
              <a:pathLst>
                <a:path w="7523" h="3884">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28324a"/>
            </a:solidFill>
            <a:ln>
              <a:noFill/>
            </a:ln>
          </p:spPr>
          <p:style>
            <a:lnRef idx="0"/>
            <a:fillRef idx="0"/>
            <a:effectRef idx="0"/>
            <a:fontRef idx="minor"/>
          </p:style>
        </p:sp>
        <p:sp>
          <p:nvSpPr>
            <p:cNvPr id="698" name="CustomShape 182"/>
            <p:cNvSpPr/>
            <p:nvPr/>
          </p:nvSpPr>
          <p:spPr>
            <a:xfrm>
              <a:off x="2791800" y="3196800"/>
              <a:ext cx="133560" cy="156240"/>
            </a:xfrm>
            <a:custGeom>
              <a:avLst/>
              <a:gdLst/>
              <a:ahLst/>
              <a:rect l="l" t="t" r="r" b="b"/>
              <a:pathLst>
                <a:path w="6448" h="7524">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28324a"/>
            </a:solidFill>
            <a:ln>
              <a:noFill/>
            </a:ln>
          </p:spPr>
          <p:style>
            <a:lnRef idx="0"/>
            <a:fillRef idx="0"/>
            <a:effectRef idx="0"/>
            <a:fontRef idx="minor"/>
          </p:style>
        </p:sp>
      </p:grpSp>
      <p:grpSp>
        <p:nvGrpSpPr>
          <p:cNvPr id="699" name="Group 183"/>
          <p:cNvGrpSpPr/>
          <p:nvPr/>
        </p:nvGrpSpPr>
        <p:grpSpPr>
          <a:xfrm>
            <a:off x="3160800" y="3239640"/>
            <a:ext cx="377640" cy="276480"/>
            <a:chOff x="3160800" y="3239640"/>
            <a:chExt cx="377640" cy="276480"/>
          </a:xfrm>
        </p:grpSpPr>
        <p:sp>
          <p:nvSpPr>
            <p:cNvPr id="700" name="CustomShape 184"/>
            <p:cNvSpPr/>
            <p:nvPr/>
          </p:nvSpPr>
          <p:spPr>
            <a:xfrm>
              <a:off x="3160800" y="3239640"/>
              <a:ext cx="377640" cy="276480"/>
            </a:xfrm>
            <a:custGeom>
              <a:avLst/>
              <a:gdLst/>
              <a:ahLst/>
              <a:rect l="l" t="t" r="r" b="b"/>
              <a:pathLst>
                <a:path w="18122" h="13287">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28324a"/>
            </a:solidFill>
            <a:ln>
              <a:noFill/>
            </a:ln>
          </p:spPr>
          <p:style>
            <a:lnRef idx="0"/>
            <a:fillRef idx="0"/>
            <a:effectRef idx="0"/>
            <a:fontRef idx="minor"/>
          </p:style>
        </p:sp>
        <p:sp>
          <p:nvSpPr>
            <p:cNvPr id="701" name="CustomShape 185"/>
            <p:cNvSpPr/>
            <p:nvPr/>
          </p:nvSpPr>
          <p:spPr>
            <a:xfrm>
              <a:off x="3204720" y="3373920"/>
              <a:ext cx="63720" cy="110160"/>
            </a:xfrm>
            <a:custGeom>
              <a:avLst/>
              <a:gdLst/>
              <a:ahLst/>
              <a:rect l="l" t="t" r="r" b="b"/>
              <a:pathLst>
                <a:path w="3103" h="5325">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28324a"/>
            </a:solidFill>
            <a:ln>
              <a:noFill/>
            </a:ln>
          </p:spPr>
          <p:style>
            <a:lnRef idx="0"/>
            <a:fillRef idx="0"/>
            <a:effectRef idx="0"/>
            <a:fontRef idx="minor"/>
          </p:style>
        </p:sp>
        <p:sp>
          <p:nvSpPr>
            <p:cNvPr id="702" name="CustomShape 186"/>
            <p:cNvSpPr/>
            <p:nvPr/>
          </p:nvSpPr>
          <p:spPr>
            <a:xfrm>
              <a:off x="3430800" y="3373920"/>
              <a:ext cx="63720" cy="110160"/>
            </a:xfrm>
            <a:custGeom>
              <a:avLst/>
              <a:gdLst/>
              <a:ahLst/>
              <a:rect l="l" t="t" r="r" b="b"/>
              <a:pathLst>
                <a:path w="3103" h="5325">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28324a"/>
            </a:solidFill>
            <a:ln>
              <a:noFill/>
            </a:ln>
          </p:spPr>
          <p:style>
            <a:lnRef idx="0"/>
            <a:fillRef idx="0"/>
            <a:effectRef idx="0"/>
            <a:fontRef idx="minor"/>
          </p:style>
        </p:sp>
        <p:sp>
          <p:nvSpPr>
            <p:cNvPr id="703" name="CustomShape 187"/>
            <p:cNvSpPr/>
            <p:nvPr/>
          </p:nvSpPr>
          <p:spPr>
            <a:xfrm>
              <a:off x="3279600" y="3251520"/>
              <a:ext cx="63720" cy="232560"/>
            </a:xfrm>
            <a:custGeom>
              <a:avLst/>
              <a:gdLst/>
              <a:ahLst/>
              <a:rect l="l" t="t" r="r" b="b"/>
              <a:pathLst>
                <a:path w="3103" h="11186">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28324a"/>
            </a:solidFill>
            <a:ln>
              <a:noFill/>
            </a:ln>
          </p:spPr>
          <p:style>
            <a:lnRef idx="0"/>
            <a:fillRef idx="0"/>
            <a:effectRef idx="0"/>
            <a:fontRef idx="minor"/>
          </p:style>
        </p:sp>
        <p:sp>
          <p:nvSpPr>
            <p:cNvPr id="704" name="CustomShape 188"/>
            <p:cNvSpPr/>
            <p:nvPr/>
          </p:nvSpPr>
          <p:spPr>
            <a:xfrm>
              <a:off x="3354840" y="3310560"/>
              <a:ext cx="64440" cy="173520"/>
            </a:xfrm>
            <a:custGeom>
              <a:avLst/>
              <a:gdLst/>
              <a:ahLst/>
              <a:rect l="l" t="t" r="r" b="b"/>
              <a:pathLst>
                <a:path w="3127" h="8353">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28324a"/>
            </a:solidFill>
            <a:ln>
              <a:noFill/>
            </a:ln>
          </p:spPr>
          <p:style>
            <a:lnRef idx="0"/>
            <a:fillRef idx="0"/>
            <a:effectRef idx="0"/>
            <a:fontRef idx="minor"/>
          </p:style>
        </p:sp>
      </p:grpSp>
      <p:grpSp>
        <p:nvGrpSpPr>
          <p:cNvPr id="705" name="Group 189"/>
          <p:cNvGrpSpPr/>
          <p:nvPr/>
        </p:nvGrpSpPr>
        <p:grpSpPr>
          <a:xfrm>
            <a:off x="3724200" y="3239640"/>
            <a:ext cx="377640" cy="276480"/>
            <a:chOff x="3724200" y="3239640"/>
            <a:chExt cx="377640" cy="276480"/>
          </a:xfrm>
        </p:grpSpPr>
        <p:sp>
          <p:nvSpPr>
            <p:cNvPr id="706" name="CustomShape 190"/>
            <p:cNvSpPr/>
            <p:nvPr/>
          </p:nvSpPr>
          <p:spPr>
            <a:xfrm>
              <a:off x="3724200" y="3239640"/>
              <a:ext cx="377640" cy="276480"/>
            </a:xfrm>
            <a:custGeom>
              <a:avLst/>
              <a:gdLst/>
              <a:ahLst/>
              <a:rect l="l" t="t" r="r" b="b"/>
              <a:pathLst>
                <a:path w="18122" h="13287">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style>
            <a:lnRef idx="0"/>
            <a:fillRef idx="0"/>
            <a:effectRef idx="0"/>
            <a:fontRef idx="minor"/>
          </p:style>
        </p:sp>
        <p:sp>
          <p:nvSpPr>
            <p:cNvPr id="707" name="CustomShape 191"/>
            <p:cNvSpPr/>
            <p:nvPr/>
          </p:nvSpPr>
          <p:spPr>
            <a:xfrm>
              <a:off x="3750840" y="3261600"/>
              <a:ext cx="324720" cy="207360"/>
            </a:xfrm>
            <a:custGeom>
              <a:avLst/>
              <a:gdLst/>
              <a:ahLst/>
              <a:rect l="l" t="t" r="r" b="b"/>
              <a:pathLst>
                <a:path w="15582" h="9966">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style>
            <a:lnRef idx="0"/>
            <a:fillRef idx="0"/>
            <a:effectRef idx="0"/>
            <a:fontRef idx="minor"/>
          </p:style>
        </p:sp>
      </p:grpSp>
      <p:grpSp>
        <p:nvGrpSpPr>
          <p:cNvPr id="708" name="Group 192"/>
          <p:cNvGrpSpPr/>
          <p:nvPr/>
        </p:nvGrpSpPr>
        <p:grpSpPr>
          <a:xfrm>
            <a:off x="4301280" y="3211560"/>
            <a:ext cx="351000" cy="332640"/>
            <a:chOff x="4301280" y="3211560"/>
            <a:chExt cx="351000" cy="332640"/>
          </a:xfrm>
        </p:grpSpPr>
        <p:sp>
          <p:nvSpPr>
            <p:cNvPr id="709" name="CustomShape 193"/>
            <p:cNvSpPr/>
            <p:nvPr/>
          </p:nvSpPr>
          <p:spPr>
            <a:xfrm>
              <a:off x="4301280" y="3243240"/>
              <a:ext cx="351000" cy="222480"/>
            </a:xfrm>
            <a:custGeom>
              <a:avLst/>
              <a:gdLst/>
              <a:ahLst/>
              <a:rect l="l" t="t" r="r" b="b"/>
              <a:pathLst>
                <a:path w="16852" h="10698">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28324a"/>
            </a:solidFill>
            <a:ln>
              <a:noFill/>
            </a:ln>
          </p:spPr>
          <p:style>
            <a:lnRef idx="0"/>
            <a:fillRef idx="0"/>
            <a:effectRef idx="0"/>
            <a:fontRef idx="minor"/>
          </p:style>
        </p:sp>
        <p:sp>
          <p:nvSpPr>
            <p:cNvPr id="710" name="CustomShape 194"/>
            <p:cNvSpPr/>
            <p:nvPr/>
          </p:nvSpPr>
          <p:spPr>
            <a:xfrm>
              <a:off x="4466880" y="3211560"/>
              <a:ext cx="19440" cy="20520"/>
            </a:xfrm>
            <a:custGeom>
              <a:avLst/>
              <a:gdLst/>
              <a:ahLst/>
              <a:rect l="l" t="t" r="r" b="b"/>
              <a:pathLst>
                <a:path w="978" h="1026">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28324a"/>
            </a:solidFill>
            <a:ln>
              <a:noFill/>
            </a:ln>
          </p:spPr>
          <p:style>
            <a:lnRef idx="0"/>
            <a:fillRef idx="0"/>
            <a:effectRef idx="0"/>
            <a:fontRef idx="minor"/>
          </p:style>
        </p:sp>
        <p:sp>
          <p:nvSpPr>
            <p:cNvPr id="711" name="CustomShape 195"/>
            <p:cNvSpPr/>
            <p:nvPr/>
          </p:nvSpPr>
          <p:spPr>
            <a:xfrm>
              <a:off x="4356360" y="3476880"/>
              <a:ext cx="50040" cy="67320"/>
            </a:xfrm>
            <a:custGeom>
              <a:avLst/>
              <a:gdLst/>
              <a:ahLst/>
              <a:rect l="l" t="t" r="r" b="b"/>
              <a:pathLst>
                <a:path w="2444" h="3273">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28324a"/>
            </a:solidFill>
            <a:ln>
              <a:noFill/>
            </a:ln>
          </p:spPr>
          <p:style>
            <a:lnRef idx="0"/>
            <a:fillRef idx="0"/>
            <a:effectRef idx="0"/>
            <a:fontRef idx="minor"/>
          </p:style>
        </p:sp>
        <p:sp>
          <p:nvSpPr>
            <p:cNvPr id="712" name="CustomShape 196"/>
            <p:cNvSpPr/>
            <p:nvPr/>
          </p:nvSpPr>
          <p:spPr>
            <a:xfrm>
              <a:off x="4547160" y="3476880"/>
              <a:ext cx="50040" cy="67320"/>
            </a:xfrm>
            <a:custGeom>
              <a:avLst/>
              <a:gdLst/>
              <a:ahLst/>
              <a:rect l="l" t="t" r="r" b="b"/>
              <a:pathLst>
                <a:path w="2443" h="3273">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28324a"/>
            </a:solidFill>
            <a:ln>
              <a:noFill/>
            </a:ln>
          </p:spPr>
          <p:style>
            <a:lnRef idx="0"/>
            <a:fillRef idx="0"/>
            <a:effectRef idx="0"/>
            <a:fontRef idx="minor"/>
          </p:style>
        </p:sp>
        <p:sp>
          <p:nvSpPr>
            <p:cNvPr id="713" name="CustomShape 197"/>
            <p:cNvSpPr/>
            <p:nvPr/>
          </p:nvSpPr>
          <p:spPr>
            <a:xfrm>
              <a:off x="4321440" y="3263760"/>
              <a:ext cx="310320" cy="181800"/>
            </a:xfrm>
            <a:custGeom>
              <a:avLst/>
              <a:gdLst/>
              <a:ahLst/>
              <a:rect l="l" t="t" r="r" b="b"/>
              <a:pathLst>
                <a:path w="14899" h="8744">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28324a"/>
            </a:solidFill>
            <a:ln>
              <a:noFill/>
            </a:ln>
          </p:spPr>
          <p:style>
            <a:lnRef idx="0"/>
            <a:fillRef idx="0"/>
            <a:effectRef idx="0"/>
            <a:fontRef idx="minor"/>
          </p:style>
        </p:sp>
      </p:grpSp>
      <p:sp>
        <p:nvSpPr>
          <p:cNvPr id="714" name="CustomShape 198"/>
          <p:cNvSpPr/>
          <p:nvPr/>
        </p:nvSpPr>
        <p:spPr>
          <a:xfrm>
            <a:off x="4844880" y="3182400"/>
            <a:ext cx="390960" cy="390960"/>
          </a:xfrm>
          <a:custGeom>
            <a:avLst/>
            <a:gdLst/>
            <a:ahLst/>
            <a:rect l="l" t="t" r="r" b="b"/>
            <a:pathLst>
              <a:path w="18758" h="18757">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28324a"/>
          </a:solidFill>
          <a:ln>
            <a:noFill/>
          </a:ln>
        </p:spPr>
        <p:style>
          <a:lnRef idx="0"/>
          <a:fillRef idx="0"/>
          <a:effectRef idx="0"/>
          <a:fontRef idx="minor"/>
        </p:style>
      </p:sp>
      <p:grpSp>
        <p:nvGrpSpPr>
          <p:cNvPr id="715" name="Group 199"/>
          <p:cNvGrpSpPr/>
          <p:nvPr/>
        </p:nvGrpSpPr>
        <p:grpSpPr>
          <a:xfrm>
            <a:off x="5433120" y="3207600"/>
            <a:ext cx="340920" cy="340920"/>
            <a:chOff x="5433120" y="3207600"/>
            <a:chExt cx="340920" cy="340920"/>
          </a:xfrm>
        </p:grpSpPr>
        <p:sp>
          <p:nvSpPr>
            <p:cNvPr id="716" name="CustomShape 200"/>
            <p:cNvSpPr/>
            <p:nvPr/>
          </p:nvSpPr>
          <p:spPr>
            <a:xfrm>
              <a:off x="5562000" y="3336120"/>
              <a:ext cx="176040" cy="176040"/>
            </a:xfrm>
            <a:custGeom>
              <a:avLst/>
              <a:gdLst/>
              <a:ahLst/>
              <a:rect l="l" t="t" r="r" b="b"/>
              <a:pathLst>
                <a:path w="8475" h="8476">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28324a"/>
            </a:solidFill>
            <a:ln>
              <a:noFill/>
            </a:ln>
          </p:spPr>
          <p:style>
            <a:lnRef idx="0"/>
            <a:fillRef idx="0"/>
            <a:effectRef idx="0"/>
            <a:fontRef idx="minor"/>
          </p:style>
        </p:sp>
        <p:sp>
          <p:nvSpPr>
            <p:cNvPr id="717" name="CustomShape 201"/>
            <p:cNvSpPr/>
            <p:nvPr/>
          </p:nvSpPr>
          <p:spPr>
            <a:xfrm>
              <a:off x="5433120" y="3207600"/>
              <a:ext cx="340920" cy="340920"/>
            </a:xfrm>
            <a:custGeom>
              <a:avLst/>
              <a:gdLst/>
              <a:ahLst/>
              <a:rect l="l" t="t" r="r" b="b"/>
              <a:pathLst>
                <a:path w="16364" h="16365">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28324a"/>
            </a:solidFill>
            <a:ln>
              <a:noFill/>
            </a:ln>
          </p:spPr>
          <p:style>
            <a:lnRef idx="0"/>
            <a:fillRef idx="0"/>
            <a:effectRef idx="0"/>
            <a:fontRef idx="minor"/>
          </p:style>
        </p:sp>
      </p:grpSp>
      <p:grpSp>
        <p:nvGrpSpPr>
          <p:cNvPr id="718" name="Group 202"/>
          <p:cNvGrpSpPr/>
          <p:nvPr/>
        </p:nvGrpSpPr>
        <p:grpSpPr>
          <a:xfrm>
            <a:off x="347400" y="3756600"/>
            <a:ext cx="369360" cy="369360"/>
            <a:chOff x="347400" y="3756600"/>
            <a:chExt cx="369360" cy="369360"/>
          </a:xfrm>
        </p:grpSpPr>
        <p:sp>
          <p:nvSpPr>
            <p:cNvPr id="719" name="CustomShape 203"/>
            <p:cNvSpPr/>
            <p:nvPr/>
          </p:nvSpPr>
          <p:spPr>
            <a:xfrm>
              <a:off x="347400" y="3756600"/>
              <a:ext cx="369360" cy="369360"/>
            </a:xfrm>
            <a:custGeom>
              <a:avLst/>
              <a:gdLst/>
              <a:ahLst/>
              <a:rect l="l" t="t" r="r" b="b"/>
              <a:pathLst>
                <a:path w="17732" h="17733">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8324a"/>
            </a:solidFill>
            <a:ln>
              <a:noFill/>
            </a:ln>
          </p:spPr>
          <p:style>
            <a:lnRef idx="0"/>
            <a:fillRef idx="0"/>
            <a:effectRef idx="0"/>
            <a:fontRef idx="minor"/>
          </p:style>
        </p:sp>
        <p:sp>
          <p:nvSpPr>
            <p:cNvPr id="720" name="CustomShape 204"/>
            <p:cNvSpPr/>
            <p:nvPr/>
          </p:nvSpPr>
          <p:spPr>
            <a:xfrm>
              <a:off x="369720" y="4043520"/>
              <a:ext cx="60120" cy="60120"/>
            </a:xfrm>
            <a:custGeom>
              <a:avLst/>
              <a:gdLst/>
              <a:ahLst/>
              <a:rect l="l" t="t" r="r" b="b"/>
              <a:pathLst>
                <a:path w="2932" h="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8324a"/>
            </a:solidFill>
            <a:ln>
              <a:noFill/>
            </a:ln>
          </p:spPr>
          <p:style>
            <a:lnRef idx="0"/>
            <a:fillRef idx="0"/>
            <a:effectRef idx="0"/>
            <a:fontRef idx="minor"/>
          </p:style>
        </p:sp>
        <p:sp>
          <p:nvSpPr>
            <p:cNvPr id="721" name="CustomShape 205"/>
            <p:cNvSpPr/>
            <p:nvPr/>
          </p:nvSpPr>
          <p:spPr>
            <a:xfrm>
              <a:off x="417240" y="4079160"/>
              <a:ext cx="38160" cy="38160"/>
            </a:xfrm>
            <a:custGeom>
              <a:avLst/>
              <a:gdLst/>
              <a:ahLst/>
              <a:rect l="l" t="t" r="r" b="b"/>
              <a:pathLst>
                <a:path w="1881" h="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8324a"/>
            </a:solidFill>
            <a:ln>
              <a:noFill/>
            </a:ln>
          </p:spPr>
          <p:style>
            <a:lnRef idx="0"/>
            <a:fillRef idx="0"/>
            <a:effectRef idx="0"/>
            <a:fontRef idx="minor"/>
          </p:style>
        </p:sp>
        <p:sp>
          <p:nvSpPr>
            <p:cNvPr id="722" name="CustomShape 206"/>
            <p:cNvSpPr/>
            <p:nvPr/>
          </p:nvSpPr>
          <p:spPr>
            <a:xfrm>
              <a:off x="356040" y="4017960"/>
              <a:ext cx="38160" cy="38160"/>
            </a:xfrm>
            <a:custGeom>
              <a:avLst/>
              <a:gdLst/>
              <a:ahLst/>
              <a:rect l="l" t="t" r="r" b="b"/>
              <a:pathLst>
                <a:path w="1882" h="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8324a"/>
            </a:solidFill>
            <a:ln>
              <a:noFill/>
            </a:ln>
          </p:spPr>
          <p:style>
            <a:lnRef idx="0"/>
            <a:fillRef idx="0"/>
            <a:effectRef idx="0"/>
            <a:fontRef idx="minor"/>
          </p:style>
        </p:sp>
      </p:grpSp>
      <p:sp>
        <p:nvSpPr>
          <p:cNvPr id="723" name="CustomShape 207"/>
          <p:cNvSpPr/>
          <p:nvPr/>
        </p:nvSpPr>
        <p:spPr>
          <a:xfrm>
            <a:off x="895320" y="3828960"/>
            <a:ext cx="400320" cy="225720"/>
          </a:xfrm>
          <a:custGeom>
            <a:avLst/>
            <a:gdLst/>
            <a:ahLst/>
            <a:rect l="l" t="t" r="r" b="b"/>
            <a:pathLst>
              <a:path w="19198" h="10845">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28324a"/>
          </a:solidFill>
          <a:ln>
            <a:noFill/>
          </a:ln>
        </p:spPr>
        <p:style>
          <a:lnRef idx="0"/>
          <a:fillRef idx="0"/>
          <a:effectRef idx="0"/>
          <a:fontRef idx="minor"/>
        </p:style>
      </p:sp>
      <p:grpSp>
        <p:nvGrpSpPr>
          <p:cNvPr id="724" name="Group 208"/>
          <p:cNvGrpSpPr/>
          <p:nvPr/>
        </p:nvGrpSpPr>
        <p:grpSpPr>
          <a:xfrm>
            <a:off x="1524960" y="3729240"/>
            <a:ext cx="268560" cy="424800"/>
            <a:chOff x="1524960" y="3729240"/>
            <a:chExt cx="268560" cy="424800"/>
          </a:xfrm>
        </p:grpSpPr>
        <p:sp>
          <p:nvSpPr>
            <p:cNvPr id="725" name="CustomShape 209"/>
            <p:cNvSpPr/>
            <p:nvPr/>
          </p:nvSpPr>
          <p:spPr>
            <a:xfrm>
              <a:off x="1698480" y="3912840"/>
              <a:ext cx="95040" cy="95040"/>
            </a:xfrm>
            <a:custGeom>
              <a:avLst/>
              <a:gdLst/>
              <a:ahLst/>
              <a:rect l="l" t="t" r="r" b="b"/>
              <a:pathLst>
                <a:path w="4592" h="4592">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28324a"/>
            </a:solidFill>
            <a:ln>
              <a:noFill/>
            </a:ln>
          </p:spPr>
          <p:style>
            <a:lnRef idx="0"/>
            <a:fillRef idx="0"/>
            <a:effectRef idx="0"/>
            <a:fontRef idx="minor"/>
          </p:style>
        </p:sp>
        <p:sp>
          <p:nvSpPr>
            <p:cNvPr id="726" name="CustomShape 210"/>
            <p:cNvSpPr/>
            <p:nvPr/>
          </p:nvSpPr>
          <p:spPr>
            <a:xfrm>
              <a:off x="1524960" y="3940920"/>
              <a:ext cx="129960" cy="129960"/>
            </a:xfrm>
            <a:custGeom>
              <a:avLst/>
              <a:gdLst/>
              <a:ahLst/>
              <a:rect l="l" t="t" r="r" b="b"/>
              <a:pathLst>
                <a:path w="6277" h="6278">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28324a"/>
            </a:solidFill>
            <a:ln>
              <a:noFill/>
            </a:ln>
          </p:spPr>
          <p:style>
            <a:lnRef idx="0"/>
            <a:fillRef idx="0"/>
            <a:effectRef idx="0"/>
            <a:fontRef idx="minor"/>
          </p:style>
        </p:sp>
        <p:sp>
          <p:nvSpPr>
            <p:cNvPr id="727" name="CustomShape 211"/>
            <p:cNvSpPr/>
            <p:nvPr/>
          </p:nvSpPr>
          <p:spPr>
            <a:xfrm>
              <a:off x="1576440" y="3729240"/>
              <a:ext cx="199440" cy="424800"/>
            </a:xfrm>
            <a:custGeom>
              <a:avLst/>
              <a:gdLst/>
              <a:ahLst/>
              <a:rect l="l" t="t" r="r" b="b"/>
              <a:pathLst>
                <a:path w="9600" h="20369">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28324a"/>
            </a:solidFill>
            <a:ln>
              <a:noFill/>
            </a:ln>
          </p:spPr>
          <p:style>
            <a:lnRef idx="0"/>
            <a:fillRef idx="0"/>
            <a:effectRef idx="0"/>
            <a:fontRef idx="minor"/>
          </p:style>
        </p:sp>
      </p:grpSp>
      <p:grpSp>
        <p:nvGrpSpPr>
          <p:cNvPr id="728" name="Group 212"/>
          <p:cNvGrpSpPr/>
          <p:nvPr/>
        </p:nvGrpSpPr>
        <p:grpSpPr>
          <a:xfrm>
            <a:off x="2064240" y="3734640"/>
            <a:ext cx="317160" cy="413640"/>
            <a:chOff x="2064240" y="3734640"/>
            <a:chExt cx="317160" cy="413640"/>
          </a:xfrm>
        </p:grpSpPr>
        <p:sp>
          <p:nvSpPr>
            <p:cNvPr id="729" name="CustomShape 213"/>
            <p:cNvSpPr/>
            <p:nvPr/>
          </p:nvSpPr>
          <p:spPr>
            <a:xfrm>
              <a:off x="2249280" y="3734640"/>
              <a:ext cx="104760" cy="104040"/>
            </a:xfrm>
            <a:custGeom>
              <a:avLst/>
              <a:gdLst/>
              <a:ahLst/>
              <a:rect l="l" t="t" r="r" b="b"/>
              <a:pathLst>
                <a:path w="5057" h="5032">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28324a"/>
            </a:solidFill>
            <a:ln>
              <a:noFill/>
            </a:ln>
          </p:spPr>
          <p:style>
            <a:lnRef idx="0"/>
            <a:fillRef idx="0"/>
            <a:effectRef idx="0"/>
            <a:fontRef idx="minor"/>
          </p:style>
        </p:sp>
        <p:sp>
          <p:nvSpPr>
            <p:cNvPr id="730" name="CustomShape 214"/>
            <p:cNvSpPr/>
            <p:nvPr/>
          </p:nvSpPr>
          <p:spPr>
            <a:xfrm>
              <a:off x="2073600" y="3751560"/>
              <a:ext cx="307800" cy="396720"/>
            </a:xfrm>
            <a:custGeom>
              <a:avLst/>
              <a:gdLst/>
              <a:ahLst/>
              <a:rect l="l" t="t" r="r" b="b"/>
              <a:pathLst>
                <a:path w="14776" h="19027">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28324a"/>
            </a:solidFill>
            <a:ln>
              <a:noFill/>
            </a:ln>
          </p:spPr>
          <p:style>
            <a:lnRef idx="0"/>
            <a:fillRef idx="0"/>
            <a:effectRef idx="0"/>
            <a:fontRef idx="minor"/>
          </p:style>
        </p:sp>
        <p:sp>
          <p:nvSpPr>
            <p:cNvPr id="731" name="CustomShape 215"/>
            <p:cNvSpPr/>
            <p:nvPr/>
          </p:nvSpPr>
          <p:spPr>
            <a:xfrm>
              <a:off x="2064240" y="3786120"/>
              <a:ext cx="142200" cy="142200"/>
            </a:xfrm>
            <a:custGeom>
              <a:avLst/>
              <a:gdLst/>
              <a:ahLst/>
              <a:rect l="l" t="t" r="r" b="b"/>
              <a:pathLst>
                <a:path w="6864" h="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28324a"/>
            </a:solidFill>
            <a:ln>
              <a:noFill/>
            </a:ln>
          </p:spPr>
          <p:style>
            <a:lnRef idx="0"/>
            <a:fillRef idx="0"/>
            <a:effectRef idx="0"/>
            <a:fontRef idx="minor"/>
          </p:style>
        </p:sp>
      </p:grpSp>
      <p:sp>
        <p:nvSpPr>
          <p:cNvPr id="732" name="CustomShape 216"/>
          <p:cNvSpPr/>
          <p:nvPr/>
        </p:nvSpPr>
        <p:spPr>
          <a:xfrm>
            <a:off x="3180240" y="3772080"/>
            <a:ext cx="338760" cy="338760"/>
          </a:xfrm>
          <a:custGeom>
            <a:avLst/>
            <a:gdLst/>
            <a:ahLst/>
            <a:rect l="l" t="t" r="r" b="b"/>
            <a:pathLst>
              <a:path w="16266" h="16267">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28324a"/>
          </a:solidFill>
          <a:ln>
            <a:noFill/>
          </a:ln>
        </p:spPr>
        <p:style>
          <a:lnRef idx="0"/>
          <a:fillRef idx="0"/>
          <a:effectRef idx="0"/>
          <a:fontRef idx="minor"/>
        </p:style>
      </p:sp>
      <p:sp>
        <p:nvSpPr>
          <p:cNvPr id="733" name="CustomShape 217"/>
          <p:cNvSpPr/>
          <p:nvPr/>
        </p:nvSpPr>
        <p:spPr>
          <a:xfrm>
            <a:off x="2616840" y="3793680"/>
            <a:ext cx="338760" cy="295920"/>
          </a:xfrm>
          <a:custGeom>
            <a:avLst/>
            <a:gdLst/>
            <a:ahLst/>
            <a:rect l="l" t="t" r="r" b="b"/>
            <a:pathLst>
              <a:path w="16266" h="14215">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28324a"/>
          </a:solidFill>
          <a:ln>
            <a:noFill/>
          </a:ln>
        </p:spPr>
        <p:style>
          <a:lnRef idx="0"/>
          <a:fillRef idx="0"/>
          <a:effectRef idx="0"/>
          <a:fontRef idx="minor"/>
        </p:style>
      </p:sp>
      <p:sp>
        <p:nvSpPr>
          <p:cNvPr id="734" name="CustomShape 218"/>
          <p:cNvSpPr/>
          <p:nvPr/>
        </p:nvSpPr>
        <p:spPr>
          <a:xfrm>
            <a:off x="3742200" y="3770640"/>
            <a:ext cx="342000" cy="342000"/>
          </a:xfrm>
          <a:custGeom>
            <a:avLst/>
            <a:gdLst/>
            <a:ahLst/>
            <a:rect l="l" t="t" r="r" b="b"/>
            <a:pathLst>
              <a:path w="16414" h="16413">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28324a"/>
          </a:solidFill>
          <a:ln>
            <a:noFill/>
          </a:ln>
        </p:spPr>
        <p:style>
          <a:lnRef idx="0"/>
          <a:fillRef idx="0"/>
          <a:effectRef idx="0"/>
          <a:fontRef idx="minor"/>
        </p:style>
      </p:sp>
      <p:grpSp>
        <p:nvGrpSpPr>
          <p:cNvPr id="735" name="Group 219"/>
          <p:cNvGrpSpPr/>
          <p:nvPr/>
        </p:nvGrpSpPr>
        <p:grpSpPr>
          <a:xfrm>
            <a:off x="4280760" y="3775680"/>
            <a:ext cx="392040" cy="331560"/>
            <a:chOff x="4280760" y="3775680"/>
            <a:chExt cx="392040" cy="331560"/>
          </a:xfrm>
        </p:grpSpPr>
        <p:sp>
          <p:nvSpPr>
            <p:cNvPr id="736" name="CustomShape 220"/>
            <p:cNvSpPr/>
            <p:nvPr/>
          </p:nvSpPr>
          <p:spPr>
            <a:xfrm>
              <a:off x="4602600" y="4064400"/>
              <a:ext cx="54000" cy="42840"/>
            </a:xfrm>
            <a:custGeom>
              <a:avLst/>
              <a:gdLst/>
              <a:ahLst/>
              <a:rect l="l" t="t" r="r" b="b"/>
              <a:pathLst>
                <a:path w="2638" h="2101">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28324a"/>
            </a:solidFill>
            <a:ln>
              <a:noFill/>
            </a:ln>
          </p:spPr>
          <p:style>
            <a:lnRef idx="0"/>
            <a:fillRef idx="0"/>
            <a:effectRef idx="0"/>
            <a:fontRef idx="minor"/>
          </p:style>
        </p:sp>
        <p:sp>
          <p:nvSpPr>
            <p:cNvPr id="737" name="CustomShape 221"/>
            <p:cNvSpPr/>
            <p:nvPr/>
          </p:nvSpPr>
          <p:spPr>
            <a:xfrm>
              <a:off x="4296600" y="4064400"/>
              <a:ext cx="54000" cy="42840"/>
            </a:xfrm>
            <a:custGeom>
              <a:avLst/>
              <a:gdLst/>
              <a:ahLst/>
              <a:rect l="l" t="t" r="r" b="b"/>
              <a:pathLst>
                <a:path w="2638" h="2101">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28324a"/>
            </a:solidFill>
            <a:ln>
              <a:noFill/>
            </a:ln>
          </p:spPr>
          <p:style>
            <a:lnRef idx="0"/>
            <a:fillRef idx="0"/>
            <a:effectRef idx="0"/>
            <a:fontRef idx="minor"/>
          </p:style>
        </p:sp>
        <p:sp>
          <p:nvSpPr>
            <p:cNvPr id="738" name="CustomShape 222"/>
            <p:cNvSpPr/>
            <p:nvPr/>
          </p:nvSpPr>
          <p:spPr>
            <a:xfrm>
              <a:off x="4280760" y="3775680"/>
              <a:ext cx="392040" cy="278280"/>
            </a:xfrm>
            <a:custGeom>
              <a:avLst/>
              <a:gdLst/>
              <a:ahLst/>
              <a:rect l="l" t="t" r="r" b="b"/>
              <a:pathLst>
                <a:path w="18806" h="13361">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28324a"/>
            </a:solidFill>
            <a:ln>
              <a:noFill/>
            </a:ln>
          </p:spPr>
          <p:style>
            <a:lnRef idx="0"/>
            <a:fillRef idx="0"/>
            <a:effectRef idx="0"/>
            <a:fontRef idx="minor"/>
          </p:style>
        </p:sp>
      </p:grpSp>
      <p:sp>
        <p:nvSpPr>
          <p:cNvPr id="739" name="CustomShape 223"/>
          <p:cNvSpPr/>
          <p:nvPr/>
        </p:nvSpPr>
        <p:spPr>
          <a:xfrm>
            <a:off x="4864320" y="3765600"/>
            <a:ext cx="352080" cy="352080"/>
          </a:xfrm>
          <a:custGeom>
            <a:avLst/>
            <a:gdLst/>
            <a:ahLst/>
            <a:rect l="l" t="t" r="r" b="b"/>
            <a:pathLst>
              <a:path w="16902" h="16901">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28324a"/>
          </a:solidFill>
          <a:ln>
            <a:noFill/>
          </a:ln>
        </p:spPr>
        <p:style>
          <a:lnRef idx="0"/>
          <a:fillRef idx="0"/>
          <a:effectRef idx="0"/>
          <a:fontRef idx="minor"/>
        </p:style>
      </p:sp>
      <p:grpSp>
        <p:nvGrpSpPr>
          <p:cNvPr id="740" name="Group 224"/>
          <p:cNvGrpSpPr/>
          <p:nvPr/>
        </p:nvGrpSpPr>
        <p:grpSpPr>
          <a:xfrm>
            <a:off x="5423040" y="3748680"/>
            <a:ext cx="361440" cy="385920"/>
            <a:chOff x="5423040" y="3748680"/>
            <a:chExt cx="361440" cy="385920"/>
          </a:xfrm>
        </p:grpSpPr>
        <p:sp>
          <p:nvSpPr>
            <p:cNvPr id="741" name="CustomShape 225"/>
            <p:cNvSpPr/>
            <p:nvPr/>
          </p:nvSpPr>
          <p:spPr>
            <a:xfrm>
              <a:off x="5423040" y="4061880"/>
              <a:ext cx="361440" cy="31680"/>
            </a:xfrm>
            <a:custGeom>
              <a:avLst/>
              <a:gdLst/>
              <a:ahLst/>
              <a:rect l="l" t="t" r="r" b="b"/>
              <a:pathLst>
                <a:path w="17342" h="1565">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style>
            <a:lnRef idx="0"/>
            <a:fillRef idx="0"/>
            <a:effectRef idx="0"/>
            <a:fontRef idx="minor"/>
          </p:style>
        </p:sp>
        <p:sp>
          <p:nvSpPr>
            <p:cNvPr id="742" name="CustomShape 226"/>
            <p:cNvSpPr/>
            <p:nvPr/>
          </p:nvSpPr>
          <p:spPr>
            <a:xfrm>
              <a:off x="5423040" y="4102920"/>
              <a:ext cx="361440" cy="31680"/>
            </a:xfrm>
            <a:custGeom>
              <a:avLst/>
              <a:gdLst/>
              <a:ahLst/>
              <a:rect l="l" t="t" r="r" b="b"/>
              <a:pathLst>
                <a:path w="17342" h="1564">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style>
            <a:lnRef idx="0"/>
            <a:fillRef idx="0"/>
            <a:effectRef idx="0"/>
            <a:fontRef idx="minor"/>
          </p:style>
        </p:sp>
        <p:sp>
          <p:nvSpPr>
            <p:cNvPr id="743" name="CustomShape 227"/>
            <p:cNvSpPr/>
            <p:nvPr/>
          </p:nvSpPr>
          <p:spPr>
            <a:xfrm>
              <a:off x="5458320" y="3748680"/>
              <a:ext cx="291240" cy="314280"/>
            </a:xfrm>
            <a:custGeom>
              <a:avLst/>
              <a:gdLst/>
              <a:ahLst/>
              <a:rect l="l" t="t" r="r" b="b"/>
              <a:pathLst>
                <a:path w="13995" h="15094">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28324a"/>
            </a:solidFill>
            <a:ln>
              <a:noFill/>
            </a:ln>
          </p:spPr>
          <p:style>
            <a:lnRef idx="0"/>
            <a:fillRef idx="0"/>
            <a:effectRef idx="0"/>
            <a:fontRef idx="minor"/>
          </p:style>
        </p:sp>
      </p:grpSp>
      <p:sp>
        <p:nvSpPr>
          <p:cNvPr id="744" name="CustomShape 228"/>
          <p:cNvSpPr/>
          <p:nvPr/>
        </p:nvSpPr>
        <p:spPr>
          <a:xfrm>
            <a:off x="299880" y="4368240"/>
            <a:ext cx="464400" cy="273600"/>
          </a:xfrm>
          <a:custGeom>
            <a:avLst/>
            <a:gdLst/>
            <a:ahLst/>
            <a:rect l="l" t="t" r="r" b="b"/>
            <a:pathLst>
              <a:path w="22274" h="13141">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28324a"/>
          </a:solidFill>
          <a:ln>
            <a:noFill/>
          </a:ln>
        </p:spPr>
        <p:style>
          <a:lnRef idx="0"/>
          <a:fillRef idx="0"/>
          <a:effectRef idx="0"/>
          <a:fontRef idx="minor"/>
        </p:style>
      </p:sp>
      <p:grpSp>
        <p:nvGrpSpPr>
          <p:cNvPr id="745" name="Group 229"/>
          <p:cNvGrpSpPr/>
          <p:nvPr/>
        </p:nvGrpSpPr>
        <p:grpSpPr>
          <a:xfrm>
            <a:off x="910080" y="4322880"/>
            <a:ext cx="370440" cy="364320"/>
            <a:chOff x="910080" y="4322880"/>
            <a:chExt cx="370440" cy="364320"/>
          </a:xfrm>
        </p:grpSpPr>
        <p:sp>
          <p:nvSpPr>
            <p:cNvPr id="746" name="CustomShape 230"/>
            <p:cNvSpPr/>
            <p:nvPr/>
          </p:nvSpPr>
          <p:spPr>
            <a:xfrm>
              <a:off x="910080" y="4457880"/>
              <a:ext cx="312480" cy="184680"/>
            </a:xfrm>
            <a:custGeom>
              <a:avLst/>
              <a:gdLst/>
              <a:ahLst/>
              <a:rect l="l" t="t" r="r" b="b"/>
              <a:pathLst>
                <a:path w="14997" h="8891">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28324a"/>
            </a:solidFill>
            <a:ln>
              <a:noFill/>
            </a:ln>
          </p:spPr>
          <p:style>
            <a:lnRef idx="0"/>
            <a:fillRef idx="0"/>
            <a:effectRef idx="0"/>
            <a:fontRef idx="minor"/>
          </p:style>
        </p:sp>
        <p:sp>
          <p:nvSpPr>
            <p:cNvPr id="747" name="CustomShape 231"/>
            <p:cNvSpPr/>
            <p:nvPr/>
          </p:nvSpPr>
          <p:spPr>
            <a:xfrm>
              <a:off x="910080" y="4655520"/>
              <a:ext cx="370440" cy="31680"/>
            </a:xfrm>
            <a:custGeom>
              <a:avLst/>
              <a:gdLst/>
              <a:ahLst/>
              <a:rect l="l" t="t" r="r" b="b"/>
              <a:pathLst>
                <a:path w="17781" h="1564">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28324a"/>
            </a:solidFill>
            <a:ln>
              <a:noFill/>
            </a:ln>
          </p:spPr>
          <p:style>
            <a:lnRef idx="0"/>
            <a:fillRef idx="0"/>
            <a:effectRef idx="0"/>
            <a:fontRef idx="minor"/>
          </p:style>
        </p:sp>
        <p:sp>
          <p:nvSpPr>
            <p:cNvPr id="748" name="CustomShape 232"/>
            <p:cNvSpPr/>
            <p:nvPr/>
          </p:nvSpPr>
          <p:spPr>
            <a:xfrm>
              <a:off x="1083600" y="4322880"/>
              <a:ext cx="24840" cy="107280"/>
            </a:xfrm>
            <a:custGeom>
              <a:avLst/>
              <a:gdLst/>
              <a:ahLst/>
              <a:rect l="l" t="t" r="r" b="b"/>
              <a:pathLst>
                <a:path w="1247" h="5178">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28324a"/>
            </a:solidFill>
            <a:ln>
              <a:noFill/>
            </a:ln>
          </p:spPr>
          <p:style>
            <a:lnRef idx="0"/>
            <a:fillRef idx="0"/>
            <a:effectRef idx="0"/>
            <a:fontRef idx="minor"/>
          </p:style>
        </p:sp>
        <p:sp>
          <p:nvSpPr>
            <p:cNvPr id="749" name="CustomShape 233"/>
            <p:cNvSpPr/>
            <p:nvPr/>
          </p:nvSpPr>
          <p:spPr>
            <a:xfrm>
              <a:off x="1046880" y="4322880"/>
              <a:ext cx="24840" cy="107280"/>
            </a:xfrm>
            <a:custGeom>
              <a:avLst/>
              <a:gdLst/>
              <a:ahLst/>
              <a:rect l="l" t="t" r="r" b="b"/>
              <a:pathLst>
                <a:path w="1246" h="5178">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28324a"/>
            </a:solidFill>
            <a:ln>
              <a:noFill/>
            </a:ln>
          </p:spPr>
          <p:style>
            <a:lnRef idx="0"/>
            <a:fillRef idx="0"/>
            <a:effectRef idx="0"/>
            <a:fontRef idx="minor"/>
          </p:style>
        </p:sp>
        <p:sp>
          <p:nvSpPr>
            <p:cNvPr id="750" name="CustomShape 234"/>
            <p:cNvSpPr/>
            <p:nvPr/>
          </p:nvSpPr>
          <p:spPr>
            <a:xfrm>
              <a:off x="1120680" y="4322880"/>
              <a:ext cx="24480" cy="107280"/>
            </a:xfrm>
            <a:custGeom>
              <a:avLst/>
              <a:gdLst/>
              <a:ahLst/>
              <a:rect l="l" t="t" r="r" b="b"/>
              <a:pathLst>
                <a:path w="1222" h="5178">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28324a"/>
            </a:solidFill>
            <a:ln>
              <a:noFill/>
            </a:ln>
          </p:spPr>
          <p:style>
            <a:lnRef idx="0"/>
            <a:fillRef idx="0"/>
            <a:effectRef idx="0"/>
            <a:fontRef idx="minor"/>
          </p:style>
        </p:sp>
      </p:grpSp>
      <p:grpSp>
        <p:nvGrpSpPr>
          <p:cNvPr id="751" name="Group 235"/>
          <p:cNvGrpSpPr/>
          <p:nvPr/>
        </p:nvGrpSpPr>
        <p:grpSpPr>
          <a:xfrm>
            <a:off x="1506960" y="4311000"/>
            <a:ext cx="304200" cy="388080"/>
            <a:chOff x="1506960" y="4311000"/>
            <a:chExt cx="304200" cy="388080"/>
          </a:xfrm>
        </p:grpSpPr>
        <p:sp>
          <p:nvSpPr>
            <p:cNvPr id="752" name="CustomShape 236"/>
            <p:cNvSpPr/>
            <p:nvPr/>
          </p:nvSpPr>
          <p:spPr>
            <a:xfrm>
              <a:off x="1506960" y="4311000"/>
              <a:ext cx="304200" cy="387720"/>
            </a:xfrm>
            <a:custGeom>
              <a:avLst/>
              <a:gdLst/>
              <a:ahLst/>
              <a:rect l="l" t="t" r="r" b="b"/>
              <a:pathLst>
                <a:path w="14606" h="18611">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28324a"/>
            </a:solidFill>
            <a:ln>
              <a:noFill/>
            </a:ln>
          </p:spPr>
          <p:style>
            <a:lnRef idx="0"/>
            <a:fillRef idx="0"/>
            <a:effectRef idx="0"/>
            <a:fontRef idx="minor"/>
          </p:style>
        </p:sp>
        <p:sp>
          <p:nvSpPr>
            <p:cNvPr id="753" name="CustomShape 237"/>
            <p:cNvSpPr/>
            <p:nvPr/>
          </p:nvSpPr>
          <p:spPr>
            <a:xfrm>
              <a:off x="1523160" y="4521960"/>
              <a:ext cx="93960" cy="177120"/>
            </a:xfrm>
            <a:custGeom>
              <a:avLst/>
              <a:gdLst/>
              <a:ahLst/>
              <a:rect l="l" t="t" r="r" b="b"/>
              <a:pathLst>
                <a:path w="4544" h="8524">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28324a"/>
            </a:solidFill>
            <a:ln>
              <a:noFill/>
            </a:ln>
          </p:spPr>
          <p:style>
            <a:lnRef idx="0"/>
            <a:fillRef idx="0"/>
            <a:effectRef idx="0"/>
            <a:fontRef idx="minor"/>
          </p:style>
        </p:sp>
        <p:sp>
          <p:nvSpPr>
            <p:cNvPr id="754" name="CustomShape 238"/>
            <p:cNvSpPr/>
            <p:nvPr/>
          </p:nvSpPr>
          <p:spPr>
            <a:xfrm>
              <a:off x="1701000" y="4521960"/>
              <a:ext cx="93960" cy="177120"/>
            </a:xfrm>
            <a:custGeom>
              <a:avLst/>
              <a:gdLst/>
              <a:ahLst/>
              <a:rect l="l" t="t" r="r" b="b"/>
              <a:pathLst>
                <a:path w="4543" h="8524">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28324a"/>
            </a:solidFill>
            <a:ln>
              <a:noFill/>
            </a:ln>
          </p:spPr>
          <p:style>
            <a:lnRef idx="0"/>
            <a:fillRef idx="0"/>
            <a:effectRef idx="0"/>
            <a:fontRef idx="minor"/>
          </p:style>
        </p:sp>
      </p:grpSp>
      <p:grpSp>
        <p:nvGrpSpPr>
          <p:cNvPr id="755" name="Group 239"/>
          <p:cNvGrpSpPr/>
          <p:nvPr/>
        </p:nvGrpSpPr>
        <p:grpSpPr>
          <a:xfrm>
            <a:off x="2048040" y="4325760"/>
            <a:ext cx="349200" cy="358920"/>
            <a:chOff x="2048040" y="4325760"/>
            <a:chExt cx="349200" cy="358920"/>
          </a:xfrm>
        </p:grpSpPr>
        <p:sp>
          <p:nvSpPr>
            <p:cNvPr id="756" name="CustomShape 240"/>
            <p:cNvSpPr/>
            <p:nvPr/>
          </p:nvSpPr>
          <p:spPr>
            <a:xfrm>
              <a:off x="2227680" y="4509000"/>
              <a:ext cx="168480" cy="175680"/>
            </a:xfrm>
            <a:custGeom>
              <a:avLst/>
              <a:gdLst/>
              <a:ahLst/>
              <a:rect l="l" t="t" r="r" b="b"/>
              <a:pathLst>
                <a:path w="8110" h="8451">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28324a"/>
            </a:solidFill>
            <a:ln>
              <a:noFill/>
            </a:ln>
          </p:spPr>
          <p:style>
            <a:lnRef idx="0"/>
            <a:fillRef idx="0"/>
            <a:effectRef idx="0"/>
            <a:fontRef idx="minor"/>
          </p:style>
        </p:sp>
        <p:sp>
          <p:nvSpPr>
            <p:cNvPr id="757" name="CustomShape 241"/>
            <p:cNvSpPr/>
            <p:nvPr/>
          </p:nvSpPr>
          <p:spPr>
            <a:xfrm>
              <a:off x="2049120" y="4325760"/>
              <a:ext cx="169560" cy="173160"/>
            </a:xfrm>
            <a:custGeom>
              <a:avLst/>
              <a:gdLst/>
              <a:ahLst/>
              <a:rect l="l" t="t" r="r" b="b"/>
              <a:pathLst>
                <a:path w="8159" h="832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28324a"/>
            </a:solidFill>
            <a:ln>
              <a:noFill/>
            </a:ln>
          </p:spPr>
          <p:style>
            <a:lnRef idx="0"/>
            <a:fillRef idx="0"/>
            <a:effectRef idx="0"/>
            <a:fontRef idx="minor"/>
          </p:style>
        </p:sp>
        <p:sp>
          <p:nvSpPr>
            <p:cNvPr id="758" name="CustomShape 242"/>
            <p:cNvSpPr/>
            <p:nvPr/>
          </p:nvSpPr>
          <p:spPr>
            <a:xfrm>
              <a:off x="2048040" y="4330440"/>
              <a:ext cx="349200" cy="349200"/>
            </a:xfrm>
            <a:custGeom>
              <a:avLst/>
              <a:gdLst/>
              <a:ahLst/>
              <a:rect l="l" t="t" r="r" b="b"/>
              <a:pathLst>
                <a:path w="16756" h="16755">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28324a"/>
            </a:solidFill>
            <a:ln>
              <a:noFill/>
            </a:ln>
          </p:spPr>
          <p:style>
            <a:lnRef idx="0"/>
            <a:fillRef idx="0"/>
            <a:effectRef idx="0"/>
            <a:fontRef idx="minor"/>
          </p:style>
        </p:sp>
      </p:grpSp>
      <p:grpSp>
        <p:nvGrpSpPr>
          <p:cNvPr id="759" name="Group 243"/>
          <p:cNvGrpSpPr/>
          <p:nvPr/>
        </p:nvGrpSpPr>
        <p:grpSpPr>
          <a:xfrm>
            <a:off x="2577240" y="4333320"/>
            <a:ext cx="417600" cy="343080"/>
            <a:chOff x="2577240" y="4333320"/>
            <a:chExt cx="417600" cy="343080"/>
          </a:xfrm>
        </p:grpSpPr>
        <p:sp>
          <p:nvSpPr>
            <p:cNvPr id="760" name="CustomShape 244"/>
            <p:cNvSpPr/>
            <p:nvPr/>
          </p:nvSpPr>
          <p:spPr>
            <a:xfrm>
              <a:off x="2577240" y="4586760"/>
              <a:ext cx="417600" cy="89640"/>
            </a:xfrm>
            <a:custGeom>
              <a:avLst/>
              <a:gdLst/>
              <a:ahLst/>
              <a:rect l="l" t="t" r="r" b="b"/>
              <a:pathLst>
                <a:path w="20028" h="4349">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28324a"/>
            </a:solidFill>
            <a:ln>
              <a:noFill/>
            </a:ln>
          </p:spPr>
          <p:style>
            <a:lnRef idx="0"/>
            <a:fillRef idx="0"/>
            <a:effectRef idx="0"/>
            <a:fontRef idx="minor"/>
          </p:style>
        </p:sp>
        <p:sp>
          <p:nvSpPr>
            <p:cNvPr id="761" name="CustomShape 245"/>
            <p:cNvSpPr/>
            <p:nvPr/>
          </p:nvSpPr>
          <p:spPr>
            <a:xfrm>
              <a:off x="2613960" y="4457520"/>
              <a:ext cx="343800" cy="116280"/>
            </a:xfrm>
            <a:custGeom>
              <a:avLst/>
              <a:gdLst/>
              <a:ahLst/>
              <a:rect l="l" t="t" r="r" b="b"/>
              <a:pathLst>
                <a:path w="16510" h="5619">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28324a"/>
            </a:solidFill>
            <a:ln>
              <a:noFill/>
            </a:ln>
          </p:spPr>
          <p:style>
            <a:lnRef idx="0"/>
            <a:fillRef idx="0"/>
            <a:effectRef idx="0"/>
            <a:fontRef idx="minor"/>
          </p:style>
        </p:sp>
        <p:sp>
          <p:nvSpPr>
            <p:cNvPr id="762" name="CustomShape 246"/>
            <p:cNvSpPr/>
            <p:nvPr/>
          </p:nvSpPr>
          <p:spPr>
            <a:xfrm>
              <a:off x="2773800" y="4333320"/>
              <a:ext cx="24480" cy="107280"/>
            </a:xfrm>
            <a:custGeom>
              <a:avLst/>
              <a:gdLst/>
              <a:ahLst/>
              <a:rect l="l" t="t" r="r" b="b"/>
              <a:pathLst>
                <a:path w="1222" h="5178">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28324a"/>
            </a:solidFill>
            <a:ln>
              <a:noFill/>
            </a:ln>
          </p:spPr>
          <p:style>
            <a:lnRef idx="0"/>
            <a:fillRef idx="0"/>
            <a:effectRef idx="0"/>
            <a:fontRef idx="minor"/>
          </p:style>
        </p:sp>
        <p:sp>
          <p:nvSpPr>
            <p:cNvPr id="763" name="CustomShape 247"/>
            <p:cNvSpPr/>
            <p:nvPr/>
          </p:nvSpPr>
          <p:spPr>
            <a:xfrm>
              <a:off x="2737080" y="4333320"/>
              <a:ext cx="24840" cy="107280"/>
            </a:xfrm>
            <a:custGeom>
              <a:avLst/>
              <a:gdLst/>
              <a:ahLst/>
              <a:rect l="l" t="t" r="r" b="b"/>
              <a:pathLst>
                <a:path w="1247" h="5178">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28324a"/>
            </a:solidFill>
            <a:ln>
              <a:noFill/>
            </a:ln>
          </p:spPr>
          <p:style>
            <a:lnRef idx="0"/>
            <a:fillRef idx="0"/>
            <a:effectRef idx="0"/>
            <a:fontRef idx="minor"/>
          </p:style>
        </p:sp>
        <p:sp>
          <p:nvSpPr>
            <p:cNvPr id="764" name="CustomShape 248"/>
            <p:cNvSpPr/>
            <p:nvPr/>
          </p:nvSpPr>
          <p:spPr>
            <a:xfrm>
              <a:off x="2810160" y="4333320"/>
              <a:ext cx="24840" cy="107280"/>
            </a:xfrm>
            <a:custGeom>
              <a:avLst/>
              <a:gdLst/>
              <a:ahLst/>
              <a:rect l="l" t="t" r="r" b="b"/>
              <a:pathLst>
                <a:path w="1247" h="5178">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28324a"/>
            </a:solidFill>
            <a:ln>
              <a:noFill/>
            </a:ln>
          </p:spPr>
          <p:style>
            <a:lnRef idx="0"/>
            <a:fillRef idx="0"/>
            <a:effectRef idx="0"/>
            <a:fontRef idx="minor"/>
          </p:style>
        </p:sp>
      </p:grpSp>
      <p:grpSp>
        <p:nvGrpSpPr>
          <p:cNvPr id="765" name="Group 249"/>
          <p:cNvGrpSpPr/>
          <p:nvPr/>
        </p:nvGrpSpPr>
        <p:grpSpPr>
          <a:xfrm>
            <a:off x="3683880" y="4296600"/>
            <a:ext cx="458280" cy="416880"/>
            <a:chOff x="3683880" y="4296600"/>
            <a:chExt cx="458280" cy="416880"/>
          </a:xfrm>
        </p:grpSpPr>
        <p:sp>
          <p:nvSpPr>
            <p:cNvPr id="766" name="CustomShape 250"/>
            <p:cNvSpPr/>
            <p:nvPr/>
          </p:nvSpPr>
          <p:spPr>
            <a:xfrm>
              <a:off x="3918240" y="4525920"/>
              <a:ext cx="177120" cy="187200"/>
            </a:xfrm>
            <a:custGeom>
              <a:avLst/>
              <a:gdLst/>
              <a:ahLst/>
              <a:rect l="l" t="t" r="r" b="b"/>
              <a:pathLst>
                <a:path w="8525" h="9013">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28324a"/>
            </a:solidFill>
            <a:ln>
              <a:noFill/>
            </a:ln>
          </p:spPr>
          <p:style>
            <a:lnRef idx="0"/>
            <a:fillRef idx="0"/>
            <a:effectRef idx="0"/>
            <a:fontRef idx="minor"/>
          </p:style>
        </p:sp>
        <p:sp>
          <p:nvSpPr>
            <p:cNvPr id="767" name="CustomShape 251"/>
            <p:cNvSpPr/>
            <p:nvPr/>
          </p:nvSpPr>
          <p:spPr>
            <a:xfrm>
              <a:off x="3730320" y="4525560"/>
              <a:ext cx="176400" cy="187920"/>
            </a:xfrm>
            <a:custGeom>
              <a:avLst/>
              <a:gdLst/>
              <a:ahLst/>
              <a:rect l="l" t="t" r="r" b="b"/>
              <a:pathLst>
                <a:path w="8500" h="9037">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28324a"/>
            </a:solidFill>
            <a:ln>
              <a:noFill/>
            </a:ln>
          </p:spPr>
          <p:style>
            <a:lnRef idx="0"/>
            <a:fillRef idx="0"/>
            <a:effectRef idx="0"/>
            <a:fontRef idx="minor"/>
          </p:style>
        </p:sp>
        <p:sp>
          <p:nvSpPr>
            <p:cNvPr id="768" name="CustomShape 252"/>
            <p:cNvSpPr/>
            <p:nvPr/>
          </p:nvSpPr>
          <p:spPr>
            <a:xfrm>
              <a:off x="3741480" y="4296600"/>
              <a:ext cx="343080" cy="196560"/>
            </a:xfrm>
            <a:custGeom>
              <a:avLst/>
              <a:gdLst/>
              <a:ahLst/>
              <a:rect l="l" t="t" r="r" b="b"/>
              <a:pathLst>
                <a:path w="16462" h="9453">
                  <a:moveTo>
                    <a:pt x="8182" y="1"/>
                  </a:moveTo>
                  <a:lnTo>
                    <a:pt x="0" y="4763"/>
                  </a:lnTo>
                  <a:lnTo>
                    <a:pt x="8231" y="9452"/>
                  </a:lnTo>
                  <a:lnTo>
                    <a:pt x="16462" y="4763"/>
                  </a:lnTo>
                  <a:lnTo>
                    <a:pt x="8182" y="1"/>
                  </a:lnTo>
                  <a:close/>
                </a:path>
              </a:pathLst>
            </a:custGeom>
            <a:solidFill>
              <a:srgbClr val="28324a"/>
            </a:solidFill>
            <a:ln>
              <a:noFill/>
            </a:ln>
          </p:spPr>
          <p:style>
            <a:lnRef idx="0"/>
            <a:fillRef idx="0"/>
            <a:effectRef idx="0"/>
            <a:fontRef idx="minor"/>
          </p:style>
        </p:sp>
        <p:sp>
          <p:nvSpPr>
            <p:cNvPr id="769" name="CustomShape 253"/>
            <p:cNvSpPr/>
            <p:nvPr/>
          </p:nvSpPr>
          <p:spPr>
            <a:xfrm>
              <a:off x="3683880" y="4401720"/>
              <a:ext cx="228600" cy="188280"/>
            </a:xfrm>
            <a:custGeom>
              <a:avLst/>
              <a:gdLst/>
              <a:ahLst/>
              <a:rect l="l" t="t" r="r" b="b"/>
              <a:pathLst>
                <a:path w="10992" h="9062">
                  <a:moveTo>
                    <a:pt x="2248" y="1"/>
                  </a:moveTo>
                  <a:lnTo>
                    <a:pt x="1" y="4079"/>
                  </a:lnTo>
                  <a:lnTo>
                    <a:pt x="8744" y="9062"/>
                  </a:lnTo>
                  <a:lnTo>
                    <a:pt x="10991" y="4983"/>
                  </a:lnTo>
                  <a:lnTo>
                    <a:pt x="2248" y="1"/>
                  </a:lnTo>
                  <a:close/>
                </a:path>
              </a:pathLst>
            </a:custGeom>
            <a:solidFill>
              <a:srgbClr val="28324a"/>
            </a:solidFill>
            <a:ln>
              <a:noFill/>
            </a:ln>
          </p:spPr>
          <p:style>
            <a:lnRef idx="0"/>
            <a:fillRef idx="0"/>
            <a:effectRef idx="0"/>
            <a:fontRef idx="minor"/>
          </p:style>
        </p:sp>
        <p:sp>
          <p:nvSpPr>
            <p:cNvPr id="770" name="CustomShape 254"/>
            <p:cNvSpPr/>
            <p:nvPr/>
          </p:nvSpPr>
          <p:spPr>
            <a:xfrm>
              <a:off x="3913560" y="4401720"/>
              <a:ext cx="228600" cy="188280"/>
            </a:xfrm>
            <a:custGeom>
              <a:avLst/>
              <a:gdLst/>
              <a:ahLst/>
              <a:rect l="l" t="t" r="r" b="b"/>
              <a:pathLst>
                <a:path w="10991" h="9062">
                  <a:moveTo>
                    <a:pt x="8743" y="1"/>
                  </a:moveTo>
                  <a:lnTo>
                    <a:pt x="0" y="4983"/>
                  </a:lnTo>
                  <a:lnTo>
                    <a:pt x="2247" y="9062"/>
                  </a:lnTo>
                  <a:lnTo>
                    <a:pt x="10990" y="4079"/>
                  </a:lnTo>
                  <a:lnTo>
                    <a:pt x="8743" y="1"/>
                  </a:lnTo>
                  <a:close/>
                </a:path>
              </a:pathLst>
            </a:custGeom>
            <a:solidFill>
              <a:srgbClr val="28324a"/>
            </a:solidFill>
            <a:ln>
              <a:noFill/>
            </a:ln>
          </p:spPr>
          <p:style>
            <a:lnRef idx="0"/>
            <a:fillRef idx="0"/>
            <a:effectRef idx="0"/>
            <a:fontRef idx="minor"/>
          </p:style>
        </p:sp>
      </p:grpSp>
      <p:grpSp>
        <p:nvGrpSpPr>
          <p:cNvPr id="771" name="Group 255"/>
          <p:cNvGrpSpPr/>
          <p:nvPr/>
        </p:nvGrpSpPr>
        <p:grpSpPr>
          <a:xfrm>
            <a:off x="3191040" y="4320360"/>
            <a:ext cx="317520" cy="368640"/>
            <a:chOff x="3191040" y="4320360"/>
            <a:chExt cx="317520" cy="368640"/>
          </a:xfrm>
        </p:grpSpPr>
        <p:sp>
          <p:nvSpPr>
            <p:cNvPr id="772" name="CustomShape 256"/>
            <p:cNvSpPr/>
            <p:nvPr/>
          </p:nvSpPr>
          <p:spPr>
            <a:xfrm>
              <a:off x="3345480" y="4320360"/>
              <a:ext cx="71280" cy="85320"/>
            </a:xfrm>
            <a:custGeom>
              <a:avLst/>
              <a:gdLst/>
              <a:ahLst/>
              <a:rect l="l" t="t" r="r" b="b"/>
              <a:pathLst>
                <a:path w="3469" h="4128">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28324a"/>
            </a:solidFill>
            <a:ln>
              <a:noFill/>
            </a:ln>
          </p:spPr>
          <p:style>
            <a:lnRef idx="0"/>
            <a:fillRef idx="0"/>
            <a:effectRef idx="0"/>
            <a:fontRef idx="minor"/>
          </p:style>
        </p:sp>
        <p:sp>
          <p:nvSpPr>
            <p:cNvPr id="773" name="CustomShape 257"/>
            <p:cNvSpPr/>
            <p:nvPr/>
          </p:nvSpPr>
          <p:spPr>
            <a:xfrm>
              <a:off x="3191040" y="4363560"/>
              <a:ext cx="317520" cy="325440"/>
            </a:xfrm>
            <a:custGeom>
              <a:avLst/>
              <a:gdLst/>
              <a:ahLst/>
              <a:rect l="l" t="t" r="r" b="b"/>
              <a:pathLst>
                <a:path w="15240" h="15631">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28324a"/>
            </a:solidFill>
            <a:ln>
              <a:noFill/>
            </a:ln>
          </p:spPr>
          <p:style>
            <a:lnRef idx="0"/>
            <a:fillRef idx="0"/>
            <a:effectRef idx="0"/>
            <a:fontRef idx="minor"/>
          </p:style>
        </p:sp>
      </p:grpSp>
      <p:grpSp>
        <p:nvGrpSpPr>
          <p:cNvPr id="774" name="Group 258"/>
          <p:cNvGrpSpPr/>
          <p:nvPr/>
        </p:nvGrpSpPr>
        <p:grpSpPr>
          <a:xfrm>
            <a:off x="4251600" y="4289040"/>
            <a:ext cx="450360" cy="431640"/>
            <a:chOff x="4251600" y="4289040"/>
            <a:chExt cx="450360" cy="431640"/>
          </a:xfrm>
        </p:grpSpPr>
        <p:sp>
          <p:nvSpPr>
            <p:cNvPr id="775" name="CustomShape 259"/>
            <p:cNvSpPr/>
            <p:nvPr/>
          </p:nvSpPr>
          <p:spPr>
            <a:xfrm>
              <a:off x="4530960" y="4289040"/>
              <a:ext cx="133560" cy="147960"/>
            </a:xfrm>
            <a:custGeom>
              <a:avLst/>
              <a:gdLst/>
              <a:ahLst/>
              <a:rect l="l" t="t" r="r" b="b"/>
              <a:pathLst>
                <a:path w="6449" h="7132">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8324a"/>
            </a:solidFill>
            <a:ln>
              <a:noFill/>
            </a:ln>
          </p:spPr>
          <p:style>
            <a:lnRef idx="0"/>
            <a:fillRef idx="0"/>
            <a:effectRef idx="0"/>
            <a:fontRef idx="minor"/>
          </p:style>
        </p:sp>
        <p:sp>
          <p:nvSpPr>
            <p:cNvPr id="776" name="CustomShape 260"/>
            <p:cNvSpPr/>
            <p:nvPr/>
          </p:nvSpPr>
          <p:spPr>
            <a:xfrm>
              <a:off x="4326480" y="4311000"/>
              <a:ext cx="106200" cy="123120"/>
            </a:xfrm>
            <a:custGeom>
              <a:avLst/>
              <a:gdLst/>
              <a:ahLst/>
              <a:rect l="l" t="t" r="r" b="b"/>
              <a:pathLst>
                <a:path w="5130" h="5936">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8324a"/>
            </a:solidFill>
            <a:ln>
              <a:noFill/>
            </a:ln>
          </p:spPr>
          <p:style>
            <a:lnRef idx="0"/>
            <a:fillRef idx="0"/>
            <a:effectRef idx="0"/>
            <a:fontRef idx="minor"/>
          </p:style>
        </p:sp>
        <p:sp>
          <p:nvSpPr>
            <p:cNvPr id="777" name="CustomShape 261"/>
            <p:cNvSpPr/>
            <p:nvPr/>
          </p:nvSpPr>
          <p:spPr>
            <a:xfrm>
              <a:off x="4251600" y="4524840"/>
              <a:ext cx="149400" cy="90360"/>
            </a:xfrm>
            <a:custGeom>
              <a:avLst/>
              <a:gdLst/>
              <a:ahLst/>
              <a:rect l="l" t="t" r="r" b="b"/>
              <a:pathLst>
                <a:path w="7205" h="4373">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8324a"/>
            </a:solidFill>
            <a:ln>
              <a:noFill/>
            </a:ln>
          </p:spPr>
          <p:style>
            <a:lnRef idx="0"/>
            <a:fillRef idx="0"/>
            <a:effectRef idx="0"/>
            <a:fontRef idx="minor"/>
          </p:style>
        </p:sp>
        <p:sp>
          <p:nvSpPr>
            <p:cNvPr id="778" name="CustomShape 262"/>
            <p:cNvSpPr/>
            <p:nvPr/>
          </p:nvSpPr>
          <p:spPr>
            <a:xfrm>
              <a:off x="4435920" y="4588200"/>
              <a:ext cx="73440" cy="132480"/>
            </a:xfrm>
            <a:custGeom>
              <a:avLst/>
              <a:gdLst/>
              <a:ahLst/>
              <a:rect l="l" t="t" r="r" b="b"/>
              <a:pathLst>
                <a:path w="3567" h="6399">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8324a"/>
            </a:solidFill>
            <a:ln>
              <a:noFill/>
            </a:ln>
          </p:spPr>
          <p:style>
            <a:lnRef idx="0"/>
            <a:fillRef idx="0"/>
            <a:effectRef idx="0"/>
            <a:fontRef idx="minor"/>
          </p:style>
        </p:sp>
        <p:sp>
          <p:nvSpPr>
            <p:cNvPr id="779" name="CustomShape 263"/>
            <p:cNvSpPr/>
            <p:nvPr/>
          </p:nvSpPr>
          <p:spPr>
            <a:xfrm>
              <a:off x="4567680" y="4485600"/>
              <a:ext cx="134280" cy="73800"/>
            </a:xfrm>
            <a:custGeom>
              <a:avLst/>
              <a:gdLst/>
              <a:ahLst/>
              <a:rect l="l" t="t" r="r" b="b"/>
              <a:pathLst>
                <a:path w="6474" h="3591">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8324a"/>
            </a:solidFill>
            <a:ln>
              <a:noFill/>
            </a:ln>
          </p:spPr>
          <p:style>
            <a:lnRef idx="0"/>
            <a:fillRef idx="0"/>
            <a:effectRef idx="0"/>
            <a:fontRef idx="minor"/>
          </p:style>
        </p:sp>
        <p:sp>
          <p:nvSpPr>
            <p:cNvPr id="780" name="CustomShape 264"/>
            <p:cNvSpPr/>
            <p:nvPr/>
          </p:nvSpPr>
          <p:spPr>
            <a:xfrm>
              <a:off x="4401000" y="4420080"/>
              <a:ext cx="157320" cy="157680"/>
            </a:xfrm>
            <a:custGeom>
              <a:avLst/>
              <a:gdLst/>
              <a:ahLst/>
              <a:rect l="l" t="t" r="r" b="b"/>
              <a:pathLst>
                <a:path w="7572" h="7597">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8324a"/>
            </a:solidFill>
            <a:ln>
              <a:noFill/>
            </a:ln>
          </p:spPr>
          <p:style>
            <a:lnRef idx="0"/>
            <a:fillRef idx="0"/>
            <a:effectRef idx="0"/>
            <a:fontRef idx="minor"/>
          </p:style>
        </p:sp>
      </p:grpSp>
      <p:sp>
        <p:nvSpPr>
          <p:cNvPr id="781" name="CustomShape 265"/>
          <p:cNvSpPr/>
          <p:nvPr/>
        </p:nvSpPr>
        <p:spPr>
          <a:xfrm>
            <a:off x="4842360" y="4395960"/>
            <a:ext cx="396000" cy="218520"/>
          </a:xfrm>
          <a:custGeom>
            <a:avLst/>
            <a:gdLst/>
            <a:ahLst/>
            <a:rect l="l" t="t" r="r" b="b"/>
            <a:pathLst>
              <a:path w="19002" h="10503">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28324a"/>
          </a:solidFill>
          <a:ln>
            <a:noFill/>
          </a:ln>
        </p:spPr>
        <p:style>
          <a:lnRef idx="0"/>
          <a:fillRef idx="0"/>
          <a:effectRef idx="0"/>
          <a:fontRef idx="minor"/>
        </p:style>
      </p:sp>
      <p:grpSp>
        <p:nvGrpSpPr>
          <p:cNvPr id="782" name="Group 266"/>
          <p:cNvGrpSpPr/>
          <p:nvPr/>
        </p:nvGrpSpPr>
        <p:grpSpPr>
          <a:xfrm>
            <a:off x="5458680" y="4353480"/>
            <a:ext cx="288360" cy="331560"/>
            <a:chOff x="5458680" y="4353480"/>
            <a:chExt cx="288360" cy="331560"/>
          </a:xfrm>
        </p:grpSpPr>
        <p:sp>
          <p:nvSpPr>
            <p:cNvPr id="783" name="CustomShape 267"/>
            <p:cNvSpPr/>
            <p:nvPr/>
          </p:nvSpPr>
          <p:spPr>
            <a:xfrm>
              <a:off x="5507640" y="4353480"/>
              <a:ext cx="87120" cy="122400"/>
            </a:xfrm>
            <a:custGeom>
              <a:avLst/>
              <a:gdLst/>
              <a:ahLst/>
              <a:rect l="l" t="t" r="r" b="b"/>
              <a:pathLst>
                <a:path w="4226" h="5911">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28324a"/>
            </a:solidFill>
            <a:ln>
              <a:noFill/>
            </a:ln>
          </p:spPr>
          <p:style>
            <a:lnRef idx="0"/>
            <a:fillRef idx="0"/>
            <a:effectRef idx="0"/>
            <a:fontRef idx="minor"/>
          </p:style>
        </p:sp>
        <p:sp>
          <p:nvSpPr>
            <p:cNvPr id="784" name="CustomShape 268"/>
            <p:cNvSpPr/>
            <p:nvPr/>
          </p:nvSpPr>
          <p:spPr>
            <a:xfrm>
              <a:off x="5458680" y="4450320"/>
              <a:ext cx="69480" cy="96840"/>
            </a:xfrm>
            <a:custGeom>
              <a:avLst/>
              <a:gdLst/>
              <a:ahLst/>
              <a:rect l="l" t="t" r="r" b="b"/>
              <a:pathLst>
                <a:path w="3371" h="4691">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28324a"/>
            </a:solidFill>
            <a:ln>
              <a:noFill/>
            </a:ln>
          </p:spPr>
          <p:style>
            <a:lnRef idx="0"/>
            <a:fillRef idx="0"/>
            <a:effectRef idx="0"/>
            <a:fontRef idx="minor"/>
          </p:style>
        </p:sp>
        <p:sp>
          <p:nvSpPr>
            <p:cNvPr id="785" name="CustomShape 269"/>
            <p:cNvSpPr/>
            <p:nvPr/>
          </p:nvSpPr>
          <p:spPr>
            <a:xfrm>
              <a:off x="5614560" y="4355280"/>
              <a:ext cx="87120" cy="120240"/>
            </a:xfrm>
            <a:custGeom>
              <a:avLst/>
              <a:gdLst/>
              <a:ahLst/>
              <a:rect l="l" t="t" r="r" b="b"/>
              <a:pathLst>
                <a:path w="4226" h="5813">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28324a"/>
            </a:solidFill>
            <a:ln>
              <a:noFill/>
            </a:ln>
          </p:spPr>
          <p:style>
            <a:lnRef idx="0"/>
            <a:fillRef idx="0"/>
            <a:effectRef idx="0"/>
            <a:fontRef idx="minor"/>
          </p:style>
        </p:sp>
        <p:sp>
          <p:nvSpPr>
            <p:cNvPr id="786" name="CustomShape 270"/>
            <p:cNvSpPr/>
            <p:nvPr/>
          </p:nvSpPr>
          <p:spPr>
            <a:xfrm>
              <a:off x="5675040" y="4453560"/>
              <a:ext cx="72000" cy="95760"/>
            </a:xfrm>
            <a:custGeom>
              <a:avLst/>
              <a:gdLst/>
              <a:ahLst/>
              <a:rect l="l" t="t" r="r" b="b"/>
              <a:pathLst>
                <a:path w="3494" h="4641">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28324a"/>
            </a:solidFill>
            <a:ln>
              <a:noFill/>
            </a:ln>
          </p:spPr>
          <p:style>
            <a:lnRef idx="0"/>
            <a:fillRef idx="0"/>
            <a:effectRef idx="0"/>
            <a:fontRef idx="minor"/>
          </p:style>
        </p:sp>
        <p:sp>
          <p:nvSpPr>
            <p:cNvPr id="787" name="CustomShape 271"/>
            <p:cNvSpPr/>
            <p:nvPr/>
          </p:nvSpPr>
          <p:spPr>
            <a:xfrm>
              <a:off x="5493960" y="4478400"/>
              <a:ext cx="219600" cy="206640"/>
            </a:xfrm>
            <a:custGeom>
              <a:avLst/>
              <a:gdLst/>
              <a:ahLst/>
              <a:rect l="l" t="t" r="r" b="b"/>
              <a:pathLst>
                <a:path w="10552" h="9941">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28324a"/>
            </a:solidFill>
            <a:ln>
              <a:noFill/>
            </a:ln>
          </p:spPr>
          <p:style>
            <a:lnRef idx="0"/>
            <a:fillRef idx="0"/>
            <a:effectRef idx="0"/>
            <a:fontRef idx="minor"/>
          </p:style>
        </p:sp>
      </p:grpSp>
      <p:grpSp>
        <p:nvGrpSpPr>
          <p:cNvPr id="788" name="Group 272"/>
          <p:cNvGrpSpPr/>
          <p:nvPr/>
        </p:nvGrpSpPr>
        <p:grpSpPr>
          <a:xfrm>
            <a:off x="6359760" y="1877760"/>
            <a:ext cx="431640" cy="420120"/>
            <a:chOff x="6359760" y="1877760"/>
            <a:chExt cx="431640" cy="420120"/>
          </a:xfrm>
        </p:grpSpPr>
        <p:sp>
          <p:nvSpPr>
            <p:cNvPr id="789" name="CustomShape 273"/>
            <p:cNvSpPr/>
            <p:nvPr/>
          </p:nvSpPr>
          <p:spPr>
            <a:xfrm>
              <a:off x="6359760" y="1877760"/>
              <a:ext cx="431640" cy="420120"/>
            </a:xfrm>
            <a:custGeom>
              <a:avLst/>
              <a:gdLst/>
              <a:ahLst/>
              <a:rect l="l" t="t" r="r" b="b"/>
              <a:pathLst>
                <a:path w="20712" h="20174">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style>
            <a:lnRef idx="0"/>
            <a:fillRef idx="0"/>
            <a:effectRef idx="0"/>
            <a:fontRef idx="minor"/>
          </p:style>
        </p:sp>
        <p:sp>
          <p:nvSpPr>
            <p:cNvPr id="790" name="CustomShape 274"/>
            <p:cNvSpPr/>
            <p:nvPr/>
          </p:nvSpPr>
          <p:spPr>
            <a:xfrm>
              <a:off x="6435000" y="1947600"/>
              <a:ext cx="280440" cy="280440"/>
            </a:xfrm>
            <a:custGeom>
              <a:avLst/>
              <a:gdLst/>
              <a:ahLst/>
              <a:rect l="l" t="t" r="r" b="b"/>
              <a:pathLst>
                <a:path w="13482" h="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style>
            <a:lnRef idx="0"/>
            <a:fillRef idx="0"/>
            <a:effectRef idx="0"/>
            <a:fontRef idx="minor"/>
          </p:style>
        </p:sp>
      </p:grpSp>
      <p:sp>
        <p:nvSpPr>
          <p:cNvPr id="791" name="CustomShape 275"/>
          <p:cNvSpPr/>
          <p:nvPr/>
        </p:nvSpPr>
        <p:spPr>
          <a:xfrm>
            <a:off x="6553440" y="2113560"/>
            <a:ext cx="399960" cy="225360"/>
          </a:xfrm>
          <a:custGeom>
            <a:avLst/>
            <a:gdLst/>
            <a:ahLst/>
            <a:rect l="l" t="t" r="r" b="b"/>
            <a:pathLst>
              <a:path w="19198" h="10845">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cef6"/>
          </a:solidFill>
          <a:ln>
            <a:noFill/>
          </a:ln>
        </p:spPr>
        <p:style>
          <a:lnRef idx="0"/>
          <a:fillRef idx="0"/>
          <a:effectRef idx="0"/>
          <a:fontRef idx="minor"/>
        </p:style>
      </p:sp>
      <p:grpSp>
        <p:nvGrpSpPr>
          <p:cNvPr id="792" name="Group 276"/>
          <p:cNvGrpSpPr/>
          <p:nvPr/>
        </p:nvGrpSpPr>
        <p:grpSpPr>
          <a:xfrm>
            <a:off x="7244640" y="1856880"/>
            <a:ext cx="431640" cy="420120"/>
            <a:chOff x="7244640" y="1856880"/>
            <a:chExt cx="431640" cy="420120"/>
          </a:xfrm>
        </p:grpSpPr>
        <p:sp>
          <p:nvSpPr>
            <p:cNvPr id="793" name="CustomShape 277"/>
            <p:cNvSpPr/>
            <p:nvPr/>
          </p:nvSpPr>
          <p:spPr>
            <a:xfrm>
              <a:off x="7244640" y="1856880"/>
              <a:ext cx="431640" cy="420120"/>
            </a:xfrm>
            <a:custGeom>
              <a:avLst/>
              <a:gdLst/>
              <a:ahLst/>
              <a:rect l="l" t="t" r="r" b="b"/>
              <a:pathLst>
                <a:path w="20712" h="20174">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360">
              <a:solidFill>
                <a:srgbClr val="ffff00"/>
              </a:solidFill>
              <a:bevel/>
            </a:ln>
          </p:spPr>
          <p:style>
            <a:lnRef idx="0"/>
            <a:fillRef idx="0"/>
            <a:effectRef idx="0"/>
            <a:fontRef idx="minor"/>
          </p:style>
        </p:sp>
        <p:sp>
          <p:nvSpPr>
            <p:cNvPr id="794" name="CustomShape 278"/>
            <p:cNvSpPr/>
            <p:nvPr/>
          </p:nvSpPr>
          <p:spPr>
            <a:xfrm>
              <a:off x="7320240" y="1926720"/>
              <a:ext cx="280440" cy="280440"/>
            </a:xfrm>
            <a:custGeom>
              <a:avLst/>
              <a:gdLst/>
              <a:ahLst/>
              <a:rect l="l" t="t" r="r" b="b"/>
              <a:pathLst>
                <a:path w="13482" h="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360">
              <a:solidFill>
                <a:srgbClr val="ffff00"/>
              </a:solidFill>
              <a:bevel/>
            </a:ln>
          </p:spPr>
          <p:style>
            <a:lnRef idx="0"/>
            <a:fillRef idx="0"/>
            <a:effectRef idx="0"/>
            <a:fontRef idx="minor"/>
          </p:style>
        </p:sp>
      </p:grpSp>
      <p:sp>
        <p:nvSpPr>
          <p:cNvPr id="795" name="CustomShape 279"/>
          <p:cNvSpPr/>
          <p:nvPr/>
        </p:nvSpPr>
        <p:spPr>
          <a:xfrm>
            <a:off x="7438680" y="2093040"/>
            <a:ext cx="399960" cy="225360"/>
          </a:xfrm>
          <a:custGeom>
            <a:avLst/>
            <a:gdLst/>
            <a:ahLst/>
            <a:rect l="l" t="t" r="r" b="b"/>
            <a:pathLst>
              <a:path w="19198" h="10845">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60">
            <a:solidFill>
              <a:srgbClr val="00cef6"/>
            </a:solidFill>
            <a:round/>
          </a:ln>
        </p:spPr>
        <p:style>
          <a:lnRef idx="0"/>
          <a:fillRef idx="0"/>
          <a:effectRef idx="0"/>
          <a:fontRef idx="minor"/>
        </p:style>
      </p:sp>
      <p:grpSp>
        <p:nvGrpSpPr>
          <p:cNvPr id="796" name="Group 280"/>
          <p:cNvGrpSpPr/>
          <p:nvPr/>
        </p:nvGrpSpPr>
        <p:grpSpPr>
          <a:xfrm>
            <a:off x="6359760" y="2606040"/>
            <a:ext cx="1074960" cy="1046880"/>
            <a:chOff x="6359760" y="2606040"/>
            <a:chExt cx="1074960" cy="1046880"/>
          </a:xfrm>
        </p:grpSpPr>
        <p:sp>
          <p:nvSpPr>
            <p:cNvPr id="797" name="CustomShape 281"/>
            <p:cNvSpPr/>
            <p:nvPr/>
          </p:nvSpPr>
          <p:spPr>
            <a:xfrm>
              <a:off x="6359760" y="2606040"/>
              <a:ext cx="1074960" cy="1046880"/>
            </a:xfrm>
            <a:custGeom>
              <a:avLst/>
              <a:gdLst/>
              <a:ahLst/>
              <a:rect l="l" t="t" r="r" b="b"/>
              <a:pathLst>
                <a:path w="20712" h="20174">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440">
              <a:solidFill>
                <a:schemeClr val="dk1"/>
              </a:solidFill>
              <a:bevel/>
            </a:ln>
          </p:spPr>
          <p:style>
            <a:lnRef idx="0"/>
            <a:fillRef idx="0"/>
            <a:effectRef idx="0"/>
            <a:fontRef idx="minor"/>
          </p:style>
        </p:sp>
        <p:sp>
          <p:nvSpPr>
            <p:cNvPr id="798" name="CustomShape 282"/>
            <p:cNvSpPr/>
            <p:nvPr/>
          </p:nvSpPr>
          <p:spPr>
            <a:xfrm>
              <a:off x="6547680" y="2779920"/>
              <a:ext cx="699120" cy="699120"/>
            </a:xfrm>
            <a:custGeom>
              <a:avLst/>
              <a:gdLst/>
              <a:ahLst/>
              <a:rect l="l" t="t" r="r" b="b"/>
              <a:pathLst>
                <a:path w="13482" h="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440">
              <a:solidFill>
                <a:schemeClr val="dk1"/>
              </a:solidFill>
              <a:bevel/>
            </a:ln>
          </p:spPr>
          <p:style>
            <a:lnRef idx="0"/>
            <a:fillRef idx="0"/>
            <a:effectRef idx="0"/>
            <a:fontRef idx="minor"/>
          </p:style>
        </p:sp>
      </p:grpSp>
      <p:sp>
        <p:nvSpPr>
          <p:cNvPr id="799" name="CustomShape 283"/>
          <p:cNvSpPr/>
          <p:nvPr/>
        </p:nvSpPr>
        <p:spPr>
          <a:xfrm>
            <a:off x="6842160" y="3193200"/>
            <a:ext cx="996120" cy="562320"/>
          </a:xfrm>
          <a:custGeom>
            <a:avLst/>
            <a:gdLst/>
            <a:ahLst/>
            <a:rect l="l" t="t" r="r" b="b"/>
            <a:pathLst>
              <a:path w="19198" h="10845">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cap="rnd" w="9360">
            <a:solidFill>
              <a:srgbClr val="000000"/>
            </a:solidFill>
            <a:custDash>
              <a:ds d="100000" sp="600000"/>
            </a:custDash>
            <a:round/>
          </a:ln>
        </p:spPr>
        <p:style>
          <a:lnRef idx="0"/>
          <a:fillRef idx="0"/>
          <a:effectRef idx="0"/>
          <a:fontRef idx="minor"/>
        </p:style>
      </p:sp>
      <p:sp>
        <p:nvSpPr>
          <p:cNvPr id="800" name="CustomShape 284"/>
          <p:cNvSpPr/>
          <p:nvPr/>
        </p:nvSpPr>
        <p:spPr>
          <a:xfrm>
            <a:off x="6248520" y="312120"/>
            <a:ext cx="2590920" cy="1524600"/>
          </a:xfrm>
          <a:prstGeom prst="rect">
            <a:avLst/>
          </a:prstGeom>
          <a:noFill/>
          <a:ln>
            <a:noFill/>
          </a:ln>
        </p:spPr>
        <p:style>
          <a:lnRef idx="0"/>
          <a:fillRef idx="0"/>
          <a:effectRef idx="0"/>
          <a:fontRef idx="minor"/>
        </p:style>
        <p:txBody>
          <a:bodyPr lIns="90000" rIns="90000" tIns="91440" bIns="91440"/>
          <a:p>
            <a:pPr>
              <a:lnSpc>
                <a:spcPct val="100000"/>
              </a:lnSpc>
            </a:pPr>
            <a:r>
              <a:rPr b="1" lang="vi-VN" sz="900" spc="-1" strike="noStrike">
                <a:solidFill>
                  <a:srgbClr val="000000"/>
                </a:solidFill>
                <a:latin typeface="Arial"/>
                <a:ea typeface="Arial"/>
              </a:rPr>
              <a:t>SlidesCarnival icons are editable shapes</a:t>
            </a:r>
            <a:r>
              <a:rPr b="0" lang="vi-VN" sz="900" spc="-1" strike="noStrike">
                <a:solidFill>
                  <a:srgbClr val="000000"/>
                </a:solidFill>
                <a:latin typeface="Arial"/>
                <a:ea typeface="Arial"/>
              </a:rPr>
              <a:t>. </a:t>
            </a:r>
            <a:endParaRPr b="0" lang="vi-VN" sz="900" spc="-1" strike="noStrike">
              <a:latin typeface="Arial"/>
            </a:endParaRPr>
          </a:p>
          <a:p>
            <a:pPr>
              <a:lnSpc>
                <a:spcPct val="100000"/>
              </a:lnSpc>
            </a:pPr>
            <a:endParaRPr b="0" lang="vi-VN" sz="900" spc="-1" strike="noStrike">
              <a:latin typeface="Arial"/>
            </a:endParaRPr>
          </a:p>
          <a:p>
            <a:pPr>
              <a:lnSpc>
                <a:spcPct val="100000"/>
              </a:lnSpc>
            </a:pPr>
            <a:r>
              <a:rPr b="0" lang="vi-VN" sz="900" spc="-1" strike="noStrike">
                <a:solidFill>
                  <a:srgbClr val="000000"/>
                </a:solidFill>
                <a:latin typeface="Arial"/>
                <a:ea typeface="Arial"/>
              </a:rPr>
              <a:t>This means that you can:</a:t>
            </a:r>
            <a:endParaRPr b="0" lang="vi-VN" sz="900" spc="-1" strike="noStrike">
              <a:latin typeface="Arial"/>
            </a:endParaRPr>
          </a:p>
          <a:p>
            <a:pPr marL="457200" indent="-284760">
              <a:lnSpc>
                <a:spcPct val="100000"/>
              </a:lnSpc>
              <a:buClr>
                <a:srgbClr val="000000"/>
              </a:buClr>
              <a:buFont typeface="Arial"/>
              <a:buChar char="●"/>
            </a:pPr>
            <a:r>
              <a:rPr b="0" lang="vi-VN" sz="900" spc="-1" strike="noStrike">
                <a:solidFill>
                  <a:srgbClr val="000000"/>
                </a:solidFill>
                <a:latin typeface="Arial"/>
                <a:ea typeface="Arial"/>
              </a:rPr>
              <a:t>Resize them without losing quality.</a:t>
            </a:r>
            <a:endParaRPr b="0" lang="vi-VN" sz="900" spc="-1" strike="noStrike">
              <a:latin typeface="Arial"/>
            </a:endParaRPr>
          </a:p>
          <a:p>
            <a:pPr marL="457200" indent="-284760">
              <a:lnSpc>
                <a:spcPct val="100000"/>
              </a:lnSpc>
              <a:buClr>
                <a:srgbClr val="000000"/>
              </a:buClr>
              <a:buFont typeface="Arial"/>
              <a:buChar char="●"/>
            </a:pPr>
            <a:r>
              <a:rPr b="0" lang="vi-VN" sz="900" spc="-1" strike="noStrike">
                <a:solidFill>
                  <a:srgbClr val="000000"/>
                </a:solidFill>
                <a:latin typeface="Arial"/>
                <a:ea typeface="Arial"/>
              </a:rPr>
              <a:t>Change fill color and opacity.</a:t>
            </a:r>
            <a:endParaRPr b="0" lang="vi-VN" sz="900" spc="-1" strike="noStrike">
              <a:latin typeface="Arial"/>
            </a:endParaRPr>
          </a:p>
          <a:p>
            <a:pPr marL="457200" indent="-284760">
              <a:lnSpc>
                <a:spcPct val="100000"/>
              </a:lnSpc>
              <a:buClr>
                <a:srgbClr val="000000"/>
              </a:buClr>
              <a:buFont typeface="Arial"/>
              <a:buChar char="●"/>
            </a:pPr>
            <a:r>
              <a:rPr b="0" lang="vi-VN" sz="900" spc="-1" strike="noStrike">
                <a:solidFill>
                  <a:srgbClr val="000000"/>
                </a:solidFill>
                <a:latin typeface="Arial"/>
                <a:ea typeface="Arial"/>
              </a:rPr>
              <a:t>Change line color, width and style.</a:t>
            </a:r>
            <a:endParaRPr b="0" lang="vi-VN" sz="900" spc="-1" strike="noStrike">
              <a:latin typeface="Arial"/>
            </a:endParaRPr>
          </a:p>
          <a:p>
            <a:pPr>
              <a:lnSpc>
                <a:spcPct val="100000"/>
              </a:lnSpc>
            </a:pPr>
            <a:endParaRPr b="0" lang="vi-VN" sz="900" spc="-1" strike="noStrike">
              <a:latin typeface="Arial"/>
            </a:endParaRPr>
          </a:p>
          <a:p>
            <a:pPr>
              <a:lnSpc>
                <a:spcPct val="100000"/>
              </a:lnSpc>
            </a:pPr>
            <a:r>
              <a:rPr b="0" lang="vi-VN" sz="900" spc="-1" strike="noStrike">
                <a:solidFill>
                  <a:srgbClr val="000000"/>
                </a:solidFill>
                <a:latin typeface="Arial"/>
                <a:ea typeface="Arial"/>
              </a:rPr>
              <a:t>Isn’t that nice? :)</a:t>
            </a:r>
            <a:endParaRPr b="0" lang="vi-VN" sz="900" spc="-1" strike="noStrike">
              <a:latin typeface="Arial"/>
            </a:endParaRPr>
          </a:p>
          <a:p>
            <a:pPr>
              <a:lnSpc>
                <a:spcPct val="100000"/>
              </a:lnSpc>
            </a:pPr>
            <a:endParaRPr b="0" lang="vi-VN" sz="900" spc="-1" strike="noStrike">
              <a:latin typeface="Arial"/>
            </a:endParaRPr>
          </a:p>
          <a:p>
            <a:pPr>
              <a:lnSpc>
                <a:spcPct val="100000"/>
              </a:lnSpc>
            </a:pPr>
            <a:r>
              <a:rPr b="0" lang="vi-VN" sz="900" spc="-1" strike="noStrike">
                <a:solidFill>
                  <a:srgbClr val="000000"/>
                </a:solidFill>
                <a:latin typeface="Arial"/>
                <a:ea typeface="Arial"/>
              </a:rPr>
              <a:t>Examples:</a:t>
            </a:r>
            <a:endParaRPr b="0" lang="vi-VN" sz="900" spc="-1" strike="noStrike">
              <a:latin typeface="Arial"/>
            </a:endParaRPr>
          </a:p>
          <a:p>
            <a:pPr>
              <a:lnSpc>
                <a:spcPct val="100000"/>
              </a:lnSpc>
            </a:pPr>
            <a:endParaRPr b="0" lang="vi-VN" sz="900" spc="-1" strike="noStrike">
              <a:latin typeface="Arial"/>
            </a:endParaRPr>
          </a:p>
          <a:p>
            <a:pPr>
              <a:lnSpc>
                <a:spcPct val="100000"/>
              </a:lnSpc>
            </a:pPr>
            <a:endParaRPr b="0" lang="vi-VN" sz="9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CustomShape 1"/>
          <p:cNvSpPr/>
          <p:nvPr/>
        </p:nvSpPr>
        <p:spPr>
          <a:xfrm>
            <a:off x="1047600" y="148680"/>
            <a:ext cx="6995520" cy="714600"/>
          </a:xfrm>
          <a:prstGeom prst="rect">
            <a:avLst/>
          </a:prstGeom>
          <a:noFill/>
          <a:ln>
            <a:noFill/>
          </a:ln>
        </p:spPr>
        <p:style>
          <a:lnRef idx="0"/>
          <a:fillRef idx="0"/>
          <a:effectRef idx="0"/>
          <a:fontRef idx="minor"/>
        </p:style>
        <p:txBody>
          <a:bodyPr lIns="90000" rIns="90000" tIns="91440" bIns="91440" anchor="b"/>
          <a:p>
            <a:pPr algn="ctr">
              <a:lnSpc>
                <a:spcPct val="100000"/>
              </a:lnSpc>
            </a:pPr>
            <a:r>
              <a:rPr b="1" lang="vi-VN" sz="3600" spc="-1" strike="noStrike">
                <a:solidFill>
                  <a:srgbClr val="00cef6"/>
                </a:solidFill>
                <a:latin typeface="Times New Roman"/>
                <a:ea typeface="DejaVu Sans"/>
              </a:rPr>
              <a:t>Giới thiệu</a:t>
            </a:r>
            <a:endParaRPr b="0" lang="vi-VN" sz="3600" spc="-1" strike="noStrike">
              <a:latin typeface="Arial"/>
            </a:endParaRPr>
          </a:p>
        </p:txBody>
      </p:sp>
      <p:sp>
        <p:nvSpPr>
          <p:cNvPr id="476" name="CustomShape 2"/>
          <p:cNvSpPr/>
          <p:nvPr/>
        </p:nvSpPr>
        <p:spPr>
          <a:xfrm>
            <a:off x="432000" y="1004040"/>
            <a:ext cx="8711280" cy="3459240"/>
          </a:xfrm>
          <a:prstGeom prst="rect">
            <a:avLst/>
          </a:prstGeom>
          <a:noFill/>
          <a:ln>
            <a:noFill/>
          </a:ln>
        </p:spPr>
        <p:style>
          <a:lnRef idx="0"/>
          <a:fillRef idx="0"/>
          <a:effectRef idx="0"/>
          <a:fontRef idx="minor"/>
        </p:style>
        <p:txBody>
          <a:bodyPr lIns="90000" rIns="90000" tIns="45000" bIns="45000"/>
          <a:p>
            <a:pPr marL="216000" indent="-215280">
              <a:lnSpc>
                <a:spcPct val="115000"/>
              </a:lnSpc>
              <a:buClr>
                <a:srgbClr val="00cef6"/>
              </a:buClr>
              <a:buFont typeface="Wingdings" charset="2"/>
              <a:buChar char=""/>
            </a:pPr>
            <a:r>
              <a:rPr b="0" lang="vi-VN" sz="2400" spc="-1" strike="noStrike">
                <a:solidFill>
                  <a:srgbClr val="000000"/>
                </a:solidFill>
                <a:latin typeface="Times New Roman"/>
                <a:ea typeface="DejaVu Sans"/>
              </a:rPr>
              <a:t> </a:t>
            </a:r>
            <a:r>
              <a:rPr b="0" lang="vi-VN" sz="2400" spc="-1" strike="noStrike">
                <a:solidFill>
                  <a:srgbClr val="000000"/>
                </a:solidFill>
                <a:latin typeface="Times New Roman"/>
                <a:ea typeface="DejaVu Sans"/>
              </a:rPr>
              <a:t>Factory method là một pattern cho việc khởi tạo đối tượng(thuộc nhóm creational patterns).</a:t>
            </a:r>
            <a:endParaRPr b="0" lang="vi-VN" sz="2400" spc="-1" strike="noStrike">
              <a:latin typeface="Arial"/>
            </a:endParaRPr>
          </a:p>
          <a:p>
            <a:pPr marL="216000" indent="-215280">
              <a:lnSpc>
                <a:spcPct val="115000"/>
              </a:lnSpc>
              <a:buClr>
                <a:srgbClr val="00cef6"/>
              </a:buClr>
              <a:buFont typeface="Wingdings" charset="2"/>
              <a:buChar char=""/>
            </a:pPr>
            <a:r>
              <a:rPr b="0" lang="vi-VN" sz="2400" spc="-1" strike="noStrike">
                <a:solidFill>
                  <a:srgbClr val="000000"/>
                </a:solidFill>
                <a:latin typeface="Times New Roman"/>
                <a:ea typeface="DejaVu Sans"/>
              </a:rPr>
              <a:t> </a:t>
            </a:r>
            <a:r>
              <a:rPr b="0" lang="vi-VN" sz="2400" spc="-1" strike="noStrike">
                <a:solidFill>
                  <a:srgbClr val="000000"/>
                </a:solidFill>
                <a:latin typeface="Times New Roman"/>
                <a:ea typeface="DejaVu Sans"/>
              </a:rPr>
              <a:t>Mục đích khởi tạo đối tượng mà  che giấu class nào được khởi tạo. </a:t>
            </a:r>
            <a:endParaRPr b="0" lang="vi-VN" sz="2400" spc="-1" strike="noStrike">
              <a:latin typeface="Arial"/>
            </a:endParaRPr>
          </a:p>
          <a:p>
            <a:pPr marL="216000" indent="-215280">
              <a:lnSpc>
                <a:spcPct val="115000"/>
              </a:lnSpc>
              <a:buClr>
                <a:srgbClr val="00cef6"/>
              </a:buClr>
              <a:buFont typeface="Wingdings" charset="2"/>
              <a:buChar char=""/>
            </a:pPr>
            <a:r>
              <a:rPr b="0" lang="vi-VN" sz="2400" spc="-1" strike="noStrike">
                <a:solidFill>
                  <a:srgbClr val="000000"/>
                </a:solidFill>
                <a:latin typeface="Times New Roman"/>
                <a:ea typeface="DejaVu Sans"/>
              </a:rPr>
              <a:t> </a:t>
            </a:r>
            <a:r>
              <a:rPr b="0" lang="vi-VN" sz="2400" spc="-1" strike="noStrike">
                <a:solidFill>
                  <a:srgbClr val="000000"/>
                </a:solidFill>
                <a:latin typeface="Times New Roman"/>
                <a:ea typeface="DejaVu Sans"/>
              </a:rPr>
              <a:t>Pattern này được sử dụng khá phổ biến đồng thời nó cũng không khó khăn để hiểu.</a:t>
            </a:r>
            <a:endParaRPr b="0" lang="vi-VN" sz="2400" spc="-1" strike="noStrike">
              <a:latin typeface="Arial"/>
            </a:endParaRPr>
          </a:p>
        </p:txBody>
      </p:sp>
      <p:sp>
        <p:nvSpPr>
          <p:cNvPr id="477" name="CustomShape 3"/>
          <p:cNvSpPr/>
          <p:nvPr/>
        </p:nvSpPr>
        <p:spPr>
          <a:xfrm>
            <a:off x="8712000" y="4752000"/>
            <a:ext cx="359280" cy="345600"/>
          </a:xfrm>
          <a:prstGeom prst="rect">
            <a:avLst/>
          </a:prstGeom>
          <a:noFill/>
          <a:ln>
            <a:noFill/>
          </a:ln>
        </p:spPr>
        <p:style>
          <a:lnRef idx="0"/>
          <a:fillRef idx="0"/>
          <a:effectRef idx="0"/>
          <a:fontRef idx="minor"/>
        </p:style>
        <p:txBody>
          <a:bodyPr lIns="90000" rIns="90000" tIns="45000" bIns="45000"/>
          <a:p>
            <a:pPr>
              <a:lnSpc>
                <a:spcPct val="100000"/>
              </a:lnSpc>
            </a:pPr>
            <a:fld id="{BB567ED5-AF89-4844-AEC5-8A385E9860B3}" type="slidenum">
              <a:rPr b="1" lang="vi-VN" sz="1800" spc="-1" strike="noStrike">
                <a:solidFill>
                  <a:srgbClr val="000000"/>
                </a:solidFill>
                <a:latin typeface="Arial"/>
                <a:ea typeface="DejaVu Sans"/>
              </a:rPr>
              <a:t>&lt;số&gt;</a:t>
            </a:fld>
            <a:endParaRPr b="0" lang="vi-VN" sz="1800" spc="-1" strike="noStrike">
              <a:latin typeface="Arial"/>
            </a:endParaRPr>
          </a:p>
        </p:txBody>
      </p:sp>
      <p:sp>
        <p:nvSpPr>
          <p:cNvPr id="478" name="CustomShape 4"/>
          <p:cNvSpPr/>
          <p:nvPr/>
        </p:nvSpPr>
        <p:spPr>
          <a:xfrm>
            <a:off x="72000" y="4752000"/>
            <a:ext cx="1583280" cy="345600"/>
          </a:xfrm>
          <a:prstGeom prst="rect">
            <a:avLst/>
          </a:prstGeom>
          <a:noFill/>
          <a:ln>
            <a:noFill/>
          </a:ln>
        </p:spPr>
        <p:style>
          <a:lnRef idx="0"/>
          <a:fillRef idx="0"/>
          <a:effectRef idx="0"/>
          <a:fontRef idx="minor"/>
        </p:style>
        <p:txBody>
          <a:bodyPr lIns="90000" rIns="90000" tIns="45000" bIns="45000"/>
          <a:p>
            <a:pPr>
              <a:lnSpc>
                <a:spcPct val="100000"/>
              </a:lnSpc>
            </a:pPr>
            <a:fld id="{A1CA8C64-FB66-4B7D-8E72-8B7BBCB1978B}" type="datetime">
              <a:rPr b="1" lang="vi-VN" sz="1800" spc="-1" strike="noStrike">
                <a:solidFill>
                  <a:srgbClr val="000000"/>
                </a:solidFill>
                <a:latin typeface="Arial"/>
                <a:ea typeface="DejaVu Sans"/>
              </a:rPr>
              <a:t>3/12/18</a:t>
            </a:fld>
            <a:endParaRPr b="0" lang="vi-VN"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CustomShape 1"/>
          <p:cNvSpPr/>
          <p:nvPr/>
        </p:nvSpPr>
        <p:spPr>
          <a:xfrm>
            <a:off x="1047600" y="148680"/>
            <a:ext cx="6995520" cy="714600"/>
          </a:xfrm>
          <a:prstGeom prst="rect">
            <a:avLst/>
          </a:prstGeom>
          <a:noFill/>
          <a:ln>
            <a:noFill/>
          </a:ln>
        </p:spPr>
        <p:style>
          <a:lnRef idx="0"/>
          <a:fillRef idx="0"/>
          <a:effectRef idx="0"/>
          <a:fontRef idx="minor"/>
        </p:style>
        <p:txBody>
          <a:bodyPr lIns="90000" rIns="90000" tIns="91440" bIns="91440" anchor="b"/>
          <a:p>
            <a:pPr algn="ctr">
              <a:lnSpc>
                <a:spcPct val="100000"/>
              </a:lnSpc>
            </a:pPr>
            <a:r>
              <a:rPr b="1" lang="vi-VN" sz="3600" spc="-1" strike="noStrike">
                <a:solidFill>
                  <a:srgbClr val="00cef6"/>
                </a:solidFill>
                <a:latin typeface="Times New Roman"/>
                <a:ea typeface="DejaVu Sans"/>
              </a:rPr>
              <a:t>Định nghĩa</a:t>
            </a:r>
            <a:endParaRPr b="0" lang="vi-VN" sz="3600" spc="-1" strike="noStrike">
              <a:latin typeface="Arial"/>
            </a:endParaRPr>
          </a:p>
        </p:txBody>
      </p:sp>
      <p:sp>
        <p:nvSpPr>
          <p:cNvPr id="480" name="CustomShape 2"/>
          <p:cNvSpPr/>
          <p:nvPr/>
        </p:nvSpPr>
        <p:spPr>
          <a:xfrm>
            <a:off x="432000" y="1004040"/>
            <a:ext cx="8495280" cy="3459240"/>
          </a:xfrm>
          <a:prstGeom prst="rect">
            <a:avLst/>
          </a:prstGeom>
          <a:noFill/>
          <a:ln>
            <a:noFill/>
          </a:ln>
        </p:spPr>
        <p:style>
          <a:lnRef idx="0"/>
          <a:fillRef idx="0"/>
          <a:effectRef idx="0"/>
          <a:fontRef idx="minor"/>
        </p:style>
        <p:txBody>
          <a:bodyPr lIns="90000" rIns="90000" tIns="45000" bIns="45000"/>
          <a:p>
            <a:pPr algn="just">
              <a:lnSpc>
                <a:spcPct val="100000"/>
              </a:lnSpc>
            </a:pPr>
            <a:r>
              <a:rPr b="0" lang="vi-VN" sz="2400" spc="-1" strike="noStrike">
                <a:solidFill>
                  <a:srgbClr val="000000"/>
                </a:solidFill>
                <a:latin typeface="Times New Roman"/>
                <a:ea typeface="DejaVu Sans"/>
              </a:rPr>
              <a:t>Factory method (Factory method pattern) là thiết kế mẫu hướng đối tượng trong việc thiết kế phần mềm cho máy tính, nhằm giải quyết vấn đề tạo một đối tượng mà không cần thiết chỉ ra một cách chính xác lớp nào sẽ được tạo. Factory method giải quyết vấn đề này bằng cách định nghĩa một phương thức cho việc tạo đối tượng, và các lớp con thừa kế có thể override để chỉ rõ đối tượng nào sẽ được tạo. "Factory method" thường được áp dụng cho những phương thức mà nhiệm vụ chính của nó là tạo ra đối tượng. (Nguồn: Wikipedia )</a:t>
            </a:r>
            <a:endParaRPr b="0" lang="vi-VN" sz="2400" spc="-1" strike="noStrike">
              <a:latin typeface="Arial"/>
            </a:endParaRPr>
          </a:p>
        </p:txBody>
      </p:sp>
      <p:sp>
        <p:nvSpPr>
          <p:cNvPr id="481" name="CustomShape 3"/>
          <p:cNvSpPr/>
          <p:nvPr/>
        </p:nvSpPr>
        <p:spPr>
          <a:xfrm>
            <a:off x="8712000" y="4752000"/>
            <a:ext cx="359280" cy="345600"/>
          </a:xfrm>
          <a:prstGeom prst="rect">
            <a:avLst/>
          </a:prstGeom>
          <a:noFill/>
          <a:ln>
            <a:noFill/>
          </a:ln>
        </p:spPr>
        <p:style>
          <a:lnRef idx="0"/>
          <a:fillRef idx="0"/>
          <a:effectRef idx="0"/>
          <a:fontRef idx="minor"/>
        </p:style>
        <p:txBody>
          <a:bodyPr lIns="90000" rIns="90000" tIns="45000" bIns="45000"/>
          <a:p>
            <a:pPr>
              <a:lnSpc>
                <a:spcPct val="100000"/>
              </a:lnSpc>
            </a:pPr>
            <a:fld id="{F1FADA42-170A-4559-A3A5-C69A6E761DDB}" type="slidenum">
              <a:rPr b="1" lang="vi-VN" sz="1800" spc="-1" strike="noStrike">
                <a:solidFill>
                  <a:srgbClr val="000000"/>
                </a:solidFill>
                <a:latin typeface="Arial"/>
                <a:ea typeface="DejaVu Sans"/>
              </a:rPr>
              <a:t>&lt;số&gt;</a:t>
            </a:fld>
            <a:endParaRPr b="0" lang="vi-VN" sz="1800" spc="-1" strike="noStrike">
              <a:latin typeface="Arial"/>
            </a:endParaRPr>
          </a:p>
        </p:txBody>
      </p:sp>
      <p:sp>
        <p:nvSpPr>
          <p:cNvPr id="482" name="CustomShape 4"/>
          <p:cNvSpPr/>
          <p:nvPr/>
        </p:nvSpPr>
        <p:spPr>
          <a:xfrm>
            <a:off x="72000" y="4752000"/>
            <a:ext cx="1583280" cy="345600"/>
          </a:xfrm>
          <a:prstGeom prst="rect">
            <a:avLst/>
          </a:prstGeom>
          <a:noFill/>
          <a:ln>
            <a:noFill/>
          </a:ln>
        </p:spPr>
        <p:style>
          <a:lnRef idx="0"/>
          <a:fillRef idx="0"/>
          <a:effectRef idx="0"/>
          <a:fontRef idx="minor"/>
        </p:style>
        <p:txBody>
          <a:bodyPr lIns="90000" rIns="90000" tIns="45000" bIns="45000"/>
          <a:p>
            <a:pPr>
              <a:lnSpc>
                <a:spcPct val="100000"/>
              </a:lnSpc>
            </a:pPr>
            <a:fld id="{0FFF2B6F-9ACA-485A-BEE6-5F2478481ACB}" type="datetime">
              <a:rPr b="1" lang="vi-VN" sz="1800" spc="-1" strike="noStrike">
                <a:solidFill>
                  <a:srgbClr val="000000"/>
                </a:solidFill>
                <a:latin typeface="Arial"/>
                <a:ea typeface="DejaVu Sans"/>
              </a:rPr>
              <a:t>3/12/18</a:t>
            </a:fld>
            <a:endParaRPr b="0" lang="vi-VN"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CustomShape 1"/>
          <p:cNvSpPr/>
          <p:nvPr/>
        </p:nvSpPr>
        <p:spPr>
          <a:xfrm>
            <a:off x="720000" y="144000"/>
            <a:ext cx="7807680" cy="714600"/>
          </a:xfrm>
          <a:prstGeom prst="rect">
            <a:avLst/>
          </a:prstGeom>
          <a:noFill/>
          <a:ln>
            <a:noFill/>
          </a:ln>
        </p:spPr>
        <p:style>
          <a:lnRef idx="0"/>
          <a:fillRef idx="0"/>
          <a:effectRef idx="0"/>
          <a:fontRef idx="minor"/>
        </p:style>
        <p:txBody>
          <a:bodyPr lIns="90000" rIns="90000" tIns="91440" bIns="91440" anchor="b"/>
          <a:p>
            <a:pPr algn="ctr">
              <a:lnSpc>
                <a:spcPct val="100000"/>
              </a:lnSpc>
            </a:pPr>
            <a:r>
              <a:rPr b="1" lang="vi-VN" sz="3600" spc="-1" strike="noStrike">
                <a:solidFill>
                  <a:srgbClr val="00cef6"/>
                </a:solidFill>
                <a:latin typeface="Times New Roman"/>
                <a:ea typeface="DejaVu Sans"/>
              </a:rPr>
              <a:t>Bản chất của Factory method pattern</a:t>
            </a:r>
            <a:endParaRPr b="0" lang="vi-VN" sz="3600" spc="-1" strike="noStrike">
              <a:latin typeface="Arial"/>
            </a:endParaRPr>
          </a:p>
        </p:txBody>
      </p:sp>
      <p:sp>
        <p:nvSpPr>
          <p:cNvPr id="484" name="CustomShape 2"/>
          <p:cNvSpPr/>
          <p:nvPr/>
        </p:nvSpPr>
        <p:spPr>
          <a:xfrm>
            <a:off x="576000" y="1004040"/>
            <a:ext cx="8567280" cy="3459240"/>
          </a:xfrm>
          <a:prstGeom prst="rect">
            <a:avLst/>
          </a:prstGeom>
          <a:noFill/>
          <a:ln>
            <a:noFill/>
          </a:ln>
        </p:spPr>
        <p:style>
          <a:lnRef idx="0"/>
          <a:fillRef idx="0"/>
          <a:effectRef idx="0"/>
          <a:fontRef idx="minor"/>
        </p:style>
        <p:txBody>
          <a:bodyPr lIns="90000" rIns="90000" tIns="45000" bIns="45000" anchor="ctr"/>
          <a:p>
            <a:pPr marL="216000" indent="-215280">
              <a:lnSpc>
                <a:spcPct val="115000"/>
              </a:lnSpc>
              <a:buClr>
                <a:srgbClr val="00cef6"/>
              </a:buClr>
              <a:buFont typeface="Wingdings" charset="2"/>
              <a:buChar char=""/>
            </a:pPr>
            <a:r>
              <a:rPr b="0" lang="vi-VN" sz="2400" spc="-1" strike="noStrike">
                <a:solidFill>
                  <a:srgbClr val="000000"/>
                </a:solidFill>
                <a:latin typeface="Times New Roman"/>
                <a:ea typeface="DejaVu Sans"/>
              </a:rPr>
              <a:t>Ta sẽ định nghĩa một interface hoặc Abstract class, các class con sẽ implements nó. Tiếp đến, tạo một class là FactoryClass, bên trong FactoryClass này sẽ có một phương thức khởi tạo các Object cần thiết.</a:t>
            </a:r>
            <a:endParaRPr b="0" lang="vi-VN" sz="2400" spc="-1" strike="noStrike">
              <a:latin typeface="Arial"/>
            </a:endParaRPr>
          </a:p>
          <a:p>
            <a:pPr algn="just">
              <a:lnSpc>
                <a:spcPct val="100000"/>
              </a:lnSpc>
            </a:pPr>
            <a:endParaRPr b="0" lang="vi-VN" sz="2400" spc="-1" strike="noStrike">
              <a:latin typeface="Arial"/>
            </a:endParaRPr>
          </a:p>
        </p:txBody>
      </p:sp>
      <p:sp>
        <p:nvSpPr>
          <p:cNvPr id="485" name="CustomShape 3"/>
          <p:cNvSpPr/>
          <p:nvPr/>
        </p:nvSpPr>
        <p:spPr>
          <a:xfrm>
            <a:off x="4475520" y="2346840"/>
            <a:ext cx="255600" cy="425880"/>
          </a:xfrm>
          <a:prstGeom prst="rect">
            <a:avLst/>
          </a:prstGeom>
          <a:noFill/>
          <a:ln>
            <a:noFill/>
          </a:ln>
        </p:spPr>
        <p:style>
          <a:lnRef idx="0"/>
          <a:fillRef idx="0"/>
          <a:effectRef idx="0"/>
          <a:fontRef idx="minor"/>
        </p:style>
        <p:txBody>
          <a:bodyPr lIns="90000" rIns="90000" tIns="45000" bIns="45000"/>
          <a:p>
            <a:pPr>
              <a:lnSpc>
                <a:spcPct val="100000"/>
              </a:lnSpc>
            </a:pPr>
            <a:fld id="{DC258BB8-59D0-494A-9D00-53092E48C3F5}" type="author">
              <a:rPr b="0" lang="vi-VN" sz="1800" spc="-1" strike="noStrike">
                <a:solidFill>
                  <a:srgbClr val="000000"/>
                </a:solidFill>
                <a:latin typeface="Arial"/>
                <a:ea typeface="DejaVu Sans"/>
              </a:rPr>
              <a:t> </a:t>
            </a:fld>
            <a:endParaRPr b="0" lang="vi-VN" sz="1800" spc="-1" strike="noStrike">
              <a:latin typeface="Arial"/>
            </a:endParaRPr>
          </a:p>
        </p:txBody>
      </p:sp>
      <p:sp>
        <p:nvSpPr>
          <p:cNvPr id="486" name="CustomShape 4"/>
          <p:cNvSpPr/>
          <p:nvPr/>
        </p:nvSpPr>
        <p:spPr>
          <a:xfrm>
            <a:off x="72000" y="4752000"/>
            <a:ext cx="1583280" cy="345600"/>
          </a:xfrm>
          <a:prstGeom prst="rect">
            <a:avLst/>
          </a:prstGeom>
          <a:noFill/>
          <a:ln>
            <a:noFill/>
          </a:ln>
        </p:spPr>
        <p:style>
          <a:lnRef idx="0"/>
          <a:fillRef idx="0"/>
          <a:effectRef idx="0"/>
          <a:fontRef idx="minor"/>
        </p:style>
        <p:txBody>
          <a:bodyPr lIns="90000" rIns="90000" tIns="45000" bIns="45000"/>
          <a:p>
            <a:pPr>
              <a:lnSpc>
                <a:spcPct val="100000"/>
              </a:lnSpc>
            </a:pPr>
            <a:fld id="{BC7649B2-6F52-4DCB-ACF6-ACE1001823FD}" type="datetime">
              <a:rPr b="1" lang="vi-VN" sz="1800" spc="-1" strike="noStrike">
                <a:solidFill>
                  <a:srgbClr val="000000"/>
                </a:solidFill>
                <a:latin typeface="Arial"/>
                <a:ea typeface="DejaVu Sans"/>
              </a:rPr>
              <a:t>3/12/18</a:t>
            </a:fld>
            <a:endParaRPr b="0" lang="vi-VN" sz="1800" spc="-1" strike="noStrike">
              <a:latin typeface="Arial"/>
            </a:endParaRPr>
          </a:p>
        </p:txBody>
      </p:sp>
      <p:sp>
        <p:nvSpPr>
          <p:cNvPr id="487" name="CustomShape 5"/>
          <p:cNvSpPr/>
          <p:nvPr/>
        </p:nvSpPr>
        <p:spPr>
          <a:xfrm>
            <a:off x="8712000" y="4752000"/>
            <a:ext cx="359280" cy="345600"/>
          </a:xfrm>
          <a:prstGeom prst="rect">
            <a:avLst/>
          </a:prstGeom>
          <a:noFill/>
          <a:ln>
            <a:noFill/>
          </a:ln>
        </p:spPr>
        <p:style>
          <a:lnRef idx="0"/>
          <a:fillRef idx="0"/>
          <a:effectRef idx="0"/>
          <a:fontRef idx="minor"/>
        </p:style>
        <p:txBody>
          <a:bodyPr lIns="90000" rIns="90000" tIns="45000" bIns="45000"/>
          <a:p>
            <a:pPr>
              <a:lnSpc>
                <a:spcPct val="100000"/>
              </a:lnSpc>
            </a:pPr>
            <a:fld id="{73378A2C-E5EC-4B25-8ED0-B12FF1CB5814}" type="slidenum">
              <a:rPr b="1" lang="vi-VN" sz="1800" spc="-1" strike="noStrike">
                <a:solidFill>
                  <a:srgbClr val="000000"/>
                </a:solidFill>
                <a:latin typeface="Arial"/>
                <a:ea typeface="DejaVu Sans"/>
              </a:rPr>
              <a:t>&lt;số&gt;</a:t>
            </a:fld>
            <a:endParaRPr b="0" lang="vi-VN"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CustomShape 1"/>
          <p:cNvSpPr/>
          <p:nvPr/>
        </p:nvSpPr>
        <p:spPr>
          <a:xfrm>
            <a:off x="720000" y="144000"/>
            <a:ext cx="7807680" cy="714600"/>
          </a:xfrm>
          <a:prstGeom prst="rect">
            <a:avLst/>
          </a:prstGeom>
          <a:noFill/>
          <a:ln>
            <a:noFill/>
          </a:ln>
        </p:spPr>
        <p:style>
          <a:lnRef idx="0"/>
          <a:fillRef idx="0"/>
          <a:effectRef idx="0"/>
          <a:fontRef idx="minor"/>
        </p:style>
        <p:txBody>
          <a:bodyPr lIns="90000" rIns="90000" tIns="91440" bIns="91440" anchor="b"/>
          <a:p>
            <a:pPr algn="ctr">
              <a:lnSpc>
                <a:spcPct val="100000"/>
              </a:lnSpc>
            </a:pPr>
            <a:r>
              <a:rPr b="1" lang="vi-VN" sz="3600" spc="-1" strike="noStrike">
                <a:solidFill>
                  <a:srgbClr val="00cef6"/>
                </a:solidFill>
                <a:latin typeface="Times New Roman"/>
                <a:ea typeface="DejaVu Sans"/>
              </a:rPr>
              <a:t>Dùng Factory pattern có lợi ích gì?</a:t>
            </a:r>
            <a:endParaRPr b="0" lang="vi-VN" sz="3600" spc="-1" strike="noStrike">
              <a:latin typeface="Arial"/>
            </a:endParaRPr>
          </a:p>
        </p:txBody>
      </p:sp>
      <p:sp>
        <p:nvSpPr>
          <p:cNvPr id="489" name="CustomShape 2"/>
          <p:cNvSpPr/>
          <p:nvPr/>
        </p:nvSpPr>
        <p:spPr>
          <a:xfrm>
            <a:off x="576000" y="1004040"/>
            <a:ext cx="8567280" cy="3459240"/>
          </a:xfrm>
          <a:prstGeom prst="rect">
            <a:avLst/>
          </a:prstGeom>
          <a:noFill/>
          <a:ln>
            <a:noFill/>
          </a:ln>
        </p:spPr>
        <p:style>
          <a:lnRef idx="0"/>
          <a:fillRef idx="0"/>
          <a:effectRef idx="0"/>
          <a:fontRef idx="minor"/>
        </p:style>
        <p:txBody>
          <a:bodyPr lIns="90000" rIns="90000" tIns="45000" bIns="45000" anchor="ctr"/>
          <a:p>
            <a:pPr marL="216000" indent="-215280">
              <a:lnSpc>
                <a:spcPct val="115000"/>
              </a:lnSpc>
              <a:buClr>
                <a:srgbClr val="00cef6"/>
              </a:buClr>
              <a:buFont typeface="Wingdings" charset="2"/>
              <a:buChar char=""/>
            </a:pPr>
            <a:r>
              <a:rPr b="0" lang="vi-VN" sz="2400" spc="-1" strike="noStrike">
                <a:solidFill>
                  <a:srgbClr val="000000"/>
                </a:solidFill>
                <a:latin typeface="Times New Roman"/>
                <a:ea typeface="DejaVu Sans"/>
              </a:rPr>
              <a:t> </a:t>
            </a:r>
            <a:r>
              <a:rPr b="0" lang="vi-VN" sz="2400" spc="-1" strike="noStrike">
                <a:solidFill>
                  <a:srgbClr val="000000"/>
                </a:solidFill>
                <a:latin typeface="Times New Roman"/>
                <a:ea typeface="DejaVu Sans"/>
              </a:rPr>
              <a:t>Tạo ra 1 cách mới trong việc khởi tạo cá Object thông qua 1 interface chung.</a:t>
            </a:r>
            <a:endParaRPr b="0" lang="vi-VN" sz="2400" spc="-1" strike="noStrike">
              <a:latin typeface="Arial"/>
            </a:endParaRPr>
          </a:p>
          <a:p>
            <a:pPr marL="216000" indent="-215280">
              <a:lnSpc>
                <a:spcPct val="115000"/>
              </a:lnSpc>
              <a:buClr>
                <a:srgbClr val="00cef6"/>
              </a:buClr>
              <a:buFont typeface="Wingdings" charset="2"/>
              <a:buChar char=""/>
            </a:pPr>
            <a:r>
              <a:rPr b="0" lang="vi-VN" sz="2400" spc="-1" strike="noStrike">
                <a:solidFill>
                  <a:srgbClr val="000000"/>
                </a:solidFill>
                <a:latin typeface="Times New Roman"/>
                <a:ea typeface="DejaVu Sans"/>
              </a:rPr>
              <a:t> </a:t>
            </a:r>
            <a:r>
              <a:rPr b="0" lang="vi-VN" sz="2400" spc="-1" strike="noStrike">
                <a:solidFill>
                  <a:srgbClr val="000000"/>
                </a:solidFill>
                <a:latin typeface="Times New Roman"/>
                <a:ea typeface="DejaVu Sans"/>
              </a:rPr>
              <a:t>Khởi tạo các Objects mà che giấu đi xử lí logic của việc khởi tạo đấy.</a:t>
            </a:r>
            <a:endParaRPr b="0" lang="vi-VN" sz="2400" spc="-1" strike="noStrike">
              <a:latin typeface="Arial"/>
            </a:endParaRPr>
          </a:p>
          <a:p>
            <a:pPr marL="216000" indent="-215280">
              <a:lnSpc>
                <a:spcPct val="115000"/>
              </a:lnSpc>
              <a:buClr>
                <a:srgbClr val="00cef6"/>
              </a:buClr>
              <a:buFont typeface="Wingdings" charset="2"/>
              <a:buChar char=""/>
            </a:pPr>
            <a:r>
              <a:rPr b="0" lang="vi-VN" sz="2400" spc="-1" strike="noStrike">
                <a:solidFill>
                  <a:srgbClr val="000000"/>
                </a:solidFill>
                <a:latin typeface="Times New Roman"/>
                <a:ea typeface="DejaVu Sans"/>
              </a:rPr>
              <a:t> </a:t>
            </a:r>
            <a:r>
              <a:rPr b="0" lang="vi-VN" sz="2400" spc="-1" strike="noStrike">
                <a:solidFill>
                  <a:srgbClr val="000000"/>
                </a:solidFill>
                <a:latin typeface="Times New Roman"/>
                <a:ea typeface="DejaVu Sans"/>
              </a:rPr>
              <a:t>Giảm sự phụ thuộc giữa các module, các logic với các class cụ thể, mà chỉ phụ thuộc vào interface hoặc abstract class.</a:t>
            </a:r>
            <a:endParaRPr b="0" lang="vi-VN" sz="2400" spc="-1" strike="noStrike">
              <a:latin typeface="Arial"/>
            </a:endParaRPr>
          </a:p>
          <a:p>
            <a:pPr algn="just">
              <a:lnSpc>
                <a:spcPct val="100000"/>
              </a:lnSpc>
            </a:pPr>
            <a:endParaRPr b="0" lang="vi-VN" sz="2400" spc="-1" strike="noStrike">
              <a:latin typeface="Arial"/>
            </a:endParaRPr>
          </a:p>
        </p:txBody>
      </p:sp>
      <p:sp>
        <p:nvSpPr>
          <p:cNvPr id="490" name="CustomShape 3"/>
          <p:cNvSpPr/>
          <p:nvPr/>
        </p:nvSpPr>
        <p:spPr>
          <a:xfrm>
            <a:off x="4475520" y="2346840"/>
            <a:ext cx="255600" cy="425880"/>
          </a:xfrm>
          <a:prstGeom prst="rect">
            <a:avLst/>
          </a:prstGeom>
          <a:noFill/>
          <a:ln>
            <a:noFill/>
          </a:ln>
        </p:spPr>
        <p:style>
          <a:lnRef idx="0"/>
          <a:fillRef idx="0"/>
          <a:effectRef idx="0"/>
          <a:fontRef idx="minor"/>
        </p:style>
        <p:txBody>
          <a:bodyPr lIns="90000" rIns="90000" tIns="45000" bIns="45000"/>
          <a:p>
            <a:pPr>
              <a:lnSpc>
                <a:spcPct val="100000"/>
              </a:lnSpc>
            </a:pPr>
            <a:fld id="{62181AB2-DD77-4E9E-B380-56C91FF2AD4A}" type="author">
              <a:rPr b="0" lang="vi-VN" sz="1800" spc="-1" strike="noStrike">
                <a:solidFill>
                  <a:srgbClr val="000000"/>
                </a:solidFill>
                <a:latin typeface="Arial"/>
                <a:ea typeface="DejaVu Sans"/>
              </a:rPr>
              <a:t> </a:t>
            </a:fld>
            <a:endParaRPr b="0" lang="vi-VN" sz="1800" spc="-1" strike="noStrike">
              <a:latin typeface="Arial"/>
            </a:endParaRPr>
          </a:p>
        </p:txBody>
      </p:sp>
      <p:sp>
        <p:nvSpPr>
          <p:cNvPr id="491" name="CustomShape 4"/>
          <p:cNvSpPr/>
          <p:nvPr/>
        </p:nvSpPr>
        <p:spPr>
          <a:xfrm>
            <a:off x="72000" y="4752000"/>
            <a:ext cx="1583280" cy="345600"/>
          </a:xfrm>
          <a:prstGeom prst="rect">
            <a:avLst/>
          </a:prstGeom>
          <a:noFill/>
          <a:ln>
            <a:noFill/>
          </a:ln>
        </p:spPr>
        <p:style>
          <a:lnRef idx="0"/>
          <a:fillRef idx="0"/>
          <a:effectRef idx="0"/>
          <a:fontRef idx="minor"/>
        </p:style>
        <p:txBody>
          <a:bodyPr lIns="90000" rIns="90000" tIns="45000" bIns="45000"/>
          <a:p>
            <a:pPr>
              <a:lnSpc>
                <a:spcPct val="100000"/>
              </a:lnSpc>
            </a:pPr>
            <a:fld id="{400AB72E-9F40-47A4-BA84-22C121824B6C}" type="datetime">
              <a:rPr b="1" lang="vi-VN" sz="1800" spc="-1" strike="noStrike">
                <a:solidFill>
                  <a:srgbClr val="000000"/>
                </a:solidFill>
                <a:latin typeface="Arial"/>
                <a:ea typeface="DejaVu Sans"/>
              </a:rPr>
              <a:t>3/12/18</a:t>
            </a:fld>
            <a:endParaRPr b="0" lang="vi-VN" sz="1800" spc="-1" strike="noStrike">
              <a:latin typeface="Arial"/>
            </a:endParaRPr>
          </a:p>
        </p:txBody>
      </p:sp>
      <p:sp>
        <p:nvSpPr>
          <p:cNvPr id="492" name="CustomShape 5"/>
          <p:cNvSpPr/>
          <p:nvPr/>
        </p:nvSpPr>
        <p:spPr>
          <a:xfrm>
            <a:off x="8712000" y="4752000"/>
            <a:ext cx="359280" cy="345600"/>
          </a:xfrm>
          <a:prstGeom prst="rect">
            <a:avLst/>
          </a:prstGeom>
          <a:noFill/>
          <a:ln>
            <a:noFill/>
          </a:ln>
        </p:spPr>
        <p:style>
          <a:lnRef idx="0"/>
          <a:fillRef idx="0"/>
          <a:effectRef idx="0"/>
          <a:fontRef idx="minor"/>
        </p:style>
        <p:txBody>
          <a:bodyPr lIns="90000" rIns="90000" tIns="45000" bIns="45000"/>
          <a:p>
            <a:pPr>
              <a:lnSpc>
                <a:spcPct val="100000"/>
              </a:lnSpc>
            </a:pPr>
            <a:fld id="{974AB705-EA52-4F23-99DE-2D3CEED4086F}" type="slidenum">
              <a:rPr b="1" lang="vi-VN" sz="1800" spc="-1" strike="noStrike">
                <a:solidFill>
                  <a:srgbClr val="000000"/>
                </a:solidFill>
                <a:latin typeface="Arial"/>
                <a:ea typeface="DejaVu Sans"/>
              </a:rPr>
              <a:t>&lt;số&gt;</a:t>
            </a:fld>
            <a:endParaRPr b="0" lang="vi-VN"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CustomShape 1"/>
          <p:cNvSpPr/>
          <p:nvPr/>
        </p:nvSpPr>
        <p:spPr>
          <a:xfrm>
            <a:off x="637920" y="76680"/>
            <a:ext cx="8043120" cy="714600"/>
          </a:xfrm>
          <a:prstGeom prst="rect">
            <a:avLst/>
          </a:prstGeom>
          <a:noFill/>
          <a:ln>
            <a:noFill/>
          </a:ln>
        </p:spPr>
        <p:style>
          <a:lnRef idx="0"/>
          <a:fillRef idx="0"/>
          <a:effectRef idx="0"/>
          <a:fontRef idx="minor"/>
        </p:style>
        <p:txBody>
          <a:bodyPr lIns="90000" rIns="90000" tIns="91440" bIns="91440" anchor="b"/>
          <a:p>
            <a:pPr algn="ctr">
              <a:lnSpc>
                <a:spcPct val="100000"/>
              </a:lnSpc>
            </a:pPr>
            <a:r>
              <a:rPr b="1" lang="vi-VN" sz="3600" spc="-1" strike="noStrike">
                <a:solidFill>
                  <a:srgbClr val="00cef6"/>
                </a:solidFill>
                <a:latin typeface="Times New Roman"/>
                <a:ea typeface="DejaVu Sans"/>
              </a:rPr>
              <a:t>Khi nào nên sử dụng Factory pattern?</a:t>
            </a:r>
            <a:endParaRPr b="0" lang="vi-VN" sz="3600" spc="-1" strike="noStrike">
              <a:latin typeface="Arial"/>
            </a:endParaRPr>
          </a:p>
        </p:txBody>
      </p:sp>
      <p:sp>
        <p:nvSpPr>
          <p:cNvPr id="494" name="CustomShape 2"/>
          <p:cNvSpPr/>
          <p:nvPr/>
        </p:nvSpPr>
        <p:spPr>
          <a:xfrm>
            <a:off x="1728000" y="500040"/>
            <a:ext cx="6119280" cy="3459240"/>
          </a:xfrm>
          <a:prstGeom prst="rect">
            <a:avLst/>
          </a:prstGeom>
          <a:noFill/>
          <a:ln>
            <a:noFill/>
          </a:ln>
        </p:spPr>
        <p:style>
          <a:lnRef idx="0"/>
          <a:fillRef idx="0"/>
          <a:effectRef idx="0"/>
          <a:fontRef idx="minor"/>
        </p:style>
        <p:txBody>
          <a:bodyPr lIns="90000" rIns="90000" tIns="45000" bIns="45000" anchor="ctr"/>
          <a:p>
            <a:pPr marL="216000" indent="-215280">
              <a:lnSpc>
                <a:spcPct val="150000"/>
              </a:lnSpc>
              <a:buClr>
                <a:srgbClr val="00cef6"/>
              </a:buClr>
              <a:buFont typeface="Wingdings" charset="2"/>
              <a:buChar char=""/>
            </a:pPr>
            <a:r>
              <a:rPr b="0" lang="vi-VN" sz="2400" spc="-1" strike="noStrike">
                <a:solidFill>
                  <a:srgbClr val="000000"/>
                </a:solidFill>
                <a:latin typeface="Times New Roman"/>
                <a:ea typeface="DejaVu Sans"/>
              </a:rPr>
              <a:t> </a:t>
            </a:r>
            <a:r>
              <a:rPr b="0" lang="vi-VN" sz="2400" spc="-1" strike="noStrike">
                <a:solidFill>
                  <a:srgbClr val="000000"/>
                </a:solidFill>
                <a:latin typeface="Times New Roman"/>
                <a:ea typeface="DejaVu Sans"/>
              </a:rPr>
              <a:t>Tạo ra 1 cách mới trong việc khởi tạo Object.</a:t>
            </a:r>
            <a:endParaRPr b="0" lang="vi-VN" sz="2400" spc="-1" strike="noStrike">
              <a:latin typeface="Arial"/>
            </a:endParaRPr>
          </a:p>
          <a:p>
            <a:pPr marL="216000" indent="-215280">
              <a:lnSpc>
                <a:spcPct val="150000"/>
              </a:lnSpc>
              <a:buClr>
                <a:srgbClr val="00cef6"/>
              </a:buClr>
              <a:buFont typeface="Wingdings" charset="2"/>
              <a:buChar char=""/>
            </a:pPr>
            <a:r>
              <a:rPr b="0" lang="vi-VN" sz="2400" spc="-1" strike="noStrike">
                <a:solidFill>
                  <a:srgbClr val="000000"/>
                </a:solidFill>
                <a:latin typeface="Times New Roman"/>
                <a:ea typeface="DejaVu Sans"/>
              </a:rPr>
              <a:t> </a:t>
            </a:r>
            <a:r>
              <a:rPr b="0" lang="vi-VN" sz="2400" spc="-1" strike="noStrike">
                <a:solidFill>
                  <a:srgbClr val="000000"/>
                </a:solidFill>
                <a:latin typeface="Times New Roman"/>
                <a:ea typeface="DejaVu Sans"/>
              </a:rPr>
              <a:t>Che giấu xử lý logic của việc khởi tạo.</a:t>
            </a:r>
            <a:endParaRPr b="0" lang="vi-VN" sz="2400" spc="-1" strike="noStrike">
              <a:latin typeface="Arial"/>
            </a:endParaRPr>
          </a:p>
          <a:p>
            <a:pPr marL="216000" indent="-215280">
              <a:lnSpc>
                <a:spcPct val="150000"/>
              </a:lnSpc>
              <a:buClr>
                <a:srgbClr val="00cef6"/>
              </a:buClr>
              <a:buFont typeface="Wingdings" charset="2"/>
              <a:buChar char=""/>
            </a:pPr>
            <a:r>
              <a:rPr b="0" lang="vi-VN" sz="2400" spc="-1" strike="noStrike">
                <a:solidFill>
                  <a:srgbClr val="000000"/>
                </a:solidFill>
                <a:latin typeface="Times New Roman"/>
                <a:ea typeface="DejaVu Sans"/>
              </a:rPr>
              <a:t> </a:t>
            </a:r>
            <a:r>
              <a:rPr b="0" lang="vi-VN" sz="2400" spc="-1" strike="noStrike">
                <a:solidFill>
                  <a:srgbClr val="000000"/>
                </a:solidFill>
                <a:latin typeface="Times New Roman"/>
                <a:ea typeface="DejaVu Sans"/>
              </a:rPr>
              <a:t>Giảm sự phụ thuộc.</a:t>
            </a:r>
            <a:endParaRPr b="0" lang="vi-VN" sz="2400" spc="-1" strike="noStrike">
              <a:latin typeface="Arial"/>
            </a:endParaRPr>
          </a:p>
        </p:txBody>
      </p:sp>
      <p:sp>
        <p:nvSpPr>
          <p:cNvPr id="495" name="CustomShape 3"/>
          <p:cNvSpPr/>
          <p:nvPr/>
        </p:nvSpPr>
        <p:spPr>
          <a:xfrm>
            <a:off x="4475520" y="2346840"/>
            <a:ext cx="255600" cy="425880"/>
          </a:xfrm>
          <a:prstGeom prst="rect">
            <a:avLst/>
          </a:prstGeom>
          <a:noFill/>
          <a:ln>
            <a:noFill/>
          </a:ln>
        </p:spPr>
        <p:style>
          <a:lnRef idx="0"/>
          <a:fillRef idx="0"/>
          <a:effectRef idx="0"/>
          <a:fontRef idx="minor"/>
        </p:style>
        <p:txBody>
          <a:bodyPr lIns="90000" rIns="90000" tIns="45000" bIns="45000"/>
          <a:p>
            <a:pPr>
              <a:lnSpc>
                <a:spcPct val="100000"/>
              </a:lnSpc>
            </a:pPr>
            <a:fld id="{344F83E0-B150-4F67-99E9-AF3BEA626D97}" type="author">
              <a:rPr b="0" lang="vi-VN" sz="1800" spc="-1" strike="noStrike">
                <a:solidFill>
                  <a:srgbClr val="000000"/>
                </a:solidFill>
                <a:latin typeface="Arial"/>
                <a:ea typeface="DejaVu Sans"/>
              </a:rPr>
              <a:t> </a:t>
            </a:fld>
            <a:endParaRPr b="0" lang="vi-VN" sz="1800" spc="-1" strike="noStrike">
              <a:latin typeface="Arial"/>
            </a:endParaRPr>
          </a:p>
        </p:txBody>
      </p:sp>
      <p:sp>
        <p:nvSpPr>
          <p:cNvPr id="496" name="CustomShape 4"/>
          <p:cNvSpPr/>
          <p:nvPr/>
        </p:nvSpPr>
        <p:spPr>
          <a:xfrm>
            <a:off x="72000" y="4752000"/>
            <a:ext cx="1583280" cy="345600"/>
          </a:xfrm>
          <a:prstGeom prst="rect">
            <a:avLst/>
          </a:prstGeom>
          <a:noFill/>
          <a:ln>
            <a:noFill/>
          </a:ln>
        </p:spPr>
        <p:style>
          <a:lnRef idx="0"/>
          <a:fillRef idx="0"/>
          <a:effectRef idx="0"/>
          <a:fontRef idx="minor"/>
        </p:style>
        <p:txBody>
          <a:bodyPr lIns="90000" rIns="90000" tIns="45000" bIns="45000"/>
          <a:p>
            <a:pPr>
              <a:lnSpc>
                <a:spcPct val="100000"/>
              </a:lnSpc>
            </a:pPr>
            <a:fld id="{C20929EC-1882-4504-B478-96D03206F71D}" type="datetime">
              <a:rPr b="1" lang="vi-VN" sz="1800" spc="-1" strike="noStrike">
                <a:solidFill>
                  <a:srgbClr val="000000"/>
                </a:solidFill>
                <a:latin typeface="Arial"/>
                <a:ea typeface="DejaVu Sans"/>
              </a:rPr>
              <a:t>3/12/18</a:t>
            </a:fld>
            <a:endParaRPr b="0" lang="vi-VN" sz="1800" spc="-1" strike="noStrike">
              <a:latin typeface="Arial"/>
            </a:endParaRPr>
          </a:p>
        </p:txBody>
      </p:sp>
      <p:sp>
        <p:nvSpPr>
          <p:cNvPr id="497" name="CustomShape 5"/>
          <p:cNvSpPr/>
          <p:nvPr/>
        </p:nvSpPr>
        <p:spPr>
          <a:xfrm>
            <a:off x="8712000" y="4752000"/>
            <a:ext cx="359280" cy="345600"/>
          </a:xfrm>
          <a:prstGeom prst="rect">
            <a:avLst/>
          </a:prstGeom>
          <a:noFill/>
          <a:ln>
            <a:noFill/>
          </a:ln>
        </p:spPr>
        <p:style>
          <a:lnRef idx="0"/>
          <a:fillRef idx="0"/>
          <a:effectRef idx="0"/>
          <a:fontRef idx="minor"/>
        </p:style>
        <p:txBody>
          <a:bodyPr lIns="90000" rIns="90000" tIns="45000" bIns="45000"/>
          <a:p>
            <a:pPr>
              <a:lnSpc>
                <a:spcPct val="100000"/>
              </a:lnSpc>
            </a:pPr>
            <a:fld id="{742BBC33-BBF7-4D65-9A78-1BE00178AAEB}" type="slidenum">
              <a:rPr b="1" lang="vi-VN" sz="1800" spc="-1" strike="noStrike">
                <a:solidFill>
                  <a:srgbClr val="000000"/>
                </a:solidFill>
                <a:latin typeface="Arial"/>
                <a:ea typeface="DejaVu Sans"/>
              </a:rPr>
              <a:t>&lt;số&gt;</a:t>
            </a:fld>
            <a:endParaRPr b="0" lang="vi-VN"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498" name="CustomShape 1"/>
          <p:cNvSpPr/>
          <p:nvPr/>
        </p:nvSpPr>
        <p:spPr>
          <a:xfrm>
            <a:off x="-216000" y="1584000"/>
            <a:ext cx="9142920" cy="1378800"/>
          </a:xfrm>
          <a:prstGeom prst="rect">
            <a:avLst/>
          </a:prstGeom>
          <a:noFill/>
          <a:ln>
            <a:noFill/>
          </a:ln>
        </p:spPr>
        <p:style>
          <a:lnRef idx="0"/>
          <a:fillRef idx="0"/>
          <a:effectRef idx="0"/>
          <a:fontRef idx="minor"/>
        </p:style>
        <p:txBody>
          <a:bodyPr lIns="90000" rIns="90000" tIns="91440" bIns="91440" anchor="b"/>
          <a:p>
            <a:pPr algn="ctr">
              <a:lnSpc>
                <a:spcPct val="100000"/>
              </a:lnSpc>
            </a:pPr>
            <a:r>
              <a:rPr b="1" lang="vi-VN" sz="8000" spc="-1" strike="noStrike">
                <a:solidFill>
                  <a:srgbClr val="28324a"/>
                </a:solidFill>
                <a:latin typeface="Times New Roman"/>
                <a:ea typeface="Oswald"/>
              </a:rPr>
              <a:t>Ví dụ</a:t>
            </a:r>
            <a:endParaRPr b="0" lang="vi-VN" sz="80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99" name="" descr=""/>
          <p:cNvPicPr/>
          <p:nvPr/>
        </p:nvPicPr>
        <p:blipFill>
          <a:blip r:embed="rId1"/>
          <a:stretch/>
        </p:blipFill>
        <p:spPr>
          <a:xfrm>
            <a:off x="441360" y="1008000"/>
            <a:ext cx="7837920" cy="3684960"/>
          </a:xfrm>
          <a:prstGeom prst="rect">
            <a:avLst/>
          </a:prstGeom>
          <a:ln>
            <a:noFill/>
          </a:ln>
        </p:spPr>
      </p:pic>
      <p:sp>
        <p:nvSpPr>
          <p:cNvPr id="500" name="CustomShape 1"/>
          <p:cNvSpPr/>
          <p:nvPr/>
        </p:nvSpPr>
        <p:spPr>
          <a:xfrm>
            <a:off x="3168000" y="51840"/>
            <a:ext cx="2447280" cy="595440"/>
          </a:xfrm>
          <a:prstGeom prst="rect">
            <a:avLst/>
          </a:prstGeom>
          <a:noFill/>
          <a:ln>
            <a:noFill/>
          </a:ln>
        </p:spPr>
        <p:style>
          <a:lnRef idx="0"/>
          <a:fillRef idx="0"/>
          <a:effectRef idx="0"/>
          <a:fontRef idx="minor"/>
        </p:style>
        <p:txBody>
          <a:bodyPr lIns="90000" rIns="90000" tIns="45000" bIns="45000"/>
          <a:p>
            <a:pPr algn="ctr">
              <a:lnSpc>
                <a:spcPct val="100000"/>
              </a:lnSpc>
            </a:pPr>
            <a:r>
              <a:rPr b="1" lang="vi-VN" sz="3600" spc="-1" strike="noStrike">
                <a:solidFill>
                  <a:srgbClr val="00cef6"/>
                </a:solidFill>
                <a:latin typeface="Times New Roman"/>
                <a:ea typeface="DejaVu Sans"/>
              </a:rPr>
              <a:t>Ví dụ</a:t>
            </a:r>
            <a:endParaRPr b="0" lang="vi-VN" sz="36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01" name="" descr=""/>
          <p:cNvPicPr/>
          <p:nvPr/>
        </p:nvPicPr>
        <p:blipFill>
          <a:blip r:embed="rId1"/>
          <a:stretch/>
        </p:blipFill>
        <p:spPr>
          <a:xfrm>
            <a:off x="648000" y="1296000"/>
            <a:ext cx="3095280" cy="1007280"/>
          </a:xfrm>
          <a:prstGeom prst="rect">
            <a:avLst/>
          </a:prstGeom>
          <a:ln>
            <a:noFill/>
          </a:ln>
        </p:spPr>
      </p:pic>
      <p:pic>
        <p:nvPicPr>
          <p:cNvPr id="502" name="" descr=""/>
          <p:cNvPicPr/>
          <p:nvPr/>
        </p:nvPicPr>
        <p:blipFill>
          <a:blip r:embed="rId2"/>
          <a:stretch/>
        </p:blipFill>
        <p:spPr>
          <a:xfrm>
            <a:off x="4758480" y="72000"/>
            <a:ext cx="4312800" cy="4535280"/>
          </a:xfrm>
          <a:prstGeom prst="rect">
            <a:avLst/>
          </a:prstGeom>
          <a:ln>
            <a:noFill/>
          </a:ln>
        </p:spPr>
      </p:pic>
      <p:pic>
        <p:nvPicPr>
          <p:cNvPr id="503" name="" descr=""/>
          <p:cNvPicPr/>
          <p:nvPr/>
        </p:nvPicPr>
        <p:blipFill>
          <a:blip r:embed="rId3"/>
          <a:stretch/>
        </p:blipFill>
        <p:spPr>
          <a:xfrm>
            <a:off x="4758480" y="4536000"/>
            <a:ext cx="4312800" cy="503280"/>
          </a:xfrm>
          <a:prstGeom prst="rect">
            <a:avLst/>
          </a:prstGeom>
          <a:ln>
            <a:noFill/>
          </a:ln>
        </p:spPr>
      </p:pic>
      <p:sp>
        <p:nvSpPr>
          <p:cNvPr id="504" name="CustomShape 1"/>
          <p:cNvSpPr/>
          <p:nvPr/>
        </p:nvSpPr>
        <p:spPr>
          <a:xfrm>
            <a:off x="288000" y="3024000"/>
            <a:ext cx="2447280" cy="431280"/>
          </a:xfrm>
          <a:prstGeom prst="rect">
            <a:avLst/>
          </a:prstGeom>
          <a:noFill/>
          <a:ln>
            <a:noFill/>
          </a:ln>
        </p:spPr>
        <p:style>
          <a:lnRef idx="0"/>
          <a:fillRef idx="0"/>
          <a:effectRef idx="0"/>
          <a:fontRef idx="minor"/>
        </p:style>
        <p:txBody>
          <a:bodyPr lIns="90000" rIns="90000" tIns="45000" bIns="45000"/>
          <a:p>
            <a:pPr>
              <a:lnSpc>
                <a:spcPct val="100000"/>
              </a:lnSpc>
            </a:pPr>
            <a:r>
              <a:rPr b="0" lang="vi-VN" sz="1800" spc="-1" strike="noStrike">
                <a:solidFill>
                  <a:srgbClr val="ffffff"/>
                </a:solidFill>
                <a:latin typeface="Times New Roman"/>
                <a:ea typeface="DejaVu Sans"/>
              </a:rPr>
              <a:t>Tạo một interface Phone</a:t>
            </a:r>
            <a:endParaRPr b="0" lang="vi-VN" sz="1800" spc="-1" strike="noStrike">
              <a:latin typeface="Arial"/>
            </a:endParaRPr>
          </a:p>
        </p:txBody>
      </p:sp>
      <p:sp>
        <p:nvSpPr>
          <p:cNvPr id="505" name="CustomShape 2"/>
          <p:cNvSpPr/>
          <p:nvPr/>
        </p:nvSpPr>
        <p:spPr>
          <a:xfrm>
            <a:off x="216000" y="2880000"/>
            <a:ext cx="2591280" cy="647280"/>
          </a:xfrm>
          <a:prstGeom prst="ellipse">
            <a:avLst/>
          </a:prstGeom>
          <a:noFill/>
          <a:ln>
            <a:solidFill>
              <a:srgbClr val="3465a4"/>
            </a:solidFill>
          </a:ln>
        </p:spPr>
        <p:style>
          <a:lnRef idx="0"/>
          <a:fillRef idx="0"/>
          <a:effectRef idx="0"/>
          <a:fontRef idx="minor"/>
        </p:style>
      </p:sp>
      <p:sp>
        <p:nvSpPr>
          <p:cNvPr id="506" name="CustomShape 3"/>
          <p:cNvSpPr/>
          <p:nvPr/>
        </p:nvSpPr>
        <p:spPr>
          <a:xfrm>
            <a:off x="1440000" y="3816000"/>
            <a:ext cx="2231280" cy="647280"/>
          </a:xfrm>
          <a:prstGeom prst="ellipse">
            <a:avLst/>
          </a:prstGeom>
          <a:noFill/>
          <a:ln>
            <a:solidFill>
              <a:srgbClr val="3465a4"/>
            </a:solidFill>
          </a:ln>
        </p:spPr>
        <p:style>
          <a:lnRef idx="0"/>
          <a:fillRef idx="0"/>
          <a:effectRef idx="0"/>
          <a:fontRef idx="minor"/>
        </p:style>
      </p:sp>
      <p:sp>
        <p:nvSpPr>
          <p:cNvPr id="507" name="CustomShape 4"/>
          <p:cNvSpPr/>
          <p:nvPr/>
        </p:nvSpPr>
        <p:spPr>
          <a:xfrm>
            <a:off x="1584000" y="3960000"/>
            <a:ext cx="2015280" cy="595800"/>
          </a:xfrm>
          <a:prstGeom prst="rect">
            <a:avLst/>
          </a:prstGeom>
          <a:noFill/>
          <a:ln>
            <a:noFill/>
          </a:ln>
        </p:spPr>
        <p:style>
          <a:lnRef idx="0"/>
          <a:fillRef idx="0"/>
          <a:effectRef idx="0"/>
          <a:fontRef idx="minor"/>
        </p:style>
        <p:txBody>
          <a:bodyPr lIns="90000" rIns="90000" tIns="45000" bIns="45000"/>
          <a:p>
            <a:pPr>
              <a:lnSpc>
                <a:spcPct val="100000"/>
              </a:lnSpc>
            </a:pPr>
            <a:r>
              <a:rPr b="0" lang="vi-VN" sz="1800" spc="-1" strike="noStrike">
                <a:solidFill>
                  <a:srgbClr val="f7f4f4"/>
                </a:solidFill>
                <a:latin typeface="Times New Roman"/>
                <a:ea typeface="DejaVu Sans"/>
              </a:rPr>
              <a:t>Khai báo các class</a:t>
            </a:r>
            <a:endParaRPr b="0" lang="vi-VN" sz="1800" spc="-1" strike="noStrike">
              <a:latin typeface="Arial"/>
            </a:endParaRPr>
          </a:p>
        </p:txBody>
      </p:sp>
      <p:sp>
        <p:nvSpPr>
          <p:cNvPr id="508" name="Line 5"/>
          <p:cNvSpPr/>
          <p:nvPr/>
        </p:nvSpPr>
        <p:spPr>
          <a:xfrm flipV="1">
            <a:off x="3672000" y="3240000"/>
            <a:ext cx="1086480" cy="864000"/>
          </a:xfrm>
          <a:prstGeom prst="line">
            <a:avLst/>
          </a:prstGeom>
          <a:ln w="29160">
            <a:solidFill>
              <a:srgbClr val="000000"/>
            </a:solidFill>
            <a:round/>
            <a:tailEnd len="med" type="stealth" w="med"/>
          </a:ln>
        </p:spPr>
        <p:style>
          <a:lnRef idx="0"/>
          <a:fillRef idx="0"/>
          <a:effectRef idx="0"/>
          <a:fontRef idx="minor"/>
        </p:style>
      </p:sp>
      <p:sp>
        <p:nvSpPr>
          <p:cNvPr id="509" name="Line 6"/>
          <p:cNvSpPr/>
          <p:nvPr/>
        </p:nvSpPr>
        <p:spPr>
          <a:xfrm flipV="1">
            <a:off x="1512000" y="2304000"/>
            <a:ext cx="504000" cy="576000"/>
          </a:xfrm>
          <a:prstGeom prst="line">
            <a:avLst/>
          </a:prstGeom>
          <a:ln w="29160">
            <a:solidFill>
              <a:srgbClr val="000000"/>
            </a:solidFill>
            <a:round/>
            <a:tailEnd len="med" type="stealth" w="med"/>
          </a:ln>
        </p:spPr>
        <p:style>
          <a:lnRef idx="0"/>
          <a:fillRef idx="0"/>
          <a:effectRef idx="0"/>
          <a:fontRef idx="minor"/>
        </p:style>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117</TotalTime>
  <Application>LibreOffice/6.0.6.2$Linux_X86_64 LibreOffice_project/00m0$Build-2</Application>
  <Words>844</Words>
  <Paragraphs>137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vi-VN</dc:language>
  <cp:lastModifiedBy/>
  <dcterms:modified xsi:type="dcterms:W3CDTF">2018-12-03T14:07:47Z</dcterms:modified>
  <cp:revision>23</cp:revision>
  <dc:subject/>
  <dc:title>SLIDE POWERPOINT ĐẸP</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27</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27</vt:i4>
  </property>
</Properties>
</file>