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397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7ACDB3-65D6-4EE4-AC95-B51654AAF4C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1E9783-A2D9-49A3-B2D7-ED1465090E2A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thư</a:t>
          </a:r>
          <a:r>
            <a:rPr lang="en-US" dirty="0" smtClean="0"/>
            <a:t> viện</a:t>
          </a:r>
          <a:endParaRPr lang="en-US" dirty="0"/>
        </a:p>
      </dgm:t>
    </dgm:pt>
    <dgm:pt modelId="{5201EE90-A635-4E77-9094-322002991645}" type="parTrans" cxnId="{E8723D00-E9FF-4784-BBE3-A705CE3B5985}">
      <dgm:prSet/>
      <dgm:spPr/>
      <dgm:t>
        <a:bodyPr/>
        <a:lstStyle/>
        <a:p>
          <a:endParaRPr lang="en-US"/>
        </a:p>
      </dgm:t>
    </dgm:pt>
    <dgm:pt modelId="{0DEB7B3C-7640-4D36-879A-E1FEE6847371}" type="sibTrans" cxnId="{E8723D00-E9FF-4784-BBE3-A705CE3B5985}">
      <dgm:prSet/>
      <dgm:spPr/>
      <dgm:t>
        <a:bodyPr/>
        <a:lstStyle/>
        <a:p>
          <a:endParaRPr lang="en-US"/>
        </a:p>
      </dgm:t>
    </dgm:pt>
    <dgm:pt modelId="{338BF98E-51DB-4FDE-8B0D-4F45DF0457C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dựng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sở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endParaRPr lang="en-US" dirty="0"/>
        </a:p>
      </dgm:t>
    </dgm:pt>
    <dgm:pt modelId="{B94F9A2E-1B02-4B9C-9494-B947B5759857}" type="parTrans" cxnId="{2CD4C77E-4529-44F6-9157-410515546B55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4FBDCDDC-AC8A-40B3-B3C6-D19EE0164E5E}" type="sibTrans" cxnId="{2CD4C77E-4529-44F6-9157-410515546B55}">
      <dgm:prSet/>
      <dgm:spPr/>
      <dgm:t>
        <a:bodyPr/>
        <a:lstStyle/>
        <a:p>
          <a:endParaRPr lang="en-US"/>
        </a:p>
      </dgm:t>
    </dgm:pt>
    <dgm:pt modelId="{C22F411A-C06A-43E3-98F3-546757D07DA5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dựng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endParaRPr lang="en-US" dirty="0"/>
        </a:p>
      </dgm:t>
    </dgm:pt>
    <dgm:pt modelId="{5C9A7A39-F33D-413D-814B-82F6920395B0}" type="parTrans" cxnId="{A48501F1-B17A-411D-86A0-FE6A611DECD3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3CBAE2CB-1FF8-4F11-A904-C3663185622B}" type="sibTrans" cxnId="{A48501F1-B17A-411D-86A0-FE6A611DECD3}">
      <dgm:prSet/>
      <dgm:spPr/>
      <dgm:t>
        <a:bodyPr/>
        <a:lstStyle/>
        <a:p>
          <a:endParaRPr lang="en-US"/>
        </a:p>
      </dgm:t>
    </dgm:pt>
    <dgm:pt modelId="{38FDCD4A-8F15-4B67-BC8D-9C7FB7137A0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sách</a:t>
          </a:r>
          <a:endParaRPr lang="en-US" dirty="0" smtClean="0"/>
        </a:p>
        <a:p>
          <a:r>
            <a:rPr lang="en-US" dirty="0" smtClean="0"/>
            <a:t>(</a:t>
          </a:r>
          <a:r>
            <a:rPr lang="en-US" b="1" dirty="0" err="1" smtClean="0"/>
            <a:t>Doanh</a:t>
          </a:r>
          <a:r>
            <a:rPr lang="en-US" dirty="0" smtClean="0"/>
            <a:t>)</a:t>
          </a:r>
          <a:endParaRPr lang="en-US" dirty="0"/>
        </a:p>
      </dgm:t>
    </dgm:pt>
    <dgm:pt modelId="{F6061616-4B71-4ED9-9AA3-A39088BE6D84}" type="parTrans" cxnId="{AFC6ACB1-8DC6-4ABD-95CA-F1F4530C826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498C7570-70E0-463C-BA1A-37213A3B6040}" type="sibTrans" cxnId="{AFC6ACB1-8DC6-4ABD-95CA-F1F4530C8261}">
      <dgm:prSet/>
      <dgm:spPr/>
      <dgm:t>
        <a:bodyPr/>
        <a:lstStyle/>
        <a:p>
          <a:endParaRPr lang="en-US"/>
        </a:p>
      </dgm:t>
    </dgm:pt>
    <dgm:pt modelId="{D538D35D-0E09-4735-9606-F697E1EEFB20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Tích</a:t>
          </a:r>
          <a:r>
            <a:rPr lang="en-US" dirty="0" smtClean="0"/>
            <a:t> </a:t>
          </a:r>
          <a:r>
            <a:rPr lang="en-US" dirty="0" err="1" smtClean="0"/>
            <a:t>hợp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thử</a:t>
          </a:r>
          <a:endParaRPr lang="en-US" dirty="0"/>
        </a:p>
      </dgm:t>
    </dgm:pt>
    <dgm:pt modelId="{A5C27CBC-05C6-479B-94CA-C494EB7413BD}" type="parTrans" cxnId="{5A2F09C4-32E6-4453-A158-C38286BBA123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4EED8F33-72E5-4EBC-B9BF-194F9B7A8886}" type="sibTrans" cxnId="{5A2F09C4-32E6-4453-A158-C38286BBA123}">
      <dgm:prSet/>
      <dgm:spPr/>
      <dgm:t>
        <a:bodyPr/>
        <a:lstStyle/>
        <a:p>
          <a:endParaRPr lang="en-US"/>
        </a:p>
      </dgm:t>
    </dgm:pt>
    <dgm:pt modelId="{65205AD4-ED5D-45AA-B251-C99F37AB64CD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dựng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bảng</a:t>
          </a:r>
          <a:endParaRPr lang="en-US" dirty="0" smtClean="0"/>
        </a:p>
        <a:p>
          <a:r>
            <a:rPr lang="en-US" b="1" dirty="0" smtClean="0"/>
            <a:t>(</a:t>
          </a:r>
          <a:r>
            <a:rPr lang="en-US" b="1" dirty="0" err="1" smtClean="0"/>
            <a:t>Đạt</a:t>
          </a:r>
          <a:r>
            <a:rPr lang="en-US" b="1" dirty="0" smtClean="0"/>
            <a:t>)</a:t>
          </a:r>
          <a:endParaRPr lang="en-US" b="1" dirty="0"/>
        </a:p>
      </dgm:t>
    </dgm:pt>
    <dgm:pt modelId="{6A5F2F89-8E70-4336-BF44-5D2504199D52}" type="parTrans" cxnId="{A82ADB7E-A1CC-4D74-856D-486A5BC0FAD0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5D0D2EF8-6226-4814-881C-3A6B2C682072}" type="sibTrans" cxnId="{A82ADB7E-A1CC-4D74-856D-486A5BC0FAD0}">
      <dgm:prSet/>
      <dgm:spPr/>
      <dgm:t>
        <a:bodyPr/>
        <a:lstStyle/>
        <a:p>
          <a:endParaRPr lang="en-US"/>
        </a:p>
      </dgm:t>
    </dgm:pt>
    <dgm:pt modelId="{94CCE4FE-5523-4CA2-AEBE-C6A77E5BC5B4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dựng </a:t>
          </a:r>
          <a:r>
            <a:rPr lang="en-US" dirty="0" err="1" smtClean="0"/>
            <a:t>bảng</a:t>
          </a:r>
          <a:r>
            <a:rPr lang="en-US" dirty="0" smtClean="0"/>
            <a:t> </a:t>
          </a:r>
          <a:r>
            <a:rPr lang="en-US" dirty="0" err="1" smtClean="0"/>
            <a:t>sách</a:t>
          </a:r>
          <a:endParaRPr lang="en-US" dirty="0"/>
        </a:p>
      </dgm:t>
    </dgm:pt>
    <dgm:pt modelId="{6B0F5B4F-A67A-49EB-9697-ED7A4B713EDB}" type="parTrans" cxnId="{D3449880-C1E6-425E-B741-C01CA429F6B4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E45085C3-1E01-46B0-A82C-9897D3168131}" type="sibTrans" cxnId="{D3449880-C1E6-425E-B741-C01CA429F6B4}">
      <dgm:prSet/>
      <dgm:spPr/>
      <dgm:t>
        <a:bodyPr/>
        <a:lstStyle/>
        <a:p>
          <a:endParaRPr lang="en-US"/>
        </a:p>
      </dgm:t>
    </dgm:pt>
    <dgm:pt modelId="{CBB4AB6B-0178-4A69-AED7-01F4A94C1C69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dựng </a:t>
          </a:r>
          <a:r>
            <a:rPr lang="en-US" dirty="0" err="1" smtClean="0"/>
            <a:t>bảng</a:t>
          </a:r>
          <a:r>
            <a:rPr lang="en-US" dirty="0" smtClean="0"/>
            <a:t> </a:t>
          </a:r>
          <a:r>
            <a:rPr lang="en-US" dirty="0" err="1" smtClean="0"/>
            <a:t>độc</a:t>
          </a:r>
          <a:r>
            <a:rPr lang="en-US" dirty="0" smtClean="0"/>
            <a:t> </a:t>
          </a:r>
          <a:r>
            <a:rPr lang="en-US" dirty="0" err="1" smtClean="0"/>
            <a:t>giả</a:t>
          </a:r>
          <a:endParaRPr lang="en-US" dirty="0"/>
        </a:p>
      </dgm:t>
    </dgm:pt>
    <dgm:pt modelId="{8FCBD9E3-AEF6-42CE-9323-AA7799905606}" type="parTrans" cxnId="{6E4C5D31-8FEF-490F-BCDC-6FE8399DE633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5C92E1EB-88D3-469D-9FE9-887EE7D305F4}" type="sibTrans" cxnId="{6E4C5D31-8FEF-490F-BCDC-6FE8399DE633}">
      <dgm:prSet/>
      <dgm:spPr/>
      <dgm:t>
        <a:bodyPr/>
        <a:lstStyle/>
        <a:p>
          <a:endParaRPr lang="en-US"/>
        </a:p>
      </dgm:t>
    </dgm:pt>
    <dgm:pt modelId="{E557BE89-B16E-4C86-9DC9-650763C890A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viên</a:t>
          </a:r>
          <a:endParaRPr lang="en-US" dirty="0" smtClean="0"/>
        </a:p>
        <a:p>
          <a:r>
            <a:rPr lang="en-US" b="1" dirty="0" smtClean="0"/>
            <a:t>(</a:t>
          </a:r>
          <a:r>
            <a:rPr lang="en-US" b="1" dirty="0" err="1" smtClean="0"/>
            <a:t>Đạt</a:t>
          </a:r>
          <a:r>
            <a:rPr lang="en-US" b="1" dirty="0" smtClean="0"/>
            <a:t>)</a:t>
          </a:r>
          <a:endParaRPr lang="en-US" b="1" dirty="0"/>
        </a:p>
      </dgm:t>
    </dgm:pt>
    <dgm:pt modelId="{211BD724-4067-44C5-A817-8001C0075094}" type="parTrans" cxnId="{D64D6908-3D26-41E9-A85E-3C5274EE2972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E34044BA-AB85-4874-A9B8-C8CA21AC643E}" type="sibTrans" cxnId="{D64D6908-3D26-41E9-A85E-3C5274EE2972}">
      <dgm:prSet/>
      <dgm:spPr/>
      <dgm:t>
        <a:bodyPr/>
        <a:lstStyle/>
        <a:p>
          <a:endParaRPr lang="en-US"/>
        </a:p>
      </dgm:t>
    </dgm:pt>
    <dgm:pt modelId="{0D72D64F-B1BA-4945-8E19-9F44D0AE5083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err="1" smtClean="0"/>
            <a:t>mượn</a:t>
          </a:r>
          <a:r>
            <a:rPr lang="en-US" smtClean="0"/>
            <a:t> </a:t>
          </a:r>
          <a:r>
            <a:rPr lang="en-US" smtClean="0"/>
            <a:t>trả</a:t>
          </a:r>
          <a:endParaRPr lang="en-US" dirty="0"/>
        </a:p>
      </dgm:t>
    </dgm:pt>
    <dgm:pt modelId="{E39CA72A-B49B-4B91-BDA3-D936AC950724}" type="parTrans" cxnId="{9DD75E52-CE52-46D3-B5F9-3069AC5F66F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C499F375-452C-4CEE-B5D8-CCD791DE976B}" type="sibTrans" cxnId="{9DD75E52-CE52-46D3-B5F9-3069AC5F66F1}">
      <dgm:prSet/>
      <dgm:spPr/>
      <dgm:t>
        <a:bodyPr/>
        <a:lstStyle/>
        <a:p>
          <a:endParaRPr lang="en-US"/>
        </a:p>
      </dgm:t>
    </dgm:pt>
    <dgm:pt modelId="{631E7E3F-A658-455F-AED7-250D68148DBA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Quản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err="1" smtClean="0"/>
            <a:t>độc</a:t>
          </a:r>
          <a:r>
            <a:rPr lang="en-US" smtClean="0"/>
            <a:t> </a:t>
          </a:r>
          <a:r>
            <a:rPr lang="en-US" smtClean="0"/>
            <a:t>giả</a:t>
          </a:r>
          <a:endParaRPr lang="en-US" dirty="0"/>
        </a:p>
      </dgm:t>
    </dgm:pt>
    <dgm:pt modelId="{94DB7254-570C-4B91-9481-AB0871E5FCCE}" type="parTrans" cxnId="{FB34209C-D678-4462-B83C-0567624205F6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7A954DA2-90DF-41ED-AD1F-F5CECC48FBC7}" type="sibTrans" cxnId="{FB34209C-D678-4462-B83C-0567624205F6}">
      <dgm:prSet/>
      <dgm:spPr/>
      <dgm:t>
        <a:bodyPr/>
        <a:lstStyle/>
        <a:p>
          <a:endParaRPr lang="en-US"/>
        </a:p>
      </dgm:t>
    </dgm:pt>
    <dgm:pt modelId="{130082D8-90DA-46E9-8813-65AD6576D0D2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Thêm</a:t>
          </a:r>
          <a:r>
            <a:rPr lang="en-US" dirty="0" smtClean="0"/>
            <a:t> </a:t>
          </a:r>
          <a:r>
            <a:rPr lang="en-US" dirty="0" err="1" smtClean="0"/>
            <a:t>sách</a:t>
          </a:r>
          <a:endParaRPr lang="en-US" dirty="0"/>
        </a:p>
      </dgm:t>
    </dgm:pt>
    <dgm:pt modelId="{797D67DC-93AC-420E-90DF-E209429D1E88}" type="parTrans" cxnId="{12E9DC4F-3091-457B-9B28-DE6978DA6760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BEF5C3EE-FA10-4AEE-98F7-1441D8F29E8F}" type="sibTrans" cxnId="{12E9DC4F-3091-457B-9B28-DE6978DA6760}">
      <dgm:prSet/>
      <dgm:spPr/>
      <dgm:t>
        <a:bodyPr/>
        <a:lstStyle/>
        <a:p>
          <a:endParaRPr lang="en-US"/>
        </a:p>
      </dgm:t>
    </dgm:pt>
    <dgm:pt modelId="{BB895DCC-07A0-4428-996A-D9A8BE1E6035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kiếm</a:t>
          </a:r>
          <a:endParaRPr lang="en-US" dirty="0"/>
        </a:p>
      </dgm:t>
    </dgm:pt>
    <dgm:pt modelId="{3BA45EAD-37D2-45C6-82FF-05FFA5CDA28E}" type="parTrans" cxnId="{8684CFB1-B94F-4570-B9A9-E74DF323D7C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9330EDEF-0166-4B48-B1AE-84187BA1376A}" type="sibTrans" cxnId="{8684CFB1-B94F-4570-B9A9-E74DF323D7CF}">
      <dgm:prSet/>
      <dgm:spPr/>
      <dgm:t>
        <a:bodyPr/>
        <a:lstStyle/>
        <a:p>
          <a:endParaRPr lang="en-US"/>
        </a:p>
      </dgm:t>
    </dgm:pt>
    <dgm:pt modelId="{5FD618E7-3296-4126-9B09-6AAEBF76B680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Xóa</a:t>
          </a:r>
          <a:r>
            <a:rPr lang="en-US" dirty="0" smtClean="0"/>
            <a:t> </a:t>
          </a:r>
          <a:r>
            <a:rPr lang="en-US" dirty="0" err="1" smtClean="0"/>
            <a:t>sách</a:t>
          </a:r>
          <a:endParaRPr lang="en-US" dirty="0"/>
        </a:p>
      </dgm:t>
    </dgm:pt>
    <dgm:pt modelId="{88C9ADA2-B8CD-4082-B34F-193CECCA703A}" type="parTrans" cxnId="{AAB0EC12-2263-44D9-A08E-3F00B9E90846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DE6473DC-CD69-4922-A1D5-7AF61684B20C}" type="sibTrans" cxnId="{AAB0EC12-2263-44D9-A08E-3F00B9E90846}">
      <dgm:prSet/>
      <dgm:spPr/>
      <dgm:t>
        <a:bodyPr/>
        <a:lstStyle/>
        <a:p>
          <a:endParaRPr lang="en-US"/>
        </a:p>
      </dgm:t>
    </dgm:pt>
    <dgm:pt modelId="{C46B0A3D-C372-4E25-8191-8C853647B384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Sửa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 </a:t>
          </a:r>
          <a:r>
            <a:rPr lang="en-US" dirty="0" err="1" smtClean="0"/>
            <a:t>sách</a:t>
          </a:r>
          <a:endParaRPr lang="en-US" dirty="0"/>
        </a:p>
      </dgm:t>
    </dgm:pt>
    <dgm:pt modelId="{087B5EEF-FBBA-4B67-A0F5-EECB33A2AE09}" type="parTrans" cxnId="{4275DB68-4B9A-4ECC-BBC5-C8110FA1B5E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00C57A9F-9276-467A-A2D7-CF7561B624E4}" type="sibTrans" cxnId="{4275DB68-4B9A-4ECC-BBC5-C8110FA1B5EE}">
      <dgm:prSet/>
      <dgm:spPr/>
      <dgm:t>
        <a:bodyPr/>
        <a:lstStyle/>
        <a:p>
          <a:endParaRPr lang="en-US"/>
        </a:p>
      </dgm:t>
    </dgm:pt>
    <dgm:pt modelId="{50197496-4F55-4DE8-B9D4-F1AC72BD5047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kê</a:t>
          </a:r>
          <a:endParaRPr lang="en-US" dirty="0"/>
        </a:p>
      </dgm:t>
    </dgm:pt>
    <dgm:pt modelId="{3DE667A5-6F86-4A14-A271-9DB7BC16DF11}" type="parTrans" cxnId="{76F2D1B8-3208-4B0C-9AB9-2BB79D35A292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973E3FF4-C7BB-470E-A394-794061F30928}" type="sibTrans" cxnId="{76F2D1B8-3208-4B0C-9AB9-2BB79D35A292}">
      <dgm:prSet/>
      <dgm:spPr/>
      <dgm:t>
        <a:bodyPr/>
        <a:lstStyle/>
        <a:p>
          <a:endParaRPr lang="en-US"/>
        </a:p>
      </dgm:t>
    </dgm:pt>
    <dgm:pt modelId="{BF34A459-B8EF-4486-A6E5-4F529B9995BA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Điều</a:t>
          </a:r>
          <a:r>
            <a:rPr lang="en-US" dirty="0" smtClean="0"/>
            <a:t> </a:t>
          </a:r>
          <a:r>
            <a:rPr lang="en-US" dirty="0" err="1" smtClean="0"/>
            <a:t>khiển</a:t>
          </a:r>
          <a:r>
            <a:rPr lang="en-US" dirty="0" smtClean="0"/>
            <a:t> </a:t>
          </a:r>
          <a:r>
            <a:rPr lang="en-US" dirty="0" err="1" smtClean="0"/>
            <a:t>truy</a:t>
          </a:r>
          <a:r>
            <a:rPr lang="en-US" dirty="0" smtClean="0"/>
            <a:t> </a:t>
          </a:r>
          <a:r>
            <a:rPr lang="en-US" dirty="0" err="1" smtClean="0"/>
            <a:t>nhập</a:t>
          </a:r>
          <a:endParaRPr lang="en-US" dirty="0" smtClean="0"/>
        </a:p>
        <a:p>
          <a:r>
            <a:rPr lang="en-US" dirty="0" smtClean="0"/>
            <a:t>(</a:t>
          </a:r>
          <a:r>
            <a:rPr lang="en-US" b="1" dirty="0" err="1" smtClean="0"/>
            <a:t>Dương</a:t>
          </a:r>
          <a:r>
            <a:rPr lang="en-US" dirty="0" smtClean="0"/>
            <a:t>)</a:t>
          </a:r>
          <a:endParaRPr lang="en-US" dirty="0"/>
        </a:p>
      </dgm:t>
    </dgm:pt>
    <dgm:pt modelId="{10D38D9A-17E9-4DA8-9AE4-954C39F5FB35}" type="parTrans" cxnId="{3FCF701B-26AE-48A2-A7B4-DB43CDA0023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3227D4AF-A50E-4A81-9241-725FC2A321C3}" type="sibTrans" cxnId="{3FCF701B-26AE-48A2-A7B4-DB43CDA00238}">
      <dgm:prSet/>
      <dgm:spPr/>
      <dgm:t>
        <a:bodyPr/>
        <a:lstStyle/>
        <a:p>
          <a:endParaRPr lang="en-US"/>
        </a:p>
      </dgm:t>
    </dgm:pt>
    <dgm:pt modelId="{125B19F2-E44F-4CAE-98E6-7CA114BD287D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diện</a:t>
          </a:r>
          <a:endParaRPr lang="en-US" dirty="0"/>
        </a:p>
      </dgm:t>
    </dgm:pt>
    <dgm:pt modelId="{F2AE95E1-6219-48C8-9B2A-1EE5916E9298}" type="sibTrans" cxnId="{98E9BD3B-07C2-4E4E-B4E5-6BCF758BBE8F}">
      <dgm:prSet/>
      <dgm:spPr/>
      <dgm:t>
        <a:bodyPr/>
        <a:lstStyle/>
        <a:p>
          <a:endParaRPr lang="en-US"/>
        </a:p>
      </dgm:t>
    </dgm:pt>
    <dgm:pt modelId="{60267138-F342-4431-BB25-E7B837EC6647}" type="parTrans" cxnId="{98E9BD3B-07C2-4E4E-B4E5-6BCF758BBE8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0E4B73B3-17E1-4674-BF86-8FA379E16547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dựng </a:t>
          </a:r>
          <a:r>
            <a:rPr lang="en-US" dirty="0" err="1" smtClean="0"/>
            <a:t>bảng</a:t>
          </a:r>
          <a:r>
            <a:rPr lang="en-US" dirty="0" smtClean="0"/>
            <a:t> </a:t>
          </a:r>
          <a:r>
            <a:rPr lang="en-US" dirty="0" err="1" smtClean="0"/>
            <a:t>mượn</a:t>
          </a:r>
          <a:r>
            <a:rPr lang="en-US" dirty="0" smtClean="0"/>
            <a:t> </a:t>
          </a:r>
          <a:r>
            <a:rPr lang="en-US" smtClean="0"/>
            <a:t>trả</a:t>
          </a:r>
          <a:endParaRPr lang="en-US" dirty="0"/>
        </a:p>
      </dgm:t>
    </dgm:pt>
    <dgm:pt modelId="{77BB6F05-C563-465C-9278-C59D65C5FBCD}" type="parTrans" cxnId="{4616648E-4DCC-459C-A2F0-1534B0BAB2A5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360EEB7D-52E9-4947-B5B4-84B99051C678}" type="sibTrans" cxnId="{4616648E-4DCC-459C-A2F0-1534B0BAB2A5}">
      <dgm:prSet/>
      <dgm:spPr/>
      <dgm:t>
        <a:bodyPr/>
        <a:lstStyle/>
        <a:p>
          <a:endParaRPr lang="en-US"/>
        </a:p>
      </dgm:t>
    </dgm:pt>
    <dgm:pt modelId="{B1D06F09-5516-49F8-BD08-9F20F9D31706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dựng </a:t>
          </a:r>
          <a:r>
            <a:rPr lang="en-US" dirty="0" err="1" smtClean="0"/>
            <a:t>bảng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viên</a:t>
          </a:r>
          <a:endParaRPr lang="en-US" dirty="0"/>
        </a:p>
      </dgm:t>
    </dgm:pt>
    <dgm:pt modelId="{4C3AE2FE-1554-4F0C-BE71-1CCFC90E9BC8}" type="parTrans" cxnId="{55F62CBD-E17D-4857-9966-057DEB5A2BBC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735B0651-6971-4C38-84F3-158A2D813F60}" type="sibTrans" cxnId="{55F62CBD-E17D-4857-9966-057DEB5A2BBC}">
      <dgm:prSet/>
      <dgm:spPr/>
      <dgm:t>
        <a:bodyPr/>
        <a:lstStyle/>
        <a:p>
          <a:endParaRPr lang="en-US"/>
        </a:p>
      </dgm:t>
    </dgm:pt>
    <dgm:pt modelId="{AC763811-63BB-485A-85D7-1EA7AED7C52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nối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bảng</a:t>
          </a:r>
          <a:endParaRPr lang="en-US" dirty="0" smtClean="0"/>
        </a:p>
        <a:p>
          <a:r>
            <a:rPr lang="en-US" b="1" dirty="0" smtClean="0"/>
            <a:t>(</a:t>
          </a:r>
          <a:r>
            <a:rPr lang="en-US" b="1" smtClean="0"/>
            <a:t>Đạt)</a:t>
          </a:r>
          <a:endParaRPr lang="en-US" b="1" dirty="0"/>
        </a:p>
      </dgm:t>
    </dgm:pt>
    <dgm:pt modelId="{FCCD124C-F186-4411-B3B8-80CD5934286B}" type="parTrans" cxnId="{68532BBF-B4B0-491D-AF27-DAD36DEC0E90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BB269DDC-BD15-4E6C-B5AF-80DAF5684775}" type="sibTrans" cxnId="{68532BBF-B4B0-491D-AF27-DAD36DEC0E90}">
      <dgm:prSet/>
      <dgm:spPr/>
      <dgm:t>
        <a:bodyPr/>
        <a:lstStyle/>
        <a:p>
          <a:endParaRPr lang="en-US"/>
        </a:p>
      </dgm:t>
    </dgm:pt>
    <dgm:pt modelId="{C7667E33-0E33-44D8-B427-EA2A8FEC8267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dựng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chức</a:t>
          </a:r>
          <a:r>
            <a:rPr lang="en-US" dirty="0" smtClean="0"/>
            <a:t> </a:t>
          </a:r>
          <a:r>
            <a:rPr lang="en-US" dirty="0" err="1" smtClean="0"/>
            <a:t>năng</a:t>
          </a:r>
          <a:endParaRPr lang="en-US" dirty="0"/>
        </a:p>
      </dgm:t>
    </dgm:pt>
    <dgm:pt modelId="{8DA439F5-D2E4-4930-80E6-DB2D14AA6DB3}" type="parTrans" cxnId="{E585798E-236B-4649-A903-3CE399D4E5B4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E3085405-E961-4428-91F8-BF4F2BBA5641}" type="sibTrans" cxnId="{E585798E-236B-4649-A903-3CE399D4E5B4}">
      <dgm:prSet/>
      <dgm:spPr/>
      <dgm:t>
        <a:bodyPr/>
        <a:lstStyle/>
        <a:p>
          <a:endParaRPr lang="en-US"/>
        </a:p>
      </dgm:t>
    </dgm:pt>
    <dgm:pt modelId="{AFFAEF62-FD1E-4239-B050-83FA2182AA1D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Báo</a:t>
          </a:r>
          <a:r>
            <a:rPr lang="en-US" dirty="0" smtClean="0"/>
            <a:t> </a:t>
          </a:r>
          <a:r>
            <a:rPr lang="en-US" dirty="0" err="1" smtClean="0"/>
            <a:t>cáo</a:t>
          </a:r>
          <a:endParaRPr lang="en-US" dirty="0"/>
        </a:p>
      </dgm:t>
    </dgm:pt>
    <dgm:pt modelId="{B6CE01FD-6E41-42EA-9610-23B0D75E311A}" type="parTrans" cxnId="{EC7BA8BD-CA4C-447D-B274-A77215C11DD6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64DFE32E-BF4E-4ED8-A950-610394FB163A}" type="sibTrans" cxnId="{EC7BA8BD-CA4C-447D-B274-A77215C11DD6}">
      <dgm:prSet/>
      <dgm:spPr/>
      <dgm:t>
        <a:bodyPr/>
        <a:lstStyle/>
        <a:p>
          <a:endParaRPr lang="en-US"/>
        </a:p>
      </dgm:t>
    </dgm:pt>
    <dgm:pt modelId="{1DBC5A5A-8278-4995-BA40-768AED099622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hình</a:t>
          </a:r>
          <a:r>
            <a:rPr lang="en-US" dirty="0" smtClean="0"/>
            <a:t> </a:t>
          </a:r>
          <a:r>
            <a:rPr lang="en-US" dirty="0" err="1" smtClean="0"/>
            <a:t>hóa</a:t>
          </a:r>
          <a:endParaRPr lang="en-US" dirty="0" smtClean="0"/>
        </a:p>
        <a:p>
          <a:r>
            <a:rPr lang="en-US" b="1" dirty="0" smtClean="0"/>
            <a:t>(</a:t>
          </a:r>
          <a:r>
            <a:rPr lang="en-US" b="1" dirty="0" err="1" smtClean="0"/>
            <a:t>Dương</a:t>
          </a:r>
          <a:r>
            <a:rPr lang="en-US" b="1" dirty="0" smtClean="0"/>
            <a:t>)</a:t>
          </a:r>
          <a:endParaRPr lang="en-US" b="1" dirty="0"/>
        </a:p>
      </dgm:t>
    </dgm:pt>
    <dgm:pt modelId="{F944692F-856B-4750-BB15-AE9E88D9DB53}" type="parTrans" cxnId="{D7A9912E-F826-4E4C-B6F5-1D13AD32436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7BB6A93-8A46-4E02-A966-A702C835EF6C}" type="sibTrans" cxnId="{D7A9912E-F826-4E4C-B6F5-1D13AD324361}">
      <dgm:prSet/>
      <dgm:spPr/>
      <dgm:t>
        <a:bodyPr/>
        <a:lstStyle/>
        <a:p>
          <a:endParaRPr lang="en-US"/>
        </a:p>
      </dgm:t>
    </dgm:pt>
    <dgm:pt modelId="{21FF49E0-74D2-4FBD-B50B-A80ED16BDBE6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Xác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thể</a:t>
          </a:r>
          <a:endParaRPr lang="en-US" dirty="0"/>
        </a:p>
      </dgm:t>
    </dgm:pt>
    <dgm:pt modelId="{7970A32C-3298-4E37-AF41-68C80892341C}" type="parTrans" cxnId="{A9EA827B-BFD9-4F14-889C-969C92D512F7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3D192034-28E6-419F-BCCA-31E99C263D46}" type="sibTrans" cxnId="{A9EA827B-BFD9-4F14-889C-969C92D512F7}">
      <dgm:prSet/>
      <dgm:spPr/>
      <dgm:t>
        <a:bodyPr/>
        <a:lstStyle/>
        <a:p>
          <a:endParaRPr lang="en-US"/>
        </a:p>
      </dgm:t>
    </dgm:pt>
    <dgm:pt modelId="{9DC32CAA-9591-4491-9881-E9CCB3C45D4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Xác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khóa</a:t>
          </a:r>
          <a:endParaRPr lang="en-US" dirty="0"/>
        </a:p>
      </dgm:t>
    </dgm:pt>
    <dgm:pt modelId="{EAF4AF49-3CD4-4A93-AE0D-B25F91C8592E}" type="parTrans" cxnId="{9A8641D6-BBA7-4ABC-8657-4FEB32C42F17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4A6F17F8-BC89-4483-BA11-ACB932A36A3E}" type="sibTrans" cxnId="{9A8641D6-BBA7-4ABC-8657-4FEB32C42F17}">
      <dgm:prSet/>
      <dgm:spPr/>
      <dgm:t>
        <a:bodyPr/>
        <a:lstStyle/>
        <a:p>
          <a:endParaRPr lang="en-US"/>
        </a:p>
      </dgm:t>
    </dgm:pt>
    <dgm:pt modelId="{08C95EB3-2EA9-491E-8677-683DD4D1DE2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Xác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liên</a:t>
          </a:r>
          <a:r>
            <a:rPr lang="en-US" dirty="0" smtClean="0"/>
            <a:t> </a:t>
          </a:r>
          <a:r>
            <a:rPr lang="en-US" dirty="0" err="1" smtClean="0"/>
            <a:t>kết</a:t>
          </a:r>
          <a:r>
            <a:rPr lang="en-US" dirty="0" smtClean="0"/>
            <a:t> </a:t>
          </a:r>
          <a:endParaRPr lang="en-US" dirty="0"/>
        </a:p>
      </dgm:t>
    </dgm:pt>
    <dgm:pt modelId="{1A5B8420-5D07-4D0E-B30F-57288D0C7D76}" type="parTrans" cxnId="{21A09D13-C462-42EC-8FFD-A62375598BF7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61EAE3F0-ACBB-43E4-A6FA-1477ED39E697}" type="sibTrans" cxnId="{21A09D13-C462-42EC-8FFD-A62375598BF7}">
      <dgm:prSet/>
      <dgm:spPr/>
      <dgm:t>
        <a:bodyPr/>
        <a:lstStyle/>
        <a:p>
          <a:endParaRPr lang="en-US"/>
        </a:p>
      </dgm:t>
    </dgm:pt>
    <dgm:pt modelId="{3E8DDC47-9BDD-4F14-8E9E-A08F276F6A6C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tích</a:t>
          </a:r>
          <a:r>
            <a:rPr lang="en-US" dirty="0" smtClean="0"/>
            <a:t> </a:t>
          </a:r>
          <a:r>
            <a:rPr lang="en-US" dirty="0" err="1" smtClean="0"/>
            <a:t>nghiệp</a:t>
          </a:r>
          <a:r>
            <a:rPr lang="en-US" dirty="0" smtClean="0"/>
            <a:t> </a:t>
          </a:r>
          <a:r>
            <a:rPr lang="en-US" dirty="0" err="1" smtClean="0"/>
            <a:t>vụ</a:t>
          </a:r>
          <a:endParaRPr lang="en-US" dirty="0"/>
        </a:p>
      </dgm:t>
    </dgm:pt>
    <dgm:pt modelId="{4AB71792-F933-4EBE-88C7-8C0B839C75BF}" type="parTrans" cxnId="{E7ACBC17-2562-4E24-BE04-63A64EABA3F5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D963E530-E0FC-4057-9505-A335619909A6}" type="sibTrans" cxnId="{E7ACBC17-2562-4E24-BE04-63A64EABA3F5}">
      <dgm:prSet/>
      <dgm:spPr/>
      <dgm:t>
        <a:bodyPr/>
        <a:lstStyle/>
        <a:p>
          <a:endParaRPr lang="en-US"/>
        </a:p>
      </dgm:t>
    </dgm:pt>
    <dgm:pt modelId="{20D67343-E8A7-4279-9D18-DC3DA7F7D067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Xây dựng giao diện</a:t>
          </a:r>
          <a:endParaRPr lang="en-US" dirty="0"/>
        </a:p>
      </dgm:t>
    </dgm:pt>
    <dgm:pt modelId="{F32D7700-E90B-4437-991E-CE9472A85A54}" type="parTrans" cxnId="{E995EB5A-DB45-44AB-88ED-9E2AA198BB6A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CE71252-4491-4F29-A2A7-E4CD1DED4D74}" type="sibTrans" cxnId="{E995EB5A-DB45-44AB-88ED-9E2AA198BB6A}">
      <dgm:prSet/>
      <dgm:spPr/>
      <dgm:t>
        <a:bodyPr/>
        <a:lstStyle/>
        <a:p>
          <a:endParaRPr lang="en-US"/>
        </a:p>
      </dgm:t>
    </dgm:pt>
    <dgm:pt modelId="{5E6A33B3-FA2E-4FEC-8160-0BF720F37788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tra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khoản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mật</a:t>
          </a:r>
          <a:r>
            <a:rPr lang="en-US" dirty="0" smtClean="0"/>
            <a:t> </a:t>
          </a:r>
          <a:r>
            <a:rPr lang="en-US" dirty="0" err="1" smtClean="0"/>
            <a:t>khẩu</a:t>
          </a:r>
          <a:endParaRPr lang="en-US" dirty="0"/>
        </a:p>
      </dgm:t>
    </dgm:pt>
    <dgm:pt modelId="{4A651B31-1077-4729-BCAE-53B5B72EF0F5}" type="parTrans" cxnId="{7EFDE02E-A9A7-4F8E-9872-C9815347C8F6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66FC27B-0CE0-4ED3-97FD-9126C9DA4A20}" type="sibTrans" cxnId="{7EFDE02E-A9A7-4F8E-9872-C9815347C8F6}">
      <dgm:prSet/>
      <dgm:spPr/>
      <dgm:t>
        <a:bodyPr/>
        <a:lstStyle/>
        <a:p>
          <a:endParaRPr lang="en-US"/>
        </a:p>
      </dgm:t>
    </dgm:pt>
    <dgm:pt modelId="{69E13103-99A6-4290-83A6-AEC3FC0D194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Xây dựng giao diện</a:t>
          </a:r>
          <a:endParaRPr lang="en-US" dirty="0"/>
        </a:p>
      </dgm:t>
    </dgm:pt>
    <dgm:pt modelId="{BDCF6EFB-3B17-4E82-A927-7337ABBAFEB5}" type="parTrans" cxnId="{200BB4AB-1555-4887-9A13-190567070EEA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B2D3032B-386D-46AB-9E71-7E2E746E2AD5}" type="sibTrans" cxnId="{200BB4AB-1555-4887-9A13-190567070EEA}">
      <dgm:prSet/>
      <dgm:spPr/>
      <dgm:t>
        <a:bodyPr/>
        <a:lstStyle/>
        <a:p>
          <a:endParaRPr lang="en-US"/>
        </a:p>
      </dgm:t>
    </dgm:pt>
    <dgm:pt modelId="{147FAC42-E802-4075-BAB0-1550393A0431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</a:t>
          </a:r>
          <a:r>
            <a:rPr lang="en-US" dirty="0" err="1" smtClean="0"/>
            <a:t>dựng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module </a:t>
          </a:r>
          <a:r>
            <a:rPr lang="en-US" dirty="0" err="1" smtClean="0"/>
            <a:t>điều</a:t>
          </a:r>
          <a:r>
            <a:rPr lang="en-US" dirty="0" smtClean="0"/>
            <a:t> </a:t>
          </a:r>
          <a:r>
            <a:rPr lang="en-US" dirty="0" err="1" smtClean="0"/>
            <a:t>khiển</a:t>
          </a:r>
          <a:endParaRPr lang="en-US" dirty="0"/>
        </a:p>
      </dgm:t>
    </dgm:pt>
    <dgm:pt modelId="{5C142987-19FE-43E6-BDE2-96299025BEC9}" type="parTrans" cxnId="{CD095A20-6CA6-4AFE-B33F-2DF748108F85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361C63A2-D890-4876-9EC5-6DEA05F5B62D}" type="sibTrans" cxnId="{CD095A20-6CA6-4AFE-B33F-2DF748108F85}">
      <dgm:prSet/>
      <dgm:spPr/>
      <dgm:t>
        <a:bodyPr/>
        <a:lstStyle/>
        <a:p>
          <a:endParaRPr lang="en-US"/>
        </a:p>
      </dgm:t>
    </dgm:pt>
    <dgm:pt modelId="{35A57F89-82FE-40E8-825C-C1468172EAF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Thêm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viên</a:t>
          </a:r>
          <a:endParaRPr lang="en-US" dirty="0"/>
        </a:p>
      </dgm:t>
    </dgm:pt>
    <dgm:pt modelId="{EF120782-9A57-4F78-9EB6-CFBFD9155968}" type="parTrans" cxnId="{8DB75D55-58C0-4D48-8C3D-C16B798036FA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490824C4-5C7B-4328-8A8E-376732B186A5}" type="sibTrans" cxnId="{8DB75D55-58C0-4D48-8C3D-C16B798036FA}">
      <dgm:prSet/>
      <dgm:spPr/>
      <dgm:t>
        <a:bodyPr/>
        <a:lstStyle/>
        <a:p>
          <a:endParaRPr lang="en-US"/>
        </a:p>
      </dgm:t>
    </dgm:pt>
    <dgm:pt modelId="{519742B7-E245-4E7B-9179-C795582A78C2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Xóa</a:t>
          </a:r>
          <a:r>
            <a:rPr lang="en-US" dirty="0" smtClean="0"/>
            <a:t>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viên</a:t>
          </a:r>
          <a:endParaRPr lang="en-US" dirty="0"/>
        </a:p>
      </dgm:t>
    </dgm:pt>
    <dgm:pt modelId="{2C3C61C6-0CD8-41F9-8479-83CCBFD3E7CD}" type="parTrans" cxnId="{926045AB-4306-4AF6-A60B-D027D56F9FD7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C07B7AF5-3CE0-481C-8892-533828449339}" type="sibTrans" cxnId="{926045AB-4306-4AF6-A60B-D027D56F9FD7}">
      <dgm:prSet/>
      <dgm:spPr/>
      <dgm:t>
        <a:bodyPr/>
        <a:lstStyle/>
        <a:p>
          <a:endParaRPr lang="en-US"/>
        </a:p>
      </dgm:t>
    </dgm:pt>
    <dgm:pt modelId="{51EFD2FA-979D-4DBE-8E27-8FFB0FCF40B3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Sửa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viên</a:t>
          </a:r>
          <a:endParaRPr lang="en-US" dirty="0"/>
        </a:p>
      </dgm:t>
    </dgm:pt>
    <dgm:pt modelId="{96F46DD7-956B-4B71-B82E-3768E448A8AE}" type="parTrans" cxnId="{64F69CE8-1CCC-4B38-850F-4D8B07360D0B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D4411C77-2960-4AE5-B4C4-109F9D019275}" type="sibTrans" cxnId="{64F69CE8-1CCC-4B38-850F-4D8B07360D0B}">
      <dgm:prSet/>
      <dgm:spPr/>
      <dgm:t>
        <a:bodyPr/>
        <a:lstStyle/>
        <a:p>
          <a:endParaRPr lang="en-US"/>
        </a:p>
      </dgm:t>
    </dgm:pt>
    <dgm:pt modelId="{D06D7939-B858-431D-99A9-7939CA33992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kiếm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 </a:t>
          </a:r>
          <a:r>
            <a:rPr lang="en-US" dirty="0" err="1" smtClean="0"/>
            <a:t>nhân</a:t>
          </a:r>
          <a:r>
            <a:rPr lang="en-US" dirty="0" smtClean="0"/>
            <a:t> </a:t>
          </a:r>
          <a:r>
            <a:rPr lang="en-US" dirty="0" err="1" smtClean="0"/>
            <a:t>viên</a:t>
          </a:r>
          <a:endParaRPr lang="en-US" dirty="0"/>
        </a:p>
      </dgm:t>
    </dgm:pt>
    <dgm:pt modelId="{D1A812EA-EB68-4144-9FBD-D08FC7929236}" type="parTrans" cxnId="{FBF167AB-024E-4451-A662-2E99F1E26B33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B8130B9D-3E34-44E8-A979-A8D1621B3BD0}" type="sibTrans" cxnId="{FBF167AB-024E-4451-A662-2E99F1E26B33}">
      <dgm:prSet/>
      <dgm:spPr/>
      <dgm:t>
        <a:bodyPr/>
        <a:lstStyle/>
        <a:p>
          <a:endParaRPr lang="en-US"/>
        </a:p>
      </dgm:t>
    </dgm:pt>
    <dgm:pt modelId="{752A4732-31D4-4B5F-8B73-12E9E9AA957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Tích</a:t>
          </a:r>
          <a:r>
            <a:rPr lang="en-US" dirty="0" smtClean="0"/>
            <a:t> </a:t>
          </a:r>
          <a:r>
            <a:rPr lang="en-US" dirty="0" err="1" smtClean="0"/>
            <a:t>hợp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module</a:t>
          </a:r>
        </a:p>
        <a:p>
          <a:r>
            <a:rPr lang="en-US" b="1" dirty="0" smtClean="0"/>
            <a:t>(</a:t>
          </a:r>
          <a:r>
            <a:rPr lang="en-US" b="1" dirty="0" err="1" smtClean="0"/>
            <a:t>Đạt</a:t>
          </a:r>
          <a:r>
            <a:rPr lang="en-US" b="1" dirty="0" smtClean="0"/>
            <a:t>)</a:t>
          </a:r>
          <a:endParaRPr lang="en-US" b="1" dirty="0"/>
        </a:p>
      </dgm:t>
    </dgm:pt>
    <dgm:pt modelId="{6141B273-24A8-446F-955F-5A25B09EE2EF}" type="parTrans" cxnId="{67057151-446A-4CC2-835A-9DEC92E7A9A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A0CA9157-87AC-4C91-B810-A53D9BC9355A}" type="sibTrans" cxnId="{67057151-446A-4CC2-835A-9DEC92E7A9AF}">
      <dgm:prSet/>
      <dgm:spPr/>
      <dgm:t>
        <a:bodyPr/>
        <a:lstStyle/>
        <a:p>
          <a:endParaRPr lang="en-US"/>
        </a:p>
      </dgm:t>
    </dgm:pt>
    <dgm:pt modelId="{0FBB3A8F-9875-4183-A14B-3120E1426BD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thử</a:t>
          </a:r>
          <a:r>
            <a:rPr lang="en-US" dirty="0" smtClean="0"/>
            <a:t> </a:t>
          </a:r>
          <a:r>
            <a:rPr lang="en-US" dirty="0" err="1" smtClean="0"/>
            <a:t>đơn</a:t>
          </a:r>
          <a:r>
            <a:rPr lang="en-US" dirty="0" smtClean="0"/>
            <a:t> </a:t>
          </a:r>
          <a:r>
            <a:rPr lang="en-US" dirty="0" err="1" smtClean="0"/>
            <a:t>vị</a:t>
          </a:r>
          <a:endParaRPr lang="en-US" dirty="0" smtClean="0"/>
        </a:p>
        <a:p>
          <a:r>
            <a:rPr lang="en-US" b="1" dirty="0" smtClean="0"/>
            <a:t>(</a:t>
          </a:r>
          <a:r>
            <a:rPr lang="en-US" b="1" dirty="0" err="1" smtClean="0"/>
            <a:t>Cả</a:t>
          </a:r>
          <a:r>
            <a:rPr lang="en-US" b="1" dirty="0" smtClean="0"/>
            <a:t> </a:t>
          </a:r>
          <a:r>
            <a:rPr lang="en-US" b="1" dirty="0" err="1" smtClean="0"/>
            <a:t>nhóm</a:t>
          </a:r>
          <a:r>
            <a:rPr lang="en-US" b="1" dirty="0" smtClean="0"/>
            <a:t>)</a:t>
          </a:r>
          <a:endParaRPr lang="en-US" b="1" dirty="0"/>
        </a:p>
      </dgm:t>
    </dgm:pt>
    <dgm:pt modelId="{6B5F1E07-4FF3-47BE-94F0-36D02C16B514}" type="parTrans" cxnId="{F6B053D5-3AE9-4C49-B947-439FE5A05EFA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35E710B-189A-43C0-8365-E06040DD68F9}" type="sibTrans" cxnId="{F6B053D5-3AE9-4C49-B947-439FE5A05EFA}">
      <dgm:prSet/>
      <dgm:spPr/>
      <dgm:t>
        <a:bodyPr/>
        <a:lstStyle/>
        <a:p>
          <a:endParaRPr lang="en-US"/>
        </a:p>
      </dgm:t>
    </dgm:pt>
    <dgm:pt modelId="{55EF4DFE-FA34-4C2B-A22D-4F6D5C75D623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thử</a:t>
          </a:r>
          <a:r>
            <a:rPr lang="en-US" dirty="0" smtClean="0"/>
            <a:t> </a:t>
          </a:r>
          <a:r>
            <a:rPr lang="en-US" dirty="0" err="1" smtClean="0"/>
            <a:t>chéo</a:t>
          </a:r>
          <a:endParaRPr lang="en-US" dirty="0" smtClean="0"/>
        </a:p>
        <a:p>
          <a:r>
            <a:rPr lang="en-US" b="1" dirty="0" smtClean="0"/>
            <a:t>(</a:t>
          </a:r>
          <a:r>
            <a:rPr lang="en-US" b="1" dirty="0" err="1" smtClean="0"/>
            <a:t>Cả</a:t>
          </a:r>
          <a:r>
            <a:rPr lang="en-US" b="1" dirty="0" smtClean="0"/>
            <a:t> </a:t>
          </a:r>
          <a:r>
            <a:rPr lang="en-US" b="1" dirty="0" err="1" smtClean="0"/>
            <a:t>nhóm</a:t>
          </a:r>
          <a:r>
            <a:rPr lang="en-US" b="1" dirty="0" smtClean="0"/>
            <a:t>)</a:t>
          </a:r>
          <a:endParaRPr lang="en-US" b="1" dirty="0"/>
        </a:p>
      </dgm:t>
    </dgm:pt>
    <dgm:pt modelId="{63CCD967-99AC-4E5B-B8A0-A781EF0AB740}" type="parTrans" cxnId="{20898E0B-E5B8-4BAF-89C0-227E2FE5FE54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EE76E738-27FF-461C-8C93-A47B2216885F}" type="sibTrans" cxnId="{20898E0B-E5B8-4BAF-89C0-227E2FE5FE54}">
      <dgm:prSet/>
      <dgm:spPr/>
      <dgm:t>
        <a:bodyPr/>
        <a:lstStyle/>
        <a:p>
          <a:endParaRPr lang="en-US"/>
        </a:p>
      </dgm:t>
    </dgm:pt>
    <dgm:pt modelId="{A17455A9-46D0-44C0-98FF-5363EA123759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Bàn</a:t>
          </a:r>
          <a:r>
            <a:rPr lang="en-US" dirty="0" smtClean="0"/>
            <a:t>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phẩm</a:t>
          </a:r>
          <a:endParaRPr lang="en-US" dirty="0"/>
        </a:p>
      </dgm:t>
    </dgm:pt>
    <dgm:pt modelId="{EDB15567-4BC4-4083-892E-76B9AF4B60B9}" type="parTrans" cxnId="{CA307EDD-6704-4F2A-984B-E31059F67E90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3ED61F9-9E4F-4FFE-B801-32000B77CC33}" type="sibTrans" cxnId="{CA307EDD-6704-4F2A-984B-E31059F67E90}">
      <dgm:prSet/>
      <dgm:spPr/>
      <dgm:t>
        <a:bodyPr/>
        <a:lstStyle/>
        <a:p>
          <a:endParaRPr lang="en-US"/>
        </a:p>
      </dgm:t>
    </dgm:pt>
    <dgm:pt modelId="{F9136C1B-8C85-422C-92D8-2077BEF2B42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Thêm</a:t>
          </a:r>
          <a:r>
            <a:rPr lang="en-US" dirty="0" smtClean="0"/>
            <a:t> </a:t>
          </a:r>
          <a:r>
            <a:rPr lang="en-US" dirty="0" err="1" smtClean="0"/>
            <a:t>mượn</a:t>
          </a:r>
          <a:r>
            <a:rPr lang="en-US" dirty="0" smtClean="0"/>
            <a:t> </a:t>
          </a:r>
          <a:r>
            <a:rPr lang="en-US" dirty="0" err="1" smtClean="0"/>
            <a:t>sách</a:t>
          </a:r>
          <a:endParaRPr lang="en-US" dirty="0"/>
        </a:p>
      </dgm:t>
    </dgm:pt>
    <dgm:pt modelId="{D445CF50-19DB-40BC-A048-4A6F8EDBF678}" type="parTrans" cxnId="{FECEE848-746D-40AA-82C0-818880D2BC2D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B9B2691A-DCB1-4E68-911E-2BA8A87E18AC}" type="sibTrans" cxnId="{FECEE848-746D-40AA-82C0-818880D2BC2D}">
      <dgm:prSet/>
      <dgm:spPr/>
      <dgm:t>
        <a:bodyPr/>
        <a:lstStyle/>
        <a:p>
          <a:endParaRPr lang="en-US"/>
        </a:p>
      </dgm:t>
    </dgm:pt>
    <dgm:pt modelId="{F189D8FE-74DA-4AFC-AA4B-F2CDAE1716E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 err="1" smtClean="0"/>
            <a:t>Xóa</a:t>
          </a:r>
          <a:endParaRPr lang="en-US" dirty="0"/>
        </a:p>
      </dgm:t>
    </dgm:pt>
    <dgm:pt modelId="{81BB25B0-E830-4929-8CC0-F1F2686993D3}" type="parTrans" cxnId="{5D5953D2-8D4E-44E0-85FE-8C2575A7DF27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3CE5401E-A321-4E75-B047-E7D4E1379EEB}" type="sibTrans" cxnId="{5D5953D2-8D4E-44E0-85FE-8C2575A7DF27}">
      <dgm:prSet/>
      <dgm:spPr/>
      <dgm:t>
        <a:bodyPr/>
        <a:lstStyle/>
        <a:p>
          <a:endParaRPr lang="en-US"/>
        </a:p>
      </dgm:t>
    </dgm:pt>
    <dgm:pt modelId="{64C3A95A-A378-4C6D-91B1-C23DA9867D7C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 err="1" smtClean="0"/>
            <a:t>Chỉnh</a:t>
          </a:r>
          <a:r>
            <a:rPr lang="en-GB" dirty="0" smtClean="0"/>
            <a:t> </a:t>
          </a:r>
          <a:r>
            <a:rPr lang="en-GB" dirty="0" err="1" smtClean="0"/>
            <a:t>Sửa</a:t>
          </a:r>
          <a:r>
            <a:rPr lang="en-GB" dirty="0" smtClean="0"/>
            <a:t> </a:t>
          </a:r>
          <a:r>
            <a:rPr lang="en-GB" dirty="0" err="1" smtClean="0"/>
            <a:t>Thông</a:t>
          </a:r>
          <a:r>
            <a:rPr lang="en-GB" dirty="0" smtClean="0"/>
            <a:t> Tin</a:t>
          </a:r>
          <a:endParaRPr lang="en-US" dirty="0"/>
        </a:p>
      </dgm:t>
    </dgm:pt>
    <dgm:pt modelId="{F5011AC9-CB69-4B8F-AA7C-12142F872165}" type="parTrans" cxnId="{D1E065B9-5FD1-4131-A483-5C043153C81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89223EA4-3A62-494F-BDA8-6C0F13A33A6D}" type="sibTrans" cxnId="{D1E065B9-5FD1-4131-A483-5C043153C811}">
      <dgm:prSet/>
      <dgm:spPr/>
      <dgm:t>
        <a:bodyPr/>
        <a:lstStyle/>
        <a:p>
          <a:endParaRPr lang="en-US"/>
        </a:p>
      </dgm:t>
    </dgm:pt>
    <dgm:pt modelId="{F37FD4ED-42B4-44A1-9569-7631B263AB5C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 err="1" smtClean="0"/>
            <a:t>Thông</a:t>
          </a:r>
          <a:r>
            <a:rPr lang="en-GB" dirty="0" smtClean="0"/>
            <a:t> </a:t>
          </a:r>
          <a:r>
            <a:rPr lang="en-GB" dirty="0" err="1" smtClean="0"/>
            <a:t>Kê</a:t>
          </a:r>
          <a:r>
            <a:rPr lang="en-GB" dirty="0" smtClean="0"/>
            <a:t> </a:t>
          </a:r>
          <a:r>
            <a:rPr lang="en-GB" dirty="0" err="1" smtClean="0"/>
            <a:t>Mượn</a:t>
          </a:r>
          <a:r>
            <a:rPr lang="en-GB" dirty="0" smtClean="0"/>
            <a:t> </a:t>
          </a:r>
          <a:r>
            <a:rPr lang="en-GB" dirty="0" err="1" smtClean="0"/>
            <a:t>Trả</a:t>
          </a:r>
          <a:endParaRPr lang="en-US" dirty="0"/>
        </a:p>
      </dgm:t>
    </dgm:pt>
    <dgm:pt modelId="{B33001E3-B8E3-4C51-972E-2786D9D56C60}" type="parTrans" cxnId="{847263AA-10C8-44AE-9E30-FC51EF4C8166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CF847572-D902-4DAB-98A4-480C25A96FF1}" type="sibTrans" cxnId="{847263AA-10C8-44AE-9E30-FC51EF4C8166}">
      <dgm:prSet/>
      <dgm:spPr/>
      <dgm:t>
        <a:bodyPr/>
        <a:lstStyle/>
        <a:p>
          <a:endParaRPr lang="en-US"/>
        </a:p>
      </dgm:t>
    </dgm:pt>
    <dgm:pt modelId="{B5D964AA-E63A-4D32-8D8A-DB86409469C6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 err="1" smtClean="0"/>
            <a:t>Thêm</a:t>
          </a:r>
          <a:r>
            <a:rPr lang="en-GB" dirty="0" smtClean="0"/>
            <a:t> </a:t>
          </a:r>
          <a:r>
            <a:rPr lang="en-GB" dirty="0" err="1" smtClean="0"/>
            <a:t>độc</a:t>
          </a:r>
          <a:r>
            <a:rPr lang="en-GB" dirty="0" smtClean="0"/>
            <a:t> </a:t>
          </a:r>
          <a:r>
            <a:rPr lang="en-GB" dirty="0" err="1" smtClean="0"/>
            <a:t>giả</a:t>
          </a:r>
          <a:endParaRPr lang="en-US" dirty="0"/>
        </a:p>
      </dgm:t>
    </dgm:pt>
    <dgm:pt modelId="{025FD991-E278-4980-A5D9-D2ED040709DE}" type="parTrans" cxnId="{28275647-FB4B-416E-848A-3C618DC3A9F4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C649AEBE-C2A3-495F-A185-096BE4BF42DB}" type="sibTrans" cxnId="{28275647-FB4B-416E-848A-3C618DC3A9F4}">
      <dgm:prSet/>
      <dgm:spPr/>
      <dgm:t>
        <a:bodyPr/>
        <a:lstStyle/>
        <a:p>
          <a:endParaRPr lang="en-US"/>
        </a:p>
      </dgm:t>
    </dgm:pt>
    <dgm:pt modelId="{E8B721FC-EB7E-404C-80EB-48AE2778BD2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 err="1" smtClean="0"/>
            <a:t>Xóa</a:t>
          </a:r>
          <a:r>
            <a:rPr lang="en-GB" dirty="0" smtClean="0"/>
            <a:t> </a:t>
          </a:r>
          <a:r>
            <a:rPr lang="en-GB" dirty="0" err="1" smtClean="0"/>
            <a:t>độc</a:t>
          </a:r>
          <a:r>
            <a:rPr lang="en-GB" dirty="0" smtClean="0"/>
            <a:t> </a:t>
          </a:r>
          <a:r>
            <a:rPr lang="en-GB" dirty="0" err="1" smtClean="0"/>
            <a:t>Giả</a:t>
          </a:r>
          <a:endParaRPr lang="en-US" dirty="0"/>
        </a:p>
      </dgm:t>
    </dgm:pt>
    <dgm:pt modelId="{A3350EC4-2C0D-4472-96BE-60A186EF5700}" type="parTrans" cxnId="{47BA3B39-9CE8-4A41-A160-3046CDCFC08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FC55F1CE-A568-43E4-8DB3-BAD49D70D641}" type="sibTrans" cxnId="{47BA3B39-9CE8-4A41-A160-3046CDCFC08E}">
      <dgm:prSet/>
      <dgm:spPr/>
      <dgm:t>
        <a:bodyPr/>
        <a:lstStyle/>
        <a:p>
          <a:endParaRPr lang="en-US"/>
        </a:p>
      </dgm:t>
    </dgm:pt>
    <dgm:pt modelId="{F2EF82B8-4C06-49F2-99E4-42A20C4CCB5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 err="1" smtClean="0"/>
            <a:t>Chỉnh</a:t>
          </a:r>
          <a:r>
            <a:rPr lang="en-GB" dirty="0" smtClean="0"/>
            <a:t> </a:t>
          </a:r>
          <a:r>
            <a:rPr lang="en-GB" dirty="0" err="1" smtClean="0"/>
            <a:t>sửa</a:t>
          </a:r>
          <a:r>
            <a:rPr lang="en-GB" dirty="0" smtClean="0"/>
            <a:t> </a:t>
          </a:r>
          <a:r>
            <a:rPr lang="en-GB" dirty="0" err="1" smtClean="0"/>
            <a:t>thông</a:t>
          </a:r>
          <a:r>
            <a:rPr lang="en-GB" dirty="0" smtClean="0"/>
            <a:t> tin</a:t>
          </a:r>
          <a:endParaRPr lang="en-US" dirty="0"/>
        </a:p>
      </dgm:t>
    </dgm:pt>
    <dgm:pt modelId="{DD9D61D1-2359-4832-831B-159F9A60D9F1}" type="parTrans" cxnId="{55993415-CC96-4BB0-9675-5F350BA38278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77CA7410-60F4-4336-8047-46A97B1BA115}" type="sibTrans" cxnId="{55993415-CC96-4BB0-9675-5F350BA38278}">
      <dgm:prSet/>
      <dgm:spPr/>
      <dgm:t>
        <a:bodyPr/>
        <a:lstStyle/>
        <a:p>
          <a:endParaRPr lang="en-US"/>
        </a:p>
      </dgm:t>
    </dgm:pt>
    <dgm:pt modelId="{D9DC2F45-48C5-4171-ABF5-218E4CD4F527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 err="1" smtClean="0"/>
            <a:t>Xem</a:t>
          </a:r>
          <a:r>
            <a:rPr lang="en-GB" dirty="0" smtClean="0"/>
            <a:t> </a:t>
          </a:r>
          <a:r>
            <a:rPr lang="en-GB" dirty="0" err="1" smtClean="0"/>
            <a:t>thông</a:t>
          </a:r>
          <a:r>
            <a:rPr lang="en-GB" dirty="0" smtClean="0"/>
            <a:t> tin </a:t>
          </a:r>
          <a:r>
            <a:rPr lang="en-GB" dirty="0" err="1" smtClean="0"/>
            <a:t>mượn</a:t>
          </a:r>
          <a:r>
            <a:rPr lang="en-GB" dirty="0" smtClean="0"/>
            <a:t> </a:t>
          </a:r>
          <a:r>
            <a:rPr lang="en-GB" dirty="0" err="1" smtClean="0"/>
            <a:t>trả</a:t>
          </a:r>
          <a:endParaRPr lang="en-US" dirty="0"/>
        </a:p>
      </dgm:t>
    </dgm:pt>
    <dgm:pt modelId="{94F635F7-FF09-4B29-8EDC-9C3DA5291A71}" type="parTrans" cxnId="{FD8BF4A9-6429-4958-804B-A41103001171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4B2DFFEF-7D85-433D-BF68-58FDE830942E}" type="sibTrans" cxnId="{FD8BF4A9-6429-4958-804B-A41103001171}">
      <dgm:prSet/>
      <dgm:spPr/>
      <dgm:t>
        <a:bodyPr/>
        <a:lstStyle/>
        <a:p>
          <a:endParaRPr lang="en-US"/>
        </a:p>
      </dgm:t>
    </dgm:pt>
    <dgm:pt modelId="{CB4F0DD6-1798-47D3-A579-B2CB1B467C04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 err="1" smtClean="0"/>
            <a:t>Mượn</a:t>
          </a:r>
          <a:r>
            <a:rPr lang="en-GB" dirty="0" smtClean="0"/>
            <a:t> </a:t>
          </a:r>
          <a:r>
            <a:rPr lang="en-GB" dirty="0" err="1" smtClean="0"/>
            <a:t>Sách</a:t>
          </a:r>
          <a:endParaRPr lang="en-US" dirty="0"/>
        </a:p>
      </dgm:t>
    </dgm:pt>
    <dgm:pt modelId="{899A10BA-C5BD-41BC-810E-72DFCA4A645A}" type="parTrans" cxnId="{EE4DBDF9-D584-4369-BC08-A56257FC0AC4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333A9249-6C23-4BEF-8644-46B8BD29B5FC}" type="sibTrans" cxnId="{EE4DBDF9-D584-4369-BC08-A56257FC0AC4}">
      <dgm:prSet/>
      <dgm:spPr/>
      <dgm:t>
        <a:bodyPr/>
        <a:lstStyle/>
        <a:p>
          <a:endParaRPr lang="en-US"/>
        </a:p>
      </dgm:t>
    </dgm:pt>
    <dgm:pt modelId="{72AE8633-C5C5-44DE-B059-3A1575600D83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 err="1" smtClean="0"/>
            <a:t>Quản</a:t>
          </a:r>
          <a:r>
            <a:rPr lang="en-GB" dirty="0" smtClean="0"/>
            <a:t> </a:t>
          </a:r>
          <a:r>
            <a:rPr lang="en-GB" dirty="0" err="1" smtClean="0"/>
            <a:t>lý</a:t>
          </a:r>
          <a:r>
            <a:rPr lang="en-GB" dirty="0" smtClean="0"/>
            <a:t> </a:t>
          </a:r>
          <a:r>
            <a:rPr lang="en-GB" dirty="0" err="1" smtClean="0"/>
            <a:t>độc</a:t>
          </a:r>
          <a:r>
            <a:rPr lang="en-GB" dirty="0" smtClean="0"/>
            <a:t> </a:t>
          </a:r>
          <a:r>
            <a:rPr lang="en-GB" dirty="0" err="1" smtClean="0"/>
            <a:t>giả</a:t>
          </a:r>
          <a:r>
            <a:rPr lang="en-GB" dirty="0" smtClean="0"/>
            <a:t> </a:t>
          </a:r>
          <a:r>
            <a:rPr lang="en-GB" dirty="0" err="1" smtClean="0"/>
            <a:t>và</a:t>
          </a:r>
          <a:r>
            <a:rPr lang="en-GB" dirty="0" smtClean="0"/>
            <a:t> </a:t>
          </a:r>
          <a:r>
            <a:rPr lang="en-GB" dirty="0" err="1" smtClean="0"/>
            <a:t>phiếu</a:t>
          </a:r>
          <a:r>
            <a:rPr lang="en-GB" dirty="0" smtClean="0"/>
            <a:t> </a:t>
          </a:r>
          <a:r>
            <a:rPr lang="en-GB" dirty="0" err="1" smtClean="0"/>
            <a:t>mượn</a:t>
          </a:r>
          <a:endParaRPr lang="en-GB" dirty="0" smtClean="0"/>
        </a:p>
        <a:p>
          <a:r>
            <a:rPr lang="en-GB" b="1" dirty="0" smtClean="0"/>
            <a:t>(</a:t>
          </a:r>
          <a:r>
            <a:rPr lang="en-GB" b="1" dirty="0" err="1" smtClean="0"/>
            <a:t>Doanh</a:t>
          </a:r>
          <a:r>
            <a:rPr lang="en-GB" b="1" dirty="0" smtClean="0"/>
            <a:t>)</a:t>
          </a:r>
          <a:endParaRPr lang="en-US" b="1" dirty="0"/>
        </a:p>
      </dgm:t>
    </dgm:pt>
    <dgm:pt modelId="{3B197861-985C-471E-9490-50A714EFF1D4}" type="parTrans" cxnId="{D62E257E-16B9-4619-9F53-2527EA281F26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3D1730F3-0230-4F86-9F90-32D8714F0541}" type="sibTrans" cxnId="{D62E257E-16B9-4619-9F53-2527EA281F26}">
      <dgm:prSet/>
      <dgm:spPr/>
      <dgm:t>
        <a:bodyPr/>
        <a:lstStyle/>
        <a:p>
          <a:endParaRPr lang="en-US"/>
        </a:p>
      </dgm:t>
    </dgm:pt>
    <dgm:pt modelId="{F465A673-F68A-422B-B301-63ECFA40978C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dựng </a:t>
          </a:r>
          <a:r>
            <a:rPr lang="en-US" dirty="0" err="1" smtClean="0"/>
            <a:t>giao</a:t>
          </a:r>
          <a:r>
            <a:rPr lang="en-US" dirty="0" smtClean="0"/>
            <a:t> </a:t>
          </a:r>
          <a:r>
            <a:rPr lang="en-US" dirty="0" err="1" smtClean="0"/>
            <a:t>diện</a:t>
          </a:r>
          <a:endParaRPr lang="en-US" dirty="0"/>
        </a:p>
      </dgm:t>
    </dgm:pt>
    <dgm:pt modelId="{2B740A37-1629-41B0-80BD-C93FD1B8F606}" type="parTrans" cxnId="{4B7A18BC-9ACB-4D3E-B6C3-60FF5E2FD64D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EBDA63D4-60A4-483B-B928-0C148662516B}" type="sibTrans" cxnId="{4B7A18BC-9ACB-4D3E-B6C3-60FF5E2FD64D}">
      <dgm:prSet/>
      <dgm:spPr/>
      <dgm:t>
        <a:bodyPr/>
        <a:lstStyle/>
        <a:p>
          <a:endParaRPr lang="en-US"/>
        </a:p>
      </dgm:t>
    </dgm:pt>
    <dgm:pt modelId="{42B8651F-D954-4C34-A155-A49C965F539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Xây</a:t>
          </a:r>
          <a:r>
            <a:rPr lang="en-US" dirty="0" smtClean="0"/>
            <a:t> dựng </a:t>
          </a:r>
          <a:r>
            <a:rPr lang="en-US" dirty="0" err="1" smtClean="0"/>
            <a:t>các</a:t>
          </a:r>
          <a:r>
            <a:rPr lang="en-US" dirty="0" smtClean="0"/>
            <a:t> module </a:t>
          </a:r>
          <a:r>
            <a:rPr lang="en-US" dirty="0" err="1" smtClean="0"/>
            <a:t>điều</a:t>
          </a:r>
          <a:r>
            <a:rPr lang="en-US" dirty="0" smtClean="0"/>
            <a:t> </a:t>
          </a:r>
          <a:r>
            <a:rPr lang="en-US" dirty="0" err="1" smtClean="0"/>
            <a:t>khiển</a:t>
          </a:r>
          <a:endParaRPr lang="en-US" dirty="0"/>
        </a:p>
      </dgm:t>
    </dgm:pt>
    <dgm:pt modelId="{77FE6CC7-5D6B-44E1-826E-12CBE01AE6F9}" type="parTrans" cxnId="{3852EC9F-8EF8-4472-8C5C-E7DD316A0BD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ED936CD1-CFC9-4033-9711-3246AD907F5E}" type="sibTrans" cxnId="{3852EC9F-8EF8-4472-8C5C-E7DD316A0BDF}">
      <dgm:prSet/>
      <dgm:spPr/>
      <dgm:t>
        <a:bodyPr/>
        <a:lstStyle/>
        <a:p>
          <a:endParaRPr lang="en-US"/>
        </a:p>
      </dgm:t>
    </dgm:pt>
    <dgm:pt modelId="{5EBA2A79-EB5C-49A3-BB04-CC60648480B6}" type="pres">
      <dgm:prSet presAssocID="{BE7ACDB3-65D6-4EE4-AC95-B51654AAF4C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FECF56A-E75D-4394-AC60-16F8384069D1}" type="pres">
      <dgm:prSet presAssocID="{691E9783-A2D9-49A3-B2D7-ED1465090E2A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A5CC967-B85E-4070-8D70-8C395BF44CFB}" type="pres">
      <dgm:prSet presAssocID="{691E9783-A2D9-49A3-B2D7-ED1465090E2A}" presName="rootComposite1" presStyleCnt="0"/>
      <dgm:spPr/>
      <dgm:t>
        <a:bodyPr/>
        <a:lstStyle/>
        <a:p>
          <a:endParaRPr lang="en-US"/>
        </a:p>
      </dgm:t>
    </dgm:pt>
    <dgm:pt modelId="{1FF6BF52-F4CD-4D1B-B795-1A5A7D1CB49B}" type="pres">
      <dgm:prSet presAssocID="{691E9783-A2D9-49A3-B2D7-ED1465090E2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B641FF-9E95-4127-A189-D7288683DD4E}" type="pres">
      <dgm:prSet presAssocID="{691E9783-A2D9-49A3-B2D7-ED1465090E2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08C7F75-954D-4C30-9331-693B5D08298E}" type="pres">
      <dgm:prSet presAssocID="{691E9783-A2D9-49A3-B2D7-ED1465090E2A}" presName="hierChild2" presStyleCnt="0"/>
      <dgm:spPr/>
      <dgm:t>
        <a:bodyPr/>
        <a:lstStyle/>
        <a:p>
          <a:endParaRPr lang="en-US"/>
        </a:p>
      </dgm:t>
    </dgm:pt>
    <dgm:pt modelId="{632921FC-3C53-4001-B194-E8B5C2ADDF4F}" type="pres">
      <dgm:prSet presAssocID="{B94F9A2E-1B02-4B9C-9494-B947B5759857}" presName="Name37" presStyleLbl="parChTrans1D2" presStyleIdx="0" presStyleCnt="4"/>
      <dgm:spPr/>
      <dgm:t>
        <a:bodyPr/>
        <a:lstStyle/>
        <a:p>
          <a:endParaRPr lang="en-US"/>
        </a:p>
      </dgm:t>
    </dgm:pt>
    <dgm:pt modelId="{51CD1EAC-776A-48CF-B783-C50103A0FA3F}" type="pres">
      <dgm:prSet presAssocID="{338BF98E-51DB-4FDE-8B0D-4F45DF0457C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889EECB1-D9A1-4D1C-86FA-E793A6AE203A}" type="pres">
      <dgm:prSet presAssocID="{338BF98E-51DB-4FDE-8B0D-4F45DF0457CD}" presName="rootComposite" presStyleCnt="0"/>
      <dgm:spPr/>
      <dgm:t>
        <a:bodyPr/>
        <a:lstStyle/>
        <a:p>
          <a:endParaRPr lang="en-US"/>
        </a:p>
      </dgm:t>
    </dgm:pt>
    <dgm:pt modelId="{E47D5F31-94D5-40A5-A030-64F1D10656D6}" type="pres">
      <dgm:prSet presAssocID="{338BF98E-51DB-4FDE-8B0D-4F45DF0457C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5E49F1-B331-4CB7-B863-16FE39C263D9}" type="pres">
      <dgm:prSet presAssocID="{338BF98E-51DB-4FDE-8B0D-4F45DF0457CD}" presName="rootConnector" presStyleLbl="node2" presStyleIdx="0" presStyleCnt="4"/>
      <dgm:spPr/>
      <dgm:t>
        <a:bodyPr/>
        <a:lstStyle/>
        <a:p>
          <a:endParaRPr lang="en-US"/>
        </a:p>
      </dgm:t>
    </dgm:pt>
    <dgm:pt modelId="{6DEFA4A8-E22D-4C18-BE58-C00321BACC7F}" type="pres">
      <dgm:prSet presAssocID="{338BF98E-51DB-4FDE-8B0D-4F45DF0457CD}" presName="hierChild4" presStyleCnt="0"/>
      <dgm:spPr/>
      <dgm:t>
        <a:bodyPr/>
        <a:lstStyle/>
        <a:p>
          <a:endParaRPr lang="en-US"/>
        </a:p>
      </dgm:t>
    </dgm:pt>
    <dgm:pt modelId="{4C21598A-A960-4CA8-9B10-C4187D7C8BCB}" type="pres">
      <dgm:prSet presAssocID="{F944692F-856B-4750-BB15-AE9E88D9DB53}" presName="Name37" presStyleLbl="parChTrans1D3" presStyleIdx="0" presStyleCnt="10"/>
      <dgm:spPr/>
      <dgm:t>
        <a:bodyPr/>
        <a:lstStyle/>
        <a:p>
          <a:endParaRPr lang="en-US"/>
        </a:p>
      </dgm:t>
    </dgm:pt>
    <dgm:pt modelId="{970FC8D5-B8F1-4110-BB1C-DAFEF1DF617B}" type="pres">
      <dgm:prSet presAssocID="{1DBC5A5A-8278-4995-BA40-768AED099622}" presName="hierRoot2" presStyleCnt="0">
        <dgm:presLayoutVars>
          <dgm:hierBranch val="init"/>
        </dgm:presLayoutVars>
      </dgm:prSet>
      <dgm:spPr/>
    </dgm:pt>
    <dgm:pt modelId="{D93AA71A-0CC8-4827-ABED-0934851A72CB}" type="pres">
      <dgm:prSet presAssocID="{1DBC5A5A-8278-4995-BA40-768AED099622}" presName="rootComposite" presStyleCnt="0"/>
      <dgm:spPr/>
    </dgm:pt>
    <dgm:pt modelId="{3FFBC504-C9C1-4C0D-84DB-2E57884F2859}" type="pres">
      <dgm:prSet presAssocID="{1DBC5A5A-8278-4995-BA40-768AED099622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F76B3A-D81A-4D5D-B359-B29B6CBC8B54}" type="pres">
      <dgm:prSet presAssocID="{1DBC5A5A-8278-4995-BA40-768AED099622}" presName="rootConnector" presStyleLbl="node3" presStyleIdx="0" presStyleCnt="10"/>
      <dgm:spPr/>
      <dgm:t>
        <a:bodyPr/>
        <a:lstStyle/>
        <a:p>
          <a:endParaRPr lang="en-US"/>
        </a:p>
      </dgm:t>
    </dgm:pt>
    <dgm:pt modelId="{FA29C006-E622-4384-84DE-119D31434710}" type="pres">
      <dgm:prSet presAssocID="{1DBC5A5A-8278-4995-BA40-768AED099622}" presName="hierChild4" presStyleCnt="0"/>
      <dgm:spPr/>
    </dgm:pt>
    <dgm:pt modelId="{7EF53238-76BE-450E-8BBF-F3D39417FD05}" type="pres">
      <dgm:prSet presAssocID="{4AB71792-F933-4EBE-88C7-8C0B839C75BF}" presName="Name37" presStyleLbl="parChTrans1D4" presStyleIdx="0" presStyleCnt="37"/>
      <dgm:spPr/>
      <dgm:t>
        <a:bodyPr/>
        <a:lstStyle/>
        <a:p>
          <a:endParaRPr lang="en-US"/>
        </a:p>
      </dgm:t>
    </dgm:pt>
    <dgm:pt modelId="{BF4A3308-7BFB-444A-8495-082804DFB9EF}" type="pres">
      <dgm:prSet presAssocID="{3E8DDC47-9BDD-4F14-8E9E-A08F276F6A6C}" presName="hierRoot2" presStyleCnt="0">
        <dgm:presLayoutVars>
          <dgm:hierBranch val="init"/>
        </dgm:presLayoutVars>
      </dgm:prSet>
      <dgm:spPr/>
    </dgm:pt>
    <dgm:pt modelId="{768525B6-1880-4F8E-A193-C6705BFEDB31}" type="pres">
      <dgm:prSet presAssocID="{3E8DDC47-9BDD-4F14-8E9E-A08F276F6A6C}" presName="rootComposite" presStyleCnt="0"/>
      <dgm:spPr/>
    </dgm:pt>
    <dgm:pt modelId="{831CECE2-12F3-4F18-A958-20A8EA003E63}" type="pres">
      <dgm:prSet presAssocID="{3E8DDC47-9BDD-4F14-8E9E-A08F276F6A6C}" presName="rootText" presStyleLbl="node4" presStyleIdx="0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13405C-EFF8-44B9-923A-49062FCCA787}" type="pres">
      <dgm:prSet presAssocID="{3E8DDC47-9BDD-4F14-8E9E-A08F276F6A6C}" presName="rootConnector" presStyleLbl="node4" presStyleIdx="0" presStyleCnt="37"/>
      <dgm:spPr/>
      <dgm:t>
        <a:bodyPr/>
        <a:lstStyle/>
        <a:p>
          <a:endParaRPr lang="en-US"/>
        </a:p>
      </dgm:t>
    </dgm:pt>
    <dgm:pt modelId="{774BF815-409C-46C3-865A-A434284AEDA2}" type="pres">
      <dgm:prSet presAssocID="{3E8DDC47-9BDD-4F14-8E9E-A08F276F6A6C}" presName="hierChild4" presStyleCnt="0"/>
      <dgm:spPr/>
    </dgm:pt>
    <dgm:pt modelId="{53E374F4-8E71-4749-9EC9-21B92FF97969}" type="pres">
      <dgm:prSet presAssocID="{3E8DDC47-9BDD-4F14-8E9E-A08F276F6A6C}" presName="hierChild5" presStyleCnt="0"/>
      <dgm:spPr/>
    </dgm:pt>
    <dgm:pt modelId="{06CD5FEC-4098-4058-9888-2B3EA448460A}" type="pres">
      <dgm:prSet presAssocID="{7970A32C-3298-4E37-AF41-68C80892341C}" presName="Name37" presStyleLbl="parChTrans1D4" presStyleIdx="1" presStyleCnt="37"/>
      <dgm:spPr/>
      <dgm:t>
        <a:bodyPr/>
        <a:lstStyle/>
        <a:p>
          <a:endParaRPr lang="en-US"/>
        </a:p>
      </dgm:t>
    </dgm:pt>
    <dgm:pt modelId="{A2F61981-6519-4C20-BAE3-522A5F560A76}" type="pres">
      <dgm:prSet presAssocID="{21FF49E0-74D2-4FBD-B50B-A80ED16BDBE6}" presName="hierRoot2" presStyleCnt="0">
        <dgm:presLayoutVars>
          <dgm:hierBranch val="init"/>
        </dgm:presLayoutVars>
      </dgm:prSet>
      <dgm:spPr/>
    </dgm:pt>
    <dgm:pt modelId="{E0504419-B96B-4695-BAC8-B1298D0C656A}" type="pres">
      <dgm:prSet presAssocID="{21FF49E0-74D2-4FBD-B50B-A80ED16BDBE6}" presName="rootComposite" presStyleCnt="0"/>
      <dgm:spPr/>
    </dgm:pt>
    <dgm:pt modelId="{ED160716-BB2D-4CD0-A404-610D01844A38}" type="pres">
      <dgm:prSet presAssocID="{21FF49E0-74D2-4FBD-B50B-A80ED16BDBE6}" presName="rootText" presStyleLbl="node4" presStyleIdx="1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ECE813-9E5B-431E-A4F7-5436ADF7D6FA}" type="pres">
      <dgm:prSet presAssocID="{21FF49E0-74D2-4FBD-B50B-A80ED16BDBE6}" presName="rootConnector" presStyleLbl="node4" presStyleIdx="1" presStyleCnt="37"/>
      <dgm:spPr/>
      <dgm:t>
        <a:bodyPr/>
        <a:lstStyle/>
        <a:p>
          <a:endParaRPr lang="en-US"/>
        </a:p>
      </dgm:t>
    </dgm:pt>
    <dgm:pt modelId="{0E1120CE-F83F-49AC-B84F-02FC283B61AB}" type="pres">
      <dgm:prSet presAssocID="{21FF49E0-74D2-4FBD-B50B-A80ED16BDBE6}" presName="hierChild4" presStyleCnt="0"/>
      <dgm:spPr/>
    </dgm:pt>
    <dgm:pt modelId="{D9421BD5-0E0B-4BD1-8F5C-F91CBAAB3DAD}" type="pres">
      <dgm:prSet presAssocID="{21FF49E0-74D2-4FBD-B50B-A80ED16BDBE6}" presName="hierChild5" presStyleCnt="0"/>
      <dgm:spPr/>
    </dgm:pt>
    <dgm:pt modelId="{E78C7C5A-7D08-4489-A885-4F778D340B2B}" type="pres">
      <dgm:prSet presAssocID="{EAF4AF49-3CD4-4A93-AE0D-B25F91C8592E}" presName="Name37" presStyleLbl="parChTrans1D4" presStyleIdx="2" presStyleCnt="37"/>
      <dgm:spPr/>
      <dgm:t>
        <a:bodyPr/>
        <a:lstStyle/>
        <a:p>
          <a:endParaRPr lang="en-US"/>
        </a:p>
      </dgm:t>
    </dgm:pt>
    <dgm:pt modelId="{A9C37F47-2134-4FCD-BE0E-13CA4B8A7959}" type="pres">
      <dgm:prSet presAssocID="{9DC32CAA-9591-4491-9881-E9CCB3C45D41}" presName="hierRoot2" presStyleCnt="0">
        <dgm:presLayoutVars>
          <dgm:hierBranch val="init"/>
        </dgm:presLayoutVars>
      </dgm:prSet>
      <dgm:spPr/>
    </dgm:pt>
    <dgm:pt modelId="{BE60C58A-417F-478B-973A-9B131D124E2B}" type="pres">
      <dgm:prSet presAssocID="{9DC32CAA-9591-4491-9881-E9CCB3C45D41}" presName="rootComposite" presStyleCnt="0"/>
      <dgm:spPr/>
    </dgm:pt>
    <dgm:pt modelId="{92E8E330-BD28-4A19-9287-68D3D004F531}" type="pres">
      <dgm:prSet presAssocID="{9DC32CAA-9591-4491-9881-E9CCB3C45D41}" presName="rootText" presStyleLbl="node4" presStyleIdx="2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1341F3-A25C-4808-AA5D-F79A669929C8}" type="pres">
      <dgm:prSet presAssocID="{9DC32CAA-9591-4491-9881-E9CCB3C45D41}" presName="rootConnector" presStyleLbl="node4" presStyleIdx="2" presStyleCnt="37"/>
      <dgm:spPr/>
      <dgm:t>
        <a:bodyPr/>
        <a:lstStyle/>
        <a:p>
          <a:endParaRPr lang="en-US"/>
        </a:p>
      </dgm:t>
    </dgm:pt>
    <dgm:pt modelId="{A04DF92B-DC9F-4B33-BEE4-FC80DC3C214A}" type="pres">
      <dgm:prSet presAssocID="{9DC32CAA-9591-4491-9881-E9CCB3C45D41}" presName="hierChild4" presStyleCnt="0"/>
      <dgm:spPr/>
    </dgm:pt>
    <dgm:pt modelId="{C222DA2A-DAAC-43FE-B5A8-2C00B433FC63}" type="pres">
      <dgm:prSet presAssocID="{9DC32CAA-9591-4491-9881-E9CCB3C45D41}" presName="hierChild5" presStyleCnt="0"/>
      <dgm:spPr/>
    </dgm:pt>
    <dgm:pt modelId="{03803EDA-8EDD-46AA-B527-E303810EE865}" type="pres">
      <dgm:prSet presAssocID="{1A5B8420-5D07-4D0E-B30F-57288D0C7D76}" presName="Name37" presStyleLbl="parChTrans1D4" presStyleIdx="3" presStyleCnt="37"/>
      <dgm:spPr/>
      <dgm:t>
        <a:bodyPr/>
        <a:lstStyle/>
        <a:p>
          <a:endParaRPr lang="en-US"/>
        </a:p>
      </dgm:t>
    </dgm:pt>
    <dgm:pt modelId="{4B696D74-D778-4B31-A37B-D55F9B71D097}" type="pres">
      <dgm:prSet presAssocID="{08C95EB3-2EA9-491E-8677-683DD4D1DE2F}" presName="hierRoot2" presStyleCnt="0">
        <dgm:presLayoutVars>
          <dgm:hierBranch val="init"/>
        </dgm:presLayoutVars>
      </dgm:prSet>
      <dgm:spPr/>
    </dgm:pt>
    <dgm:pt modelId="{265FB568-47C6-4E91-91E9-C850E6E72DF2}" type="pres">
      <dgm:prSet presAssocID="{08C95EB3-2EA9-491E-8677-683DD4D1DE2F}" presName="rootComposite" presStyleCnt="0"/>
      <dgm:spPr/>
    </dgm:pt>
    <dgm:pt modelId="{B1AF6380-6443-40F1-AE19-965B86584874}" type="pres">
      <dgm:prSet presAssocID="{08C95EB3-2EA9-491E-8677-683DD4D1DE2F}" presName="rootText" presStyleLbl="node4" presStyleIdx="3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3D468E-DD29-411C-9C71-8C5114FCEC7A}" type="pres">
      <dgm:prSet presAssocID="{08C95EB3-2EA9-491E-8677-683DD4D1DE2F}" presName="rootConnector" presStyleLbl="node4" presStyleIdx="3" presStyleCnt="37"/>
      <dgm:spPr/>
      <dgm:t>
        <a:bodyPr/>
        <a:lstStyle/>
        <a:p>
          <a:endParaRPr lang="en-US"/>
        </a:p>
      </dgm:t>
    </dgm:pt>
    <dgm:pt modelId="{ACBACB79-0768-48A7-B0B6-E1AE27E8F02C}" type="pres">
      <dgm:prSet presAssocID="{08C95EB3-2EA9-491E-8677-683DD4D1DE2F}" presName="hierChild4" presStyleCnt="0"/>
      <dgm:spPr/>
    </dgm:pt>
    <dgm:pt modelId="{88C19D13-4708-4E01-B152-5DC98724F564}" type="pres">
      <dgm:prSet presAssocID="{08C95EB3-2EA9-491E-8677-683DD4D1DE2F}" presName="hierChild5" presStyleCnt="0"/>
      <dgm:spPr/>
    </dgm:pt>
    <dgm:pt modelId="{F6AFBE07-91A1-465A-AC6B-FEB18FB5625C}" type="pres">
      <dgm:prSet presAssocID="{1DBC5A5A-8278-4995-BA40-768AED099622}" presName="hierChild5" presStyleCnt="0"/>
      <dgm:spPr/>
    </dgm:pt>
    <dgm:pt modelId="{0157D365-D8CF-4B2F-84BA-26AFB10A9592}" type="pres">
      <dgm:prSet presAssocID="{6A5F2F89-8E70-4336-BF44-5D2504199D52}" presName="Name37" presStyleLbl="parChTrans1D3" presStyleIdx="1" presStyleCnt="10"/>
      <dgm:spPr/>
      <dgm:t>
        <a:bodyPr/>
        <a:lstStyle/>
        <a:p>
          <a:endParaRPr lang="en-US"/>
        </a:p>
      </dgm:t>
    </dgm:pt>
    <dgm:pt modelId="{1ECE0865-3121-48E1-93C6-E5583228856E}" type="pres">
      <dgm:prSet presAssocID="{65205AD4-ED5D-45AA-B251-C99F37AB64C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2A21DCE-F60C-4FBA-9904-A891E1C780E2}" type="pres">
      <dgm:prSet presAssocID="{65205AD4-ED5D-45AA-B251-C99F37AB64CD}" presName="rootComposite" presStyleCnt="0"/>
      <dgm:spPr/>
      <dgm:t>
        <a:bodyPr/>
        <a:lstStyle/>
        <a:p>
          <a:endParaRPr lang="en-US"/>
        </a:p>
      </dgm:t>
    </dgm:pt>
    <dgm:pt modelId="{F012C88B-BE9C-4CA7-BB08-B91C5F255933}" type="pres">
      <dgm:prSet presAssocID="{65205AD4-ED5D-45AA-B251-C99F37AB64CD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294A0D-6D93-4AD9-A995-401D87AE79B8}" type="pres">
      <dgm:prSet presAssocID="{65205AD4-ED5D-45AA-B251-C99F37AB64CD}" presName="rootConnector" presStyleLbl="node3" presStyleIdx="1" presStyleCnt="10"/>
      <dgm:spPr/>
      <dgm:t>
        <a:bodyPr/>
        <a:lstStyle/>
        <a:p>
          <a:endParaRPr lang="en-US"/>
        </a:p>
      </dgm:t>
    </dgm:pt>
    <dgm:pt modelId="{77370220-118A-4D6D-B324-9067EF961377}" type="pres">
      <dgm:prSet presAssocID="{65205AD4-ED5D-45AA-B251-C99F37AB64CD}" presName="hierChild4" presStyleCnt="0"/>
      <dgm:spPr/>
      <dgm:t>
        <a:bodyPr/>
        <a:lstStyle/>
        <a:p>
          <a:endParaRPr lang="en-US"/>
        </a:p>
      </dgm:t>
    </dgm:pt>
    <dgm:pt modelId="{2BB3C597-796F-432D-8B8E-5DF613E9C8D2}" type="pres">
      <dgm:prSet presAssocID="{6B0F5B4F-A67A-49EB-9697-ED7A4B713EDB}" presName="Name37" presStyleLbl="parChTrans1D4" presStyleIdx="4" presStyleCnt="37"/>
      <dgm:spPr/>
      <dgm:t>
        <a:bodyPr/>
        <a:lstStyle/>
        <a:p>
          <a:endParaRPr lang="en-US"/>
        </a:p>
      </dgm:t>
    </dgm:pt>
    <dgm:pt modelId="{1EE0257D-3160-4EB0-B9C1-7B17043BED32}" type="pres">
      <dgm:prSet presAssocID="{94CCE4FE-5523-4CA2-AEBE-C6A77E5BC5B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70BC7FF-0F47-4F4F-8295-EFDF33ADA19F}" type="pres">
      <dgm:prSet presAssocID="{94CCE4FE-5523-4CA2-AEBE-C6A77E5BC5B4}" presName="rootComposite" presStyleCnt="0"/>
      <dgm:spPr/>
      <dgm:t>
        <a:bodyPr/>
        <a:lstStyle/>
        <a:p>
          <a:endParaRPr lang="en-US"/>
        </a:p>
      </dgm:t>
    </dgm:pt>
    <dgm:pt modelId="{BB3B770C-1881-405C-9144-FEB0CFEA1A1B}" type="pres">
      <dgm:prSet presAssocID="{94CCE4FE-5523-4CA2-AEBE-C6A77E5BC5B4}" presName="rootText" presStyleLbl="node4" presStyleIdx="4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432FB4-08BA-48B9-B635-9C22BD78C0AE}" type="pres">
      <dgm:prSet presAssocID="{94CCE4FE-5523-4CA2-AEBE-C6A77E5BC5B4}" presName="rootConnector" presStyleLbl="node4" presStyleIdx="4" presStyleCnt="37"/>
      <dgm:spPr/>
      <dgm:t>
        <a:bodyPr/>
        <a:lstStyle/>
        <a:p>
          <a:endParaRPr lang="en-US"/>
        </a:p>
      </dgm:t>
    </dgm:pt>
    <dgm:pt modelId="{1471F5E6-87EC-489D-88BD-45968744F9A2}" type="pres">
      <dgm:prSet presAssocID="{94CCE4FE-5523-4CA2-AEBE-C6A77E5BC5B4}" presName="hierChild4" presStyleCnt="0"/>
      <dgm:spPr/>
      <dgm:t>
        <a:bodyPr/>
        <a:lstStyle/>
        <a:p>
          <a:endParaRPr lang="en-US"/>
        </a:p>
      </dgm:t>
    </dgm:pt>
    <dgm:pt modelId="{41B27B6A-E293-4BF8-BE29-6760E898CCCE}" type="pres">
      <dgm:prSet presAssocID="{94CCE4FE-5523-4CA2-AEBE-C6A77E5BC5B4}" presName="hierChild5" presStyleCnt="0"/>
      <dgm:spPr/>
      <dgm:t>
        <a:bodyPr/>
        <a:lstStyle/>
        <a:p>
          <a:endParaRPr lang="en-US"/>
        </a:p>
      </dgm:t>
    </dgm:pt>
    <dgm:pt modelId="{0CBB53F3-B9CC-4288-834C-94D394AD438F}" type="pres">
      <dgm:prSet presAssocID="{8FCBD9E3-AEF6-42CE-9323-AA7799905606}" presName="Name37" presStyleLbl="parChTrans1D4" presStyleIdx="5" presStyleCnt="37"/>
      <dgm:spPr/>
      <dgm:t>
        <a:bodyPr/>
        <a:lstStyle/>
        <a:p>
          <a:endParaRPr lang="en-US"/>
        </a:p>
      </dgm:t>
    </dgm:pt>
    <dgm:pt modelId="{8D0127B2-4298-46B8-BF1C-17D3C5B35AE6}" type="pres">
      <dgm:prSet presAssocID="{CBB4AB6B-0178-4A69-AED7-01F4A94C1C69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FFC3634-9577-47A2-A280-88B2F5A17BD7}" type="pres">
      <dgm:prSet presAssocID="{CBB4AB6B-0178-4A69-AED7-01F4A94C1C69}" presName="rootComposite" presStyleCnt="0"/>
      <dgm:spPr/>
      <dgm:t>
        <a:bodyPr/>
        <a:lstStyle/>
        <a:p>
          <a:endParaRPr lang="en-US"/>
        </a:p>
      </dgm:t>
    </dgm:pt>
    <dgm:pt modelId="{94293FBE-CEA7-491B-8DA1-14FE11629018}" type="pres">
      <dgm:prSet presAssocID="{CBB4AB6B-0178-4A69-AED7-01F4A94C1C69}" presName="rootText" presStyleLbl="node4" presStyleIdx="5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C10B1-EB6B-4FBA-A4AF-4F8452DF41C7}" type="pres">
      <dgm:prSet presAssocID="{CBB4AB6B-0178-4A69-AED7-01F4A94C1C69}" presName="rootConnector" presStyleLbl="node4" presStyleIdx="5" presStyleCnt="37"/>
      <dgm:spPr/>
      <dgm:t>
        <a:bodyPr/>
        <a:lstStyle/>
        <a:p>
          <a:endParaRPr lang="en-US"/>
        </a:p>
      </dgm:t>
    </dgm:pt>
    <dgm:pt modelId="{A76D915D-A1B8-43D8-A2EC-38B83E1BF937}" type="pres">
      <dgm:prSet presAssocID="{CBB4AB6B-0178-4A69-AED7-01F4A94C1C69}" presName="hierChild4" presStyleCnt="0"/>
      <dgm:spPr/>
      <dgm:t>
        <a:bodyPr/>
        <a:lstStyle/>
        <a:p>
          <a:endParaRPr lang="en-US"/>
        </a:p>
      </dgm:t>
    </dgm:pt>
    <dgm:pt modelId="{1E259980-3B7A-4B6A-8404-6EE23B34CB96}" type="pres">
      <dgm:prSet presAssocID="{CBB4AB6B-0178-4A69-AED7-01F4A94C1C69}" presName="hierChild5" presStyleCnt="0"/>
      <dgm:spPr/>
      <dgm:t>
        <a:bodyPr/>
        <a:lstStyle/>
        <a:p>
          <a:endParaRPr lang="en-US"/>
        </a:p>
      </dgm:t>
    </dgm:pt>
    <dgm:pt modelId="{B1CC6E69-BB21-4CFC-B696-180A796E7FFD}" type="pres">
      <dgm:prSet presAssocID="{77BB6F05-C563-465C-9278-C59D65C5FBCD}" presName="Name37" presStyleLbl="parChTrans1D4" presStyleIdx="6" presStyleCnt="37"/>
      <dgm:spPr/>
      <dgm:t>
        <a:bodyPr/>
        <a:lstStyle/>
        <a:p>
          <a:endParaRPr lang="en-US"/>
        </a:p>
      </dgm:t>
    </dgm:pt>
    <dgm:pt modelId="{1F7EAA18-6FCD-4432-B506-EBE17C4A8C51}" type="pres">
      <dgm:prSet presAssocID="{0E4B73B3-17E1-4674-BF86-8FA379E1654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2C5EF82-CD7E-4C2A-9D8C-D260E6DB5DEB}" type="pres">
      <dgm:prSet presAssocID="{0E4B73B3-17E1-4674-BF86-8FA379E16547}" presName="rootComposite" presStyleCnt="0"/>
      <dgm:spPr/>
      <dgm:t>
        <a:bodyPr/>
        <a:lstStyle/>
        <a:p>
          <a:endParaRPr lang="en-US"/>
        </a:p>
      </dgm:t>
    </dgm:pt>
    <dgm:pt modelId="{F118EE64-8E3B-4835-9A3F-E275D54DAFD2}" type="pres">
      <dgm:prSet presAssocID="{0E4B73B3-17E1-4674-BF86-8FA379E16547}" presName="rootText" presStyleLbl="node4" presStyleIdx="6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832FCD-BD95-4560-AA72-AB5D0CEE198E}" type="pres">
      <dgm:prSet presAssocID="{0E4B73B3-17E1-4674-BF86-8FA379E16547}" presName="rootConnector" presStyleLbl="node4" presStyleIdx="6" presStyleCnt="37"/>
      <dgm:spPr/>
      <dgm:t>
        <a:bodyPr/>
        <a:lstStyle/>
        <a:p>
          <a:endParaRPr lang="en-US"/>
        </a:p>
      </dgm:t>
    </dgm:pt>
    <dgm:pt modelId="{18C9A87B-4E66-4979-A9B2-A8BECA2E68B9}" type="pres">
      <dgm:prSet presAssocID="{0E4B73B3-17E1-4674-BF86-8FA379E16547}" presName="hierChild4" presStyleCnt="0"/>
      <dgm:spPr/>
      <dgm:t>
        <a:bodyPr/>
        <a:lstStyle/>
        <a:p>
          <a:endParaRPr lang="en-US"/>
        </a:p>
      </dgm:t>
    </dgm:pt>
    <dgm:pt modelId="{21ACB0D4-207B-43CA-BE13-533212E69A9A}" type="pres">
      <dgm:prSet presAssocID="{0E4B73B3-17E1-4674-BF86-8FA379E16547}" presName="hierChild5" presStyleCnt="0"/>
      <dgm:spPr/>
      <dgm:t>
        <a:bodyPr/>
        <a:lstStyle/>
        <a:p>
          <a:endParaRPr lang="en-US"/>
        </a:p>
      </dgm:t>
    </dgm:pt>
    <dgm:pt modelId="{AD117E63-0CF4-45B2-964A-FD2CDD1BE757}" type="pres">
      <dgm:prSet presAssocID="{4C3AE2FE-1554-4F0C-BE71-1CCFC90E9BC8}" presName="Name37" presStyleLbl="parChTrans1D4" presStyleIdx="7" presStyleCnt="37"/>
      <dgm:spPr/>
      <dgm:t>
        <a:bodyPr/>
        <a:lstStyle/>
        <a:p>
          <a:endParaRPr lang="en-US"/>
        </a:p>
      </dgm:t>
    </dgm:pt>
    <dgm:pt modelId="{AEE318F6-4109-4203-920F-B96568264B10}" type="pres">
      <dgm:prSet presAssocID="{B1D06F09-5516-49F8-BD08-9F20F9D3170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CF267D7-9014-4701-B46E-1007E5C9906C}" type="pres">
      <dgm:prSet presAssocID="{B1D06F09-5516-49F8-BD08-9F20F9D31706}" presName="rootComposite" presStyleCnt="0"/>
      <dgm:spPr/>
      <dgm:t>
        <a:bodyPr/>
        <a:lstStyle/>
        <a:p>
          <a:endParaRPr lang="en-US"/>
        </a:p>
      </dgm:t>
    </dgm:pt>
    <dgm:pt modelId="{D6B19E38-A349-4EEE-9911-6AEB9DE1D2BE}" type="pres">
      <dgm:prSet presAssocID="{B1D06F09-5516-49F8-BD08-9F20F9D31706}" presName="rootText" presStyleLbl="node4" presStyleIdx="7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CCD157-F634-4651-9EEE-813C99A05DCF}" type="pres">
      <dgm:prSet presAssocID="{B1D06F09-5516-49F8-BD08-9F20F9D31706}" presName="rootConnector" presStyleLbl="node4" presStyleIdx="7" presStyleCnt="37"/>
      <dgm:spPr/>
      <dgm:t>
        <a:bodyPr/>
        <a:lstStyle/>
        <a:p>
          <a:endParaRPr lang="en-US"/>
        </a:p>
      </dgm:t>
    </dgm:pt>
    <dgm:pt modelId="{2D87057B-4C54-455F-B0D5-97F237912945}" type="pres">
      <dgm:prSet presAssocID="{B1D06F09-5516-49F8-BD08-9F20F9D31706}" presName="hierChild4" presStyleCnt="0"/>
      <dgm:spPr/>
      <dgm:t>
        <a:bodyPr/>
        <a:lstStyle/>
        <a:p>
          <a:endParaRPr lang="en-US"/>
        </a:p>
      </dgm:t>
    </dgm:pt>
    <dgm:pt modelId="{C6C115D3-72BD-4355-B7F6-1832B1CCD638}" type="pres">
      <dgm:prSet presAssocID="{B1D06F09-5516-49F8-BD08-9F20F9D31706}" presName="hierChild5" presStyleCnt="0"/>
      <dgm:spPr/>
      <dgm:t>
        <a:bodyPr/>
        <a:lstStyle/>
        <a:p>
          <a:endParaRPr lang="en-US"/>
        </a:p>
      </dgm:t>
    </dgm:pt>
    <dgm:pt modelId="{975809B9-ECDF-4B7B-A6B7-42CD82225AF9}" type="pres">
      <dgm:prSet presAssocID="{65205AD4-ED5D-45AA-B251-C99F37AB64CD}" presName="hierChild5" presStyleCnt="0"/>
      <dgm:spPr/>
      <dgm:t>
        <a:bodyPr/>
        <a:lstStyle/>
        <a:p>
          <a:endParaRPr lang="en-US"/>
        </a:p>
      </dgm:t>
    </dgm:pt>
    <dgm:pt modelId="{7D74F3B7-DA94-4E4F-A030-CF1F194AF43D}" type="pres">
      <dgm:prSet presAssocID="{FCCD124C-F186-4411-B3B8-80CD5934286B}" presName="Name37" presStyleLbl="parChTrans1D3" presStyleIdx="2" presStyleCnt="10"/>
      <dgm:spPr/>
      <dgm:t>
        <a:bodyPr/>
        <a:lstStyle/>
        <a:p>
          <a:endParaRPr lang="en-US"/>
        </a:p>
      </dgm:t>
    </dgm:pt>
    <dgm:pt modelId="{C24233CE-F30E-4D99-9C4D-31C380221840}" type="pres">
      <dgm:prSet presAssocID="{AC763811-63BB-485A-85D7-1EA7AED7C52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849E4D5-ADB4-4EF0-ACEC-CD2E175AA78F}" type="pres">
      <dgm:prSet presAssocID="{AC763811-63BB-485A-85D7-1EA7AED7C52E}" presName="rootComposite" presStyleCnt="0"/>
      <dgm:spPr/>
      <dgm:t>
        <a:bodyPr/>
        <a:lstStyle/>
        <a:p>
          <a:endParaRPr lang="en-US"/>
        </a:p>
      </dgm:t>
    </dgm:pt>
    <dgm:pt modelId="{896116BE-5D77-4752-85EA-943E9FDB2918}" type="pres">
      <dgm:prSet presAssocID="{AC763811-63BB-485A-85D7-1EA7AED7C52E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44A73F-AA06-4472-900D-BBD0558990B9}" type="pres">
      <dgm:prSet presAssocID="{AC763811-63BB-485A-85D7-1EA7AED7C52E}" presName="rootConnector" presStyleLbl="node3" presStyleIdx="2" presStyleCnt="10"/>
      <dgm:spPr/>
      <dgm:t>
        <a:bodyPr/>
        <a:lstStyle/>
        <a:p>
          <a:endParaRPr lang="en-US"/>
        </a:p>
      </dgm:t>
    </dgm:pt>
    <dgm:pt modelId="{A1E606C4-7975-4927-90CA-960DEFDB50E9}" type="pres">
      <dgm:prSet presAssocID="{AC763811-63BB-485A-85D7-1EA7AED7C52E}" presName="hierChild4" presStyleCnt="0"/>
      <dgm:spPr/>
      <dgm:t>
        <a:bodyPr/>
        <a:lstStyle/>
        <a:p>
          <a:endParaRPr lang="en-US"/>
        </a:p>
      </dgm:t>
    </dgm:pt>
    <dgm:pt modelId="{86EE086C-A44A-4B1B-BE79-CC1FB828AF85}" type="pres">
      <dgm:prSet presAssocID="{AC763811-63BB-485A-85D7-1EA7AED7C52E}" presName="hierChild5" presStyleCnt="0"/>
      <dgm:spPr/>
      <dgm:t>
        <a:bodyPr/>
        <a:lstStyle/>
        <a:p>
          <a:endParaRPr lang="en-US"/>
        </a:p>
      </dgm:t>
    </dgm:pt>
    <dgm:pt modelId="{CF7C50D2-0C82-4EAB-9904-71C86FB833F7}" type="pres">
      <dgm:prSet presAssocID="{338BF98E-51DB-4FDE-8B0D-4F45DF0457CD}" presName="hierChild5" presStyleCnt="0"/>
      <dgm:spPr/>
      <dgm:t>
        <a:bodyPr/>
        <a:lstStyle/>
        <a:p>
          <a:endParaRPr lang="en-US"/>
        </a:p>
      </dgm:t>
    </dgm:pt>
    <dgm:pt modelId="{4C1C2629-3516-4FE7-A66E-535982F00695}" type="pres">
      <dgm:prSet presAssocID="{5C9A7A39-F33D-413D-814B-82F6920395B0}" presName="Name37" presStyleLbl="parChTrans1D2" presStyleIdx="1" presStyleCnt="4"/>
      <dgm:spPr/>
      <dgm:t>
        <a:bodyPr/>
        <a:lstStyle/>
        <a:p>
          <a:endParaRPr lang="en-US"/>
        </a:p>
      </dgm:t>
    </dgm:pt>
    <dgm:pt modelId="{B6058AF5-C461-4C06-9F08-662C32E0B851}" type="pres">
      <dgm:prSet presAssocID="{C22F411A-C06A-43E3-98F3-546757D07DA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CD618C6-9657-4113-8829-7C6E748C9F5C}" type="pres">
      <dgm:prSet presAssocID="{C22F411A-C06A-43E3-98F3-546757D07DA5}" presName="rootComposite" presStyleCnt="0"/>
      <dgm:spPr/>
      <dgm:t>
        <a:bodyPr/>
        <a:lstStyle/>
        <a:p>
          <a:endParaRPr lang="en-US"/>
        </a:p>
      </dgm:t>
    </dgm:pt>
    <dgm:pt modelId="{C8F39D4A-BEDA-457E-A331-B1A9A1AB491D}" type="pres">
      <dgm:prSet presAssocID="{C22F411A-C06A-43E3-98F3-546757D07DA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865B33-A97D-4599-93F8-F030BBD105DF}" type="pres">
      <dgm:prSet presAssocID="{C22F411A-C06A-43E3-98F3-546757D07DA5}" presName="rootConnector" presStyleLbl="node2" presStyleIdx="1" presStyleCnt="4"/>
      <dgm:spPr/>
      <dgm:t>
        <a:bodyPr/>
        <a:lstStyle/>
        <a:p>
          <a:endParaRPr lang="en-US"/>
        </a:p>
      </dgm:t>
    </dgm:pt>
    <dgm:pt modelId="{97D090E2-F42B-4F79-8251-78D12EF56A3F}" type="pres">
      <dgm:prSet presAssocID="{C22F411A-C06A-43E3-98F3-546757D07DA5}" presName="hierChild4" presStyleCnt="0"/>
      <dgm:spPr/>
      <dgm:t>
        <a:bodyPr/>
        <a:lstStyle/>
        <a:p>
          <a:endParaRPr lang="en-US"/>
        </a:p>
      </dgm:t>
    </dgm:pt>
    <dgm:pt modelId="{EE675BFF-6C73-4B1F-8299-ED387CF25647}" type="pres">
      <dgm:prSet presAssocID="{F6061616-4B71-4ED9-9AA3-A39088BE6D84}" presName="Name37" presStyleLbl="parChTrans1D3" presStyleIdx="3" presStyleCnt="10"/>
      <dgm:spPr/>
      <dgm:t>
        <a:bodyPr/>
        <a:lstStyle/>
        <a:p>
          <a:endParaRPr lang="en-US"/>
        </a:p>
      </dgm:t>
    </dgm:pt>
    <dgm:pt modelId="{62E9C156-F873-4B11-95B9-37F7D8A56C67}" type="pres">
      <dgm:prSet presAssocID="{38FDCD4A-8F15-4B67-BC8D-9C7FB7137A0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D850050-478C-491A-B3E5-85ADBD8C13CB}" type="pres">
      <dgm:prSet presAssocID="{38FDCD4A-8F15-4B67-BC8D-9C7FB7137A0F}" presName="rootComposite" presStyleCnt="0"/>
      <dgm:spPr/>
      <dgm:t>
        <a:bodyPr/>
        <a:lstStyle/>
        <a:p>
          <a:endParaRPr lang="en-US"/>
        </a:p>
      </dgm:t>
    </dgm:pt>
    <dgm:pt modelId="{173E4BAD-7A3A-4A08-B2FC-E409CFDE40FC}" type="pres">
      <dgm:prSet presAssocID="{38FDCD4A-8F15-4B67-BC8D-9C7FB7137A0F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B12D9-D481-40F7-A539-E65F9080FAA8}" type="pres">
      <dgm:prSet presAssocID="{38FDCD4A-8F15-4B67-BC8D-9C7FB7137A0F}" presName="rootConnector" presStyleLbl="node3" presStyleIdx="3" presStyleCnt="10"/>
      <dgm:spPr/>
      <dgm:t>
        <a:bodyPr/>
        <a:lstStyle/>
        <a:p>
          <a:endParaRPr lang="en-US"/>
        </a:p>
      </dgm:t>
    </dgm:pt>
    <dgm:pt modelId="{A26294A9-49D8-4E42-97D4-0C3A36DBB6AC}" type="pres">
      <dgm:prSet presAssocID="{38FDCD4A-8F15-4B67-BC8D-9C7FB7137A0F}" presName="hierChild4" presStyleCnt="0"/>
      <dgm:spPr/>
      <dgm:t>
        <a:bodyPr/>
        <a:lstStyle/>
        <a:p>
          <a:endParaRPr lang="en-US"/>
        </a:p>
      </dgm:t>
    </dgm:pt>
    <dgm:pt modelId="{52ACF1EC-3F80-4975-9709-7FA30344DB41}" type="pres">
      <dgm:prSet presAssocID="{60267138-F342-4431-BB25-E7B837EC6647}" presName="Name37" presStyleLbl="parChTrans1D4" presStyleIdx="8" presStyleCnt="37"/>
      <dgm:spPr/>
      <dgm:t>
        <a:bodyPr/>
        <a:lstStyle/>
        <a:p>
          <a:endParaRPr lang="en-US"/>
        </a:p>
      </dgm:t>
    </dgm:pt>
    <dgm:pt modelId="{60A3167C-029D-4535-959A-D3D0112431A8}" type="pres">
      <dgm:prSet presAssocID="{125B19F2-E44F-4CAE-98E6-7CA114BD287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10DBB608-57B7-4AD9-A6A7-FC8F7A82FEA8}" type="pres">
      <dgm:prSet presAssocID="{125B19F2-E44F-4CAE-98E6-7CA114BD287D}" presName="rootComposite" presStyleCnt="0"/>
      <dgm:spPr/>
      <dgm:t>
        <a:bodyPr/>
        <a:lstStyle/>
        <a:p>
          <a:endParaRPr lang="en-US"/>
        </a:p>
      </dgm:t>
    </dgm:pt>
    <dgm:pt modelId="{00C0F88A-3CE2-4F6B-9499-54D80979302A}" type="pres">
      <dgm:prSet presAssocID="{125B19F2-E44F-4CAE-98E6-7CA114BD287D}" presName="rootText" presStyleLbl="node4" presStyleIdx="8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DEE085-6F05-4806-8A56-9F76A2F6AA3B}" type="pres">
      <dgm:prSet presAssocID="{125B19F2-E44F-4CAE-98E6-7CA114BD287D}" presName="rootConnector" presStyleLbl="node4" presStyleIdx="8" presStyleCnt="37"/>
      <dgm:spPr/>
      <dgm:t>
        <a:bodyPr/>
        <a:lstStyle/>
        <a:p>
          <a:endParaRPr lang="en-US"/>
        </a:p>
      </dgm:t>
    </dgm:pt>
    <dgm:pt modelId="{10692833-766F-41E2-8C82-CBBF1C3D05A1}" type="pres">
      <dgm:prSet presAssocID="{125B19F2-E44F-4CAE-98E6-7CA114BD287D}" presName="hierChild4" presStyleCnt="0"/>
      <dgm:spPr/>
      <dgm:t>
        <a:bodyPr/>
        <a:lstStyle/>
        <a:p>
          <a:endParaRPr lang="en-US"/>
        </a:p>
      </dgm:t>
    </dgm:pt>
    <dgm:pt modelId="{7DEB0A14-F3C2-423D-AC5D-13D2523134B6}" type="pres">
      <dgm:prSet presAssocID="{125B19F2-E44F-4CAE-98E6-7CA114BD287D}" presName="hierChild5" presStyleCnt="0"/>
      <dgm:spPr/>
      <dgm:t>
        <a:bodyPr/>
        <a:lstStyle/>
        <a:p>
          <a:endParaRPr lang="en-US"/>
        </a:p>
      </dgm:t>
    </dgm:pt>
    <dgm:pt modelId="{6604C0FB-E86E-4DD7-9052-3EFFF93A08CD}" type="pres">
      <dgm:prSet presAssocID="{8DA439F5-D2E4-4930-80E6-DB2D14AA6DB3}" presName="Name37" presStyleLbl="parChTrans1D4" presStyleIdx="9" presStyleCnt="37"/>
      <dgm:spPr/>
      <dgm:t>
        <a:bodyPr/>
        <a:lstStyle/>
        <a:p>
          <a:endParaRPr lang="en-US"/>
        </a:p>
      </dgm:t>
    </dgm:pt>
    <dgm:pt modelId="{D2D6F990-3AD9-4A92-ABDF-5C4D3EFE959D}" type="pres">
      <dgm:prSet presAssocID="{C7667E33-0E33-44D8-B427-EA2A8FEC826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B0F69AE4-C864-4E4B-BCEA-DAD0B3052A1C}" type="pres">
      <dgm:prSet presAssocID="{C7667E33-0E33-44D8-B427-EA2A8FEC8267}" presName="rootComposite" presStyleCnt="0"/>
      <dgm:spPr/>
      <dgm:t>
        <a:bodyPr/>
        <a:lstStyle/>
        <a:p>
          <a:endParaRPr lang="en-US"/>
        </a:p>
      </dgm:t>
    </dgm:pt>
    <dgm:pt modelId="{63F6AFF9-CD33-4C0E-A697-3CD7F863229C}" type="pres">
      <dgm:prSet presAssocID="{C7667E33-0E33-44D8-B427-EA2A8FEC8267}" presName="rootText" presStyleLbl="node4" presStyleIdx="9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3E7EE4-B328-4E12-B1F7-EB7F4D301CB3}" type="pres">
      <dgm:prSet presAssocID="{C7667E33-0E33-44D8-B427-EA2A8FEC8267}" presName="rootConnector" presStyleLbl="node4" presStyleIdx="9" presStyleCnt="37"/>
      <dgm:spPr/>
      <dgm:t>
        <a:bodyPr/>
        <a:lstStyle/>
        <a:p>
          <a:endParaRPr lang="en-US"/>
        </a:p>
      </dgm:t>
    </dgm:pt>
    <dgm:pt modelId="{1BDA0B7E-B837-4AE7-BC64-826BE11D9DA7}" type="pres">
      <dgm:prSet presAssocID="{C7667E33-0E33-44D8-B427-EA2A8FEC8267}" presName="hierChild4" presStyleCnt="0"/>
      <dgm:spPr/>
      <dgm:t>
        <a:bodyPr/>
        <a:lstStyle/>
        <a:p>
          <a:endParaRPr lang="en-US"/>
        </a:p>
      </dgm:t>
    </dgm:pt>
    <dgm:pt modelId="{F09D1D95-C25E-4247-A614-FFBC2C9809FD}" type="pres">
      <dgm:prSet presAssocID="{797D67DC-93AC-420E-90DF-E209429D1E88}" presName="Name37" presStyleLbl="parChTrans1D4" presStyleIdx="10" presStyleCnt="37"/>
      <dgm:spPr/>
      <dgm:t>
        <a:bodyPr/>
        <a:lstStyle/>
        <a:p>
          <a:endParaRPr lang="en-US"/>
        </a:p>
      </dgm:t>
    </dgm:pt>
    <dgm:pt modelId="{EF957E22-4066-40B3-8DDE-CC4002AB3C89}" type="pres">
      <dgm:prSet presAssocID="{130082D8-90DA-46E9-8813-65AD6576D0D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61ECC2B-2EB5-436E-9DB8-457815A6C8BC}" type="pres">
      <dgm:prSet presAssocID="{130082D8-90DA-46E9-8813-65AD6576D0D2}" presName="rootComposite" presStyleCnt="0"/>
      <dgm:spPr/>
      <dgm:t>
        <a:bodyPr/>
        <a:lstStyle/>
        <a:p>
          <a:endParaRPr lang="en-US"/>
        </a:p>
      </dgm:t>
    </dgm:pt>
    <dgm:pt modelId="{20C04DF8-FC5D-4EF2-8547-353B1C33523D}" type="pres">
      <dgm:prSet presAssocID="{130082D8-90DA-46E9-8813-65AD6576D0D2}" presName="rootText" presStyleLbl="node4" presStyleIdx="10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F90F0F-5218-4862-8986-A9B2577CB32C}" type="pres">
      <dgm:prSet presAssocID="{130082D8-90DA-46E9-8813-65AD6576D0D2}" presName="rootConnector" presStyleLbl="node4" presStyleIdx="10" presStyleCnt="37"/>
      <dgm:spPr/>
      <dgm:t>
        <a:bodyPr/>
        <a:lstStyle/>
        <a:p>
          <a:endParaRPr lang="en-US"/>
        </a:p>
      </dgm:t>
    </dgm:pt>
    <dgm:pt modelId="{4826A676-22A9-494E-8192-860FBF84AB06}" type="pres">
      <dgm:prSet presAssocID="{130082D8-90DA-46E9-8813-65AD6576D0D2}" presName="hierChild4" presStyleCnt="0"/>
      <dgm:spPr/>
      <dgm:t>
        <a:bodyPr/>
        <a:lstStyle/>
        <a:p>
          <a:endParaRPr lang="en-US"/>
        </a:p>
      </dgm:t>
    </dgm:pt>
    <dgm:pt modelId="{F0ED6447-CCDD-4B89-BA6F-C273007C4A37}" type="pres">
      <dgm:prSet presAssocID="{130082D8-90DA-46E9-8813-65AD6576D0D2}" presName="hierChild5" presStyleCnt="0"/>
      <dgm:spPr/>
      <dgm:t>
        <a:bodyPr/>
        <a:lstStyle/>
        <a:p>
          <a:endParaRPr lang="en-US"/>
        </a:p>
      </dgm:t>
    </dgm:pt>
    <dgm:pt modelId="{0FB491EC-2D33-43D2-8097-EF502EF1C4D3}" type="pres">
      <dgm:prSet presAssocID="{3BA45EAD-37D2-45C6-82FF-05FFA5CDA28E}" presName="Name37" presStyleLbl="parChTrans1D4" presStyleIdx="11" presStyleCnt="37"/>
      <dgm:spPr/>
      <dgm:t>
        <a:bodyPr/>
        <a:lstStyle/>
        <a:p>
          <a:endParaRPr lang="en-US"/>
        </a:p>
      </dgm:t>
    </dgm:pt>
    <dgm:pt modelId="{AF35FB99-8F82-4026-B378-8D809D929784}" type="pres">
      <dgm:prSet presAssocID="{BB895DCC-07A0-4428-996A-D9A8BE1E603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A23C96D-E93A-4803-8973-C9DB0F13ABE5}" type="pres">
      <dgm:prSet presAssocID="{BB895DCC-07A0-4428-996A-D9A8BE1E6035}" presName="rootComposite" presStyleCnt="0"/>
      <dgm:spPr/>
      <dgm:t>
        <a:bodyPr/>
        <a:lstStyle/>
        <a:p>
          <a:endParaRPr lang="en-US"/>
        </a:p>
      </dgm:t>
    </dgm:pt>
    <dgm:pt modelId="{9C1D20BC-4604-4771-9155-AEB861878AE0}" type="pres">
      <dgm:prSet presAssocID="{BB895DCC-07A0-4428-996A-D9A8BE1E6035}" presName="rootText" presStyleLbl="node4" presStyleIdx="11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B2E9E2-8C62-432C-8A19-F5E243D6C656}" type="pres">
      <dgm:prSet presAssocID="{BB895DCC-07A0-4428-996A-D9A8BE1E6035}" presName="rootConnector" presStyleLbl="node4" presStyleIdx="11" presStyleCnt="37"/>
      <dgm:spPr/>
      <dgm:t>
        <a:bodyPr/>
        <a:lstStyle/>
        <a:p>
          <a:endParaRPr lang="en-US"/>
        </a:p>
      </dgm:t>
    </dgm:pt>
    <dgm:pt modelId="{B9900ADE-F612-4BC2-9D63-F03CA6DA622B}" type="pres">
      <dgm:prSet presAssocID="{BB895DCC-07A0-4428-996A-D9A8BE1E6035}" presName="hierChild4" presStyleCnt="0"/>
      <dgm:spPr/>
      <dgm:t>
        <a:bodyPr/>
        <a:lstStyle/>
        <a:p>
          <a:endParaRPr lang="en-US"/>
        </a:p>
      </dgm:t>
    </dgm:pt>
    <dgm:pt modelId="{A36EE52A-F192-4D75-BCAF-F07C02EC9FFD}" type="pres">
      <dgm:prSet presAssocID="{BB895DCC-07A0-4428-996A-D9A8BE1E6035}" presName="hierChild5" presStyleCnt="0"/>
      <dgm:spPr/>
      <dgm:t>
        <a:bodyPr/>
        <a:lstStyle/>
        <a:p>
          <a:endParaRPr lang="en-US"/>
        </a:p>
      </dgm:t>
    </dgm:pt>
    <dgm:pt modelId="{A3901794-1C98-4611-8FF4-37039EF84843}" type="pres">
      <dgm:prSet presAssocID="{88C9ADA2-B8CD-4082-B34F-193CECCA703A}" presName="Name37" presStyleLbl="parChTrans1D4" presStyleIdx="12" presStyleCnt="37"/>
      <dgm:spPr/>
      <dgm:t>
        <a:bodyPr/>
        <a:lstStyle/>
        <a:p>
          <a:endParaRPr lang="en-US"/>
        </a:p>
      </dgm:t>
    </dgm:pt>
    <dgm:pt modelId="{809996EC-6A0C-48BF-8719-1E3034EABE3C}" type="pres">
      <dgm:prSet presAssocID="{5FD618E7-3296-4126-9B09-6AAEBF76B68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F2F5EB0-CBE5-49A7-B1EB-690456DE94B9}" type="pres">
      <dgm:prSet presAssocID="{5FD618E7-3296-4126-9B09-6AAEBF76B680}" presName="rootComposite" presStyleCnt="0"/>
      <dgm:spPr/>
      <dgm:t>
        <a:bodyPr/>
        <a:lstStyle/>
        <a:p>
          <a:endParaRPr lang="en-US"/>
        </a:p>
      </dgm:t>
    </dgm:pt>
    <dgm:pt modelId="{DB65A610-FA45-4FDF-9682-1EB2327424A1}" type="pres">
      <dgm:prSet presAssocID="{5FD618E7-3296-4126-9B09-6AAEBF76B680}" presName="rootText" presStyleLbl="node4" presStyleIdx="12" presStyleCnt="37" custLinFactY="41611" custLinFactNeighborX="2761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9DC200-1876-4F77-AB6F-0F0438EDAC1C}" type="pres">
      <dgm:prSet presAssocID="{5FD618E7-3296-4126-9B09-6AAEBF76B680}" presName="rootConnector" presStyleLbl="node4" presStyleIdx="12" presStyleCnt="37"/>
      <dgm:spPr/>
      <dgm:t>
        <a:bodyPr/>
        <a:lstStyle/>
        <a:p>
          <a:endParaRPr lang="en-US"/>
        </a:p>
      </dgm:t>
    </dgm:pt>
    <dgm:pt modelId="{89513E78-DF22-415E-A7AA-BFC48DD7308E}" type="pres">
      <dgm:prSet presAssocID="{5FD618E7-3296-4126-9B09-6AAEBF76B680}" presName="hierChild4" presStyleCnt="0"/>
      <dgm:spPr/>
      <dgm:t>
        <a:bodyPr/>
        <a:lstStyle/>
        <a:p>
          <a:endParaRPr lang="en-US"/>
        </a:p>
      </dgm:t>
    </dgm:pt>
    <dgm:pt modelId="{D68BF69C-4C91-4250-86ED-397F4D72D0A0}" type="pres">
      <dgm:prSet presAssocID="{5FD618E7-3296-4126-9B09-6AAEBF76B680}" presName="hierChild5" presStyleCnt="0"/>
      <dgm:spPr/>
      <dgm:t>
        <a:bodyPr/>
        <a:lstStyle/>
        <a:p>
          <a:endParaRPr lang="en-US"/>
        </a:p>
      </dgm:t>
    </dgm:pt>
    <dgm:pt modelId="{39BC256B-74CC-4819-A674-BB3E217CFFB1}" type="pres">
      <dgm:prSet presAssocID="{087B5EEF-FBBA-4B67-A0F5-EECB33A2AE09}" presName="Name37" presStyleLbl="parChTrans1D4" presStyleIdx="13" presStyleCnt="37"/>
      <dgm:spPr/>
      <dgm:t>
        <a:bodyPr/>
        <a:lstStyle/>
        <a:p>
          <a:endParaRPr lang="en-US"/>
        </a:p>
      </dgm:t>
    </dgm:pt>
    <dgm:pt modelId="{41861DFF-42CE-4886-B460-B8388028805D}" type="pres">
      <dgm:prSet presAssocID="{C46B0A3D-C372-4E25-8191-8C853647B384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C3A832C8-3EED-4739-887D-303177FB0FDA}" type="pres">
      <dgm:prSet presAssocID="{C46B0A3D-C372-4E25-8191-8C853647B384}" presName="rootComposite" presStyleCnt="0"/>
      <dgm:spPr/>
      <dgm:t>
        <a:bodyPr/>
        <a:lstStyle/>
        <a:p>
          <a:endParaRPr lang="en-US"/>
        </a:p>
      </dgm:t>
    </dgm:pt>
    <dgm:pt modelId="{87F3BEFF-4090-4215-BA01-386DADD38129}" type="pres">
      <dgm:prSet presAssocID="{C46B0A3D-C372-4E25-8191-8C853647B384}" presName="rootText" presStyleLbl="node4" presStyleIdx="13" presStyleCnt="37" custLinFactY="-34304" custLinFactNeighborX="2762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822956-1682-4A0B-97D8-6D358ED507B9}" type="pres">
      <dgm:prSet presAssocID="{C46B0A3D-C372-4E25-8191-8C853647B384}" presName="rootConnector" presStyleLbl="node4" presStyleIdx="13" presStyleCnt="37"/>
      <dgm:spPr/>
      <dgm:t>
        <a:bodyPr/>
        <a:lstStyle/>
        <a:p>
          <a:endParaRPr lang="en-US"/>
        </a:p>
      </dgm:t>
    </dgm:pt>
    <dgm:pt modelId="{E8F7B522-5334-4246-B2A3-87C0E8404712}" type="pres">
      <dgm:prSet presAssocID="{C46B0A3D-C372-4E25-8191-8C853647B384}" presName="hierChild4" presStyleCnt="0"/>
      <dgm:spPr/>
      <dgm:t>
        <a:bodyPr/>
        <a:lstStyle/>
        <a:p>
          <a:endParaRPr lang="en-US"/>
        </a:p>
      </dgm:t>
    </dgm:pt>
    <dgm:pt modelId="{82C62C82-A6E1-4C0A-B78B-4C12EA88723E}" type="pres">
      <dgm:prSet presAssocID="{C46B0A3D-C372-4E25-8191-8C853647B384}" presName="hierChild5" presStyleCnt="0"/>
      <dgm:spPr/>
      <dgm:t>
        <a:bodyPr/>
        <a:lstStyle/>
        <a:p>
          <a:endParaRPr lang="en-US"/>
        </a:p>
      </dgm:t>
    </dgm:pt>
    <dgm:pt modelId="{B6F6F0A4-1962-4DAC-A83B-41858AB867D6}" type="pres">
      <dgm:prSet presAssocID="{3DE667A5-6F86-4A14-A271-9DB7BC16DF11}" presName="Name37" presStyleLbl="parChTrans1D4" presStyleIdx="14" presStyleCnt="37"/>
      <dgm:spPr/>
      <dgm:t>
        <a:bodyPr/>
        <a:lstStyle/>
        <a:p>
          <a:endParaRPr lang="en-US"/>
        </a:p>
      </dgm:t>
    </dgm:pt>
    <dgm:pt modelId="{38E3AEFE-BDC3-40AF-95FA-37AFA82A08E5}" type="pres">
      <dgm:prSet presAssocID="{50197496-4F55-4DE8-B9D4-F1AC72BD504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AD25112-6295-4C5D-AFF4-9D0BE279EFD3}" type="pres">
      <dgm:prSet presAssocID="{50197496-4F55-4DE8-B9D4-F1AC72BD5047}" presName="rootComposite" presStyleCnt="0"/>
      <dgm:spPr/>
      <dgm:t>
        <a:bodyPr/>
        <a:lstStyle/>
        <a:p>
          <a:endParaRPr lang="en-US"/>
        </a:p>
      </dgm:t>
    </dgm:pt>
    <dgm:pt modelId="{3EB34CBD-433A-47A1-93CA-A605473B0B9C}" type="pres">
      <dgm:prSet presAssocID="{50197496-4F55-4DE8-B9D4-F1AC72BD5047}" presName="rootText" presStyleLbl="node4" presStyleIdx="14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0FA994-8011-43EA-9E1F-9C332C78B048}" type="pres">
      <dgm:prSet presAssocID="{50197496-4F55-4DE8-B9D4-F1AC72BD5047}" presName="rootConnector" presStyleLbl="node4" presStyleIdx="14" presStyleCnt="37"/>
      <dgm:spPr/>
      <dgm:t>
        <a:bodyPr/>
        <a:lstStyle/>
        <a:p>
          <a:endParaRPr lang="en-US"/>
        </a:p>
      </dgm:t>
    </dgm:pt>
    <dgm:pt modelId="{C160A1ED-A418-4F1B-BFFD-05FE66D53F3C}" type="pres">
      <dgm:prSet presAssocID="{50197496-4F55-4DE8-B9D4-F1AC72BD5047}" presName="hierChild4" presStyleCnt="0"/>
      <dgm:spPr/>
      <dgm:t>
        <a:bodyPr/>
        <a:lstStyle/>
        <a:p>
          <a:endParaRPr lang="en-US"/>
        </a:p>
      </dgm:t>
    </dgm:pt>
    <dgm:pt modelId="{695522BC-9854-47F4-9DE7-D224C339E39B}" type="pres">
      <dgm:prSet presAssocID="{50197496-4F55-4DE8-B9D4-F1AC72BD5047}" presName="hierChild5" presStyleCnt="0"/>
      <dgm:spPr/>
      <dgm:t>
        <a:bodyPr/>
        <a:lstStyle/>
        <a:p>
          <a:endParaRPr lang="en-US"/>
        </a:p>
      </dgm:t>
    </dgm:pt>
    <dgm:pt modelId="{A6B5F087-8304-48C7-8EB8-5C0EFE73F0CF}" type="pres">
      <dgm:prSet presAssocID="{B6CE01FD-6E41-42EA-9610-23B0D75E311A}" presName="Name37" presStyleLbl="parChTrans1D4" presStyleIdx="15" presStyleCnt="37"/>
      <dgm:spPr/>
      <dgm:t>
        <a:bodyPr/>
        <a:lstStyle/>
        <a:p>
          <a:endParaRPr lang="en-US"/>
        </a:p>
      </dgm:t>
    </dgm:pt>
    <dgm:pt modelId="{62E99CCD-F6FC-4B98-93AE-74BCB86FAE47}" type="pres">
      <dgm:prSet presAssocID="{AFFAEF62-FD1E-4239-B050-83FA2182AA1D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9A6ECF8-F201-478B-9634-948E988E4646}" type="pres">
      <dgm:prSet presAssocID="{AFFAEF62-FD1E-4239-B050-83FA2182AA1D}" presName="rootComposite" presStyleCnt="0"/>
      <dgm:spPr/>
      <dgm:t>
        <a:bodyPr/>
        <a:lstStyle/>
        <a:p>
          <a:endParaRPr lang="en-US"/>
        </a:p>
      </dgm:t>
    </dgm:pt>
    <dgm:pt modelId="{ACE2A838-7705-4F1E-91A7-D0500A4B4F03}" type="pres">
      <dgm:prSet presAssocID="{AFFAEF62-FD1E-4239-B050-83FA2182AA1D}" presName="rootText" presStyleLbl="node4" presStyleIdx="15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6D8349-0536-4393-9F43-BF25053F1421}" type="pres">
      <dgm:prSet presAssocID="{AFFAEF62-FD1E-4239-B050-83FA2182AA1D}" presName="rootConnector" presStyleLbl="node4" presStyleIdx="15" presStyleCnt="37"/>
      <dgm:spPr/>
      <dgm:t>
        <a:bodyPr/>
        <a:lstStyle/>
        <a:p>
          <a:endParaRPr lang="en-US"/>
        </a:p>
      </dgm:t>
    </dgm:pt>
    <dgm:pt modelId="{03D1827A-FC94-470B-9372-D4EC5CA66611}" type="pres">
      <dgm:prSet presAssocID="{AFFAEF62-FD1E-4239-B050-83FA2182AA1D}" presName="hierChild4" presStyleCnt="0"/>
      <dgm:spPr/>
      <dgm:t>
        <a:bodyPr/>
        <a:lstStyle/>
        <a:p>
          <a:endParaRPr lang="en-US"/>
        </a:p>
      </dgm:t>
    </dgm:pt>
    <dgm:pt modelId="{7F670669-7DE6-4F58-BD74-9C7BAD599A89}" type="pres">
      <dgm:prSet presAssocID="{AFFAEF62-FD1E-4239-B050-83FA2182AA1D}" presName="hierChild5" presStyleCnt="0"/>
      <dgm:spPr/>
      <dgm:t>
        <a:bodyPr/>
        <a:lstStyle/>
        <a:p>
          <a:endParaRPr lang="en-US"/>
        </a:p>
      </dgm:t>
    </dgm:pt>
    <dgm:pt modelId="{7812B40F-7B41-439B-93B2-0530836C74C2}" type="pres">
      <dgm:prSet presAssocID="{C7667E33-0E33-44D8-B427-EA2A8FEC8267}" presName="hierChild5" presStyleCnt="0"/>
      <dgm:spPr/>
      <dgm:t>
        <a:bodyPr/>
        <a:lstStyle/>
        <a:p>
          <a:endParaRPr lang="en-US"/>
        </a:p>
      </dgm:t>
    </dgm:pt>
    <dgm:pt modelId="{CFDA2C08-B01E-4906-B30E-470D5B12A8D4}" type="pres">
      <dgm:prSet presAssocID="{38FDCD4A-8F15-4B67-BC8D-9C7FB7137A0F}" presName="hierChild5" presStyleCnt="0"/>
      <dgm:spPr/>
      <dgm:t>
        <a:bodyPr/>
        <a:lstStyle/>
        <a:p>
          <a:endParaRPr lang="en-US"/>
        </a:p>
      </dgm:t>
    </dgm:pt>
    <dgm:pt modelId="{C56DCB5F-0F18-4F16-9F3E-F5B449F99A38}" type="pres">
      <dgm:prSet presAssocID="{211BD724-4067-44C5-A817-8001C0075094}" presName="Name37" presStyleLbl="parChTrans1D3" presStyleIdx="4" presStyleCnt="10"/>
      <dgm:spPr/>
      <dgm:t>
        <a:bodyPr/>
        <a:lstStyle/>
        <a:p>
          <a:endParaRPr lang="en-US"/>
        </a:p>
      </dgm:t>
    </dgm:pt>
    <dgm:pt modelId="{E3A36C30-FB4A-4BEF-8D8E-935392845421}" type="pres">
      <dgm:prSet presAssocID="{E557BE89-B16E-4C86-9DC9-650763C890A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597B736B-6DAA-4623-8A1F-6B1A1A945448}" type="pres">
      <dgm:prSet presAssocID="{E557BE89-B16E-4C86-9DC9-650763C890A1}" presName="rootComposite" presStyleCnt="0"/>
      <dgm:spPr/>
      <dgm:t>
        <a:bodyPr/>
        <a:lstStyle/>
        <a:p>
          <a:endParaRPr lang="en-US"/>
        </a:p>
      </dgm:t>
    </dgm:pt>
    <dgm:pt modelId="{58B261C2-A8A4-419A-A5C7-7DFDA74501D1}" type="pres">
      <dgm:prSet presAssocID="{E557BE89-B16E-4C86-9DC9-650763C890A1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57F32-0D35-47CB-BDB8-865A32CB30A3}" type="pres">
      <dgm:prSet presAssocID="{E557BE89-B16E-4C86-9DC9-650763C890A1}" presName="rootConnector" presStyleLbl="node3" presStyleIdx="4" presStyleCnt="10"/>
      <dgm:spPr/>
      <dgm:t>
        <a:bodyPr/>
        <a:lstStyle/>
        <a:p>
          <a:endParaRPr lang="en-US"/>
        </a:p>
      </dgm:t>
    </dgm:pt>
    <dgm:pt modelId="{58ADA265-D60E-4667-A285-FEA0DCEA0E87}" type="pres">
      <dgm:prSet presAssocID="{E557BE89-B16E-4C86-9DC9-650763C890A1}" presName="hierChild4" presStyleCnt="0"/>
      <dgm:spPr/>
      <dgm:t>
        <a:bodyPr/>
        <a:lstStyle/>
        <a:p>
          <a:endParaRPr lang="en-US"/>
        </a:p>
      </dgm:t>
    </dgm:pt>
    <dgm:pt modelId="{9C41E557-ED75-496B-A9DB-315D8A3ED222}" type="pres">
      <dgm:prSet presAssocID="{BDCF6EFB-3B17-4E82-A927-7337ABBAFEB5}" presName="Name37" presStyleLbl="parChTrans1D4" presStyleIdx="16" presStyleCnt="37"/>
      <dgm:spPr/>
      <dgm:t>
        <a:bodyPr/>
        <a:lstStyle/>
        <a:p>
          <a:endParaRPr lang="en-US"/>
        </a:p>
      </dgm:t>
    </dgm:pt>
    <dgm:pt modelId="{C76E435D-BF1D-42DB-B009-EF678E750F6F}" type="pres">
      <dgm:prSet presAssocID="{69E13103-99A6-4290-83A6-AEC3FC0D194F}" presName="hierRoot2" presStyleCnt="0">
        <dgm:presLayoutVars>
          <dgm:hierBranch val="init"/>
        </dgm:presLayoutVars>
      </dgm:prSet>
      <dgm:spPr/>
    </dgm:pt>
    <dgm:pt modelId="{35C5B679-12DD-47A6-95F5-10BE93DD8D2F}" type="pres">
      <dgm:prSet presAssocID="{69E13103-99A6-4290-83A6-AEC3FC0D194F}" presName="rootComposite" presStyleCnt="0"/>
      <dgm:spPr/>
    </dgm:pt>
    <dgm:pt modelId="{0EDD32D1-F87E-4965-B203-6C9C5592B618}" type="pres">
      <dgm:prSet presAssocID="{69E13103-99A6-4290-83A6-AEC3FC0D194F}" presName="rootText" presStyleLbl="node4" presStyleIdx="16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18635A-3FCF-48BD-9303-6EB9994A2F81}" type="pres">
      <dgm:prSet presAssocID="{69E13103-99A6-4290-83A6-AEC3FC0D194F}" presName="rootConnector" presStyleLbl="node4" presStyleIdx="16" presStyleCnt="37"/>
      <dgm:spPr/>
      <dgm:t>
        <a:bodyPr/>
        <a:lstStyle/>
        <a:p>
          <a:endParaRPr lang="en-US"/>
        </a:p>
      </dgm:t>
    </dgm:pt>
    <dgm:pt modelId="{089EB3A6-C08D-44D4-85BB-92992EC8FAEB}" type="pres">
      <dgm:prSet presAssocID="{69E13103-99A6-4290-83A6-AEC3FC0D194F}" presName="hierChild4" presStyleCnt="0"/>
      <dgm:spPr/>
    </dgm:pt>
    <dgm:pt modelId="{FC1125A7-A7A8-4200-8B4B-A550306F1B67}" type="pres">
      <dgm:prSet presAssocID="{69E13103-99A6-4290-83A6-AEC3FC0D194F}" presName="hierChild5" presStyleCnt="0"/>
      <dgm:spPr/>
    </dgm:pt>
    <dgm:pt modelId="{4B5C42CB-7320-41DE-AD9B-92DBEC296962}" type="pres">
      <dgm:prSet presAssocID="{5C142987-19FE-43E6-BDE2-96299025BEC9}" presName="Name37" presStyleLbl="parChTrans1D4" presStyleIdx="17" presStyleCnt="37"/>
      <dgm:spPr/>
      <dgm:t>
        <a:bodyPr/>
        <a:lstStyle/>
        <a:p>
          <a:endParaRPr lang="en-US"/>
        </a:p>
      </dgm:t>
    </dgm:pt>
    <dgm:pt modelId="{29E9C3DB-2F22-4471-B76F-1D03550AF3C3}" type="pres">
      <dgm:prSet presAssocID="{147FAC42-E802-4075-BAB0-1550393A0431}" presName="hierRoot2" presStyleCnt="0">
        <dgm:presLayoutVars>
          <dgm:hierBranch val="init"/>
        </dgm:presLayoutVars>
      </dgm:prSet>
      <dgm:spPr/>
    </dgm:pt>
    <dgm:pt modelId="{B97CA9AC-F610-456A-BEEF-6AB967586C40}" type="pres">
      <dgm:prSet presAssocID="{147FAC42-E802-4075-BAB0-1550393A0431}" presName="rootComposite" presStyleCnt="0"/>
      <dgm:spPr/>
    </dgm:pt>
    <dgm:pt modelId="{E11F5D81-5B48-4C0A-9F7F-ADE9FCDFF5D7}" type="pres">
      <dgm:prSet presAssocID="{147FAC42-E802-4075-BAB0-1550393A0431}" presName="rootText" presStyleLbl="node4" presStyleIdx="17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B3528F-5920-49AE-ADD7-88E328BE2EF2}" type="pres">
      <dgm:prSet presAssocID="{147FAC42-E802-4075-BAB0-1550393A0431}" presName="rootConnector" presStyleLbl="node4" presStyleIdx="17" presStyleCnt="37"/>
      <dgm:spPr/>
      <dgm:t>
        <a:bodyPr/>
        <a:lstStyle/>
        <a:p>
          <a:endParaRPr lang="en-US"/>
        </a:p>
      </dgm:t>
    </dgm:pt>
    <dgm:pt modelId="{54834D3A-2E14-4F8C-B94D-0B1699B1A62D}" type="pres">
      <dgm:prSet presAssocID="{147FAC42-E802-4075-BAB0-1550393A0431}" presName="hierChild4" presStyleCnt="0"/>
      <dgm:spPr/>
    </dgm:pt>
    <dgm:pt modelId="{0BB16F10-D6E6-41A8-BCF4-E089BDBEBDD5}" type="pres">
      <dgm:prSet presAssocID="{EF120782-9A57-4F78-9EB6-CFBFD9155968}" presName="Name37" presStyleLbl="parChTrans1D4" presStyleIdx="18" presStyleCnt="37"/>
      <dgm:spPr/>
      <dgm:t>
        <a:bodyPr/>
        <a:lstStyle/>
        <a:p>
          <a:endParaRPr lang="en-US"/>
        </a:p>
      </dgm:t>
    </dgm:pt>
    <dgm:pt modelId="{984E33F9-17D0-4EAA-9CC7-04B3EB30A584}" type="pres">
      <dgm:prSet presAssocID="{35A57F89-82FE-40E8-825C-C1468172EAFD}" presName="hierRoot2" presStyleCnt="0">
        <dgm:presLayoutVars>
          <dgm:hierBranch val="init"/>
        </dgm:presLayoutVars>
      </dgm:prSet>
      <dgm:spPr/>
    </dgm:pt>
    <dgm:pt modelId="{9627DA71-5D6C-49EC-8F82-AEA06ECCCAC6}" type="pres">
      <dgm:prSet presAssocID="{35A57F89-82FE-40E8-825C-C1468172EAFD}" presName="rootComposite" presStyleCnt="0"/>
      <dgm:spPr/>
    </dgm:pt>
    <dgm:pt modelId="{8F0D7EBE-3526-4463-BF37-4D88FAFF7EC1}" type="pres">
      <dgm:prSet presAssocID="{35A57F89-82FE-40E8-825C-C1468172EAFD}" presName="rootText" presStyleLbl="node4" presStyleIdx="18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334DAA-7729-4EEA-B6A9-5B0766AFC8B5}" type="pres">
      <dgm:prSet presAssocID="{35A57F89-82FE-40E8-825C-C1468172EAFD}" presName="rootConnector" presStyleLbl="node4" presStyleIdx="18" presStyleCnt="37"/>
      <dgm:spPr/>
      <dgm:t>
        <a:bodyPr/>
        <a:lstStyle/>
        <a:p>
          <a:endParaRPr lang="en-US"/>
        </a:p>
      </dgm:t>
    </dgm:pt>
    <dgm:pt modelId="{C3043A86-E5EB-46D7-A4DD-5253C98A7B09}" type="pres">
      <dgm:prSet presAssocID="{35A57F89-82FE-40E8-825C-C1468172EAFD}" presName="hierChild4" presStyleCnt="0"/>
      <dgm:spPr/>
    </dgm:pt>
    <dgm:pt modelId="{08D489FD-8A75-49E9-9329-EAD2410FF124}" type="pres">
      <dgm:prSet presAssocID="{35A57F89-82FE-40E8-825C-C1468172EAFD}" presName="hierChild5" presStyleCnt="0"/>
      <dgm:spPr/>
    </dgm:pt>
    <dgm:pt modelId="{F73BAFDF-D6B8-458C-84AA-72D720DB8CB3}" type="pres">
      <dgm:prSet presAssocID="{2C3C61C6-0CD8-41F9-8479-83CCBFD3E7CD}" presName="Name37" presStyleLbl="parChTrans1D4" presStyleIdx="19" presStyleCnt="37"/>
      <dgm:spPr/>
      <dgm:t>
        <a:bodyPr/>
        <a:lstStyle/>
        <a:p>
          <a:endParaRPr lang="en-US"/>
        </a:p>
      </dgm:t>
    </dgm:pt>
    <dgm:pt modelId="{4DD82E17-27D0-41E2-B70A-7AE2F247C0D1}" type="pres">
      <dgm:prSet presAssocID="{519742B7-E245-4E7B-9179-C795582A78C2}" presName="hierRoot2" presStyleCnt="0">
        <dgm:presLayoutVars>
          <dgm:hierBranch val="init"/>
        </dgm:presLayoutVars>
      </dgm:prSet>
      <dgm:spPr/>
    </dgm:pt>
    <dgm:pt modelId="{B0788534-18C0-430F-BF0D-9C8721A9C0EC}" type="pres">
      <dgm:prSet presAssocID="{519742B7-E245-4E7B-9179-C795582A78C2}" presName="rootComposite" presStyleCnt="0"/>
      <dgm:spPr/>
    </dgm:pt>
    <dgm:pt modelId="{A5B8F93F-3451-469C-9EB5-8711C6AACE84}" type="pres">
      <dgm:prSet presAssocID="{519742B7-E245-4E7B-9179-C795582A78C2}" presName="rootText" presStyleLbl="node4" presStyleIdx="19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1163FF-4279-4BFE-8BF8-600FBFBFDE8F}" type="pres">
      <dgm:prSet presAssocID="{519742B7-E245-4E7B-9179-C795582A78C2}" presName="rootConnector" presStyleLbl="node4" presStyleIdx="19" presStyleCnt="37"/>
      <dgm:spPr/>
      <dgm:t>
        <a:bodyPr/>
        <a:lstStyle/>
        <a:p>
          <a:endParaRPr lang="en-US"/>
        </a:p>
      </dgm:t>
    </dgm:pt>
    <dgm:pt modelId="{DBB696FA-CB53-4D01-9C62-7790AEAE16E6}" type="pres">
      <dgm:prSet presAssocID="{519742B7-E245-4E7B-9179-C795582A78C2}" presName="hierChild4" presStyleCnt="0"/>
      <dgm:spPr/>
    </dgm:pt>
    <dgm:pt modelId="{4C196ED7-A30D-406D-822C-3E0395CD3BB9}" type="pres">
      <dgm:prSet presAssocID="{519742B7-E245-4E7B-9179-C795582A78C2}" presName="hierChild5" presStyleCnt="0"/>
      <dgm:spPr/>
    </dgm:pt>
    <dgm:pt modelId="{6D73081A-54F1-4DCC-8EF2-D6FE7A44DFCF}" type="pres">
      <dgm:prSet presAssocID="{96F46DD7-956B-4B71-B82E-3768E448A8AE}" presName="Name37" presStyleLbl="parChTrans1D4" presStyleIdx="20" presStyleCnt="37"/>
      <dgm:spPr/>
      <dgm:t>
        <a:bodyPr/>
        <a:lstStyle/>
        <a:p>
          <a:endParaRPr lang="en-US"/>
        </a:p>
      </dgm:t>
    </dgm:pt>
    <dgm:pt modelId="{2DCC0B22-5149-487C-868A-8A54EE299A7B}" type="pres">
      <dgm:prSet presAssocID="{51EFD2FA-979D-4DBE-8E27-8FFB0FCF40B3}" presName="hierRoot2" presStyleCnt="0">
        <dgm:presLayoutVars>
          <dgm:hierBranch val="init"/>
        </dgm:presLayoutVars>
      </dgm:prSet>
      <dgm:spPr/>
    </dgm:pt>
    <dgm:pt modelId="{B40A2F6B-2781-430C-AEDC-4AC13EBB40B3}" type="pres">
      <dgm:prSet presAssocID="{51EFD2FA-979D-4DBE-8E27-8FFB0FCF40B3}" presName="rootComposite" presStyleCnt="0"/>
      <dgm:spPr/>
    </dgm:pt>
    <dgm:pt modelId="{9BB17E83-52E5-4078-8B29-3C8C12466E6B}" type="pres">
      <dgm:prSet presAssocID="{51EFD2FA-979D-4DBE-8E27-8FFB0FCF40B3}" presName="rootText" presStyleLbl="node4" presStyleIdx="20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2AAD75-81FE-4EF5-B86E-045C80E0B5C8}" type="pres">
      <dgm:prSet presAssocID="{51EFD2FA-979D-4DBE-8E27-8FFB0FCF40B3}" presName="rootConnector" presStyleLbl="node4" presStyleIdx="20" presStyleCnt="37"/>
      <dgm:spPr/>
      <dgm:t>
        <a:bodyPr/>
        <a:lstStyle/>
        <a:p>
          <a:endParaRPr lang="en-US"/>
        </a:p>
      </dgm:t>
    </dgm:pt>
    <dgm:pt modelId="{5FA75399-A1DC-4A21-B655-BBB8F4DF2153}" type="pres">
      <dgm:prSet presAssocID="{51EFD2FA-979D-4DBE-8E27-8FFB0FCF40B3}" presName="hierChild4" presStyleCnt="0"/>
      <dgm:spPr/>
    </dgm:pt>
    <dgm:pt modelId="{1D5FAD45-D7AC-4F6D-B634-FC0DAD313942}" type="pres">
      <dgm:prSet presAssocID="{51EFD2FA-979D-4DBE-8E27-8FFB0FCF40B3}" presName="hierChild5" presStyleCnt="0"/>
      <dgm:spPr/>
    </dgm:pt>
    <dgm:pt modelId="{4439CE3F-FB06-46B8-8FC3-F8CDD190D0E6}" type="pres">
      <dgm:prSet presAssocID="{D1A812EA-EB68-4144-9FBD-D08FC7929236}" presName="Name37" presStyleLbl="parChTrans1D4" presStyleIdx="21" presStyleCnt="37"/>
      <dgm:spPr/>
      <dgm:t>
        <a:bodyPr/>
        <a:lstStyle/>
        <a:p>
          <a:endParaRPr lang="en-US"/>
        </a:p>
      </dgm:t>
    </dgm:pt>
    <dgm:pt modelId="{0FB93F12-920E-411B-9031-7AE5F65D3A90}" type="pres">
      <dgm:prSet presAssocID="{D06D7939-B858-431D-99A9-7939CA33992C}" presName="hierRoot2" presStyleCnt="0">
        <dgm:presLayoutVars>
          <dgm:hierBranch val="init"/>
        </dgm:presLayoutVars>
      </dgm:prSet>
      <dgm:spPr/>
    </dgm:pt>
    <dgm:pt modelId="{4B330D0C-5E1F-44DD-B3A0-9B9C43A1B353}" type="pres">
      <dgm:prSet presAssocID="{D06D7939-B858-431D-99A9-7939CA33992C}" presName="rootComposite" presStyleCnt="0"/>
      <dgm:spPr/>
    </dgm:pt>
    <dgm:pt modelId="{184BE00C-7BD2-4A3B-8C8A-4B37EC382201}" type="pres">
      <dgm:prSet presAssocID="{D06D7939-B858-431D-99A9-7939CA33992C}" presName="rootText" presStyleLbl="node4" presStyleIdx="21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33C6CD-BE77-4107-B35F-5DE550858DE3}" type="pres">
      <dgm:prSet presAssocID="{D06D7939-B858-431D-99A9-7939CA33992C}" presName="rootConnector" presStyleLbl="node4" presStyleIdx="21" presStyleCnt="37"/>
      <dgm:spPr/>
      <dgm:t>
        <a:bodyPr/>
        <a:lstStyle/>
        <a:p>
          <a:endParaRPr lang="en-US"/>
        </a:p>
      </dgm:t>
    </dgm:pt>
    <dgm:pt modelId="{5F05E4BD-F43F-417A-8B9B-8EF8BE3C0FDA}" type="pres">
      <dgm:prSet presAssocID="{D06D7939-B858-431D-99A9-7939CA33992C}" presName="hierChild4" presStyleCnt="0"/>
      <dgm:spPr/>
    </dgm:pt>
    <dgm:pt modelId="{CA0518F7-8640-48AC-92FD-63240C02D816}" type="pres">
      <dgm:prSet presAssocID="{D06D7939-B858-431D-99A9-7939CA33992C}" presName="hierChild5" presStyleCnt="0"/>
      <dgm:spPr/>
    </dgm:pt>
    <dgm:pt modelId="{CFBE80DF-B860-4F47-879C-4D4655B2E9CE}" type="pres">
      <dgm:prSet presAssocID="{147FAC42-E802-4075-BAB0-1550393A0431}" presName="hierChild5" presStyleCnt="0"/>
      <dgm:spPr/>
    </dgm:pt>
    <dgm:pt modelId="{5EA71645-86C6-4618-BA2E-319C4200351C}" type="pres">
      <dgm:prSet presAssocID="{E557BE89-B16E-4C86-9DC9-650763C890A1}" presName="hierChild5" presStyleCnt="0"/>
      <dgm:spPr/>
      <dgm:t>
        <a:bodyPr/>
        <a:lstStyle/>
        <a:p>
          <a:endParaRPr lang="en-US"/>
        </a:p>
      </dgm:t>
    </dgm:pt>
    <dgm:pt modelId="{8B0F8D5E-67A5-4CD8-BCB9-D1AA4714BA3F}" type="pres">
      <dgm:prSet presAssocID="{3B197861-985C-471E-9490-50A714EFF1D4}" presName="Name37" presStyleLbl="parChTrans1D3" presStyleIdx="5" presStyleCnt="10"/>
      <dgm:spPr/>
      <dgm:t>
        <a:bodyPr/>
        <a:lstStyle/>
        <a:p>
          <a:endParaRPr lang="en-US"/>
        </a:p>
      </dgm:t>
    </dgm:pt>
    <dgm:pt modelId="{565128C9-8863-4EFA-9DB0-FE87841EAC58}" type="pres">
      <dgm:prSet presAssocID="{72AE8633-C5C5-44DE-B059-3A1575600D83}" presName="hierRoot2" presStyleCnt="0">
        <dgm:presLayoutVars>
          <dgm:hierBranch val="init"/>
        </dgm:presLayoutVars>
      </dgm:prSet>
      <dgm:spPr/>
    </dgm:pt>
    <dgm:pt modelId="{A73519CB-E20E-48A0-A845-EA63321CCB55}" type="pres">
      <dgm:prSet presAssocID="{72AE8633-C5C5-44DE-B059-3A1575600D83}" presName="rootComposite" presStyleCnt="0"/>
      <dgm:spPr/>
    </dgm:pt>
    <dgm:pt modelId="{7D0B577D-490B-43BC-A4AE-C96E3E7C03E2}" type="pres">
      <dgm:prSet presAssocID="{72AE8633-C5C5-44DE-B059-3A1575600D83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6CCF7B-C851-48BD-BAB0-96B026D59C1B}" type="pres">
      <dgm:prSet presAssocID="{72AE8633-C5C5-44DE-B059-3A1575600D83}" presName="rootConnector" presStyleLbl="node3" presStyleIdx="5" presStyleCnt="10"/>
      <dgm:spPr/>
      <dgm:t>
        <a:bodyPr/>
        <a:lstStyle/>
        <a:p>
          <a:endParaRPr lang="en-US"/>
        </a:p>
      </dgm:t>
    </dgm:pt>
    <dgm:pt modelId="{AF9BFE95-A05D-4D6B-A941-3AFDDD8A0360}" type="pres">
      <dgm:prSet presAssocID="{72AE8633-C5C5-44DE-B059-3A1575600D83}" presName="hierChild4" presStyleCnt="0"/>
      <dgm:spPr/>
    </dgm:pt>
    <dgm:pt modelId="{08FC8533-CAE6-4629-B73E-8C88C7B09FB9}" type="pres">
      <dgm:prSet presAssocID="{2B740A37-1629-41B0-80BD-C93FD1B8F606}" presName="Name37" presStyleLbl="parChTrans1D4" presStyleIdx="22" presStyleCnt="37"/>
      <dgm:spPr/>
      <dgm:t>
        <a:bodyPr/>
        <a:lstStyle/>
        <a:p>
          <a:endParaRPr lang="en-US"/>
        </a:p>
      </dgm:t>
    </dgm:pt>
    <dgm:pt modelId="{997CDEA2-1B77-46E4-B7FD-F7EB5F6A6CD8}" type="pres">
      <dgm:prSet presAssocID="{F465A673-F68A-422B-B301-63ECFA40978C}" presName="hierRoot2" presStyleCnt="0">
        <dgm:presLayoutVars>
          <dgm:hierBranch val="init"/>
        </dgm:presLayoutVars>
      </dgm:prSet>
      <dgm:spPr/>
    </dgm:pt>
    <dgm:pt modelId="{6872C0F0-E804-436C-8959-1C9EFEC888F1}" type="pres">
      <dgm:prSet presAssocID="{F465A673-F68A-422B-B301-63ECFA40978C}" presName="rootComposite" presStyleCnt="0"/>
      <dgm:spPr/>
    </dgm:pt>
    <dgm:pt modelId="{C2DA0DC6-899E-4768-A72C-9F68B5BB483C}" type="pres">
      <dgm:prSet presAssocID="{F465A673-F68A-422B-B301-63ECFA40978C}" presName="rootText" presStyleLbl="node4" presStyleIdx="22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B6F087-32DC-4DE9-B4A5-C72B35DCF2B7}" type="pres">
      <dgm:prSet presAssocID="{F465A673-F68A-422B-B301-63ECFA40978C}" presName="rootConnector" presStyleLbl="node4" presStyleIdx="22" presStyleCnt="37"/>
      <dgm:spPr/>
      <dgm:t>
        <a:bodyPr/>
        <a:lstStyle/>
        <a:p>
          <a:endParaRPr lang="en-US"/>
        </a:p>
      </dgm:t>
    </dgm:pt>
    <dgm:pt modelId="{470443EC-8854-4DBC-8E09-0FCA4673171D}" type="pres">
      <dgm:prSet presAssocID="{F465A673-F68A-422B-B301-63ECFA40978C}" presName="hierChild4" presStyleCnt="0"/>
      <dgm:spPr/>
    </dgm:pt>
    <dgm:pt modelId="{7103971A-107C-4BA7-8DA8-B3E761F7EBB3}" type="pres">
      <dgm:prSet presAssocID="{F465A673-F68A-422B-B301-63ECFA40978C}" presName="hierChild5" presStyleCnt="0"/>
      <dgm:spPr/>
    </dgm:pt>
    <dgm:pt modelId="{A05B6A99-5087-43C5-8BC4-1EF5C32137A1}" type="pres">
      <dgm:prSet presAssocID="{77FE6CC7-5D6B-44E1-826E-12CBE01AE6F9}" presName="Name37" presStyleLbl="parChTrans1D4" presStyleIdx="23" presStyleCnt="37"/>
      <dgm:spPr/>
      <dgm:t>
        <a:bodyPr/>
        <a:lstStyle/>
        <a:p>
          <a:endParaRPr lang="en-US"/>
        </a:p>
      </dgm:t>
    </dgm:pt>
    <dgm:pt modelId="{0F678B3C-55DA-47A2-8382-160F336D318C}" type="pres">
      <dgm:prSet presAssocID="{42B8651F-D954-4C34-A155-A49C965F539D}" presName="hierRoot2" presStyleCnt="0">
        <dgm:presLayoutVars>
          <dgm:hierBranch val="init"/>
        </dgm:presLayoutVars>
      </dgm:prSet>
      <dgm:spPr/>
    </dgm:pt>
    <dgm:pt modelId="{A56485CE-DC65-433C-811A-6C59EC62C694}" type="pres">
      <dgm:prSet presAssocID="{42B8651F-D954-4C34-A155-A49C965F539D}" presName="rootComposite" presStyleCnt="0"/>
      <dgm:spPr/>
    </dgm:pt>
    <dgm:pt modelId="{06C9F4B6-784F-41E7-845C-C5C68700698D}" type="pres">
      <dgm:prSet presAssocID="{42B8651F-D954-4C34-A155-A49C965F539D}" presName="rootText" presStyleLbl="node4" presStyleIdx="23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6C7CC2-3BAB-47D6-89A3-4669CA777610}" type="pres">
      <dgm:prSet presAssocID="{42B8651F-D954-4C34-A155-A49C965F539D}" presName="rootConnector" presStyleLbl="node4" presStyleIdx="23" presStyleCnt="37"/>
      <dgm:spPr/>
      <dgm:t>
        <a:bodyPr/>
        <a:lstStyle/>
        <a:p>
          <a:endParaRPr lang="en-US"/>
        </a:p>
      </dgm:t>
    </dgm:pt>
    <dgm:pt modelId="{45B29F1E-3A1E-4648-8C26-4F7BF642032A}" type="pres">
      <dgm:prSet presAssocID="{42B8651F-D954-4C34-A155-A49C965F539D}" presName="hierChild4" presStyleCnt="0"/>
      <dgm:spPr/>
    </dgm:pt>
    <dgm:pt modelId="{D8D683B1-C0ED-4F50-846C-E562160F523B}" type="pres">
      <dgm:prSet presAssocID="{E39CA72A-B49B-4B91-BDA3-D936AC950724}" presName="Name37" presStyleLbl="parChTrans1D4" presStyleIdx="24" presStyleCnt="37"/>
      <dgm:spPr/>
      <dgm:t>
        <a:bodyPr/>
        <a:lstStyle/>
        <a:p>
          <a:endParaRPr lang="en-US"/>
        </a:p>
      </dgm:t>
    </dgm:pt>
    <dgm:pt modelId="{1B2080D5-6E7E-44D6-80DE-0880EDC87C53}" type="pres">
      <dgm:prSet presAssocID="{0D72D64F-B1BA-4945-8E19-9F44D0AE508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EA16623-2A23-4543-B406-779D9A9878A2}" type="pres">
      <dgm:prSet presAssocID="{0D72D64F-B1BA-4945-8E19-9F44D0AE5083}" presName="rootComposite" presStyleCnt="0"/>
      <dgm:spPr/>
      <dgm:t>
        <a:bodyPr/>
        <a:lstStyle/>
        <a:p>
          <a:endParaRPr lang="en-US"/>
        </a:p>
      </dgm:t>
    </dgm:pt>
    <dgm:pt modelId="{2AD3D331-691B-4326-8756-9CBDC1A121B9}" type="pres">
      <dgm:prSet presAssocID="{0D72D64F-B1BA-4945-8E19-9F44D0AE5083}" presName="rootText" presStyleLbl="node4" presStyleIdx="24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CF625B-AE1B-4501-80AB-9A4276496730}" type="pres">
      <dgm:prSet presAssocID="{0D72D64F-B1BA-4945-8E19-9F44D0AE5083}" presName="rootConnector" presStyleLbl="node4" presStyleIdx="24" presStyleCnt="37"/>
      <dgm:spPr/>
      <dgm:t>
        <a:bodyPr/>
        <a:lstStyle/>
        <a:p>
          <a:endParaRPr lang="en-US"/>
        </a:p>
      </dgm:t>
    </dgm:pt>
    <dgm:pt modelId="{A9EAAA5D-7713-4797-A630-B2CAD06C415F}" type="pres">
      <dgm:prSet presAssocID="{0D72D64F-B1BA-4945-8E19-9F44D0AE5083}" presName="hierChild4" presStyleCnt="0"/>
      <dgm:spPr/>
      <dgm:t>
        <a:bodyPr/>
        <a:lstStyle/>
        <a:p>
          <a:endParaRPr lang="en-US"/>
        </a:p>
      </dgm:t>
    </dgm:pt>
    <dgm:pt modelId="{AAD2E458-403B-41C8-A866-35387CE96549}" type="pres">
      <dgm:prSet presAssocID="{D445CF50-19DB-40BC-A048-4A6F8EDBF678}" presName="Name37" presStyleLbl="parChTrans1D4" presStyleIdx="25" presStyleCnt="37"/>
      <dgm:spPr/>
      <dgm:t>
        <a:bodyPr/>
        <a:lstStyle/>
        <a:p>
          <a:endParaRPr lang="en-US"/>
        </a:p>
      </dgm:t>
    </dgm:pt>
    <dgm:pt modelId="{54E4207C-F611-4747-B72D-0BDEFEE43837}" type="pres">
      <dgm:prSet presAssocID="{F9136C1B-8C85-422C-92D8-2077BEF2B428}" presName="hierRoot2" presStyleCnt="0">
        <dgm:presLayoutVars>
          <dgm:hierBranch val="init"/>
        </dgm:presLayoutVars>
      </dgm:prSet>
      <dgm:spPr/>
    </dgm:pt>
    <dgm:pt modelId="{247CC437-60FA-479D-9D2D-2548EC7DF1B6}" type="pres">
      <dgm:prSet presAssocID="{F9136C1B-8C85-422C-92D8-2077BEF2B428}" presName="rootComposite" presStyleCnt="0"/>
      <dgm:spPr/>
    </dgm:pt>
    <dgm:pt modelId="{5288D9F2-D50A-476C-8389-0125954D3741}" type="pres">
      <dgm:prSet presAssocID="{F9136C1B-8C85-422C-92D8-2077BEF2B428}" presName="rootText" presStyleLbl="node4" presStyleIdx="25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C9E927-546F-49DC-AEB2-289E7711F3E2}" type="pres">
      <dgm:prSet presAssocID="{F9136C1B-8C85-422C-92D8-2077BEF2B428}" presName="rootConnector" presStyleLbl="node4" presStyleIdx="25" presStyleCnt="37"/>
      <dgm:spPr/>
      <dgm:t>
        <a:bodyPr/>
        <a:lstStyle/>
        <a:p>
          <a:endParaRPr lang="en-US"/>
        </a:p>
      </dgm:t>
    </dgm:pt>
    <dgm:pt modelId="{01B80E42-CBF5-47B0-9EBC-40E353A68567}" type="pres">
      <dgm:prSet presAssocID="{F9136C1B-8C85-422C-92D8-2077BEF2B428}" presName="hierChild4" presStyleCnt="0"/>
      <dgm:spPr/>
    </dgm:pt>
    <dgm:pt modelId="{54A0481F-EA9B-4B47-8C0B-BD17BAC645B6}" type="pres">
      <dgm:prSet presAssocID="{F9136C1B-8C85-422C-92D8-2077BEF2B428}" presName="hierChild5" presStyleCnt="0"/>
      <dgm:spPr/>
    </dgm:pt>
    <dgm:pt modelId="{F5144FAA-FD93-4342-942B-6DA3F29FA799}" type="pres">
      <dgm:prSet presAssocID="{81BB25B0-E830-4929-8CC0-F1F2686993D3}" presName="Name37" presStyleLbl="parChTrans1D4" presStyleIdx="26" presStyleCnt="37"/>
      <dgm:spPr/>
      <dgm:t>
        <a:bodyPr/>
        <a:lstStyle/>
        <a:p>
          <a:endParaRPr lang="en-US"/>
        </a:p>
      </dgm:t>
    </dgm:pt>
    <dgm:pt modelId="{808FD512-24F7-4A85-8926-8049B22C6876}" type="pres">
      <dgm:prSet presAssocID="{F189D8FE-74DA-4AFC-AA4B-F2CDAE1716E1}" presName="hierRoot2" presStyleCnt="0">
        <dgm:presLayoutVars>
          <dgm:hierBranch val="init"/>
        </dgm:presLayoutVars>
      </dgm:prSet>
      <dgm:spPr/>
    </dgm:pt>
    <dgm:pt modelId="{6D2A264F-E9D0-4BD0-899D-73345A55A381}" type="pres">
      <dgm:prSet presAssocID="{F189D8FE-74DA-4AFC-AA4B-F2CDAE1716E1}" presName="rootComposite" presStyleCnt="0"/>
      <dgm:spPr/>
    </dgm:pt>
    <dgm:pt modelId="{D7630DF2-BA37-4208-9AE7-07B9E1D7C86B}" type="pres">
      <dgm:prSet presAssocID="{F189D8FE-74DA-4AFC-AA4B-F2CDAE1716E1}" presName="rootText" presStyleLbl="node4" presStyleIdx="26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3351CF-61A9-4B5C-B5D7-FFD9015E17A6}" type="pres">
      <dgm:prSet presAssocID="{F189D8FE-74DA-4AFC-AA4B-F2CDAE1716E1}" presName="rootConnector" presStyleLbl="node4" presStyleIdx="26" presStyleCnt="37"/>
      <dgm:spPr/>
      <dgm:t>
        <a:bodyPr/>
        <a:lstStyle/>
        <a:p>
          <a:endParaRPr lang="en-US"/>
        </a:p>
      </dgm:t>
    </dgm:pt>
    <dgm:pt modelId="{0E867102-1163-48D2-8065-45F5FAB9CBD6}" type="pres">
      <dgm:prSet presAssocID="{F189D8FE-74DA-4AFC-AA4B-F2CDAE1716E1}" presName="hierChild4" presStyleCnt="0"/>
      <dgm:spPr/>
    </dgm:pt>
    <dgm:pt modelId="{AB13E03B-2C11-4AFB-8C51-D4C66EB520EB}" type="pres">
      <dgm:prSet presAssocID="{F189D8FE-74DA-4AFC-AA4B-F2CDAE1716E1}" presName="hierChild5" presStyleCnt="0"/>
      <dgm:spPr/>
    </dgm:pt>
    <dgm:pt modelId="{E6549747-6D8F-47CE-BD69-7FB568EB2FF0}" type="pres">
      <dgm:prSet presAssocID="{F5011AC9-CB69-4B8F-AA7C-12142F872165}" presName="Name37" presStyleLbl="parChTrans1D4" presStyleIdx="27" presStyleCnt="37"/>
      <dgm:spPr/>
      <dgm:t>
        <a:bodyPr/>
        <a:lstStyle/>
        <a:p>
          <a:endParaRPr lang="en-US"/>
        </a:p>
      </dgm:t>
    </dgm:pt>
    <dgm:pt modelId="{EBF5E70B-3D96-4838-BDBA-F2834876F070}" type="pres">
      <dgm:prSet presAssocID="{64C3A95A-A378-4C6D-91B1-C23DA9867D7C}" presName="hierRoot2" presStyleCnt="0">
        <dgm:presLayoutVars>
          <dgm:hierBranch val="init"/>
        </dgm:presLayoutVars>
      </dgm:prSet>
      <dgm:spPr/>
    </dgm:pt>
    <dgm:pt modelId="{56B1EB56-CFC7-49FA-BD47-7668576900B7}" type="pres">
      <dgm:prSet presAssocID="{64C3A95A-A378-4C6D-91B1-C23DA9867D7C}" presName="rootComposite" presStyleCnt="0"/>
      <dgm:spPr/>
    </dgm:pt>
    <dgm:pt modelId="{D817A966-8AB8-4DCE-B991-2B32C5294ADB}" type="pres">
      <dgm:prSet presAssocID="{64C3A95A-A378-4C6D-91B1-C23DA9867D7C}" presName="rootText" presStyleLbl="node4" presStyleIdx="27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015255-4C3E-4FB0-A94E-3D637D66EEE1}" type="pres">
      <dgm:prSet presAssocID="{64C3A95A-A378-4C6D-91B1-C23DA9867D7C}" presName="rootConnector" presStyleLbl="node4" presStyleIdx="27" presStyleCnt="37"/>
      <dgm:spPr/>
      <dgm:t>
        <a:bodyPr/>
        <a:lstStyle/>
        <a:p>
          <a:endParaRPr lang="en-US"/>
        </a:p>
      </dgm:t>
    </dgm:pt>
    <dgm:pt modelId="{FDCAC68B-4147-4723-B28E-BEC67A2B19D5}" type="pres">
      <dgm:prSet presAssocID="{64C3A95A-A378-4C6D-91B1-C23DA9867D7C}" presName="hierChild4" presStyleCnt="0"/>
      <dgm:spPr/>
    </dgm:pt>
    <dgm:pt modelId="{09698082-57A6-4BAA-85EB-41B14D257DFE}" type="pres">
      <dgm:prSet presAssocID="{64C3A95A-A378-4C6D-91B1-C23DA9867D7C}" presName="hierChild5" presStyleCnt="0"/>
      <dgm:spPr/>
    </dgm:pt>
    <dgm:pt modelId="{5070C715-24AB-412B-81C3-6749DF04123F}" type="pres">
      <dgm:prSet presAssocID="{B33001E3-B8E3-4C51-972E-2786D9D56C60}" presName="Name37" presStyleLbl="parChTrans1D4" presStyleIdx="28" presStyleCnt="37"/>
      <dgm:spPr/>
      <dgm:t>
        <a:bodyPr/>
        <a:lstStyle/>
        <a:p>
          <a:endParaRPr lang="en-US"/>
        </a:p>
      </dgm:t>
    </dgm:pt>
    <dgm:pt modelId="{F9B75180-2FE5-4440-BAD2-C1B7EA8A9BF9}" type="pres">
      <dgm:prSet presAssocID="{F37FD4ED-42B4-44A1-9569-7631B263AB5C}" presName="hierRoot2" presStyleCnt="0">
        <dgm:presLayoutVars>
          <dgm:hierBranch val="init"/>
        </dgm:presLayoutVars>
      </dgm:prSet>
      <dgm:spPr/>
    </dgm:pt>
    <dgm:pt modelId="{EE5C3B5D-3D7E-4C18-8EFE-686250258B2D}" type="pres">
      <dgm:prSet presAssocID="{F37FD4ED-42B4-44A1-9569-7631B263AB5C}" presName="rootComposite" presStyleCnt="0"/>
      <dgm:spPr/>
    </dgm:pt>
    <dgm:pt modelId="{99C81E1F-2896-443A-9B85-18362D051627}" type="pres">
      <dgm:prSet presAssocID="{F37FD4ED-42B4-44A1-9569-7631B263AB5C}" presName="rootText" presStyleLbl="node4" presStyleIdx="28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E9FFEF-03D5-4B09-94A7-C7DA4281DE86}" type="pres">
      <dgm:prSet presAssocID="{F37FD4ED-42B4-44A1-9569-7631B263AB5C}" presName="rootConnector" presStyleLbl="node4" presStyleIdx="28" presStyleCnt="37"/>
      <dgm:spPr/>
      <dgm:t>
        <a:bodyPr/>
        <a:lstStyle/>
        <a:p>
          <a:endParaRPr lang="en-US"/>
        </a:p>
      </dgm:t>
    </dgm:pt>
    <dgm:pt modelId="{C1C3C84F-9D2D-49DC-B8C4-25CBF66E0B20}" type="pres">
      <dgm:prSet presAssocID="{F37FD4ED-42B4-44A1-9569-7631B263AB5C}" presName="hierChild4" presStyleCnt="0"/>
      <dgm:spPr/>
    </dgm:pt>
    <dgm:pt modelId="{3A68B9C0-BC16-4F33-94BC-BB9EE250FAEB}" type="pres">
      <dgm:prSet presAssocID="{F37FD4ED-42B4-44A1-9569-7631B263AB5C}" presName="hierChild5" presStyleCnt="0"/>
      <dgm:spPr/>
    </dgm:pt>
    <dgm:pt modelId="{FF53A2E2-0E99-4117-94E4-4ED41DC4383A}" type="pres">
      <dgm:prSet presAssocID="{0D72D64F-B1BA-4945-8E19-9F44D0AE5083}" presName="hierChild5" presStyleCnt="0"/>
      <dgm:spPr/>
      <dgm:t>
        <a:bodyPr/>
        <a:lstStyle/>
        <a:p>
          <a:endParaRPr lang="en-US"/>
        </a:p>
      </dgm:t>
    </dgm:pt>
    <dgm:pt modelId="{C0C3394B-AFF9-4F56-A864-5C06C69665F7}" type="pres">
      <dgm:prSet presAssocID="{94DB7254-570C-4B91-9481-AB0871E5FCCE}" presName="Name37" presStyleLbl="parChTrans1D4" presStyleIdx="29" presStyleCnt="37"/>
      <dgm:spPr/>
      <dgm:t>
        <a:bodyPr/>
        <a:lstStyle/>
        <a:p>
          <a:endParaRPr lang="en-US"/>
        </a:p>
      </dgm:t>
    </dgm:pt>
    <dgm:pt modelId="{88FCA6E2-24BB-47E2-8C3C-6907EE380269}" type="pres">
      <dgm:prSet presAssocID="{631E7E3F-A658-455F-AED7-250D68148DB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D4F85B2-8968-423D-89A1-0383FDE14D5B}" type="pres">
      <dgm:prSet presAssocID="{631E7E3F-A658-455F-AED7-250D68148DBA}" presName="rootComposite" presStyleCnt="0"/>
      <dgm:spPr/>
      <dgm:t>
        <a:bodyPr/>
        <a:lstStyle/>
        <a:p>
          <a:endParaRPr lang="en-US"/>
        </a:p>
      </dgm:t>
    </dgm:pt>
    <dgm:pt modelId="{6D35FDB0-4740-46BD-AD07-DE08AB66AC5B}" type="pres">
      <dgm:prSet presAssocID="{631E7E3F-A658-455F-AED7-250D68148DBA}" presName="rootText" presStyleLbl="node4" presStyleIdx="29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E03D28-3C80-412F-B433-19FC61725447}" type="pres">
      <dgm:prSet presAssocID="{631E7E3F-A658-455F-AED7-250D68148DBA}" presName="rootConnector" presStyleLbl="node4" presStyleIdx="29" presStyleCnt="37"/>
      <dgm:spPr/>
      <dgm:t>
        <a:bodyPr/>
        <a:lstStyle/>
        <a:p>
          <a:endParaRPr lang="en-US"/>
        </a:p>
      </dgm:t>
    </dgm:pt>
    <dgm:pt modelId="{2A6484FB-26CE-40C4-82B3-FFD7A5BD73E8}" type="pres">
      <dgm:prSet presAssocID="{631E7E3F-A658-455F-AED7-250D68148DBA}" presName="hierChild4" presStyleCnt="0"/>
      <dgm:spPr/>
      <dgm:t>
        <a:bodyPr/>
        <a:lstStyle/>
        <a:p>
          <a:endParaRPr lang="en-US"/>
        </a:p>
      </dgm:t>
    </dgm:pt>
    <dgm:pt modelId="{91372179-6532-40F4-8D42-5B03FB70521A}" type="pres">
      <dgm:prSet presAssocID="{025FD991-E278-4980-A5D9-D2ED040709DE}" presName="Name37" presStyleLbl="parChTrans1D4" presStyleIdx="30" presStyleCnt="37"/>
      <dgm:spPr/>
      <dgm:t>
        <a:bodyPr/>
        <a:lstStyle/>
        <a:p>
          <a:endParaRPr lang="en-US"/>
        </a:p>
      </dgm:t>
    </dgm:pt>
    <dgm:pt modelId="{808EEF66-5E37-4E80-9144-CA0A28E740C6}" type="pres">
      <dgm:prSet presAssocID="{B5D964AA-E63A-4D32-8D8A-DB86409469C6}" presName="hierRoot2" presStyleCnt="0">
        <dgm:presLayoutVars>
          <dgm:hierBranch val="init"/>
        </dgm:presLayoutVars>
      </dgm:prSet>
      <dgm:spPr/>
    </dgm:pt>
    <dgm:pt modelId="{190D0C9A-407F-42B5-89DB-B91E098DA35D}" type="pres">
      <dgm:prSet presAssocID="{B5D964AA-E63A-4D32-8D8A-DB86409469C6}" presName="rootComposite" presStyleCnt="0"/>
      <dgm:spPr/>
    </dgm:pt>
    <dgm:pt modelId="{8EDBF7E7-E564-473F-AC84-4C6625B00A75}" type="pres">
      <dgm:prSet presAssocID="{B5D964AA-E63A-4D32-8D8A-DB86409469C6}" presName="rootText" presStyleLbl="node4" presStyleIdx="30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DB7289-6F69-40C8-B6B8-6F4BD003D9D9}" type="pres">
      <dgm:prSet presAssocID="{B5D964AA-E63A-4D32-8D8A-DB86409469C6}" presName="rootConnector" presStyleLbl="node4" presStyleIdx="30" presStyleCnt="37"/>
      <dgm:spPr/>
      <dgm:t>
        <a:bodyPr/>
        <a:lstStyle/>
        <a:p>
          <a:endParaRPr lang="en-US"/>
        </a:p>
      </dgm:t>
    </dgm:pt>
    <dgm:pt modelId="{E00298E1-87B3-4069-8B78-0300E1B8767A}" type="pres">
      <dgm:prSet presAssocID="{B5D964AA-E63A-4D32-8D8A-DB86409469C6}" presName="hierChild4" presStyleCnt="0"/>
      <dgm:spPr/>
    </dgm:pt>
    <dgm:pt modelId="{3228114E-60B9-4150-92BF-11010BCA7F8B}" type="pres">
      <dgm:prSet presAssocID="{B5D964AA-E63A-4D32-8D8A-DB86409469C6}" presName="hierChild5" presStyleCnt="0"/>
      <dgm:spPr/>
    </dgm:pt>
    <dgm:pt modelId="{1A8CB766-6CD8-46D8-BED4-9CF24C9DF812}" type="pres">
      <dgm:prSet presAssocID="{A3350EC4-2C0D-4472-96BE-60A186EF5700}" presName="Name37" presStyleLbl="parChTrans1D4" presStyleIdx="31" presStyleCnt="37"/>
      <dgm:spPr/>
      <dgm:t>
        <a:bodyPr/>
        <a:lstStyle/>
        <a:p>
          <a:endParaRPr lang="en-US"/>
        </a:p>
      </dgm:t>
    </dgm:pt>
    <dgm:pt modelId="{AD1C4502-B56D-4EC1-B37E-F02176C7DD5C}" type="pres">
      <dgm:prSet presAssocID="{E8B721FC-EB7E-404C-80EB-48AE2778BD2E}" presName="hierRoot2" presStyleCnt="0">
        <dgm:presLayoutVars>
          <dgm:hierBranch val="init"/>
        </dgm:presLayoutVars>
      </dgm:prSet>
      <dgm:spPr/>
    </dgm:pt>
    <dgm:pt modelId="{71673225-FF53-49C0-A811-AAC96F7A55E4}" type="pres">
      <dgm:prSet presAssocID="{E8B721FC-EB7E-404C-80EB-48AE2778BD2E}" presName="rootComposite" presStyleCnt="0"/>
      <dgm:spPr/>
    </dgm:pt>
    <dgm:pt modelId="{9ED2EA9A-8BE3-4411-8CC9-DA7BB3B6AC7A}" type="pres">
      <dgm:prSet presAssocID="{E8B721FC-EB7E-404C-80EB-48AE2778BD2E}" presName="rootText" presStyleLbl="node4" presStyleIdx="31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65BBDC-6492-4706-AB37-9A198B162F30}" type="pres">
      <dgm:prSet presAssocID="{E8B721FC-EB7E-404C-80EB-48AE2778BD2E}" presName="rootConnector" presStyleLbl="node4" presStyleIdx="31" presStyleCnt="37"/>
      <dgm:spPr/>
      <dgm:t>
        <a:bodyPr/>
        <a:lstStyle/>
        <a:p>
          <a:endParaRPr lang="en-US"/>
        </a:p>
      </dgm:t>
    </dgm:pt>
    <dgm:pt modelId="{2F51C52C-1902-4CBE-8D39-5AE0DE9F5865}" type="pres">
      <dgm:prSet presAssocID="{E8B721FC-EB7E-404C-80EB-48AE2778BD2E}" presName="hierChild4" presStyleCnt="0"/>
      <dgm:spPr/>
    </dgm:pt>
    <dgm:pt modelId="{277B03E4-17D5-4A57-9D39-1E4D69A4AF81}" type="pres">
      <dgm:prSet presAssocID="{E8B721FC-EB7E-404C-80EB-48AE2778BD2E}" presName="hierChild5" presStyleCnt="0"/>
      <dgm:spPr/>
    </dgm:pt>
    <dgm:pt modelId="{2554D5FE-1AF3-4742-99E3-83517C0CF2C4}" type="pres">
      <dgm:prSet presAssocID="{DD9D61D1-2359-4832-831B-159F9A60D9F1}" presName="Name37" presStyleLbl="parChTrans1D4" presStyleIdx="32" presStyleCnt="37"/>
      <dgm:spPr/>
      <dgm:t>
        <a:bodyPr/>
        <a:lstStyle/>
        <a:p>
          <a:endParaRPr lang="en-US"/>
        </a:p>
      </dgm:t>
    </dgm:pt>
    <dgm:pt modelId="{C6F7303A-500B-4B1C-9490-3A67A1B74969}" type="pres">
      <dgm:prSet presAssocID="{F2EF82B8-4C06-49F2-99E4-42A20C4CCB51}" presName="hierRoot2" presStyleCnt="0">
        <dgm:presLayoutVars>
          <dgm:hierBranch val="init"/>
        </dgm:presLayoutVars>
      </dgm:prSet>
      <dgm:spPr/>
    </dgm:pt>
    <dgm:pt modelId="{8C17F9CE-210B-4F04-9CBC-09C76A2ED5DF}" type="pres">
      <dgm:prSet presAssocID="{F2EF82B8-4C06-49F2-99E4-42A20C4CCB51}" presName="rootComposite" presStyleCnt="0"/>
      <dgm:spPr/>
    </dgm:pt>
    <dgm:pt modelId="{89D2613C-D8F4-4573-B931-F23636294267}" type="pres">
      <dgm:prSet presAssocID="{F2EF82B8-4C06-49F2-99E4-42A20C4CCB51}" presName="rootText" presStyleLbl="node4" presStyleIdx="32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F58AB9-CDE4-4CB9-997B-4B9EAE635593}" type="pres">
      <dgm:prSet presAssocID="{F2EF82B8-4C06-49F2-99E4-42A20C4CCB51}" presName="rootConnector" presStyleLbl="node4" presStyleIdx="32" presStyleCnt="37"/>
      <dgm:spPr/>
      <dgm:t>
        <a:bodyPr/>
        <a:lstStyle/>
        <a:p>
          <a:endParaRPr lang="en-US"/>
        </a:p>
      </dgm:t>
    </dgm:pt>
    <dgm:pt modelId="{81F96977-EF23-4738-B420-F58FABBFF00B}" type="pres">
      <dgm:prSet presAssocID="{F2EF82B8-4C06-49F2-99E4-42A20C4CCB51}" presName="hierChild4" presStyleCnt="0"/>
      <dgm:spPr/>
    </dgm:pt>
    <dgm:pt modelId="{B48E85AC-6280-4223-AD0C-B6A98B388079}" type="pres">
      <dgm:prSet presAssocID="{F2EF82B8-4C06-49F2-99E4-42A20C4CCB51}" presName="hierChild5" presStyleCnt="0"/>
      <dgm:spPr/>
    </dgm:pt>
    <dgm:pt modelId="{204B1713-48A0-4B42-B406-3DE6C39B3610}" type="pres">
      <dgm:prSet presAssocID="{94F635F7-FF09-4B29-8EDC-9C3DA5291A71}" presName="Name37" presStyleLbl="parChTrans1D4" presStyleIdx="33" presStyleCnt="37"/>
      <dgm:spPr/>
      <dgm:t>
        <a:bodyPr/>
        <a:lstStyle/>
        <a:p>
          <a:endParaRPr lang="en-US"/>
        </a:p>
      </dgm:t>
    </dgm:pt>
    <dgm:pt modelId="{C75C8E51-5350-403D-B9BA-2ED4C1770445}" type="pres">
      <dgm:prSet presAssocID="{D9DC2F45-48C5-4171-ABF5-218E4CD4F527}" presName="hierRoot2" presStyleCnt="0">
        <dgm:presLayoutVars>
          <dgm:hierBranch val="init"/>
        </dgm:presLayoutVars>
      </dgm:prSet>
      <dgm:spPr/>
    </dgm:pt>
    <dgm:pt modelId="{B3F3A48F-C346-4782-8135-E845F87EF953}" type="pres">
      <dgm:prSet presAssocID="{D9DC2F45-48C5-4171-ABF5-218E4CD4F527}" presName="rootComposite" presStyleCnt="0"/>
      <dgm:spPr/>
    </dgm:pt>
    <dgm:pt modelId="{965A982A-EEDE-41D9-8662-83167775989F}" type="pres">
      <dgm:prSet presAssocID="{D9DC2F45-48C5-4171-ABF5-218E4CD4F527}" presName="rootText" presStyleLbl="node4" presStyleIdx="33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C6080B-EF2C-4FC2-9285-8942F90350E8}" type="pres">
      <dgm:prSet presAssocID="{D9DC2F45-48C5-4171-ABF5-218E4CD4F527}" presName="rootConnector" presStyleLbl="node4" presStyleIdx="33" presStyleCnt="37"/>
      <dgm:spPr/>
      <dgm:t>
        <a:bodyPr/>
        <a:lstStyle/>
        <a:p>
          <a:endParaRPr lang="en-US"/>
        </a:p>
      </dgm:t>
    </dgm:pt>
    <dgm:pt modelId="{80A307A9-BDD6-4983-89BD-502372C4A3EF}" type="pres">
      <dgm:prSet presAssocID="{D9DC2F45-48C5-4171-ABF5-218E4CD4F527}" presName="hierChild4" presStyleCnt="0"/>
      <dgm:spPr/>
    </dgm:pt>
    <dgm:pt modelId="{1E852E7E-5B38-49E4-BBED-AD0626359E69}" type="pres">
      <dgm:prSet presAssocID="{D9DC2F45-48C5-4171-ABF5-218E4CD4F527}" presName="hierChild5" presStyleCnt="0"/>
      <dgm:spPr/>
    </dgm:pt>
    <dgm:pt modelId="{D4C9121C-ED42-4ECF-AEE8-1FA5B74DC1CD}" type="pres">
      <dgm:prSet presAssocID="{899A10BA-C5BD-41BC-810E-72DFCA4A645A}" presName="Name37" presStyleLbl="parChTrans1D4" presStyleIdx="34" presStyleCnt="37"/>
      <dgm:spPr/>
      <dgm:t>
        <a:bodyPr/>
        <a:lstStyle/>
        <a:p>
          <a:endParaRPr lang="en-US"/>
        </a:p>
      </dgm:t>
    </dgm:pt>
    <dgm:pt modelId="{F8D3464B-1AF2-454E-A804-C106E053CCB2}" type="pres">
      <dgm:prSet presAssocID="{CB4F0DD6-1798-47D3-A579-B2CB1B467C04}" presName="hierRoot2" presStyleCnt="0">
        <dgm:presLayoutVars>
          <dgm:hierBranch val="init"/>
        </dgm:presLayoutVars>
      </dgm:prSet>
      <dgm:spPr/>
    </dgm:pt>
    <dgm:pt modelId="{3BA2F226-8B79-4BFC-99E2-FA05E8104590}" type="pres">
      <dgm:prSet presAssocID="{CB4F0DD6-1798-47D3-A579-B2CB1B467C04}" presName="rootComposite" presStyleCnt="0"/>
      <dgm:spPr/>
    </dgm:pt>
    <dgm:pt modelId="{A0A09745-1030-4A35-9A88-EAC55358AB3A}" type="pres">
      <dgm:prSet presAssocID="{CB4F0DD6-1798-47D3-A579-B2CB1B467C04}" presName="rootText" presStyleLbl="node4" presStyleIdx="34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ED9A6B-790C-40FD-BA04-F4148818F1BB}" type="pres">
      <dgm:prSet presAssocID="{CB4F0DD6-1798-47D3-A579-B2CB1B467C04}" presName="rootConnector" presStyleLbl="node4" presStyleIdx="34" presStyleCnt="37"/>
      <dgm:spPr/>
      <dgm:t>
        <a:bodyPr/>
        <a:lstStyle/>
        <a:p>
          <a:endParaRPr lang="en-US"/>
        </a:p>
      </dgm:t>
    </dgm:pt>
    <dgm:pt modelId="{AD143D2F-3E72-45B6-A9A1-9C1898C3D252}" type="pres">
      <dgm:prSet presAssocID="{CB4F0DD6-1798-47D3-A579-B2CB1B467C04}" presName="hierChild4" presStyleCnt="0"/>
      <dgm:spPr/>
    </dgm:pt>
    <dgm:pt modelId="{848513F3-5591-469F-9E8A-B9A7851B90B0}" type="pres">
      <dgm:prSet presAssocID="{CB4F0DD6-1798-47D3-A579-B2CB1B467C04}" presName="hierChild5" presStyleCnt="0"/>
      <dgm:spPr/>
    </dgm:pt>
    <dgm:pt modelId="{B58451DA-9BD8-4F62-B02E-833B59B4C12F}" type="pres">
      <dgm:prSet presAssocID="{631E7E3F-A658-455F-AED7-250D68148DBA}" presName="hierChild5" presStyleCnt="0"/>
      <dgm:spPr/>
      <dgm:t>
        <a:bodyPr/>
        <a:lstStyle/>
        <a:p>
          <a:endParaRPr lang="en-US"/>
        </a:p>
      </dgm:t>
    </dgm:pt>
    <dgm:pt modelId="{7CAEB9F2-8C1A-4211-9B26-6D71EDA5BAA5}" type="pres">
      <dgm:prSet presAssocID="{42B8651F-D954-4C34-A155-A49C965F539D}" presName="hierChild5" presStyleCnt="0"/>
      <dgm:spPr/>
    </dgm:pt>
    <dgm:pt modelId="{4E3EFF57-A782-4DB0-BA33-84C1B778A73C}" type="pres">
      <dgm:prSet presAssocID="{72AE8633-C5C5-44DE-B059-3A1575600D83}" presName="hierChild5" presStyleCnt="0"/>
      <dgm:spPr/>
    </dgm:pt>
    <dgm:pt modelId="{6FF32956-AD55-48C4-8E62-872588BFA2F5}" type="pres">
      <dgm:prSet presAssocID="{10D38D9A-17E9-4DA8-9AE4-954C39F5FB35}" presName="Name37" presStyleLbl="parChTrans1D3" presStyleIdx="6" presStyleCnt="10"/>
      <dgm:spPr/>
      <dgm:t>
        <a:bodyPr/>
        <a:lstStyle/>
        <a:p>
          <a:endParaRPr lang="en-US"/>
        </a:p>
      </dgm:t>
    </dgm:pt>
    <dgm:pt modelId="{73C9F1D3-4933-4C70-A9F6-69C42354499B}" type="pres">
      <dgm:prSet presAssocID="{BF34A459-B8EF-4486-A6E5-4F529B9995B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17DCA77-52E8-4E5D-8B21-300A29F274C6}" type="pres">
      <dgm:prSet presAssocID="{BF34A459-B8EF-4486-A6E5-4F529B9995BA}" presName="rootComposite" presStyleCnt="0"/>
      <dgm:spPr/>
      <dgm:t>
        <a:bodyPr/>
        <a:lstStyle/>
        <a:p>
          <a:endParaRPr lang="en-US"/>
        </a:p>
      </dgm:t>
    </dgm:pt>
    <dgm:pt modelId="{1D60E2FE-6663-4693-AB7B-F68C6808FAB2}" type="pres">
      <dgm:prSet presAssocID="{BF34A459-B8EF-4486-A6E5-4F529B9995BA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4B2F68-343B-4F16-B623-1A92888053A4}" type="pres">
      <dgm:prSet presAssocID="{BF34A459-B8EF-4486-A6E5-4F529B9995BA}" presName="rootConnector" presStyleLbl="node3" presStyleIdx="6" presStyleCnt="10"/>
      <dgm:spPr/>
      <dgm:t>
        <a:bodyPr/>
        <a:lstStyle/>
        <a:p>
          <a:endParaRPr lang="en-US"/>
        </a:p>
      </dgm:t>
    </dgm:pt>
    <dgm:pt modelId="{F4383C0C-5365-44EA-B36B-8CFCB31EC9B5}" type="pres">
      <dgm:prSet presAssocID="{BF34A459-B8EF-4486-A6E5-4F529B9995BA}" presName="hierChild4" presStyleCnt="0"/>
      <dgm:spPr/>
      <dgm:t>
        <a:bodyPr/>
        <a:lstStyle/>
        <a:p>
          <a:endParaRPr lang="en-US"/>
        </a:p>
      </dgm:t>
    </dgm:pt>
    <dgm:pt modelId="{956B0959-F988-4624-9E7E-60C2C4A9218F}" type="pres">
      <dgm:prSet presAssocID="{F32D7700-E90B-4437-991E-CE9472A85A54}" presName="Name37" presStyleLbl="parChTrans1D4" presStyleIdx="35" presStyleCnt="37"/>
      <dgm:spPr/>
      <dgm:t>
        <a:bodyPr/>
        <a:lstStyle/>
        <a:p>
          <a:endParaRPr lang="en-US"/>
        </a:p>
      </dgm:t>
    </dgm:pt>
    <dgm:pt modelId="{CE7DD8FE-FDDF-482E-9F6C-0696F2B3DBE1}" type="pres">
      <dgm:prSet presAssocID="{20D67343-E8A7-4279-9D18-DC3DA7F7D067}" presName="hierRoot2" presStyleCnt="0">
        <dgm:presLayoutVars>
          <dgm:hierBranch val="init"/>
        </dgm:presLayoutVars>
      </dgm:prSet>
      <dgm:spPr/>
    </dgm:pt>
    <dgm:pt modelId="{FD0473FA-B843-478E-B912-135A75286F66}" type="pres">
      <dgm:prSet presAssocID="{20D67343-E8A7-4279-9D18-DC3DA7F7D067}" presName="rootComposite" presStyleCnt="0"/>
      <dgm:spPr/>
    </dgm:pt>
    <dgm:pt modelId="{ED4D2EA3-3693-4F7B-848E-8A4D8DEE22F2}" type="pres">
      <dgm:prSet presAssocID="{20D67343-E8A7-4279-9D18-DC3DA7F7D067}" presName="rootText" presStyleLbl="node4" presStyleIdx="35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8E53CE-AC0D-4A79-BB5F-D28491583EBB}" type="pres">
      <dgm:prSet presAssocID="{20D67343-E8A7-4279-9D18-DC3DA7F7D067}" presName="rootConnector" presStyleLbl="node4" presStyleIdx="35" presStyleCnt="37"/>
      <dgm:spPr/>
      <dgm:t>
        <a:bodyPr/>
        <a:lstStyle/>
        <a:p>
          <a:endParaRPr lang="en-US"/>
        </a:p>
      </dgm:t>
    </dgm:pt>
    <dgm:pt modelId="{5E10AA18-FF92-4047-94AB-68DC6663D1E2}" type="pres">
      <dgm:prSet presAssocID="{20D67343-E8A7-4279-9D18-DC3DA7F7D067}" presName="hierChild4" presStyleCnt="0"/>
      <dgm:spPr/>
    </dgm:pt>
    <dgm:pt modelId="{1105C176-B08C-4AF0-9399-AA3A57DF01CE}" type="pres">
      <dgm:prSet presAssocID="{20D67343-E8A7-4279-9D18-DC3DA7F7D067}" presName="hierChild5" presStyleCnt="0"/>
      <dgm:spPr/>
    </dgm:pt>
    <dgm:pt modelId="{96B03F4F-5926-40CA-A498-3FA6904257C6}" type="pres">
      <dgm:prSet presAssocID="{4A651B31-1077-4729-BCAE-53B5B72EF0F5}" presName="Name37" presStyleLbl="parChTrans1D4" presStyleIdx="36" presStyleCnt="37"/>
      <dgm:spPr/>
      <dgm:t>
        <a:bodyPr/>
        <a:lstStyle/>
        <a:p>
          <a:endParaRPr lang="en-US"/>
        </a:p>
      </dgm:t>
    </dgm:pt>
    <dgm:pt modelId="{D8C39825-E75C-446A-8662-2E26A055E839}" type="pres">
      <dgm:prSet presAssocID="{5E6A33B3-FA2E-4FEC-8160-0BF720F37788}" presName="hierRoot2" presStyleCnt="0">
        <dgm:presLayoutVars>
          <dgm:hierBranch val="init"/>
        </dgm:presLayoutVars>
      </dgm:prSet>
      <dgm:spPr/>
    </dgm:pt>
    <dgm:pt modelId="{37DDB003-E3C1-444B-BDEC-1439FC4F9FC3}" type="pres">
      <dgm:prSet presAssocID="{5E6A33B3-FA2E-4FEC-8160-0BF720F37788}" presName="rootComposite" presStyleCnt="0"/>
      <dgm:spPr/>
    </dgm:pt>
    <dgm:pt modelId="{DE8608F1-8A4C-4834-8ED7-54DA4B6C749E}" type="pres">
      <dgm:prSet presAssocID="{5E6A33B3-FA2E-4FEC-8160-0BF720F37788}" presName="rootText" presStyleLbl="node4" presStyleIdx="36" presStyleCnt="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71308A-FB20-4969-B1A6-311E837C9D8A}" type="pres">
      <dgm:prSet presAssocID="{5E6A33B3-FA2E-4FEC-8160-0BF720F37788}" presName="rootConnector" presStyleLbl="node4" presStyleIdx="36" presStyleCnt="37"/>
      <dgm:spPr/>
      <dgm:t>
        <a:bodyPr/>
        <a:lstStyle/>
        <a:p>
          <a:endParaRPr lang="en-US"/>
        </a:p>
      </dgm:t>
    </dgm:pt>
    <dgm:pt modelId="{03C771DF-F776-46AD-A287-8CEFD538D01D}" type="pres">
      <dgm:prSet presAssocID="{5E6A33B3-FA2E-4FEC-8160-0BF720F37788}" presName="hierChild4" presStyleCnt="0"/>
      <dgm:spPr/>
    </dgm:pt>
    <dgm:pt modelId="{8E08D337-2AF6-43B4-8307-6DAC60E0EF4E}" type="pres">
      <dgm:prSet presAssocID="{5E6A33B3-FA2E-4FEC-8160-0BF720F37788}" presName="hierChild5" presStyleCnt="0"/>
      <dgm:spPr/>
    </dgm:pt>
    <dgm:pt modelId="{01E97384-CE42-47AC-AFAB-ADCE939CF269}" type="pres">
      <dgm:prSet presAssocID="{BF34A459-B8EF-4486-A6E5-4F529B9995BA}" presName="hierChild5" presStyleCnt="0"/>
      <dgm:spPr/>
      <dgm:t>
        <a:bodyPr/>
        <a:lstStyle/>
        <a:p>
          <a:endParaRPr lang="en-US"/>
        </a:p>
      </dgm:t>
    </dgm:pt>
    <dgm:pt modelId="{E144E3D8-B0E1-4FF4-AB49-9AE39F70C7F4}" type="pres">
      <dgm:prSet presAssocID="{C22F411A-C06A-43E3-98F3-546757D07DA5}" presName="hierChild5" presStyleCnt="0"/>
      <dgm:spPr/>
      <dgm:t>
        <a:bodyPr/>
        <a:lstStyle/>
        <a:p>
          <a:endParaRPr lang="en-US"/>
        </a:p>
      </dgm:t>
    </dgm:pt>
    <dgm:pt modelId="{70FAA317-F61A-4CA4-A3A5-18480FFCA96F}" type="pres">
      <dgm:prSet presAssocID="{A5C27CBC-05C6-479B-94CA-C494EB7413BD}" presName="Name37" presStyleLbl="parChTrans1D2" presStyleIdx="2" presStyleCnt="4"/>
      <dgm:spPr/>
      <dgm:t>
        <a:bodyPr/>
        <a:lstStyle/>
        <a:p>
          <a:endParaRPr lang="en-US"/>
        </a:p>
      </dgm:t>
    </dgm:pt>
    <dgm:pt modelId="{F4F10732-FEF3-4C23-85B5-6E525773A364}" type="pres">
      <dgm:prSet presAssocID="{D538D35D-0E09-4735-9606-F697E1EEFB20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257601B-36EC-4D7A-8072-6529D47AB9A6}" type="pres">
      <dgm:prSet presAssocID="{D538D35D-0E09-4735-9606-F697E1EEFB20}" presName="rootComposite" presStyleCnt="0"/>
      <dgm:spPr/>
      <dgm:t>
        <a:bodyPr/>
        <a:lstStyle/>
        <a:p>
          <a:endParaRPr lang="en-US"/>
        </a:p>
      </dgm:t>
    </dgm:pt>
    <dgm:pt modelId="{9BB40B8A-ADEA-4D56-B604-CFDEFEA9AD34}" type="pres">
      <dgm:prSet presAssocID="{D538D35D-0E09-4735-9606-F697E1EEFB2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411F22-D017-4CCD-B535-80C16ACB58E1}" type="pres">
      <dgm:prSet presAssocID="{D538D35D-0E09-4735-9606-F697E1EEFB20}" presName="rootConnector" presStyleLbl="node2" presStyleIdx="2" presStyleCnt="4"/>
      <dgm:spPr/>
      <dgm:t>
        <a:bodyPr/>
        <a:lstStyle/>
        <a:p>
          <a:endParaRPr lang="en-US"/>
        </a:p>
      </dgm:t>
    </dgm:pt>
    <dgm:pt modelId="{5C17A28B-4D4D-4DAC-BDDC-11D2E1495518}" type="pres">
      <dgm:prSet presAssocID="{D538D35D-0E09-4735-9606-F697E1EEFB20}" presName="hierChild4" presStyleCnt="0"/>
      <dgm:spPr/>
      <dgm:t>
        <a:bodyPr/>
        <a:lstStyle/>
        <a:p>
          <a:endParaRPr lang="en-US"/>
        </a:p>
      </dgm:t>
    </dgm:pt>
    <dgm:pt modelId="{33469DC9-9145-4F0D-91F1-7214BC990042}" type="pres">
      <dgm:prSet presAssocID="{6141B273-24A8-446F-955F-5A25B09EE2EF}" presName="Name37" presStyleLbl="parChTrans1D3" presStyleIdx="7" presStyleCnt="10"/>
      <dgm:spPr/>
      <dgm:t>
        <a:bodyPr/>
        <a:lstStyle/>
        <a:p>
          <a:endParaRPr lang="en-US"/>
        </a:p>
      </dgm:t>
    </dgm:pt>
    <dgm:pt modelId="{EFE6F2C6-450E-4080-A4FE-80E24581CA44}" type="pres">
      <dgm:prSet presAssocID="{752A4732-31D4-4B5F-8B73-12E9E9AA9578}" presName="hierRoot2" presStyleCnt="0">
        <dgm:presLayoutVars>
          <dgm:hierBranch val="init"/>
        </dgm:presLayoutVars>
      </dgm:prSet>
      <dgm:spPr/>
    </dgm:pt>
    <dgm:pt modelId="{7A0199C3-278D-44C6-9660-7FF04C818B70}" type="pres">
      <dgm:prSet presAssocID="{752A4732-31D4-4B5F-8B73-12E9E9AA9578}" presName="rootComposite" presStyleCnt="0"/>
      <dgm:spPr/>
    </dgm:pt>
    <dgm:pt modelId="{AD1E70C6-495D-4B5C-BB75-DA5651728A90}" type="pres">
      <dgm:prSet presAssocID="{752A4732-31D4-4B5F-8B73-12E9E9AA9578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09EA8E-64F1-4D26-A385-C2C8722E5ED6}" type="pres">
      <dgm:prSet presAssocID="{752A4732-31D4-4B5F-8B73-12E9E9AA9578}" presName="rootConnector" presStyleLbl="node3" presStyleIdx="7" presStyleCnt="10"/>
      <dgm:spPr/>
      <dgm:t>
        <a:bodyPr/>
        <a:lstStyle/>
        <a:p>
          <a:endParaRPr lang="en-US"/>
        </a:p>
      </dgm:t>
    </dgm:pt>
    <dgm:pt modelId="{AD3169CC-DDEC-4F94-8C8C-A2F9D7CE5F43}" type="pres">
      <dgm:prSet presAssocID="{752A4732-31D4-4B5F-8B73-12E9E9AA9578}" presName="hierChild4" presStyleCnt="0"/>
      <dgm:spPr/>
    </dgm:pt>
    <dgm:pt modelId="{F2E95083-34E6-490B-9A90-8A5038DECC6E}" type="pres">
      <dgm:prSet presAssocID="{752A4732-31D4-4B5F-8B73-12E9E9AA9578}" presName="hierChild5" presStyleCnt="0"/>
      <dgm:spPr/>
    </dgm:pt>
    <dgm:pt modelId="{FEC5FE3F-80F8-49D6-BD41-A91524EAFCC4}" type="pres">
      <dgm:prSet presAssocID="{6B5F1E07-4FF3-47BE-94F0-36D02C16B514}" presName="Name37" presStyleLbl="parChTrans1D3" presStyleIdx="8" presStyleCnt="10"/>
      <dgm:spPr/>
      <dgm:t>
        <a:bodyPr/>
        <a:lstStyle/>
        <a:p>
          <a:endParaRPr lang="en-US"/>
        </a:p>
      </dgm:t>
    </dgm:pt>
    <dgm:pt modelId="{AEA58E1D-9380-4D8B-B9AF-7741370BA355}" type="pres">
      <dgm:prSet presAssocID="{0FBB3A8F-9875-4183-A14B-3120E1426BDE}" presName="hierRoot2" presStyleCnt="0">
        <dgm:presLayoutVars>
          <dgm:hierBranch val="init"/>
        </dgm:presLayoutVars>
      </dgm:prSet>
      <dgm:spPr/>
    </dgm:pt>
    <dgm:pt modelId="{D6671017-4484-4A09-B98E-E75D509712FB}" type="pres">
      <dgm:prSet presAssocID="{0FBB3A8F-9875-4183-A14B-3120E1426BDE}" presName="rootComposite" presStyleCnt="0"/>
      <dgm:spPr/>
    </dgm:pt>
    <dgm:pt modelId="{063C81C5-956D-4402-B14A-BD0A47321D3F}" type="pres">
      <dgm:prSet presAssocID="{0FBB3A8F-9875-4183-A14B-3120E1426BDE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71DDC1-1690-4C9B-A873-36001D77D199}" type="pres">
      <dgm:prSet presAssocID="{0FBB3A8F-9875-4183-A14B-3120E1426BDE}" presName="rootConnector" presStyleLbl="node3" presStyleIdx="8" presStyleCnt="10"/>
      <dgm:spPr/>
      <dgm:t>
        <a:bodyPr/>
        <a:lstStyle/>
        <a:p>
          <a:endParaRPr lang="en-US"/>
        </a:p>
      </dgm:t>
    </dgm:pt>
    <dgm:pt modelId="{95E3D44D-23F7-4392-9A49-3EEABC40AB33}" type="pres">
      <dgm:prSet presAssocID="{0FBB3A8F-9875-4183-A14B-3120E1426BDE}" presName="hierChild4" presStyleCnt="0"/>
      <dgm:spPr/>
    </dgm:pt>
    <dgm:pt modelId="{EE1483BA-CF97-42FC-AF98-A5D5C3A54313}" type="pres">
      <dgm:prSet presAssocID="{0FBB3A8F-9875-4183-A14B-3120E1426BDE}" presName="hierChild5" presStyleCnt="0"/>
      <dgm:spPr/>
    </dgm:pt>
    <dgm:pt modelId="{4CA894B6-EC25-4080-AFB0-2AB32BEE31E1}" type="pres">
      <dgm:prSet presAssocID="{63CCD967-99AC-4E5B-B8A0-A781EF0AB740}" presName="Name37" presStyleLbl="parChTrans1D3" presStyleIdx="9" presStyleCnt="10"/>
      <dgm:spPr/>
      <dgm:t>
        <a:bodyPr/>
        <a:lstStyle/>
        <a:p>
          <a:endParaRPr lang="en-US"/>
        </a:p>
      </dgm:t>
    </dgm:pt>
    <dgm:pt modelId="{AC47DF4A-CDA2-4CCE-9D06-6B85101C7782}" type="pres">
      <dgm:prSet presAssocID="{55EF4DFE-FA34-4C2B-A22D-4F6D5C75D623}" presName="hierRoot2" presStyleCnt="0">
        <dgm:presLayoutVars>
          <dgm:hierBranch val="init"/>
        </dgm:presLayoutVars>
      </dgm:prSet>
      <dgm:spPr/>
    </dgm:pt>
    <dgm:pt modelId="{9486F150-35A2-4774-AF57-E9C5DD334B49}" type="pres">
      <dgm:prSet presAssocID="{55EF4DFE-FA34-4C2B-A22D-4F6D5C75D623}" presName="rootComposite" presStyleCnt="0"/>
      <dgm:spPr/>
    </dgm:pt>
    <dgm:pt modelId="{CB8E8C90-C0EA-4277-A68C-0DAC1EBA3691}" type="pres">
      <dgm:prSet presAssocID="{55EF4DFE-FA34-4C2B-A22D-4F6D5C75D623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0134D8-3524-4C43-9E94-C5C8DC0FB756}" type="pres">
      <dgm:prSet presAssocID="{55EF4DFE-FA34-4C2B-A22D-4F6D5C75D623}" presName="rootConnector" presStyleLbl="node3" presStyleIdx="9" presStyleCnt="10"/>
      <dgm:spPr/>
      <dgm:t>
        <a:bodyPr/>
        <a:lstStyle/>
        <a:p>
          <a:endParaRPr lang="en-US"/>
        </a:p>
      </dgm:t>
    </dgm:pt>
    <dgm:pt modelId="{14F6512C-2A66-4742-98FC-555716814827}" type="pres">
      <dgm:prSet presAssocID="{55EF4DFE-FA34-4C2B-A22D-4F6D5C75D623}" presName="hierChild4" presStyleCnt="0"/>
      <dgm:spPr/>
    </dgm:pt>
    <dgm:pt modelId="{BF98A0D2-F1A0-400C-AF72-3A3F832A927D}" type="pres">
      <dgm:prSet presAssocID="{55EF4DFE-FA34-4C2B-A22D-4F6D5C75D623}" presName="hierChild5" presStyleCnt="0"/>
      <dgm:spPr/>
    </dgm:pt>
    <dgm:pt modelId="{F3A8E5BE-EC5D-4C95-8F37-4953C10B5472}" type="pres">
      <dgm:prSet presAssocID="{D538D35D-0E09-4735-9606-F697E1EEFB20}" presName="hierChild5" presStyleCnt="0"/>
      <dgm:spPr/>
      <dgm:t>
        <a:bodyPr/>
        <a:lstStyle/>
        <a:p>
          <a:endParaRPr lang="en-US"/>
        </a:p>
      </dgm:t>
    </dgm:pt>
    <dgm:pt modelId="{F2217F5F-182A-4BBA-855E-3B02174CBAFF}" type="pres">
      <dgm:prSet presAssocID="{EDB15567-4BC4-4083-892E-76B9AF4B60B9}" presName="Name37" presStyleLbl="parChTrans1D2" presStyleIdx="3" presStyleCnt="4"/>
      <dgm:spPr/>
      <dgm:t>
        <a:bodyPr/>
        <a:lstStyle/>
        <a:p>
          <a:endParaRPr lang="en-US"/>
        </a:p>
      </dgm:t>
    </dgm:pt>
    <dgm:pt modelId="{158B2EB0-996A-4778-855D-FF7218E3185C}" type="pres">
      <dgm:prSet presAssocID="{A17455A9-46D0-44C0-98FF-5363EA123759}" presName="hierRoot2" presStyleCnt="0">
        <dgm:presLayoutVars>
          <dgm:hierBranch val="init"/>
        </dgm:presLayoutVars>
      </dgm:prSet>
      <dgm:spPr/>
    </dgm:pt>
    <dgm:pt modelId="{159D69C8-E6DA-4A4D-90EB-0EC747657436}" type="pres">
      <dgm:prSet presAssocID="{A17455A9-46D0-44C0-98FF-5363EA123759}" presName="rootComposite" presStyleCnt="0"/>
      <dgm:spPr/>
    </dgm:pt>
    <dgm:pt modelId="{C11B5469-B8FD-4612-BD08-CB688A1E5B5A}" type="pres">
      <dgm:prSet presAssocID="{A17455A9-46D0-44C0-98FF-5363EA12375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35D99E-AA9E-43EC-973E-BA82A681A487}" type="pres">
      <dgm:prSet presAssocID="{A17455A9-46D0-44C0-98FF-5363EA123759}" presName="rootConnector" presStyleLbl="node2" presStyleIdx="3" presStyleCnt="4"/>
      <dgm:spPr/>
      <dgm:t>
        <a:bodyPr/>
        <a:lstStyle/>
        <a:p>
          <a:endParaRPr lang="en-US"/>
        </a:p>
      </dgm:t>
    </dgm:pt>
    <dgm:pt modelId="{3A68230A-FC3B-4389-8032-D981AD590C30}" type="pres">
      <dgm:prSet presAssocID="{A17455A9-46D0-44C0-98FF-5363EA123759}" presName="hierChild4" presStyleCnt="0"/>
      <dgm:spPr/>
    </dgm:pt>
    <dgm:pt modelId="{B4B4EA30-77D7-43F6-AEBC-7D6C425567C2}" type="pres">
      <dgm:prSet presAssocID="{A17455A9-46D0-44C0-98FF-5363EA123759}" presName="hierChild5" presStyleCnt="0"/>
      <dgm:spPr/>
    </dgm:pt>
    <dgm:pt modelId="{2CADAFF4-A946-45B2-A0D1-9336B68AB750}" type="pres">
      <dgm:prSet presAssocID="{691E9783-A2D9-49A3-B2D7-ED1465090E2A}" presName="hierChild3" presStyleCnt="0"/>
      <dgm:spPr/>
      <dgm:t>
        <a:bodyPr/>
        <a:lstStyle/>
        <a:p>
          <a:endParaRPr lang="en-US"/>
        </a:p>
      </dgm:t>
    </dgm:pt>
  </dgm:ptLst>
  <dgm:cxnLst>
    <dgm:cxn modelId="{1791CC96-C01F-4E94-B65A-4C4FF39C90B9}" type="presOf" srcId="{5C142987-19FE-43E6-BDE2-96299025BEC9}" destId="{4B5C42CB-7320-41DE-AD9B-92DBEC296962}" srcOrd="0" destOrd="0" presId="urn:microsoft.com/office/officeart/2005/8/layout/orgChart1"/>
    <dgm:cxn modelId="{2B3D02DE-2D70-4E93-BEE4-BE31834C8EDD}" type="presOf" srcId="{DD9D61D1-2359-4832-831B-159F9A60D9F1}" destId="{2554D5FE-1AF3-4742-99E3-83517C0CF2C4}" srcOrd="0" destOrd="0" presId="urn:microsoft.com/office/officeart/2005/8/layout/orgChart1"/>
    <dgm:cxn modelId="{A41CF507-3F99-4BFD-AB04-714FFDF1DCDF}" type="presOf" srcId="{797D67DC-93AC-420E-90DF-E209429D1E88}" destId="{F09D1D95-C25E-4247-A614-FFBC2C9809FD}" srcOrd="0" destOrd="0" presId="urn:microsoft.com/office/officeart/2005/8/layout/orgChart1"/>
    <dgm:cxn modelId="{C387A4AA-3926-44F6-9638-AE1E95AB0465}" type="presOf" srcId="{50197496-4F55-4DE8-B9D4-F1AC72BD5047}" destId="{CD0FA994-8011-43EA-9E1F-9C332C78B048}" srcOrd="1" destOrd="0" presId="urn:microsoft.com/office/officeart/2005/8/layout/orgChart1"/>
    <dgm:cxn modelId="{200BB4AB-1555-4887-9A13-190567070EEA}" srcId="{E557BE89-B16E-4C86-9DC9-650763C890A1}" destId="{69E13103-99A6-4290-83A6-AEC3FC0D194F}" srcOrd="0" destOrd="0" parTransId="{BDCF6EFB-3B17-4E82-A927-7337ABBAFEB5}" sibTransId="{B2D3032B-386D-46AB-9E71-7E2E746E2AD5}"/>
    <dgm:cxn modelId="{9A47F526-C698-4743-909B-923F3B10DB31}" type="presOf" srcId="{6B5F1E07-4FF3-47BE-94F0-36D02C16B514}" destId="{FEC5FE3F-80F8-49D6-BD41-A91524EAFCC4}" srcOrd="0" destOrd="0" presId="urn:microsoft.com/office/officeart/2005/8/layout/orgChart1"/>
    <dgm:cxn modelId="{02A99597-8612-4A6C-BCDE-E59485A170C6}" type="presOf" srcId="{E8B721FC-EB7E-404C-80EB-48AE2778BD2E}" destId="{BE65BBDC-6492-4706-AB37-9A198B162F30}" srcOrd="1" destOrd="0" presId="urn:microsoft.com/office/officeart/2005/8/layout/orgChart1"/>
    <dgm:cxn modelId="{FAAB7B88-0E0C-4DDB-81D6-6681489E19F8}" type="presOf" srcId="{F465A673-F68A-422B-B301-63ECFA40978C}" destId="{17B6F087-32DC-4DE9-B4A5-C72B35DCF2B7}" srcOrd="1" destOrd="0" presId="urn:microsoft.com/office/officeart/2005/8/layout/orgChart1"/>
    <dgm:cxn modelId="{4275DB68-4B9A-4ECC-BBC5-C8110FA1B5EE}" srcId="{C7667E33-0E33-44D8-B427-EA2A8FEC8267}" destId="{C46B0A3D-C372-4E25-8191-8C853647B384}" srcOrd="3" destOrd="0" parTransId="{087B5EEF-FBBA-4B67-A0F5-EECB33A2AE09}" sibTransId="{00C57A9F-9276-467A-A2D7-CF7561B624E4}"/>
    <dgm:cxn modelId="{4A6205BE-5A75-429F-9A36-9EADBB8036DC}" type="presOf" srcId="{125B19F2-E44F-4CAE-98E6-7CA114BD287D}" destId="{33DEE085-6F05-4806-8A56-9F76A2F6AA3B}" srcOrd="1" destOrd="0" presId="urn:microsoft.com/office/officeart/2005/8/layout/orgChart1"/>
    <dgm:cxn modelId="{4A14A498-1296-42E4-912D-F660E088BAF3}" type="presOf" srcId="{6141B273-24A8-446F-955F-5A25B09EE2EF}" destId="{33469DC9-9145-4F0D-91F1-7214BC990042}" srcOrd="0" destOrd="0" presId="urn:microsoft.com/office/officeart/2005/8/layout/orgChart1"/>
    <dgm:cxn modelId="{3FCF701B-26AE-48A2-A7B4-DB43CDA00238}" srcId="{C22F411A-C06A-43E3-98F3-546757D07DA5}" destId="{BF34A459-B8EF-4486-A6E5-4F529B9995BA}" srcOrd="3" destOrd="0" parTransId="{10D38D9A-17E9-4DA8-9AE4-954C39F5FB35}" sibTransId="{3227D4AF-A50E-4A81-9241-725FC2A321C3}"/>
    <dgm:cxn modelId="{EC7BA8BD-CA4C-447D-B274-A77215C11DD6}" srcId="{C7667E33-0E33-44D8-B427-EA2A8FEC8267}" destId="{AFFAEF62-FD1E-4239-B050-83FA2182AA1D}" srcOrd="5" destOrd="0" parTransId="{B6CE01FD-6E41-42EA-9610-23B0D75E311A}" sibTransId="{64DFE32E-BF4E-4ED8-A950-610394FB163A}"/>
    <dgm:cxn modelId="{B1664B59-4F32-4F78-BFF9-EC6C0DF3F3B5}" type="presOf" srcId="{EDB15567-4BC4-4083-892E-76B9AF4B60B9}" destId="{F2217F5F-182A-4BBA-855E-3B02174CBAFF}" srcOrd="0" destOrd="0" presId="urn:microsoft.com/office/officeart/2005/8/layout/orgChart1"/>
    <dgm:cxn modelId="{481FE371-F5CB-4581-9664-4516892CAF0F}" type="presOf" srcId="{81BB25B0-E830-4929-8CC0-F1F2686993D3}" destId="{F5144FAA-FD93-4342-942B-6DA3F29FA799}" srcOrd="0" destOrd="0" presId="urn:microsoft.com/office/officeart/2005/8/layout/orgChart1"/>
    <dgm:cxn modelId="{39170BEF-F71F-4A51-BB6A-DD70C6B5D1E3}" type="presOf" srcId="{08C95EB3-2EA9-491E-8677-683DD4D1DE2F}" destId="{C33D468E-DD29-411C-9C71-8C5114FCEC7A}" srcOrd="1" destOrd="0" presId="urn:microsoft.com/office/officeart/2005/8/layout/orgChart1"/>
    <dgm:cxn modelId="{FF85874A-EDEC-4DC0-B11B-51464D2AAFF1}" type="presOf" srcId="{BE7ACDB3-65D6-4EE4-AC95-B51654AAF4C6}" destId="{5EBA2A79-EB5C-49A3-BB04-CC60648480B6}" srcOrd="0" destOrd="0" presId="urn:microsoft.com/office/officeart/2005/8/layout/orgChart1"/>
    <dgm:cxn modelId="{816BAA21-9922-48D1-AADB-28C7D233727B}" type="presOf" srcId="{A17455A9-46D0-44C0-98FF-5363EA123759}" destId="{DC35D99E-AA9E-43EC-973E-BA82A681A487}" srcOrd="1" destOrd="0" presId="urn:microsoft.com/office/officeart/2005/8/layout/orgChart1"/>
    <dgm:cxn modelId="{93C093C2-D1F1-4210-B5F8-35F6D065C5EB}" type="presOf" srcId="{A5C27CBC-05C6-479B-94CA-C494EB7413BD}" destId="{70FAA317-F61A-4CA4-A3A5-18480FFCA96F}" srcOrd="0" destOrd="0" presId="urn:microsoft.com/office/officeart/2005/8/layout/orgChart1"/>
    <dgm:cxn modelId="{ADB8EE3F-1370-430A-BEF3-2A04B58BBD6D}" type="presOf" srcId="{338BF98E-51DB-4FDE-8B0D-4F45DF0457CD}" destId="{285E49F1-B331-4CB7-B863-16FE39C263D9}" srcOrd="1" destOrd="0" presId="urn:microsoft.com/office/officeart/2005/8/layout/orgChart1"/>
    <dgm:cxn modelId="{9B505BCC-115D-4A3B-B9BE-58428E6A926B}" type="presOf" srcId="{6A5F2F89-8E70-4336-BF44-5D2504199D52}" destId="{0157D365-D8CF-4B2F-84BA-26AFB10A9592}" srcOrd="0" destOrd="0" presId="urn:microsoft.com/office/officeart/2005/8/layout/orgChart1"/>
    <dgm:cxn modelId="{B1B4B3CD-17CC-42F5-B736-532A5CAE0D38}" type="presOf" srcId="{63CCD967-99AC-4E5B-B8A0-A781EF0AB740}" destId="{4CA894B6-EC25-4080-AFB0-2AB32BEE31E1}" srcOrd="0" destOrd="0" presId="urn:microsoft.com/office/officeart/2005/8/layout/orgChart1"/>
    <dgm:cxn modelId="{C5FB22AB-37B5-4096-B8E3-B6CA67BD0F03}" type="presOf" srcId="{9DC32CAA-9591-4491-9881-E9CCB3C45D41}" destId="{981341F3-A25C-4808-AA5D-F79A669929C8}" srcOrd="1" destOrd="0" presId="urn:microsoft.com/office/officeart/2005/8/layout/orgChart1"/>
    <dgm:cxn modelId="{3852EC9F-8EF8-4472-8C5C-E7DD316A0BDF}" srcId="{72AE8633-C5C5-44DE-B059-3A1575600D83}" destId="{42B8651F-D954-4C34-A155-A49C965F539D}" srcOrd="1" destOrd="0" parTransId="{77FE6CC7-5D6B-44E1-826E-12CBE01AE6F9}" sibTransId="{ED936CD1-CFC9-4033-9711-3246AD907F5E}"/>
    <dgm:cxn modelId="{C8A58442-0503-4EE2-80DC-AA30A7DE5C7C}" type="presOf" srcId="{0D72D64F-B1BA-4945-8E19-9F44D0AE5083}" destId="{2AD3D331-691B-4326-8756-9CBDC1A121B9}" srcOrd="0" destOrd="0" presId="urn:microsoft.com/office/officeart/2005/8/layout/orgChart1"/>
    <dgm:cxn modelId="{68D5AB93-6DF2-4E7F-84E1-1C27BB09C1D1}" type="presOf" srcId="{0E4B73B3-17E1-4674-BF86-8FA379E16547}" destId="{B0832FCD-BD95-4560-AA72-AB5D0CEE198E}" srcOrd="1" destOrd="0" presId="urn:microsoft.com/office/officeart/2005/8/layout/orgChart1"/>
    <dgm:cxn modelId="{D9541DE6-D3A3-4E7C-9C28-5B258196CEBB}" type="presOf" srcId="{5C9A7A39-F33D-413D-814B-82F6920395B0}" destId="{4C1C2629-3516-4FE7-A66E-535982F00695}" srcOrd="0" destOrd="0" presId="urn:microsoft.com/office/officeart/2005/8/layout/orgChart1"/>
    <dgm:cxn modelId="{BCA2BF4D-E225-42F1-852F-91651CCD6A9A}" type="presOf" srcId="{A17455A9-46D0-44C0-98FF-5363EA123759}" destId="{C11B5469-B8FD-4612-BD08-CB688A1E5B5A}" srcOrd="0" destOrd="0" presId="urn:microsoft.com/office/officeart/2005/8/layout/orgChart1"/>
    <dgm:cxn modelId="{9BD5C5A4-3CF3-498B-BF49-90915267AD3A}" type="presOf" srcId="{0E4B73B3-17E1-4674-BF86-8FA379E16547}" destId="{F118EE64-8E3B-4835-9A3F-E275D54DAFD2}" srcOrd="0" destOrd="0" presId="urn:microsoft.com/office/officeart/2005/8/layout/orgChart1"/>
    <dgm:cxn modelId="{98134813-F74E-42FF-9FAC-50B07BE2A992}" type="presOf" srcId="{E557BE89-B16E-4C86-9DC9-650763C890A1}" destId="{58B261C2-A8A4-419A-A5C7-7DFDA74501D1}" srcOrd="0" destOrd="0" presId="urn:microsoft.com/office/officeart/2005/8/layout/orgChart1"/>
    <dgm:cxn modelId="{8EAA9844-0196-4F68-B068-2B501252FCE9}" type="presOf" srcId="{5E6A33B3-FA2E-4FEC-8160-0BF720F37788}" destId="{DE8608F1-8A4C-4834-8ED7-54DA4B6C749E}" srcOrd="0" destOrd="0" presId="urn:microsoft.com/office/officeart/2005/8/layout/orgChart1"/>
    <dgm:cxn modelId="{2BEC0831-B006-4362-B81D-34C721575453}" type="presOf" srcId="{0D72D64F-B1BA-4945-8E19-9F44D0AE5083}" destId="{40CF625B-AE1B-4501-80AB-9A4276496730}" srcOrd="1" destOrd="0" presId="urn:microsoft.com/office/officeart/2005/8/layout/orgChart1"/>
    <dgm:cxn modelId="{55ED7021-06BB-483A-9640-B3C9B92D2510}" type="presOf" srcId="{AFFAEF62-FD1E-4239-B050-83FA2182AA1D}" destId="{ACE2A838-7705-4F1E-91A7-D0500A4B4F03}" srcOrd="0" destOrd="0" presId="urn:microsoft.com/office/officeart/2005/8/layout/orgChart1"/>
    <dgm:cxn modelId="{E995EB5A-DB45-44AB-88ED-9E2AA198BB6A}" srcId="{BF34A459-B8EF-4486-A6E5-4F529B9995BA}" destId="{20D67343-E8A7-4279-9D18-DC3DA7F7D067}" srcOrd="0" destOrd="0" parTransId="{F32D7700-E90B-4437-991E-CE9472A85A54}" sibTransId="{1CE71252-4491-4F29-A2A7-E4CD1DED4D74}"/>
    <dgm:cxn modelId="{330963E5-63EF-4DDB-972C-0D250195065F}" type="presOf" srcId="{35A57F89-82FE-40E8-825C-C1468172EAFD}" destId="{8F0D7EBE-3526-4463-BF37-4D88FAFF7EC1}" srcOrd="0" destOrd="0" presId="urn:microsoft.com/office/officeart/2005/8/layout/orgChart1"/>
    <dgm:cxn modelId="{7986BB31-AB58-4326-8D31-C56D9961892F}" type="presOf" srcId="{88C9ADA2-B8CD-4082-B34F-193CECCA703A}" destId="{A3901794-1C98-4611-8FF4-37039EF84843}" srcOrd="0" destOrd="0" presId="urn:microsoft.com/office/officeart/2005/8/layout/orgChart1"/>
    <dgm:cxn modelId="{EAFE8FCD-9025-4AEF-AC17-8A238C37D895}" type="presOf" srcId="{CBB4AB6B-0178-4A69-AED7-01F4A94C1C69}" destId="{94293FBE-CEA7-491B-8DA1-14FE11629018}" srcOrd="0" destOrd="0" presId="urn:microsoft.com/office/officeart/2005/8/layout/orgChart1"/>
    <dgm:cxn modelId="{B26B2C3E-9481-4E78-9E4F-121ED5AD7B39}" type="presOf" srcId="{72AE8633-C5C5-44DE-B059-3A1575600D83}" destId="{106CCF7B-C851-48BD-BAB0-96B026D59C1B}" srcOrd="1" destOrd="0" presId="urn:microsoft.com/office/officeart/2005/8/layout/orgChart1"/>
    <dgm:cxn modelId="{D49C3D4D-4392-4A61-A545-705B20BA090A}" type="presOf" srcId="{B5D964AA-E63A-4D32-8D8A-DB86409469C6}" destId="{3EDB7289-6F69-40C8-B6B8-6F4BD003D9D9}" srcOrd="1" destOrd="0" presId="urn:microsoft.com/office/officeart/2005/8/layout/orgChart1"/>
    <dgm:cxn modelId="{13A48F81-029E-40B2-956A-B9F554FFFA2C}" type="presOf" srcId="{94F635F7-FF09-4B29-8EDC-9C3DA5291A71}" destId="{204B1713-48A0-4B42-B406-3DE6C39B3610}" srcOrd="0" destOrd="0" presId="urn:microsoft.com/office/officeart/2005/8/layout/orgChart1"/>
    <dgm:cxn modelId="{1F0B08F0-AAE6-4F1A-BB2A-17AFA4AEB571}" type="presOf" srcId="{38FDCD4A-8F15-4B67-BC8D-9C7FB7137A0F}" destId="{173E4BAD-7A3A-4A08-B2FC-E409CFDE40FC}" srcOrd="0" destOrd="0" presId="urn:microsoft.com/office/officeart/2005/8/layout/orgChart1"/>
    <dgm:cxn modelId="{20898E0B-E5B8-4BAF-89C0-227E2FE5FE54}" srcId="{D538D35D-0E09-4735-9606-F697E1EEFB20}" destId="{55EF4DFE-FA34-4C2B-A22D-4F6D5C75D623}" srcOrd="2" destOrd="0" parTransId="{63CCD967-99AC-4E5B-B8A0-A781EF0AB740}" sibTransId="{EE76E738-27FF-461C-8C93-A47B2216885F}"/>
    <dgm:cxn modelId="{7521F071-D901-428A-B8E8-3D3F6EBF7AE1}" type="presOf" srcId="{D445CF50-19DB-40BC-A048-4A6F8EDBF678}" destId="{AAD2E458-403B-41C8-A866-35387CE96549}" srcOrd="0" destOrd="0" presId="urn:microsoft.com/office/officeart/2005/8/layout/orgChart1"/>
    <dgm:cxn modelId="{5F3B246E-3E5E-4B0E-9112-151C5FC0C223}" type="presOf" srcId="{38FDCD4A-8F15-4B67-BC8D-9C7FB7137A0F}" destId="{2BBB12D9-D481-40F7-A539-E65F9080FAA8}" srcOrd="1" destOrd="0" presId="urn:microsoft.com/office/officeart/2005/8/layout/orgChart1"/>
    <dgm:cxn modelId="{4D36DDDB-5539-4531-BD31-C4B009A41133}" type="presOf" srcId="{77BB6F05-C563-465C-9278-C59D65C5FBCD}" destId="{B1CC6E69-BB21-4CFC-B696-180A796E7FFD}" srcOrd="0" destOrd="0" presId="urn:microsoft.com/office/officeart/2005/8/layout/orgChart1"/>
    <dgm:cxn modelId="{05DD2E42-CD73-4FA4-AD55-13AFF39C6040}" type="presOf" srcId="{4C3AE2FE-1554-4F0C-BE71-1CCFC90E9BC8}" destId="{AD117E63-0CF4-45B2-964A-FD2CDD1BE757}" srcOrd="0" destOrd="0" presId="urn:microsoft.com/office/officeart/2005/8/layout/orgChart1"/>
    <dgm:cxn modelId="{637F6B3E-5745-479E-BDBD-6D378263D40B}" type="presOf" srcId="{A3350EC4-2C0D-4472-96BE-60A186EF5700}" destId="{1A8CB766-6CD8-46D8-BED4-9CF24C9DF812}" srcOrd="0" destOrd="0" presId="urn:microsoft.com/office/officeart/2005/8/layout/orgChart1"/>
    <dgm:cxn modelId="{D64D6908-3D26-41E9-A85E-3C5274EE2972}" srcId="{C22F411A-C06A-43E3-98F3-546757D07DA5}" destId="{E557BE89-B16E-4C86-9DC9-650763C890A1}" srcOrd="1" destOrd="0" parTransId="{211BD724-4067-44C5-A817-8001C0075094}" sibTransId="{E34044BA-AB85-4874-A9B8-C8CA21AC643E}"/>
    <dgm:cxn modelId="{FA4FAA9C-03B2-4B8C-87FB-BBAD2613BA63}" type="presOf" srcId="{2C3C61C6-0CD8-41F9-8479-83CCBFD3E7CD}" destId="{F73BAFDF-D6B8-458C-84AA-72D720DB8CB3}" srcOrd="0" destOrd="0" presId="urn:microsoft.com/office/officeart/2005/8/layout/orgChart1"/>
    <dgm:cxn modelId="{F85277CF-47CF-443E-A80F-AC1ADD48125B}" type="presOf" srcId="{69E13103-99A6-4290-83A6-AEC3FC0D194F}" destId="{0EDD32D1-F87E-4965-B203-6C9C5592B618}" srcOrd="0" destOrd="0" presId="urn:microsoft.com/office/officeart/2005/8/layout/orgChart1"/>
    <dgm:cxn modelId="{097F6BD9-0C44-4A40-BBAD-0F2E74CF5750}" type="presOf" srcId="{21FF49E0-74D2-4FBD-B50B-A80ED16BDBE6}" destId="{ED160716-BB2D-4CD0-A404-610D01844A38}" srcOrd="0" destOrd="0" presId="urn:microsoft.com/office/officeart/2005/8/layout/orgChart1"/>
    <dgm:cxn modelId="{FBF167AB-024E-4451-A662-2E99F1E26B33}" srcId="{147FAC42-E802-4075-BAB0-1550393A0431}" destId="{D06D7939-B858-431D-99A9-7939CA33992C}" srcOrd="3" destOrd="0" parTransId="{D1A812EA-EB68-4144-9FBD-D08FC7929236}" sibTransId="{B8130B9D-3E34-44E8-A979-A8D1621B3BD0}"/>
    <dgm:cxn modelId="{B4734999-32B1-45FD-92A7-5974E0A1E9F7}" type="presOf" srcId="{211BD724-4067-44C5-A817-8001C0075094}" destId="{C56DCB5F-0F18-4F16-9F3E-F5B449F99A38}" srcOrd="0" destOrd="0" presId="urn:microsoft.com/office/officeart/2005/8/layout/orgChart1"/>
    <dgm:cxn modelId="{A9EA827B-BFD9-4F14-889C-969C92D512F7}" srcId="{1DBC5A5A-8278-4995-BA40-768AED099622}" destId="{21FF49E0-74D2-4FBD-B50B-A80ED16BDBE6}" srcOrd="1" destOrd="0" parTransId="{7970A32C-3298-4E37-AF41-68C80892341C}" sibTransId="{3D192034-28E6-419F-BCCA-31E99C263D46}"/>
    <dgm:cxn modelId="{8A4CA14D-69B3-4374-8CF5-B24DC435E3FA}" type="presOf" srcId="{42B8651F-D954-4C34-A155-A49C965F539D}" destId="{06C9F4B6-784F-41E7-845C-C5C68700698D}" srcOrd="0" destOrd="0" presId="urn:microsoft.com/office/officeart/2005/8/layout/orgChart1"/>
    <dgm:cxn modelId="{21A09D13-C462-42EC-8FFD-A62375598BF7}" srcId="{1DBC5A5A-8278-4995-BA40-768AED099622}" destId="{08C95EB3-2EA9-491E-8677-683DD4D1DE2F}" srcOrd="3" destOrd="0" parTransId="{1A5B8420-5D07-4D0E-B30F-57288D0C7D76}" sibTransId="{61EAE3F0-ACBB-43E4-A6FA-1477ED39E697}"/>
    <dgm:cxn modelId="{1B1F7E3E-4074-420A-A802-6A11ED9D62FB}" type="presOf" srcId="{3B197861-985C-471E-9490-50A714EFF1D4}" destId="{8B0F8D5E-67A5-4CD8-BCB9-D1AA4714BA3F}" srcOrd="0" destOrd="0" presId="urn:microsoft.com/office/officeart/2005/8/layout/orgChart1"/>
    <dgm:cxn modelId="{A731B690-54FE-424D-B4F6-4F89767AEAAF}" type="presOf" srcId="{F2EF82B8-4C06-49F2-99E4-42A20C4CCB51}" destId="{89D2613C-D8F4-4573-B931-F23636294267}" srcOrd="0" destOrd="0" presId="urn:microsoft.com/office/officeart/2005/8/layout/orgChart1"/>
    <dgm:cxn modelId="{74B63167-0747-4CE2-9640-2032191B9253}" type="presOf" srcId="{025FD991-E278-4980-A5D9-D2ED040709DE}" destId="{91372179-6532-40F4-8D42-5B03FB70521A}" srcOrd="0" destOrd="0" presId="urn:microsoft.com/office/officeart/2005/8/layout/orgChart1"/>
    <dgm:cxn modelId="{35039F01-26CA-4BB7-9C8F-356167D067F8}" type="presOf" srcId="{B94F9A2E-1B02-4B9C-9494-B947B5759857}" destId="{632921FC-3C53-4001-B194-E8B5C2ADDF4F}" srcOrd="0" destOrd="0" presId="urn:microsoft.com/office/officeart/2005/8/layout/orgChart1"/>
    <dgm:cxn modelId="{CD095A20-6CA6-4AFE-B33F-2DF748108F85}" srcId="{E557BE89-B16E-4C86-9DC9-650763C890A1}" destId="{147FAC42-E802-4075-BAB0-1550393A0431}" srcOrd="1" destOrd="0" parTransId="{5C142987-19FE-43E6-BDE2-96299025BEC9}" sibTransId="{361C63A2-D890-4876-9EC5-6DEA05F5B62D}"/>
    <dgm:cxn modelId="{2124AF2C-C56E-4E76-9F78-8F92AE32DDDF}" type="presOf" srcId="{B1D06F09-5516-49F8-BD08-9F20F9D31706}" destId="{39CCD157-F634-4651-9EEE-813C99A05DCF}" srcOrd="1" destOrd="0" presId="urn:microsoft.com/office/officeart/2005/8/layout/orgChart1"/>
    <dgm:cxn modelId="{47BA3B39-9CE8-4A41-A160-3046CDCFC08E}" srcId="{631E7E3F-A658-455F-AED7-250D68148DBA}" destId="{E8B721FC-EB7E-404C-80EB-48AE2778BD2E}" srcOrd="1" destOrd="0" parTransId="{A3350EC4-2C0D-4472-96BE-60A186EF5700}" sibTransId="{FC55F1CE-A568-43E4-8DB3-BAD49D70D641}"/>
    <dgm:cxn modelId="{A18651C0-265C-4D5C-96E4-5FD82E2F943E}" type="presOf" srcId="{5FD618E7-3296-4126-9B09-6AAEBF76B680}" destId="{379DC200-1876-4F77-AB6F-0F0438EDAC1C}" srcOrd="1" destOrd="0" presId="urn:microsoft.com/office/officeart/2005/8/layout/orgChart1"/>
    <dgm:cxn modelId="{199E3C7A-BA77-426C-910E-ECCC0FFCE6CA}" type="presOf" srcId="{51EFD2FA-979D-4DBE-8E27-8FFB0FCF40B3}" destId="{7B2AAD75-81FE-4EF5-B86E-045C80E0B5C8}" srcOrd="1" destOrd="0" presId="urn:microsoft.com/office/officeart/2005/8/layout/orgChart1"/>
    <dgm:cxn modelId="{0EAE5AEB-1C0A-433D-9BB2-F6F60D8ED005}" type="presOf" srcId="{4A651B31-1077-4729-BCAE-53B5B72EF0F5}" destId="{96B03F4F-5926-40CA-A498-3FA6904257C6}" srcOrd="0" destOrd="0" presId="urn:microsoft.com/office/officeart/2005/8/layout/orgChart1"/>
    <dgm:cxn modelId="{2FDE201E-9306-4D8F-B195-A2F062FD89D5}" type="presOf" srcId="{9DC32CAA-9591-4491-9881-E9CCB3C45D41}" destId="{92E8E330-BD28-4A19-9287-68D3D004F531}" srcOrd="0" destOrd="0" presId="urn:microsoft.com/office/officeart/2005/8/layout/orgChart1"/>
    <dgm:cxn modelId="{888351A8-185A-4EF3-AD93-05567DAFE671}" type="presOf" srcId="{147FAC42-E802-4075-BAB0-1550393A0431}" destId="{E11F5D81-5B48-4C0A-9F7F-ADE9FCDFF5D7}" srcOrd="0" destOrd="0" presId="urn:microsoft.com/office/officeart/2005/8/layout/orgChart1"/>
    <dgm:cxn modelId="{D7A9912E-F826-4E4C-B6F5-1D13AD324361}" srcId="{338BF98E-51DB-4FDE-8B0D-4F45DF0457CD}" destId="{1DBC5A5A-8278-4995-BA40-768AED099622}" srcOrd="0" destOrd="0" parTransId="{F944692F-856B-4750-BB15-AE9E88D9DB53}" sibTransId="{A7BB6A93-8A46-4E02-A966-A702C835EF6C}"/>
    <dgm:cxn modelId="{28275647-FB4B-416E-848A-3C618DC3A9F4}" srcId="{631E7E3F-A658-455F-AED7-250D68148DBA}" destId="{B5D964AA-E63A-4D32-8D8A-DB86409469C6}" srcOrd="0" destOrd="0" parTransId="{025FD991-E278-4980-A5D9-D2ED040709DE}" sibTransId="{C649AEBE-C2A3-495F-A185-096BE4BF42DB}"/>
    <dgm:cxn modelId="{CCF65112-BA6B-44CE-BA55-F60C35F0421A}" type="presOf" srcId="{691E9783-A2D9-49A3-B2D7-ED1465090E2A}" destId="{1FF6BF52-F4CD-4D1B-B795-1A5A7D1CB49B}" srcOrd="0" destOrd="0" presId="urn:microsoft.com/office/officeart/2005/8/layout/orgChart1"/>
    <dgm:cxn modelId="{EB0CD71A-9AF6-4A35-A47B-EB96FDE733C1}" type="presOf" srcId="{C22F411A-C06A-43E3-98F3-546757D07DA5}" destId="{C8F39D4A-BEDA-457E-A331-B1A9A1AB491D}" srcOrd="0" destOrd="0" presId="urn:microsoft.com/office/officeart/2005/8/layout/orgChart1"/>
    <dgm:cxn modelId="{219DA851-2CF6-469D-B814-7E9F31EDD8F0}" type="presOf" srcId="{752A4732-31D4-4B5F-8B73-12E9E9AA9578}" destId="{AD1E70C6-495D-4B5C-BB75-DA5651728A90}" srcOrd="0" destOrd="0" presId="urn:microsoft.com/office/officeart/2005/8/layout/orgChart1"/>
    <dgm:cxn modelId="{5FC8EB62-6588-466A-8E1F-74C10ED02BE9}" type="presOf" srcId="{6B0F5B4F-A67A-49EB-9697-ED7A4B713EDB}" destId="{2BB3C597-796F-432D-8B8E-5DF613E9C8D2}" srcOrd="0" destOrd="0" presId="urn:microsoft.com/office/officeart/2005/8/layout/orgChart1"/>
    <dgm:cxn modelId="{3FFFD3FD-6097-4BFE-B712-BEEE59807BEE}" type="presOf" srcId="{4AB71792-F933-4EBE-88C7-8C0B839C75BF}" destId="{7EF53238-76BE-450E-8BBF-F3D39417FD05}" srcOrd="0" destOrd="0" presId="urn:microsoft.com/office/officeart/2005/8/layout/orgChart1"/>
    <dgm:cxn modelId="{C894F788-A0A4-4096-8631-0A91B6D872F6}" type="presOf" srcId="{F189D8FE-74DA-4AFC-AA4B-F2CDAE1716E1}" destId="{D7630DF2-BA37-4208-9AE7-07B9E1D7C86B}" srcOrd="0" destOrd="0" presId="urn:microsoft.com/office/officeart/2005/8/layout/orgChart1"/>
    <dgm:cxn modelId="{22AD55C2-720D-41AE-942E-57B6EBCC4177}" type="presOf" srcId="{94DB7254-570C-4B91-9481-AB0871E5FCCE}" destId="{C0C3394B-AFF9-4F56-A864-5C06C69665F7}" srcOrd="0" destOrd="0" presId="urn:microsoft.com/office/officeart/2005/8/layout/orgChart1"/>
    <dgm:cxn modelId="{3C9B91E2-8ED8-4409-AFE8-AA0EF48E60C8}" type="presOf" srcId="{F37FD4ED-42B4-44A1-9569-7631B263AB5C}" destId="{2CE9FFEF-03D5-4B09-94A7-C7DA4281DE86}" srcOrd="1" destOrd="0" presId="urn:microsoft.com/office/officeart/2005/8/layout/orgChart1"/>
    <dgm:cxn modelId="{F7DEFEC6-5277-4EBC-B7E9-498FBDAD56A2}" type="presOf" srcId="{20D67343-E8A7-4279-9D18-DC3DA7F7D067}" destId="{DD8E53CE-AC0D-4A79-BB5F-D28491583EBB}" srcOrd="1" destOrd="0" presId="urn:microsoft.com/office/officeart/2005/8/layout/orgChart1"/>
    <dgm:cxn modelId="{68532BBF-B4B0-491D-AF27-DAD36DEC0E90}" srcId="{338BF98E-51DB-4FDE-8B0D-4F45DF0457CD}" destId="{AC763811-63BB-485A-85D7-1EA7AED7C52E}" srcOrd="2" destOrd="0" parTransId="{FCCD124C-F186-4411-B3B8-80CD5934286B}" sibTransId="{BB269DDC-BD15-4E6C-B5AF-80DAF5684775}"/>
    <dgm:cxn modelId="{3302F565-6A77-4A7A-AF7F-822CD6EC56B7}" type="presOf" srcId="{AC763811-63BB-485A-85D7-1EA7AED7C52E}" destId="{3F44A73F-AA06-4472-900D-BBD0558990B9}" srcOrd="1" destOrd="0" presId="urn:microsoft.com/office/officeart/2005/8/layout/orgChart1"/>
    <dgm:cxn modelId="{E8723D00-E9FF-4784-BBE3-A705CE3B5985}" srcId="{BE7ACDB3-65D6-4EE4-AC95-B51654AAF4C6}" destId="{691E9783-A2D9-49A3-B2D7-ED1465090E2A}" srcOrd="0" destOrd="0" parTransId="{5201EE90-A635-4E77-9094-322002991645}" sibTransId="{0DEB7B3C-7640-4D36-879A-E1FEE6847371}"/>
    <dgm:cxn modelId="{70C0A913-97B9-432F-89A9-E19D6985EE5C}" type="presOf" srcId="{10D38D9A-17E9-4DA8-9AE4-954C39F5FB35}" destId="{6FF32956-AD55-48C4-8E62-872588BFA2F5}" srcOrd="0" destOrd="0" presId="urn:microsoft.com/office/officeart/2005/8/layout/orgChart1"/>
    <dgm:cxn modelId="{EE4DBDF9-D584-4369-BC08-A56257FC0AC4}" srcId="{631E7E3F-A658-455F-AED7-250D68148DBA}" destId="{CB4F0DD6-1798-47D3-A579-B2CB1B467C04}" srcOrd="4" destOrd="0" parTransId="{899A10BA-C5BD-41BC-810E-72DFCA4A645A}" sibTransId="{333A9249-6C23-4BEF-8644-46B8BD29B5FC}"/>
    <dgm:cxn modelId="{FCEB8AB0-5EA1-49D3-9717-3059C9466F8C}" type="presOf" srcId="{65205AD4-ED5D-45AA-B251-C99F37AB64CD}" destId="{F012C88B-BE9C-4CA7-BB08-B91C5F255933}" srcOrd="0" destOrd="0" presId="urn:microsoft.com/office/officeart/2005/8/layout/orgChart1"/>
    <dgm:cxn modelId="{67057151-446A-4CC2-835A-9DEC92E7A9AF}" srcId="{D538D35D-0E09-4735-9606-F697E1EEFB20}" destId="{752A4732-31D4-4B5F-8B73-12E9E9AA9578}" srcOrd="0" destOrd="0" parTransId="{6141B273-24A8-446F-955F-5A25B09EE2EF}" sibTransId="{A0CA9157-87AC-4C91-B810-A53D9BC9355A}"/>
    <dgm:cxn modelId="{3F2E5770-FB77-4E82-AB31-D113C7CA55DA}" type="presOf" srcId="{55EF4DFE-FA34-4C2B-A22D-4F6D5C75D623}" destId="{CB8E8C90-C0EA-4277-A68C-0DAC1EBA3691}" srcOrd="0" destOrd="0" presId="urn:microsoft.com/office/officeart/2005/8/layout/orgChart1"/>
    <dgm:cxn modelId="{637A2765-0C3C-4717-B52D-7FC22D32D9E5}" type="presOf" srcId="{1DBC5A5A-8278-4995-BA40-768AED099622}" destId="{FAF76B3A-D81A-4D5D-B359-B29B6CBC8B54}" srcOrd="1" destOrd="0" presId="urn:microsoft.com/office/officeart/2005/8/layout/orgChart1"/>
    <dgm:cxn modelId="{83923813-BC26-4B2C-9361-43AA739CF026}" type="presOf" srcId="{8FCBD9E3-AEF6-42CE-9323-AA7799905606}" destId="{0CBB53F3-B9CC-4288-834C-94D394AD438F}" srcOrd="0" destOrd="0" presId="urn:microsoft.com/office/officeart/2005/8/layout/orgChart1"/>
    <dgm:cxn modelId="{F6B053D5-3AE9-4C49-B947-439FE5A05EFA}" srcId="{D538D35D-0E09-4735-9606-F697E1EEFB20}" destId="{0FBB3A8F-9875-4183-A14B-3120E1426BDE}" srcOrd="1" destOrd="0" parTransId="{6B5F1E07-4FF3-47BE-94F0-36D02C16B514}" sibTransId="{135E710B-189A-43C0-8365-E06040DD68F9}"/>
    <dgm:cxn modelId="{76F2D1B8-3208-4B0C-9AB9-2BB79D35A292}" srcId="{C7667E33-0E33-44D8-B427-EA2A8FEC8267}" destId="{50197496-4F55-4DE8-B9D4-F1AC72BD5047}" srcOrd="4" destOrd="0" parTransId="{3DE667A5-6F86-4A14-A271-9DB7BC16DF11}" sibTransId="{973E3FF4-C7BB-470E-A394-794061F30928}"/>
    <dgm:cxn modelId="{F917082F-87E8-4F6B-A51F-BEA717B6D806}" type="presOf" srcId="{8DA439F5-D2E4-4930-80E6-DB2D14AA6DB3}" destId="{6604C0FB-E86E-4DD7-9052-3EFFF93A08CD}" srcOrd="0" destOrd="0" presId="urn:microsoft.com/office/officeart/2005/8/layout/orgChart1"/>
    <dgm:cxn modelId="{198B5437-3ABD-4A89-8B37-58D7F7B48DD6}" type="presOf" srcId="{42B8651F-D954-4C34-A155-A49C965F539D}" destId="{D06C7CC2-3BAB-47D6-89A3-4669CA777610}" srcOrd="1" destOrd="0" presId="urn:microsoft.com/office/officeart/2005/8/layout/orgChart1"/>
    <dgm:cxn modelId="{FDE6794C-81C7-419F-9A77-F731FB6600EF}" type="presOf" srcId="{C7667E33-0E33-44D8-B427-EA2A8FEC8267}" destId="{0B3E7EE4-B328-4E12-B1F7-EB7F4D301CB3}" srcOrd="1" destOrd="0" presId="urn:microsoft.com/office/officeart/2005/8/layout/orgChart1"/>
    <dgm:cxn modelId="{1E332F95-4217-4071-8EF1-988FA3DF03FA}" type="presOf" srcId="{69E13103-99A6-4290-83A6-AEC3FC0D194F}" destId="{BF18635A-3FCF-48BD-9303-6EB9994A2F81}" srcOrd="1" destOrd="0" presId="urn:microsoft.com/office/officeart/2005/8/layout/orgChart1"/>
    <dgm:cxn modelId="{CA541776-F9DF-44D7-B767-62CF291C01EB}" type="presOf" srcId="{94CCE4FE-5523-4CA2-AEBE-C6A77E5BC5B4}" destId="{41432FB4-08BA-48B9-B635-9C22BD78C0AE}" srcOrd="1" destOrd="0" presId="urn:microsoft.com/office/officeart/2005/8/layout/orgChart1"/>
    <dgm:cxn modelId="{20F2D510-80FB-4C60-A0D9-F6A0FF8C17FE}" type="presOf" srcId="{D1A812EA-EB68-4144-9FBD-D08FC7929236}" destId="{4439CE3F-FB06-46B8-8FC3-F8CDD190D0E6}" srcOrd="0" destOrd="0" presId="urn:microsoft.com/office/officeart/2005/8/layout/orgChart1"/>
    <dgm:cxn modelId="{080047C0-07F9-4715-A65B-3B0395E74240}" type="presOf" srcId="{F9136C1B-8C85-422C-92D8-2077BEF2B428}" destId="{AFC9E927-546F-49DC-AEB2-289E7711F3E2}" srcOrd="1" destOrd="0" presId="urn:microsoft.com/office/officeart/2005/8/layout/orgChart1"/>
    <dgm:cxn modelId="{E585798E-236B-4649-A903-3CE399D4E5B4}" srcId="{38FDCD4A-8F15-4B67-BC8D-9C7FB7137A0F}" destId="{C7667E33-0E33-44D8-B427-EA2A8FEC8267}" srcOrd="1" destOrd="0" parTransId="{8DA439F5-D2E4-4930-80E6-DB2D14AA6DB3}" sibTransId="{E3085405-E961-4428-91F8-BF4F2BBA5641}"/>
    <dgm:cxn modelId="{745690B9-4213-41DD-9FD1-8405152CD6A5}" type="presOf" srcId="{08C95EB3-2EA9-491E-8677-683DD4D1DE2F}" destId="{B1AF6380-6443-40F1-AE19-965B86584874}" srcOrd="0" destOrd="0" presId="urn:microsoft.com/office/officeart/2005/8/layout/orgChart1"/>
    <dgm:cxn modelId="{4616648E-4DCC-459C-A2F0-1534B0BAB2A5}" srcId="{65205AD4-ED5D-45AA-B251-C99F37AB64CD}" destId="{0E4B73B3-17E1-4674-BF86-8FA379E16547}" srcOrd="2" destOrd="0" parTransId="{77BB6F05-C563-465C-9278-C59D65C5FBCD}" sibTransId="{360EEB7D-52E9-4947-B5B4-84B99051C678}"/>
    <dgm:cxn modelId="{98E9BD3B-07C2-4E4E-B4E5-6BCF758BBE8F}" srcId="{38FDCD4A-8F15-4B67-BC8D-9C7FB7137A0F}" destId="{125B19F2-E44F-4CAE-98E6-7CA114BD287D}" srcOrd="0" destOrd="0" parTransId="{60267138-F342-4431-BB25-E7B837EC6647}" sibTransId="{F2AE95E1-6219-48C8-9B2A-1EE5916E9298}"/>
    <dgm:cxn modelId="{AAB0EC12-2263-44D9-A08E-3F00B9E90846}" srcId="{C7667E33-0E33-44D8-B427-EA2A8FEC8267}" destId="{5FD618E7-3296-4126-9B09-6AAEBF76B680}" srcOrd="2" destOrd="0" parTransId="{88C9ADA2-B8CD-4082-B34F-193CECCA703A}" sibTransId="{DE6473DC-CD69-4922-A1D5-7AF61684B20C}"/>
    <dgm:cxn modelId="{159E6999-B9A8-46F5-B815-93F229FAA6BE}" type="presOf" srcId="{3E8DDC47-9BDD-4F14-8E9E-A08F276F6A6C}" destId="{831CECE2-12F3-4F18-A958-20A8EA003E63}" srcOrd="0" destOrd="0" presId="urn:microsoft.com/office/officeart/2005/8/layout/orgChart1"/>
    <dgm:cxn modelId="{02863B60-0E98-4E4D-B2BD-B74C9CE5261D}" type="presOf" srcId="{CB4F0DD6-1798-47D3-A579-B2CB1B467C04}" destId="{8CED9A6B-790C-40FD-BA04-F4148818F1BB}" srcOrd="1" destOrd="0" presId="urn:microsoft.com/office/officeart/2005/8/layout/orgChart1"/>
    <dgm:cxn modelId="{5A2F09C4-32E6-4453-A158-C38286BBA123}" srcId="{691E9783-A2D9-49A3-B2D7-ED1465090E2A}" destId="{D538D35D-0E09-4735-9606-F697E1EEFB20}" srcOrd="2" destOrd="0" parTransId="{A5C27CBC-05C6-479B-94CA-C494EB7413BD}" sibTransId="{4EED8F33-72E5-4EBC-B9BF-194F9B7A8886}"/>
    <dgm:cxn modelId="{E18C449B-8B4E-4363-9DDC-F759FF2A98AE}" type="presOf" srcId="{B5D964AA-E63A-4D32-8D8A-DB86409469C6}" destId="{8EDBF7E7-E564-473F-AC84-4C6625B00A75}" srcOrd="0" destOrd="0" presId="urn:microsoft.com/office/officeart/2005/8/layout/orgChart1"/>
    <dgm:cxn modelId="{D0664430-6088-418B-BA70-72098F8354DF}" type="presOf" srcId="{E557BE89-B16E-4C86-9DC9-650763C890A1}" destId="{C8757F32-0D35-47CB-BDB8-865A32CB30A3}" srcOrd="1" destOrd="0" presId="urn:microsoft.com/office/officeart/2005/8/layout/orgChart1"/>
    <dgm:cxn modelId="{30EF105B-F67E-4EDC-B5F5-DC3AE00DD009}" type="presOf" srcId="{130082D8-90DA-46E9-8813-65AD6576D0D2}" destId="{20C04DF8-FC5D-4EF2-8547-353B1C33523D}" srcOrd="0" destOrd="0" presId="urn:microsoft.com/office/officeart/2005/8/layout/orgChart1"/>
    <dgm:cxn modelId="{85CF429D-D77F-41F8-903E-3EB9E578F769}" type="presOf" srcId="{BF34A459-B8EF-4486-A6E5-4F529B9995BA}" destId="{A64B2F68-343B-4F16-B623-1A92888053A4}" srcOrd="1" destOrd="0" presId="urn:microsoft.com/office/officeart/2005/8/layout/orgChart1"/>
    <dgm:cxn modelId="{AFC6ACB1-8DC6-4ABD-95CA-F1F4530C8261}" srcId="{C22F411A-C06A-43E3-98F3-546757D07DA5}" destId="{38FDCD4A-8F15-4B67-BC8D-9C7FB7137A0F}" srcOrd="0" destOrd="0" parTransId="{F6061616-4B71-4ED9-9AA3-A39088BE6D84}" sibTransId="{498C7570-70E0-463C-BA1A-37213A3B6040}"/>
    <dgm:cxn modelId="{509A6F64-7E6F-431A-8A92-36A77DF136A2}" type="presOf" srcId="{D538D35D-0E09-4735-9606-F697E1EEFB20}" destId="{9BB40B8A-ADEA-4D56-B604-CFDEFEA9AD34}" srcOrd="0" destOrd="0" presId="urn:microsoft.com/office/officeart/2005/8/layout/orgChart1"/>
    <dgm:cxn modelId="{A82ADB7E-A1CC-4D74-856D-486A5BC0FAD0}" srcId="{338BF98E-51DB-4FDE-8B0D-4F45DF0457CD}" destId="{65205AD4-ED5D-45AA-B251-C99F37AB64CD}" srcOrd="1" destOrd="0" parTransId="{6A5F2F89-8E70-4336-BF44-5D2504199D52}" sibTransId="{5D0D2EF8-6226-4814-881C-3A6B2C682072}"/>
    <dgm:cxn modelId="{F7B129B5-A3FE-4BC9-9034-22B976B155BC}" type="presOf" srcId="{C46B0A3D-C372-4E25-8191-8C853647B384}" destId="{CC822956-1682-4A0B-97D8-6D358ED507B9}" srcOrd="1" destOrd="0" presId="urn:microsoft.com/office/officeart/2005/8/layout/orgChart1"/>
    <dgm:cxn modelId="{9A8641D6-BBA7-4ABC-8657-4FEB32C42F17}" srcId="{1DBC5A5A-8278-4995-BA40-768AED099622}" destId="{9DC32CAA-9591-4491-9881-E9CCB3C45D41}" srcOrd="2" destOrd="0" parTransId="{EAF4AF49-3CD4-4A93-AE0D-B25F91C8592E}" sibTransId="{4A6F17F8-BC89-4483-BA11-ACB932A36A3E}"/>
    <dgm:cxn modelId="{D1E065B9-5FD1-4131-A483-5C043153C811}" srcId="{0D72D64F-B1BA-4945-8E19-9F44D0AE5083}" destId="{64C3A95A-A378-4C6D-91B1-C23DA9867D7C}" srcOrd="2" destOrd="0" parTransId="{F5011AC9-CB69-4B8F-AA7C-12142F872165}" sibTransId="{89223EA4-3A62-494F-BDA8-6C0F13A33A6D}"/>
    <dgm:cxn modelId="{55F62CBD-E17D-4857-9966-057DEB5A2BBC}" srcId="{65205AD4-ED5D-45AA-B251-C99F37AB64CD}" destId="{B1D06F09-5516-49F8-BD08-9F20F9D31706}" srcOrd="3" destOrd="0" parTransId="{4C3AE2FE-1554-4F0C-BE71-1CCFC90E9BC8}" sibTransId="{735B0651-6971-4C38-84F3-158A2D813F60}"/>
    <dgm:cxn modelId="{09C369E4-375F-4D68-96CB-DF355E4DD281}" type="presOf" srcId="{631E7E3F-A658-455F-AED7-250D68148DBA}" destId="{6D35FDB0-4740-46BD-AD07-DE08AB66AC5B}" srcOrd="0" destOrd="0" presId="urn:microsoft.com/office/officeart/2005/8/layout/orgChart1"/>
    <dgm:cxn modelId="{847263AA-10C8-44AE-9E30-FC51EF4C8166}" srcId="{0D72D64F-B1BA-4945-8E19-9F44D0AE5083}" destId="{F37FD4ED-42B4-44A1-9569-7631B263AB5C}" srcOrd="3" destOrd="0" parTransId="{B33001E3-B8E3-4C51-972E-2786D9D56C60}" sibTransId="{CF847572-D902-4DAB-98A4-480C25A96FF1}"/>
    <dgm:cxn modelId="{0E4987D4-E925-4CB0-94D6-4F87E7D3AD46}" type="presOf" srcId="{3E8DDC47-9BDD-4F14-8E9E-A08F276F6A6C}" destId="{2213405C-EFF8-44B9-923A-49062FCCA787}" srcOrd="1" destOrd="0" presId="urn:microsoft.com/office/officeart/2005/8/layout/orgChart1"/>
    <dgm:cxn modelId="{580FD5C7-19E8-4FCE-B602-0B80DCE5B58C}" type="presOf" srcId="{3BA45EAD-37D2-45C6-82FF-05FFA5CDA28E}" destId="{0FB491EC-2D33-43D2-8097-EF502EF1C4D3}" srcOrd="0" destOrd="0" presId="urn:microsoft.com/office/officeart/2005/8/layout/orgChart1"/>
    <dgm:cxn modelId="{D8ADF94B-A467-43D3-A796-0101FA4DF307}" type="presOf" srcId="{1A5B8420-5D07-4D0E-B30F-57288D0C7D76}" destId="{03803EDA-8EDD-46AA-B527-E303810EE865}" srcOrd="0" destOrd="0" presId="urn:microsoft.com/office/officeart/2005/8/layout/orgChart1"/>
    <dgm:cxn modelId="{A11AAB1F-A458-4264-897F-34C1FBB886C5}" type="presOf" srcId="{E39CA72A-B49B-4B91-BDA3-D936AC950724}" destId="{D8D683B1-C0ED-4F50-846C-E562160F523B}" srcOrd="0" destOrd="0" presId="urn:microsoft.com/office/officeart/2005/8/layout/orgChart1"/>
    <dgm:cxn modelId="{785476BD-B0A9-49C3-9501-C22EF115C2BD}" type="presOf" srcId="{F189D8FE-74DA-4AFC-AA4B-F2CDAE1716E1}" destId="{C63351CF-61A9-4B5C-B5D7-FFD9015E17A6}" srcOrd="1" destOrd="0" presId="urn:microsoft.com/office/officeart/2005/8/layout/orgChart1"/>
    <dgm:cxn modelId="{D62E257E-16B9-4619-9F53-2527EA281F26}" srcId="{C22F411A-C06A-43E3-98F3-546757D07DA5}" destId="{72AE8633-C5C5-44DE-B059-3A1575600D83}" srcOrd="2" destOrd="0" parTransId="{3B197861-985C-471E-9490-50A714EFF1D4}" sibTransId="{3D1730F3-0230-4F86-9F90-32D8714F0541}"/>
    <dgm:cxn modelId="{8DF97499-BAFA-4DE0-B4BA-9E478E498696}" type="presOf" srcId="{F9136C1B-8C85-422C-92D8-2077BEF2B428}" destId="{5288D9F2-D50A-476C-8389-0125954D3741}" srcOrd="0" destOrd="0" presId="urn:microsoft.com/office/officeart/2005/8/layout/orgChart1"/>
    <dgm:cxn modelId="{E9EC2CD0-443E-4494-9D38-1D476558C5BD}" type="presOf" srcId="{631E7E3F-A658-455F-AED7-250D68148DBA}" destId="{D9E03D28-3C80-412F-B433-19FC61725447}" srcOrd="1" destOrd="0" presId="urn:microsoft.com/office/officeart/2005/8/layout/orgChart1"/>
    <dgm:cxn modelId="{3E0CD803-4696-4F8D-B5CA-0823A66ADF56}" type="presOf" srcId="{2B740A37-1629-41B0-80BD-C93FD1B8F606}" destId="{08FC8533-CAE6-4629-B73E-8C88C7B09FB9}" srcOrd="0" destOrd="0" presId="urn:microsoft.com/office/officeart/2005/8/layout/orgChart1"/>
    <dgm:cxn modelId="{2D1B0A6C-4037-44DD-A412-9CB330E3DBB6}" type="presOf" srcId="{77FE6CC7-5D6B-44E1-826E-12CBE01AE6F9}" destId="{A05B6A99-5087-43C5-8BC4-1EF5C32137A1}" srcOrd="0" destOrd="0" presId="urn:microsoft.com/office/officeart/2005/8/layout/orgChart1"/>
    <dgm:cxn modelId="{5FB239B6-2252-4A82-8374-D05761C92667}" type="presOf" srcId="{3DE667A5-6F86-4A14-A271-9DB7BC16DF11}" destId="{B6F6F0A4-1962-4DAC-A83B-41858AB867D6}" srcOrd="0" destOrd="0" presId="urn:microsoft.com/office/officeart/2005/8/layout/orgChart1"/>
    <dgm:cxn modelId="{0686DE47-7D5C-4538-B7B3-E0D9AA0C92D9}" type="presOf" srcId="{1DBC5A5A-8278-4995-BA40-768AED099622}" destId="{3FFBC504-C9C1-4C0D-84DB-2E57884F2859}" srcOrd="0" destOrd="0" presId="urn:microsoft.com/office/officeart/2005/8/layout/orgChart1"/>
    <dgm:cxn modelId="{D750368B-0D36-45FE-B969-BA1C02972AF9}" type="presOf" srcId="{B1D06F09-5516-49F8-BD08-9F20F9D31706}" destId="{D6B19E38-A349-4EEE-9911-6AEB9DE1D2BE}" srcOrd="0" destOrd="0" presId="urn:microsoft.com/office/officeart/2005/8/layout/orgChart1"/>
    <dgm:cxn modelId="{2AE7D19B-1762-402D-99B0-DF9CDA0908BE}" type="presOf" srcId="{F32D7700-E90B-4437-991E-CE9472A85A54}" destId="{956B0959-F988-4624-9E7E-60C2C4A9218F}" srcOrd="0" destOrd="0" presId="urn:microsoft.com/office/officeart/2005/8/layout/orgChart1"/>
    <dgm:cxn modelId="{F843F12A-BE00-4E3C-9BF4-545AE0AF03CB}" type="presOf" srcId="{BF34A459-B8EF-4486-A6E5-4F529B9995BA}" destId="{1D60E2FE-6663-4693-AB7B-F68C6808FAB2}" srcOrd="0" destOrd="0" presId="urn:microsoft.com/office/officeart/2005/8/layout/orgChart1"/>
    <dgm:cxn modelId="{99043A4C-C232-449E-A095-1385AF05EBDD}" type="presOf" srcId="{F465A673-F68A-422B-B301-63ECFA40978C}" destId="{C2DA0DC6-899E-4768-A72C-9F68B5BB483C}" srcOrd="0" destOrd="0" presId="urn:microsoft.com/office/officeart/2005/8/layout/orgChart1"/>
    <dgm:cxn modelId="{14CEABFA-57A5-4420-AEDB-BFAE8FDF82D0}" type="presOf" srcId="{5E6A33B3-FA2E-4FEC-8160-0BF720F37788}" destId="{EF71308A-FB20-4969-B1A6-311E837C9D8A}" srcOrd="1" destOrd="0" presId="urn:microsoft.com/office/officeart/2005/8/layout/orgChart1"/>
    <dgm:cxn modelId="{0D4096B4-DA9C-4E8E-985C-D7113C86C793}" type="presOf" srcId="{BB895DCC-07A0-4428-996A-D9A8BE1E6035}" destId="{FBB2E9E2-8C62-432C-8A19-F5E243D6C656}" srcOrd="1" destOrd="0" presId="urn:microsoft.com/office/officeart/2005/8/layout/orgChart1"/>
    <dgm:cxn modelId="{9A342AB5-C38C-4943-8149-40B925EC78A6}" type="presOf" srcId="{BB895DCC-07A0-4428-996A-D9A8BE1E6035}" destId="{9C1D20BC-4604-4771-9155-AEB861878AE0}" srcOrd="0" destOrd="0" presId="urn:microsoft.com/office/officeart/2005/8/layout/orgChart1"/>
    <dgm:cxn modelId="{69563A07-CCA8-4313-9CC1-ABB10C68A119}" type="presOf" srcId="{519742B7-E245-4E7B-9179-C795582A78C2}" destId="{A31163FF-4279-4BFE-8BF8-600FBFBFDE8F}" srcOrd="1" destOrd="0" presId="urn:microsoft.com/office/officeart/2005/8/layout/orgChart1"/>
    <dgm:cxn modelId="{6E4C5D31-8FEF-490F-BCDC-6FE8399DE633}" srcId="{65205AD4-ED5D-45AA-B251-C99F37AB64CD}" destId="{CBB4AB6B-0178-4A69-AED7-01F4A94C1C69}" srcOrd="1" destOrd="0" parTransId="{8FCBD9E3-AEF6-42CE-9323-AA7799905606}" sibTransId="{5C92E1EB-88D3-469D-9FE9-887EE7D305F4}"/>
    <dgm:cxn modelId="{475A399E-0221-4E01-9E50-EDD5ACB7FD02}" type="presOf" srcId="{20D67343-E8A7-4279-9D18-DC3DA7F7D067}" destId="{ED4D2EA3-3693-4F7B-848E-8A4D8DEE22F2}" srcOrd="0" destOrd="0" presId="urn:microsoft.com/office/officeart/2005/8/layout/orgChart1"/>
    <dgm:cxn modelId="{55993415-CC96-4BB0-9675-5F350BA38278}" srcId="{631E7E3F-A658-455F-AED7-250D68148DBA}" destId="{F2EF82B8-4C06-49F2-99E4-42A20C4CCB51}" srcOrd="2" destOrd="0" parTransId="{DD9D61D1-2359-4832-831B-159F9A60D9F1}" sibTransId="{77CA7410-60F4-4336-8047-46A97B1BA115}"/>
    <dgm:cxn modelId="{FB044B27-489E-4BBE-9066-94221134BFAE}" type="presOf" srcId="{E8B721FC-EB7E-404C-80EB-48AE2778BD2E}" destId="{9ED2EA9A-8BE3-4411-8CC9-DA7BB3B6AC7A}" srcOrd="0" destOrd="0" presId="urn:microsoft.com/office/officeart/2005/8/layout/orgChart1"/>
    <dgm:cxn modelId="{1DA98988-B81E-4D79-81A3-5FE9B33A14FF}" type="presOf" srcId="{147FAC42-E802-4075-BAB0-1550393A0431}" destId="{8FB3528F-5920-49AE-ADD7-88E328BE2EF2}" srcOrd="1" destOrd="0" presId="urn:microsoft.com/office/officeart/2005/8/layout/orgChart1"/>
    <dgm:cxn modelId="{33F5A5AF-8C3B-4E55-B7F7-40FA46F54F1C}" type="presOf" srcId="{64C3A95A-A378-4C6D-91B1-C23DA9867D7C}" destId="{D817A966-8AB8-4DCE-B991-2B32C5294ADB}" srcOrd="0" destOrd="0" presId="urn:microsoft.com/office/officeart/2005/8/layout/orgChart1"/>
    <dgm:cxn modelId="{197AFCF4-7C07-4F49-ADAF-3CB4D08BE667}" type="presOf" srcId="{60267138-F342-4431-BB25-E7B837EC6647}" destId="{52ACF1EC-3F80-4975-9709-7FA30344DB41}" srcOrd="0" destOrd="0" presId="urn:microsoft.com/office/officeart/2005/8/layout/orgChart1"/>
    <dgm:cxn modelId="{284AC7B6-AB55-4A68-A204-8D7B3E8CE592}" type="presOf" srcId="{F6061616-4B71-4ED9-9AA3-A39088BE6D84}" destId="{EE675BFF-6C73-4B1F-8299-ED387CF25647}" srcOrd="0" destOrd="0" presId="urn:microsoft.com/office/officeart/2005/8/layout/orgChart1"/>
    <dgm:cxn modelId="{B9746187-9650-43F6-BE12-0B1163ABA661}" type="presOf" srcId="{35A57F89-82FE-40E8-825C-C1468172EAFD}" destId="{79334DAA-7729-4EEA-B6A9-5B0766AFC8B5}" srcOrd="1" destOrd="0" presId="urn:microsoft.com/office/officeart/2005/8/layout/orgChart1"/>
    <dgm:cxn modelId="{CA307EDD-6704-4F2A-984B-E31059F67E90}" srcId="{691E9783-A2D9-49A3-B2D7-ED1465090E2A}" destId="{A17455A9-46D0-44C0-98FF-5363EA123759}" srcOrd="3" destOrd="0" parTransId="{EDB15567-4BC4-4083-892E-76B9AF4B60B9}" sibTransId="{13ED61F9-9E4F-4FFE-B801-32000B77CC33}"/>
    <dgm:cxn modelId="{B3B503F7-43F1-40B9-A69C-E6E2A49CD12D}" type="presOf" srcId="{519742B7-E245-4E7B-9179-C795582A78C2}" destId="{A5B8F93F-3451-469C-9EB5-8711C6AACE84}" srcOrd="0" destOrd="0" presId="urn:microsoft.com/office/officeart/2005/8/layout/orgChart1"/>
    <dgm:cxn modelId="{7EFDE02E-A9A7-4F8E-9872-C9815347C8F6}" srcId="{BF34A459-B8EF-4486-A6E5-4F529B9995BA}" destId="{5E6A33B3-FA2E-4FEC-8160-0BF720F37788}" srcOrd="1" destOrd="0" parTransId="{4A651B31-1077-4729-BCAE-53B5B72EF0F5}" sibTransId="{A66FC27B-0CE0-4ED3-97FD-9126C9DA4A20}"/>
    <dgm:cxn modelId="{F358837B-5758-4AB4-BE2A-A4690831BDE8}" type="presOf" srcId="{F2EF82B8-4C06-49F2-99E4-42A20C4CCB51}" destId="{94F58AB9-CDE4-4CB9-997B-4B9EAE635593}" srcOrd="1" destOrd="0" presId="urn:microsoft.com/office/officeart/2005/8/layout/orgChart1"/>
    <dgm:cxn modelId="{0A2F2FA3-14C0-480A-A16D-3F98C6ABD11A}" type="presOf" srcId="{AC763811-63BB-485A-85D7-1EA7AED7C52E}" destId="{896116BE-5D77-4752-85EA-943E9FDB2918}" srcOrd="0" destOrd="0" presId="urn:microsoft.com/office/officeart/2005/8/layout/orgChart1"/>
    <dgm:cxn modelId="{74EA9803-85B1-4B05-BA60-21C25B40C286}" type="presOf" srcId="{D06D7939-B858-431D-99A9-7939CA33992C}" destId="{184BE00C-7BD2-4A3B-8C8A-4B37EC382201}" srcOrd="0" destOrd="0" presId="urn:microsoft.com/office/officeart/2005/8/layout/orgChart1"/>
    <dgm:cxn modelId="{8780B02E-1C03-42E7-9BDE-735AC85F0AA8}" type="presOf" srcId="{96F46DD7-956B-4B71-B82E-3768E448A8AE}" destId="{6D73081A-54F1-4DCC-8EF2-D6FE7A44DFCF}" srcOrd="0" destOrd="0" presId="urn:microsoft.com/office/officeart/2005/8/layout/orgChart1"/>
    <dgm:cxn modelId="{E4243AA1-3C5D-4EB3-8057-40148BBDA09E}" type="presOf" srcId="{21FF49E0-74D2-4FBD-B50B-A80ED16BDBE6}" destId="{59ECE813-9E5B-431E-A4F7-5436ADF7D6FA}" srcOrd="1" destOrd="0" presId="urn:microsoft.com/office/officeart/2005/8/layout/orgChart1"/>
    <dgm:cxn modelId="{3A105BAA-6C45-408A-AD9C-4C80E3EC7339}" type="presOf" srcId="{D9DC2F45-48C5-4171-ABF5-218E4CD4F527}" destId="{965A982A-EEDE-41D9-8662-83167775989F}" srcOrd="0" destOrd="0" presId="urn:microsoft.com/office/officeart/2005/8/layout/orgChart1"/>
    <dgm:cxn modelId="{ECDB5519-82EE-4E19-92F4-F9A805A7A90D}" type="presOf" srcId="{C7667E33-0E33-44D8-B427-EA2A8FEC8267}" destId="{63F6AFF9-CD33-4C0E-A697-3CD7F863229C}" srcOrd="0" destOrd="0" presId="urn:microsoft.com/office/officeart/2005/8/layout/orgChart1"/>
    <dgm:cxn modelId="{C81549D9-8BB3-4796-9506-709183006ECA}" type="presOf" srcId="{EF120782-9A57-4F78-9EB6-CFBFD9155968}" destId="{0BB16F10-D6E6-41A8-BCF4-E089BDBEBDD5}" srcOrd="0" destOrd="0" presId="urn:microsoft.com/office/officeart/2005/8/layout/orgChart1"/>
    <dgm:cxn modelId="{D3449880-C1E6-425E-B741-C01CA429F6B4}" srcId="{65205AD4-ED5D-45AA-B251-C99F37AB64CD}" destId="{94CCE4FE-5523-4CA2-AEBE-C6A77E5BC5B4}" srcOrd="0" destOrd="0" parTransId="{6B0F5B4F-A67A-49EB-9697-ED7A4B713EDB}" sibTransId="{E45085C3-1E01-46B0-A82C-9897D3168131}"/>
    <dgm:cxn modelId="{16D98961-FF68-4DE6-8BF2-F10153DD90CF}" type="presOf" srcId="{51EFD2FA-979D-4DBE-8E27-8FFB0FCF40B3}" destId="{9BB17E83-52E5-4078-8B29-3C8C12466E6B}" srcOrd="0" destOrd="0" presId="urn:microsoft.com/office/officeart/2005/8/layout/orgChart1"/>
    <dgm:cxn modelId="{E360AF21-B3E1-47FE-80FF-A8C32581EE7E}" type="presOf" srcId="{752A4732-31D4-4B5F-8B73-12E9E9AA9578}" destId="{C309EA8E-64F1-4D26-A385-C2C8722E5ED6}" srcOrd="1" destOrd="0" presId="urn:microsoft.com/office/officeart/2005/8/layout/orgChart1"/>
    <dgm:cxn modelId="{7E2A878A-33C5-4437-BA96-91156BE7E228}" type="presOf" srcId="{130082D8-90DA-46E9-8813-65AD6576D0D2}" destId="{36F90F0F-5218-4862-8986-A9B2577CB32C}" srcOrd="1" destOrd="0" presId="urn:microsoft.com/office/officeart/2005/8/layout/orgChart1"/>
    <dgm:cxn modelId="{45C07256-CC04-4235-9AE9-8D0BE1E921DE}" type="presOf" srcId="{C22F411A-C06A-43E3-98F3-546757D07DA5}" destId="{75865B33-A97D-4599-93F8-F030BBD105DF}" srcOrd="1" destOrd="0" presId="urn:microsoft.com/office/officeart/2005/8/layout/orgChart1"/>
    <dgm:cxn modelId="{12B1399A-0BF0-4EA2-9C25-6850979D2B8D}" type="presOf" srcId="{64C3A95A-A378-4C6D-91B1-C23DA9867D7C}" destId="{71015255-4C3E-4FB0-A94E-3D637D66EEE1}" srcOrd="1" destOrd="0" presId="urn:microsoft.com/office/officeart/2005/8/layout/orgChart1"/>
    <dgm:cxn modelId="{554C0299-5DD6-4863-A02A-32379BAF52A8}" type="presOf" srcId="{F37FD4ED-42B4-44A1-9569-7631B263AB5C}" destId="{99C81E1F-2896-443A-9B85-18362D051627}" srcOrd="0" destOrd="0" presId="urn:microsoft.com/office/officeart/2005/8/layout/orgChart1"/>
    <dgm:cxn modelId="{D9428E51-61CD-424F-85AC-02A19CAD9734}" type="presOf" srcId="{7970A32C-3298-4E37-AF41-68C80892341C}" destId="{06CD5FEC-4098-4058-9888-2B3EA448460A}" srcOrd="0" destOrd="0" presId="urn:microsoft.com/office/officeart/2005/8/layout/orgChart1"/>
    <dgm:cxn modelId="{853F65D1-D911-46F7-A08E-6469A465602E}" type="presOf" srcId="{691E9783-A2D9-49A3-B2D7-ED1465090E2A}" destId="{CBB641FF-9E95-4127-A189-D7288683DD4E}" srcOrd="1" destOrd="0" presId="urn:microsoft.com/office/officeart/2005/8/layout/orgChart1"/>
    <dgm:cxn modelId="{FB34209C-D678-4462-B83C-0567624205F6}" srcId="{42B8651F-D954-4C34-A155-A49C965F539D}" destId="{631E7E3F-A658-455F-AED7-250D68148DBA}" srcOrd="1" destOrd="0" parTransId="{94DB7254-570C-4B91-9481-AB0871E5FCCE}" sibTransId="{7A954DA2-90DF-41ED-AD1F-F5CECC48FBC7}"/>
    <dgm:cxn modelId="{E7ACBC17-2562-4E24-BE04-63A64EABA3F5}" srcId="{1DBC5A5A-8278-4995-BA40-768AED099622}" destId="{3E8DDC47-9BDD-4F14-8E9E-A08F276F6A6C}" srcOrd="0" destOrd="0" parTransId="{4AB71792-F933-4EBE-88C7-8C0B839C75BF}" sibTransId="{D963E530-E0FC-4057-9505-A335619909A6}"/>
    <dgm:cxn modelId="{88CB84BA-77C9-4AA9-B260-9E3312A617BD}" type="presOf" srcId="{65205AD4-ED5D-45AA-B251-C99F37AB64CD}" destId="{91294A0D-6D93-4AD9-A995-401D87AE79B8}" srcOrd="1" destOrd="0" presId="urn:microsoft.com/office/officeart/2005/8/layout/orgChart1"/>
    <dgm:cxn modelId="{8DA3A586-D03E-49D7-BB69-EFCECCD256CC}" type="presOf" srcId="{D9DC2F45-48C5-4171-ABF5-218E4CD4F527}" destId="{92C6080B-EF2C-4FC2-9285-8942F90350E8}" srcOrd="1" destOrd="0" presId="urn:microsoft.com/office/officeart/2005/8/layout/orgChart1"/>
    <dgm:cxn modelId="{2CD4C77E-4529-44F6-9157-410515546B55}" srcId="{691E9783-A2D9-49A3-B2D7-ED1465090E2A}" destId="{338BF98E-51DB-4FDE-8B0D-4F45DF0457CD}" srcOrd="0" destOrd="0" parTransId="{B94F9A2E-1B02-4B9C-9494-B947B5759857}" sibTransId="{4FBDCDDC-AC8A-40B3-B3C6-D19EE0164E5E}"/>
    <dgm:cxn modelId="{D2E7264A-9D85-49A3-BA16-661EB6F23405}" type="presOf" srcId="{B33001E3-B8E3-4C51-972E-2786D9D56C60}" destId="{5070C715-24AB-412B-81C3-6749DF04123F}" srcOrd="0" destOrd="0" presId="urn:microsoft.com/office/officeart/2005/8/layout/orgChart1"/>
    <dgm:cxn modelId="{6A78662B-5D43-4414-98BA-7E4573D0111E}" type="presOf" srcId="{338BF98E-51DB-4FDE-8B0D-4F45DF0457CD}" destId="{E47D5F31-94D5-40A5-A030-64F1D10656D6}" srcOrd="0" destOrd="0" presId="urn:microsoft.com/office/officeart/2005/8/layout/orgChart1"/>
    <dgm:cxn modelId="{926045AB-4306-4AF6-A60B-D027D56F9FD7}" srcId="{147FAC42-E802-4075-BAB0-1550393A0431}" destId="{519742B7-E245-4E7B-9179-C795582A78C2}" srcOrd="1" destOrd="0" parTransId="{2C3C61C6-0CD8-41F9-8479-83CCBFD3E7CD}" sibTransId="{C07B7AF5-3CE0-481C-8892-533828449339}"/>
    <dgm:cxn modelId="{990A1331-6475-4936-BAAC-EC3D842776E7}" type="presOf" srcId="{72AE8633-C5C5-44DE-B059-3A1575600D83}" destId="{7D0B577D-490B-43BC-A4AE-C96E3E7C03E2}" srcOrd="0" destOrd="0" presId="urn:microsoft.com/office/officeart/2005/8/layout/orgChart1"/>
    <dgm:cxn modelId="{15DA4047-E3BB-44A6-AC8D-5904D774B215}" type="presOf" srcId="{D06D7939-B858-431D-99A9-7939CA33992C}" destId="{B633C6CD-BE77-4107-B35F-5DE550858DE3}" srcOrd="1" destOrd="0" presId="urn:microsoft.com/office/officeart/2005/8/layout/orgChart1"/>
    <dgm:cxn modelId="{9DD75E52-CE52-46D3-B5F9-3069AC5F66F1}" srcId="{42B8651F-D954-4C34-A155-A49C965F539D}" destId="{0D72D64F-B1BA-4945-8E19-9F44D0AE5083}" srcOrd="0" destOrd="0" parTransId="{E39CA72A-B49B-4B91-BDA3-D936AC950724}" sibTransId="{C499F375-452C-4CEE-B5D8-CCD791DE976B}"/>
    <dgm:cxn modelId="{C1DB5B73-1B9A-4962-8ECA-8773E9EF410D}" type="presOf" srcId="{0FBB3A8F-9875-4183-A14B-3120E1426BDE}" destId="{DB71DDC1-1690-4C9B-A873-36001D77D199}" srcOrd="1" destOrd="0" presId="urn:microsoft.com/office/officeart/2005/8/layout/orgChart1"/>
    <dgm:cxn modelId="{5D5953D2-8D4E-44E0-85FE-8C2575A7DF27}" srcId="{0D72D64F-B1BA-4945-8E19-9F44D0AE5083}" destId="{F189D8FE-74DA-4AFC-AA4B-F2CDAE1716E1}" srcOrd="1" destOrd="0" parTransId="{81BB25B0-E830-4929-8CC0-F1F2686993D3}" sibTransId="{3CE5401E-A321-4E75-B047-E7D4E1379EEB}"/>
    <dgm:cxn modelId="{53517237-1019-4AB8-8CCE-24DD42E89BBB}" type="presOf" srcId="{CB4F0DD6-1798-47D3-A579-B2CB1B467C04}" destId="{A0A09745-1030-4A35-9A88-EAC55358AB3A}" srcOrd="0" destOrd="0" presId="urn:microsoft.com/office/officeart/2005/8/layout/orgChart1"/>
    <dgm:cxn modelId="{1F56BC7C-BF9A-4986-A2EC-E6D5C469B40E}" type="presOf" srcId="{AFFAEF62-FD1E-4239-B050-83FA2182AA1D}" destId="{3A6D8349-0536-4393-9F43-BF25053F1421}" srcOrd="1" destOrd="0" presId="urn:microsoft.com/office/officeart/2005/8/layout/orgChart1"/>
    <dgm:cxn modelId="{CBFC06E9-C306-48E7-8F07-0F33E72D0BF7}" type="presOf" srcId="{50197496-4F55-4DE8-B9D4-F1AC72BD5047}" destId="{3EB34CBD-433A-47A1-93CA-A605473B0B9C}" srcOrd="0" destOrd="0" presId="urn:microsoft.com/office/officeart/2005/8/layout/orgChart1"/>
    <dgm:cxn modelId="{8DB75D55-58C0-4D48-8C3D-C16B798036FA}" srcId="{147FAC42-E802-4075-BAB0-1550393A0431}" destId="{35A57F89-82FE-40E8-825C-C1468172EAFD}" srcOrd="0" destOrd="0" parTransId="{EF120782-9A57-4F78-9EB6-CFBFD9155968}" sibTransId="{490824C4-5C7B-4328-8A8E-376732B186A5}"/>
    <dgm:cxn modelId="{497C07E8-65E7-4DD5-B823-3487338EEAA0}" type="presOf" srcId="{94CCE4FE-5523-4CA2-AEBE-C6A77E5BC5B4}" destId="{BB3B770C-1881-405C-9144-FEB0CFEA1A1B}" srcOrd="0" destOrd="0" presId="urn:microsoft.com/office/officeart/2005/8/layout/orgChart1"/>
    <dgm:cxn modelId="{7F1D840A-726E-48B8-AD6C-B3AA8127DEF8}" type="presOf" srcId="{BDCF6EFB-3B17-4E82-A927-7337ABBAFEB5}" destId="{9C41E557-ED75-496B-A9DB-315D8A3ED222}" srcOrd="0" destOrd="0" presId="urn:microsoft.com/office/officeart/2005/8/layout/orgChart1"/>
    <dgm:cxn modelId="{F817A8BF-BB96-4A00-83DE-9E3A77B0C200}" type="presOf" srcId="{5FD618E7-3296-4126-9B09-6AAEBF76B680}" destId="{DB65A610-FA45-4FDF-9682-1EB2327424A1}" srcOrd="0" destOrd="0" presId="urn:microsoft.com/office/officeart/2005/8/layout/orgChart1"/>
    <dgm:cxn modelId="{12E9DC4F-3091-457B-9B28-DE6978DA6760}" srcId="{C7667E33-0E33-44D8-B427-EA2A8FEC8267}" destId="{130082D8-90DA-46E9-8813-65AD6576D0D2}" srcOrd="0" destOrd="0" parTransId="{797D67DC-93AC-420E-90DF-E209429D1E88}" sibTransId="{BEF5C3EE-FA10-4AEE-98F7-1441D8F29E8F}"/>
    <dgm:cxn modelId="{8684CFB1-B94F-4570-B9A9-E74DF323D7CF}" srcId="{C7667E33-0E33-44D8-B427-EA2A8FEC8267}" destId="{BB895DCC-07A0-4428-996A-D9A8BE1E6035}" srcOrd="1" destOrd="0" parTransId="{3BA45EAD-37D2-45C6-82FF-05FFA5CDA28E}" sibTransId="{9330EDEF-0166-4B48-B1AE-84187BA1376A}"/>
    <dgm:cxn modelId="{FECEE848-746D-40AA-82C0-818880D2BC2D}" srcId="{0D72D64F-B1BA-4945-8E19-9F44D0AE5083}" destId="{F9136C1B-8C85-422C-92D8-2077BEF2B428}" srcOrd="0" destOrd="0" parTransId="{D445CF50-19DB-40BC-A048-4A6F8EDBF678}" sibTransId="{B9B2691A-DCB1-4E68-911E-2BA8A87E18AC}"/>
    <dgm:cxn modelId="{A6FD0F92-7FD4-41B6-BBDB-F321A9A8B6AC}" type="presOf" srcId="{D538D35D-0E09-4735-9606-F697E1EEFB20}" destId="{F1411F22-D017-4CCD-B535-80C16ACB58E1}" srcOrd="1" destOrd="0" presId="urn:microsoft.com/office/officeart/2005/8/layout/orgChart1"/>
    <dgm:cxn modelId="{4F0553CB-4E38-4BDB-8C3A-66B761E29753}" type="presOf" srcId="{F944692F-856B-4750-BB15-AE9E88D9DB53}" destId="{4C21598A-A960-4CA8-9B10-C4187D7C8BCB}" srcOrd="0" destOrd="0" presId="urn:microsoft.com/office/officeart/2005/8/layout/orgChart1"/>
    <dgm:cxn modelId="{FD8BF4A9-6429-4958-804B-A41103001171}" srcId="{631E7E3F-A658-455F-AED7-250D68148DBA}" destId="{D9DC2F45-48C5-4171-ABF5-218E4CD4F527}" srcOrd="3" destOrd="0" parTransId="{94F635F7-FF09-4B29-8EDC-9C3DA5291A71}" sibTransId="{4B2DFFEF-7D85-433D-BF68-58FDE830942E}"/>
    <dgm:cxn modelId="{8A0F82DB-E50C-4BB2-94BE-1181113A22E1}" type="presOf" srcId="{55EF4DFE-FA34-4C2B-A22D-4F6D5C75D623}" destId="{810134D8-3524-4C43-9E94-C5C8DC0FB756}" srcOrd="1" destOrd="0" presId="urn:microsoft.com/office/officeart/2005/8/layout/orgChart1"/>
    <dgm:cxn modelId="{24412678-10AF-408D-8E9B-391427631EA5}" type="presOf" srcId="{CBB4AB6B-0178-4A69-AED7-01F4A94C1C69}" destId="{B58C10B1-EB6B-4FBA-A4AF-4F8452DF41C7}" srcOrd="1" destOrd="0" presId="urn:microsoft.com/office/officeart/2005/8/layout/orgChart1"/>
    <dgm:cxn modelId="{14D73F07-D289-44BA-B495-196ADBBD39F8}" type="presOf" srcId="{0FBB3A8F-9875-4183-A14B-3120E1426BDE}" destId="{063C81C5-956D-4402-B14A-BD0A47321D3F}" srcOrd="0" destOrd="0" presId="urn:microsoft.com/office/officeart/2005/8/layout/orgChart1"/>
    <dgm:cxn modelId="{0AE6A9C7-8631-408F-87DE-0DD5808543DE}" type="presOf" srcId="{125B19F2-E44F-4CAE-98E6-7CA114BD287D}" destId="{00C0F88A-3CE2-4F6B-9499-54D80979302A}" srcOrd="0" destOrd="0" presId="urn:microsoft.com/office/officeart/2005/8/layout/orgChart1"/>
    <dgm:cxn modelId="{F5BA589E-2A50-4A1F-A573-236F4937DF97}" type="presOf" srcId="{087B5EEF-FBBA-4B67-A0F5-EECB33A2AE09}" destId="{39BC256B-74CC-4819-A674-BB3E217CFFB1}" srcOrd="0" destOrd="0" presId="urn:microsoft.com/office/officeart/2005/8/layout/orgChart1"/>
    <dgm:cxn modelId="{ECA41C1A-B829-4EF0-A09B-6E96072948D6}" type="presOf" srcId="{C46B0A3D-C372-4E25-8191-8C853647B384}" destId="{87F3BEFF-4090-4215-BA01-386DADD38129}" srcOrd="0" destOrd="0" presId="urn:microsoft.com/office/officeart/2005/8/layout/orgChart1"/>
    <dgm:cxn modelId="{4B7A18BC-9ACB-4D3E-B6C3-60FF5E2FD64D}" srcId="{72AE8633-C5C5-44DE-B059-3A1575600D83}" destId="{F465A673-F68A-422B-B301-63ECFA40978C}" srcOrd="0" destOrd="0" parTransId="{2B740A37-1629-41B0-80BD-C93FD1B8F606}" sibTransId="{EBDA63D4-60A4-483B-B928-0C148662516B}"/>
    <dgm:cxn modelId="{64F69CE8-1CCC-4B38-850F-4D8B07360D0B}" srcId="{147FAC42-E802-4075-BAB0-1550393A0431}" destId="{51EFD2FA-979D-4DBE-8E27-8FFB0FCF40B3}" srcOrd="2" destOrd="0" parTransId="{96F46DD7-956B-4B71-B82E-3768E448A8AE}" sibTransId="{D4411C77-2960-4AE5-B4C4-109F9D019275}"/>
    <dgm:cxn modelId="{BA98611D-4904-449A-BC82-C043A10CDCCD}" type="presOf" srcId="{EAF4AF49-3CD4-4A93-AE0D-B25F91C8592E}" destId="{E78C7C5A-7D08-4489-A885-4F778D340B2B}" srcOrd="0" destOrd="0" presId="urn:microsoft.com/office/officeart/2005/8/layout/orgChart1"/>
    <dgm:cxn modelId="{7676EB6E-296D-430A-A351-E1CF83235CA6}" type="presOf" srcId="{899A10BA-C5BD-41BC-810E-72DFCA4A645A}" destId="{D4C9121C-ED42-4ECF-AEE8-1FA5B74DC1CD}" srcOrd="0" destOrd="0" presId="urn:microsoft.com/office/officeart/2005/8/layout/orgChart1"/>
    <dgm:cxn modelId="{240D4690-757A-481A-80DE-FF373CCF5343}" type="presOf" srcId="{B6CE01FD-6E41-42EA-9610-23B0D75E311A}" destId="{A6B5F087-8304-48C7-8EB8-5C0EFE73F0CF}" srcOrd="0" destOrd="0" presId="urn:microsoft.com/office/officeart/2005/8/layout/orgChart1"/>
    <dgm:cxn modelId="{A48501F1-B17A-411D-86A0-FE6A611DECD3}" srcId="{691E9783-A2D9-49A3-B2D7-ED1465090E2A}" destId="{C22F411A-C06A-43E3-98F3-546757D07DA5}" srcOrd="1" destOrd="0" parTransId="{5C9A7A39-F33D-413D-814B-82F6920395B0}" sibTransId="{3CBAE2CB-1FF8-4F11-A904-C3663185622B}"/>
    <dgm:cxn modelId="{7EEB53F6-B37A-47A0-9681-74C025CE9E00}" type="presOf" srcId="{F5011AC9-CB69-4B8F-AA7C-12142F872165}" destId="{E6549747-6D8F-47CE-BD69-7FB568EB2FF0}" srcOrd="0" destOrd="0" presId="urn:microsoft.com/office/officeart/2005/8/layout/orgChart1"/>
    <dgm:cxn modelId="{0C47DB04-57C0-4D4D-907D-0D0AD8371B0A}" type="presOf" srcId="{FCCD124C-F186-4411-B3B8-80CD5934286B}" destId="{7D74F3B7-DA94-4E4F-A030-CF1F194AF43D}" srcOrd="0" destOrd="0" presId="urn:microsoft.com/office/officeart/2005/8/layout/orgChart1"/>
    <dgm:cxn modelId="{0FFF838B-6D05-4E9A-8E70-36790BD9C0A7}" type="presParOf" srcId="{5EBA2A79-EB5C-49A3-BB04-CC60648480B6}" destId="{8FECF56A-E75D-4394-AC60-16F8384069D1}" srcOrd="0" destOrd="0" presId="urn:microsoft.com/office/officeart/2005/8/layout/orgChart1"/>
    <dgm:cxn modelId="{A0C0B880-90A0-4DDF-B02B-5F45BFDF200D}" type="presParOf" srcId="{8FECF56A-E75D-4394-AC60-16F8384069D1}" destId="{3A5CC967-B85E-4070-8D70-8C395BF44CFB}" srcOrd="0" destOrd="0" presId="urn:microsoft.com/office/officeart/2005/8/layout/orgChart1"/>
    <dgm:cxn modelId="{8E403037-0A68-4615-8F8A-78FF727D9C8C}" type="presParOf" srcId="{3A5CC967-B85E-4070-8D70-8C395BF44CFB}" destId="{1FF6BF52-F4CD-4D1B-B795-1A5A7D1CB49B}" srcOrd="0" destOrd="0" presId="urn:microsoft.com/office/officeart/2005/8/layout/orgChart1"/>
    <dgm:cxn modelId="{BD3235E6-3D25-451C-966E-05A12C986025}" type="presParOf" srcId="{3A5CC967-B85E-4070-8D70-8C395BF44CFB}" destId="{CBB641FF-9E95-4127-A189-D7288683DD4E}" srcOrd="1" destOrd="0" presId="urn:microsoft.com/office/officeart/2005/8/layout/orgChart1"/>
    <dgm:cxn modelId="{30DC5496-03DC-4DE2-AE13-6A575256BF6C}" type="presParOf" srcId="{8FECF56A-E75D-4394-AC60-16F8384069D1}" destId="{F08C7F75-954D-4C30-9331-693B5D08298E}" srcOrd="1" destOrd="0" presId="urn:microsoft.com/office/officeart/2005/8/layout/orgChart1"/>
    <dgm:cxn modelId="{9B4A8EB5-8784-42D4-BE53-6292B4D1F0E9}" type="presParOf" srcId="{F08C7F75-954D-4C30-9331-693B5D08298E}" destId="{632921FC-3C53-4001-B194-E8B5C2ADDF4F}" srcOrd="0" destOrd="0" presId="urn:microsoft.com/office/officeart/2005/8/layout/orgChart1"/>
    <dgm:cxn modelId="{F21DEC53-6E36-4F9D-B31A-D0D4E18F0CA8}" type="presParOf" srcId="{F08C7F75-954D-4C30-9331-693B5D08298E}" destId="{51CD1EAC-776A-48CF-B783-C50103A0FA3F}" srcOrd="1" destOrd="0" presId="urn:microsoft.com/office/officeart/2005/8/layout/orgChart1"/>
    <dgm:cxn modelId="{0D42299A-9F21-49DE-AE57-B138962DF258}" type="presParOf" srcId="{51CD1EAC-776A-48CF-B783-C50103A0FA3F}" destId="{889EECB1-D9A1-4D1C-86FA-E793A6AE203A}" srcOrd="0" destOrd="0" presId="urn:microsoft.com/office/officeart/2005/8/layout/orgChart1"/>
    <dgm:cxn modelId="{D8B74E29-9247-47D8-BCE0-3C0F71500263}" type="presParOf" srcId="{889EECB1-D9A1-4D1C-86FA-E793A6AE203A}" destId="{E47D5F31-94D5-40A5-A030-64F1D10656D6}" srcOrd="0" destOrd="0" presId="urn:microsoft.com/office/officeart/2005/8/layout/orgChart1"/>
    <dgm:cxn modelId="{BDFB89AD-EFC7-4211-976E-523044291EF3}" type="presParOf" srcId="{889EECB1-D9A1-4D1C-86FA-E793A6AE203A}" destId="{285E49F1-B331-4CB7-B863-16FE39C263D9}" srcOrd="1" destOrd="0" presId="urn:microsoft.com/office/officeart/2005/8/layout/orgChart1"/>
    <dgm:cxn modelId="{707B54B2-0388-4050-B16B-DAA22A918D8E}" type="presParOf" srcId="{51CD1EAC-776A-48CF-B783-C50103A0FA3F}" destId="{6DEFA4A8-E22D-4C18-BE58-C00321BACC7F}" srcOrd="1" destOrd="0" presId="urn:microsoft.com/office/officeart/2005/8/layout/orgChart1"/>
    <dgm:cxn modelId="{4F718058-9247-4F5A-9B6D-BA7871A2FEC7}" type="presParOf" srcId="{6DEFA4A8-E22D-4C18-BE58-C00321BACC7F}" destId="{4C21598A-A960-4CA8-9B10-C4187D7C8BCB}" srcOrd="0" destOrd="0" presId="urn:microsoft.com/office/officeart/2005/8/layout/orgChart1"/>
    <dgm:cxn modelId="{D1072963-40A1-4A7D-B616-2D9123179329}" type="presParOf" srcId="{6DEFA4A8-E22D-4C18-BE58-C00321BACC7F}" destId="{970FC8D5-B8F1-4110-BB1C-DAFEF1DF617B}" srcOrd="1" destOrd="0" presId="urn:microsoft.com/office/officeart/2005/8/layout/orgChart1"/>
    <dgm:cxn modelId="{EDD38703-935C-4C80-AB8F-8250D4333378}" type="presParOf" srcId="{970FC8D5-B8F1-4110-BB1C-DAFEF1DF617B}" destId="{D93AA71A-0CC8-4827-ABED-0934851A72CB}" srcOrd="0" destOrd="0" presId="urn:microsoft.com/office/officeart/2005/8/layout/orgChart1"/>
    <dgm:cxn modelId="{78521EFD-DC25-4FE5-9229-C0B9FDF3769F}" type="presParOf" srcId="{D93AA71A-0CC8-4827-ABED-0934851A72CB}" destId="{3FFBC504-C9C1-4C0D-84DB-2E57884F2859}" srcOrd="0" destOrd="0" presId="urn:microsoft.com/office/officeart/2005/8/layout/orgChart1"/>
    <dgm:cxn modelId="{D010A4E8-FA33-4AAC-B5E2-995A44E96F78}" type="presParOf" srcId="{D93AA71A-0CC8-4827-ABED-0934851A72CB}" destId="{FAF76B3A-D81A-4D5D-B359-B29B6CBC8B54}" srcOrd="1" destOrd="0" presId="urn:microsoft.com/office/officeart/2005/8/layout/orgChart1"/>
    <dgm:cxn modelId="{AEA570B0-9490-40C1-9249-3B965224939B}" type="presParOf" srcId="{970FC8D5-B8F1-4110-BB1C-DAFEF1DF617B}" destId="{FA29C006-E622-4384-84DE-119D31434710}" srcOrd="1" destOrd="0" presId="urn:microsoft.com/office/officeart/2005/8/layout/orgChart1"/>
    <dgm:cxn modelId="{14542E28-A447-4162-9BB4-C296BABA231C}" type="presParOf" srcId="{FA29C006-E622-4384-84DE-119D31434710}" destId="{7EF53238-76BE-450E-8BBF-F3D39417FD05}" srcOrd="0" destOrd="0" presId="urn:microsoft.com/office/officeart/2005/8/layout/orgChart1"/>
    <dgm:cxn modelId="{13D17655-C8E3-4E47-AD68-8215DFBB39B1}" type="presParOf" srcId="{FA29C006-E622-4384-84DE-119D31434710}" destId="{BF4A3308-7BFB-444A-8495-082804DFB9EF}" srcOrd="1" destOrd="0" presId="urn:microsoft.com/office/officeart/2005/8/layout/orgChart1"/>
    <dgm:cxn modelId="{93D84FC5-8E32-4425-BD36-0C2609E37179}" type="presParOf" srcId="{BF4A3308-7BFB-444A-8495-082804DFB9EF}" destId="{768525B6-1880-4F8E-A193-C6705BFEDB31}" srcOrd="0" destOrd="0" presId="urn:microsoft.com/office/officeart/2005/8/layout/orgChart1"/>
    <dgm:cxn modelId="{2A287B54-D959-4D1E-80D9-BC16FB83A663}" type="presParOf" srcId="{768525B6-1880-4F8E-A193-C6705BFEDB31}" destId="{831CECE2-12F3-4F18-A958-20A8EA003E63}" srcOrd="0" destOrd="0" presId="urn:microsoft.com/office/officeart/2005/8/layout/orgChart1"/>
    <dgm:cxn modelId="{2355E474-C3EB-4E49-8218-C474F97F2776}" type="presParOf" srcId="{768525B6-1880-4F8E-A193-C6705BFEDB31}" destId="{2213405C-EFF8-44B9-923A-49062FCCA787}" srcOrd="1" destOrd="0" presId="urn:microsoft.com/office/officeart/2005/8/layout/orgChart1"/>
    <dgm:cxn modelId="{8EBCEF08-714D-4EF7-A231-C8FFB666A4FF}" type="presParOf" srcId="{BF4A3308-7BFB-444A-8495-082804DFB9EF}" destId="{774BF815-409C-46C3-865A-A434284AEDA2}" srcOrd="1" destOrd="0" presId="urn:microsoft.com/office/officeart/2005/8/layout/orgChart1"/>
    <dgm:cxn modelId="{8BCCEB8F-48A3-4276-BE4E-D93AE777B95A}" type="presParOf" srcId="{BF4A3308-7BFB-444A-8495-082804DFB9EF}" destId="{53E374F4-8E71-4749-9EC9-21B92FF97969}" srcOrd="2" destOrd="0" presId="urn:microsoft.com/office/officeart/2005/8/layout/orgChart1"/>
    <dgm:cxn modelId="{586DCABC-2EA1-4521-8F30-4634CC0FFDBD}" type="presParOf" srcId="{FA29C006-E622-4384-84DE-119D31434710}" destId="{06CD5FEC-4098-4058-9888-2B3EA448460A}" srcOrd="2" destOrd="0" presId="urn:microsoft.com/office/officeart/2005/8/layout/orgChart1"/>
    <dgm:cxn modelId="{B1D77C38-02A5-42B6-85A7-3D30FE80A39E}" type="presParOf" srcId="{FA29C006-E622-4384-84DE-119D31434710}" destId="{A2F61981-6519-4C20-BAE3-522A5F560A76}" srcOrd="3" destOrd="0" presId="urn:microsoft.com/office/officeart/2005/8/layout/orgChart1"/>
    <dgm:cxn modelId="{E75DDA5D-2850-47EA-B11F-1174B2D9AA5F}" type="presParOf" srcId="{A2F61981-6519-4C20-BAE3-522A5F560A76}" destId="{E0504419-B96B-4695-BAC8-B1298D0C656A}" srcOrd="0" destOrd="0" presId="urn:microsoft.com/office/officeart/2005/8/layout/orgChart1"/>
    <dgm:cxn modelId="{239B9850-DA98-4B3C-B2B1-A2FB187FABF0}" type="presParOf" srcId="{E0504419-B96B-4695-BAC8-B1298D0C656A}" destId="{ED160716-BB2D-4CD0-A404-610D01844A38}" srcOrd="0" destOrd="0" presId="urn:microsoft.com/office/officeart/2005/8/layout/orgChart1"/>
    <dgm:cxn modelId="{ED206D27-F42C-40A6-ADEC-6040B8ED529D}" type="presParOf" srcId="{E0504419-B96B-4695-BAC8-B1298D0C656A}" destId="{59ECE813-9E5B-431E-A4F7-5436ADF7D6FA}" srcOrd="1" destOrd="0" presId="urn:microsoft.com/office/officeart/2005/8/layout/orgChart1"/>
    <dgm:cxn modelId="{46362EB9-3572-42D7-8352-668174A4EB07}" type="presParOf" srcId="{A2F61981-6519-4C20-BAE3-522A5F560A76}" destId="{0E1120CE-F83F-49AC-B84F-02FC283B61AB}" srcOrd="1" destOrd="0" presId="urn:microsoft.com/office/officeart/2005/8/layout/orgChart1"/>
    <dgm:cxn modelId="{BBC3BDC0-E683-4DC6-876D-8631DCD14328}" type="presParOf" srcId="{A2F61981-6519-4C20-BAE3-522A5F560A76}" destId="{D9421BD5-0E0B-4BD1-8F5C-F91CBAAB3DAD}" srcOrd="2" destOrd="0" presId="urn:microsoft.com/office/officeart/2005/8/layout/orgChart1"/>
    <dgm:cxn modelId="{DAB3A95D-9145-48D8-8619-C3B415233EE0}" type="presParOf" srcId="{FA29C006-E622-4384-84DE-119D31434710}" destId="{E78C7C5A-7D08-4489-A885-4F778D340B2B}" srcOrd="4" destOrd="0" presId="urn:microsoft.com/office/officeart/2005/8/layout/orgChart1"/>
    <dgm:cxn modelId="{AF6EEFC0-317E-428D-86B8-800D22413214}" type="presParOf" srcId="{FA29C006-E622-4384-84DE-119D31434710}" destId="{A9C37F47-2134-4FCD-BE0E-13CA4B8A7959}" srcOrd="5" destOrd="0" presId="urn:microsoft.com/office/officeart/2005/8/layout/orgChart1"/>
    <dgm:cxn modelId="{50D47D18-5DA8-47D9-A7FB-26CF1EB5E421}" type="presParOf" srcId="{A9C37F47-2134-4FCD-BE0E-13CA4B8A7959}" destId="{BE60C58A-417F-478B-973A-9B131D124E2B}" srcOrd="0" destOrd="0" presId="urn:microsoft.com/office/officeart/2005/8/layout/orgChart1"/>
    <dgm:cxn modelId="{79A56548-D2D4-41E1-8698-CD9E2F2DEE33}" type="presParOf" srcId="{BE60C58A-417F-478B-973A-9B131D124E2B}" destId="{92E8E330-BD28-4A19-9287-68D3D004F531}" srcOrd="0" destOrd="0" presId="urn:microsoft.com/office/officeart/2005/8/layout/orgChart1"/>
    <dgm:cxn modelId="{4C3C4A9C-3436-47CB-BC5A-5F063A4B4F16}" type="presParOf" srcId="{BE60C58A-417F-478B-973A-9B131D124E2B}" destId="{981341F3-A25C-4808-AA5D-F79A669929C8}" srcOrd="1" destOrd="0" presId="urn:microsoft.com/office/officeart/2005/8/layout/orgChart1"/>
    <dgm:cxn modelId="{11F38E67-37A6-4B8C-85E3-2F99DA752226}" type="presParOf" srcId="{A9C37F47-2134-4FCD-BE0E-13CA4B8A7959}" destId="{A04DF92B-DC9F-4B33-BEE4-FC80DC3C214A}" srcOrd="1" destOrd="0" presId="urn:microsoft.com/office/officeart/2005/8/layout/orgChart1"/>
    <dgm:cxn modelId="{744B2021-76DB-420E-8228-3912DBCBDB22}" type="presParOf" srcId="{A9C37F47-2134-4FCD-BE0E-13CA4B8A7959}" destId="{C222DA2A-DAAC-43FE-B5A8-2C00B433FC63}" srcOrd="2" destOrd="0" presId="urn:microsoft.com/office/officeart/2005/8/layout/orgChart1"/>
    <dgm:cxn modelId="{09146434-9CBB-4960-AE86-D0DB4CF19E15}" type="presParOf" srcId="{FA29C006-E622-4384-84DE-119D31434710}" destId="{03803EDA-8EDD-46AA-B527-E303810EE865}" srcOrd="6" destOrd="0" presId="urn:microsoft.com/office/officeart/2005/8/layout/orgChart1"/>
    <dgm:cxn modelId="{3088B36B-4110-40D8-8A26-83FEE415971F}" type="presParOf" srcId="{FA29C006-E622-4384-84DE-119D31434710}" destId="{4B696D74-D778-4B31-A37B-D55F9B71D097}" srcOrd="7" destOrd="0" presId="urn:microsoft.com/office/officeart/2005/8/layout/orgChart1"/>
    <dgm:cxn modelId="{01585779-DDE6-468C-8678-CCB9EC37E79E}" type="presParOf" srcId="{4B696D74-D778-4B31-A37B-D55F9B71D097}" destId="{265FB568-47C6-4E91-91E9-C850E6E72DF2}" srcOrd="0" destOrd="0" presId="urn:microsoft.com/office/officeart/2005/8/layout/orgChart1"/>
    <dgm:cxn modelId="{8C2160E9-F119-4D99-8A1F-5BE34B9DE52C}" type="presParOf" srcId="{265FB568-47C6-4E91-91E9-C850E6E72DF2}" destId="{B1AF6380-6443-40F1-AE19-965B86584874}" srcOrd="0" destOrd="0" presId="urn:microsoft.com/office/officeart/2005/8/layout/orgChart1"/>
    <dgm:cxn modelId="{FAD9BECD-E432-4ED9-90B8-D550962849B8}" type="presParOf" srcId="{265FB568-47C6-4E91-91E9-C850E6E72DF2}" destId="{C33D468E-DD29-411C-9C71-8C5114FCEC7A}" srcOrd="1" destOrd="0" presId="urn:microsoft.com/office/officeart/2005/8/layout/orgChart1"/>
    <dgm:cxn modelId="{543D2047-09D9-4022-A5E5-350521750E4D}" type="presParOf" srcId="{4B696D74-D778-4B31-A37B-D55F9B71D097}" destId="{ACBACB79-0768-48A7-B0B6-E1AE27E8F02C}" srcOrd="1" destOrd="0" presId="urn:microsoft.com/office/officeart/2005/8/layout/orgChart1"/>
    <dgm:cxn modelId="{523D1F33-3D59-4DD7-853E-0F77EA36CD06}" type="presParOf" srcId="{4B696D74-D778-4B31-A37B-D55F9B71D097}" destId="{88C19D13-4708-4E01-B152-5DC98724F564}" srcOrd="2" destOrd="0" presId="urn:microsoft.com/office/officeart/2005/8/layout/orgChart1"/>
    <dgm:cxn modelId="{31229B02-4C6D-4291-901C-3E8C0EDF428B}" type="presParOf" srcId="{970FC8D5-B8F1-4110-BB1C-DAFEF1DF617B}" destId="{F6AFBE07-91A1-465A-AC6B-FEB18FB5625C}" srcOrd="2" destOrd="0" presId="urn:microsoft.com/office/officeart/2005/8/layout/orgChart1"/>
    <dgm:cxn modelId="{B93E4B93-0856-4093-BEC5-3DA59BE08E64}" type="presParOf" srcId="{6DEFA4A8-E22D-4C18-BE58-C00321BACC7F}" destId="{0157D365-D8CF-4B2F-84BA-26AFB10A9592}" srcOrd="2" destOrd="0" presId="urn:microsoft.com/office/officeart/2005/8/layout/orgChart1"/>
    <dgm:cxn modelId="{5E35AF44-4EC1-4946-8D7F-B974FE6B557A}" type="presParOf" srcId="{6DEFA4A8-E22D-4C18-BE58-C00321BACC7F}" destId="{1ECE0865-3121-48E1-93C6-E5583228856E}" srcOrd="3" destOrd="0" presId="urn:microsoft.com/office/officeart/2005/8/layout/orgChart1"/>
    <dgm:cxn modelId="{6D1224F9-CDD9-4954-9203-659ECE96FAA7}" type="presParOf" srcId="{1ECE0865-3121-48E1-93C6-E5583228856E}" destId="{A2A21DCE-F60C-4FBA-9904-A891E1C780E2}" srcOrd="0" destOrd="0" presId="urn:microsoft.com/office/officeart/2005/8/layout/orgChart1"/>
    <dgm:cxn modelId="{204A80B4-91B9-4274-A2D4-3528613CA28F}" type="presParOf" srcId="{A2A21DCE-F60C-4FBA-9904-A891E1C780E2}" destId="{F012C88B-BE9C-4CA7-BB08-B91C5F255933}" srcOrd="0" destOrd="0" presId="urn:microsoft.com/office/officeart/2005/8/layout/orgChart1"/>
    <dgm:cxn modelId="{30CD9CAC-1FF2-4080-932E-E843564C247E}" type="presParOf" srcId="{A2A21DCE-F60C-4FBA-9904-A891E1C780E2}" destId="{91294A0D-6D93-4AD9-A995-401D87AE79B8}" srcOrd="1" destOrd="0" presId="urn:microsoft.com/office/officeart/2005/8/layout/orgChart1"/>
    <dgm:cxn modelId="{07F32930-85FB-4535-A312-DA820FBD68DF}" type="presParOf" srcId="{1ECE0865-3121-48E1-93C6-E5583228856E}" destId="{77370220-118A-4D6D-B324-9067EF961377}" srcOrd="1" destOrd="0" presId="urn:microsoft.com/office/officeart/2005/8/layout/orgChart1"/>
    <dgm:cxn modelId="{F79C42F9-8F6B-4740-AD4A-48E93745E7E4}" type="presParOf" srcId="{77370220-118A-4D6D-B324-9067EF961377}" destId="{2BB3C597-796F-432D-8B8E-5DF613E9C8D2}" srcOrd="0" destOrd="0" presId="urn:microsoft.com/office/officeart/2005/8/layout/orgChart1"/>
    <dgm:cxn modelId="{373BEEF2-90E9-4BC5-A5CB-C07A34C7EA34}" type="presParOf" srcId="{77370220-118A-4D6D-B324-9067EF961377}" destId="{1EE0257D-3160-4EB0-B9C1-7B17043BED32}" srcOrd="1" destOrd="0" presId="urn:microsoft.com/office/officeart/2005/8/layout/orgChart1"/>
    <dgm:cxn modelId="{FCF50D74-886F-4520-BA25-DA4BC8F75B19}" type="presParOf" srcId="{1EE0257D-3160-4EB0-B9C1-7B17043BED32}" destId="{B70BC7FF-0F47-4F4F-8295-EFDF33ADA19F}" srcOrd="0" destOrd="0" presId="urn:microsoft.com/office/officeart/2005/8/layout/orgChart1"/>
    <dgm:cxn modelId="{80E5E7FD-4AAD-48CC-AC01-E0D259F5B47E}" type="presParOf" srcId="{B70BC7FF-0F47-4F4F-8295-EFDF33ADA19F}" destId="{BB3B770C-1881-405C-9144-FEB0CFEA1A1B}" srcOrd="0" destOrd="0" presId="urn:microsoft.com/office/officeart/2005/8/layout/orgChart1"/>
    <dgm:cxn modelId="{1D2A1108-9DB3-4063-8139-6490B8649723}" type="presParOf" srcId="{B70BC7FF-0F47-4F4F-8295-EFDF33ADA19F}" destId="{41432FB4-08BA-48B9-B635-9C22BD78C0AE}" srcOrd="1" destOrd="0" presId="urn:microsoft.com/office/officeart/2005/8/layout/orgChart1"/>
    <dgm:cxn modelId="{70713D53-93D3-465F-B6F2-DDF50CBED95B}" type="presParOf" srcId="{1EE0257D-3160-4EB0-B9C1-7B17043BED32}" destId="{1471F5E6-87EC-489D-88BD-45968744F9A2}" srcOrd="1" destOrd="0" presId="urn:microsoft.com/office/officeart/2005/8/layout/orgChart1"/>
    <dgm:cxn modelId="{C5072045-3E9D-4CB9-86B3-07A73C0E2FA8}" type="presParOf" srcId="{1EE0257D-3160-4EB0-B9C1-7B17043BED32}" destId="{41B27B6A-E293-4BF8-BE29-6760E898CCCE}" srcOrd="2" destOrd="0" presId="urn:microsoft.com/office/officeart/2005/8/layout/orgChart1"/>
    <dgm:cxn modelId="{B52FE6D3-A658-4E38-8993-0AD9B4869D96}" type="presParOf" srcId="{77370220-118A-4D6D-B324-9067EF961377}" destId="{0CBB53F3-B9CC-4288-834C-94D394AD438F}" srcOrd="2" destOrd="0" presId="urn:microsoft.com/office/officeart/2005/8/layout/orgChart1"/>
    <dgm:cxn modelId="{947005CC-AF4A-47F5-8B5F-D048925F9CB8}" type="presParOf" srcId="{77370220-118A-4D6D-B324-9067EF961377}" destId="{8D0127B2-4298-46B8-BF1C-17D3C5B35AE6}" srcOrd="3" destOrd="0" presId="urn:microsoft.com/office/officeart/2005/8/layout/orgChart1"/>
    <dgm:cxn modelId="{9D6B55AA-240E-4199-8EC6-CD64E45CA12E}" type="presParOf" srcId="{8D0127B2-4298-46B8-BF1C-17D3C5B35AE6}" destId="{7FFC3634-9577-47A2-A280-88B2F5A17BD7}" srcOrd="0" destOrd="0" presId="urn:microsoft.com/office/officeart/2005/8/layout/orgChart1"/>
    <dgm:cxn modelId="{80ACCB17-6C86-41C5-B639-716323250026}" type="presParOf" srcId="{7FFC3634-9577-47A2-A280-88B2F5A17BD7}" destId="{94293FBE-CEA7-491B-8DA1-14FE11629018}" srcOrd="0" destOrd="0" presId="urn:microsoft.com/office/officeart/2005/8/layout/orgChart1"/>
    <dgm:cxn modelId="{EAAB6526-BF76-40E7-A9BC-AC2D2BB6FA02}" type="presParOf" srcId="{7FFC3634-9577-47A2-A280-88B2F5A17BD7}" destId="{B58C10B1-EB6B-4FBA-A4AF-4F8452DF41C7}" srcOrd="1" destOrd="0" presId="urn:microsoft.com/office/officeart/2005/8/layout/orgChart1"/>
    <dgm:cxn modelId="{C8012C02-6819-439B-95F8-CE9C90DAF241}" type="presParOf" srcId="{8D0127B2-4298-46B8-BF1C-17D3C5B35AE6}" destId="{A76D915D-A1B8-43D8-A2EC-38B83E1BF937}" srcOrd="1" destOrd="0" presId="urn:microsoft.com/office/officeart/2005/8/layout/orgChart1"/>
    <dgm:cxn modelId="{52FAA106-C1FA-4354-985D-937058B32C60}" type="presParOf" srcId="{8D0127B2-4298-46B8-BF1C-17D3C5B35AE6}" destId="{1E259980-3B7A-4B6A-8404-6EE23B34CB96}" srcOrd="2" destOrd="0" presId="urn:microsoft.com/office/officeart/2005/8/layout/orgChart1"/>
    <dgm:cxn modelId="{B0802DF3-F172-4F1E-BBE8-B1C069556E00}" type="presParOf" srcId="{77370220-118A-4D6D-B324-9067EF961377}" destId="{B1CC6E69-BB21-4CFC-B696-180A796E7FFD}" srcOrd="4" destOrd="0" presId="urn:microsoft.com/office/officeart/2005/8/layout/orgChart1"/>
    <dgm:cxn modelId="{5CC4B565-A079-47B7-9612-7A6B248C1FC2}" type="presParOf" srcId="{77370220-118A-4D6D-B324-9067EF961377}" destId="{1F7EAA18-6FCD-4432-B506-EBE17C4A8C51}" srcOrd="5" destOrd="0" presId="urn:microsoft.com/office/officeart/2005/8/layout/orgChart1"/>
    <dgm:cxn modelId="{964CAEB9-4D29-4F01-83DB-7C5509C73EFE}" type="presParOf" srcId="{1F7EAA18-6FCD-4432-B506-EBE17C4A8C51}" destId="{32C5EF82-CD7E-4C2A-9D8C-D260E6DB5DEB}" srcOrd="0" destOrd="0" presId="urn:microsoft.com/office/officeart/2005/8/layout/orgChart1"/>
    <dgm:cxn modelId="{94A97C6D-AD28-41F7-AEC2-7959FCD7D441}" type="presParOf" srcId="{32C5EF82-CD7E-4C2A-9D8C-D260E6DB5DEB}" destId="{F118EE64-8E3B-4835-9A3F-E275D54DAFD2}" srcOrd="0" destOrd="0" presId="urn:microsoft.com/office/officeart/2005/8/layout/orgChart1"/>
    <dgm:cxn modelId="{A8ADA243-976E-4361-9E21-6F7F9AD856D2}" type="presParOf" srcId="{32C5EF82-CD7E-4C2A-9D8C-D260E6DB5DEB}" destId="{B0832FCD-BD95-4560-AA72-AB5D0CEE198E}" srcOrd="1" destOrd="0" presId="urn:microsoft.com/office/officeart/2005/8/layout/orgChart1"/>
    <dgm:cxn modelId="{66D413C4-500A-4F9B-B0B1-BCF8C3522CB5}" type="presParOf" srcId="{1F7EAA18-6FCD-4432-B506-EBE17C4A8C51}" destId="{18C9A87B-4E66-4979-A9B2-A8BECA2E68B9}" srcOrd="1" destOrd="0" presId="urn:microsoft.com/office/officeart/2005/8/layout/orgChart1"/>
    <dgm:cxn modelId="{0F55E15F-7AB7-4697-9041-367A6EE4A34E}" type="presParOf" srcId="{1F7EAA18-6FCD-4432-B506-EBE17C4A8C51}" destId="{21ACB0D4-207B-43CA-BE13-533212E69A9A}" srcOrd="2" destOrd="0" presId="urn:microsoft.com/office/officeart/2005/8/layout/orgChart1"/>
    <dgm:cxn modelId="{39247DD0-9D2A-4DEA-BC79-53883998AB31}" type="presParOf" srcId="{77370220-118A-4D6D-B324-9067EF961377}" destId="{AD117E63-0CF4-45B2-964A-FD2CDD1BE757}" srcOrd="6" destOrd="0" presId="urn:microsoft.com/office/officeart/2005/8/layout/orgChart1"/>
    <dgm:cxn modelId="{CB92D047-C28A-4947-91C9-17A59688D1A1}" type="presParOf" srcId="{77370220-118A-4D6D-B324-9067EF961377}" destId="{AEE318F6-4109-4203-920F-B96568264B10}" srcOrd="7" destOrd="0" presId="urn:microsoft.com/office/officeart/2005/8/layout/orgChart1"/>
    <dgm:cxn modelId="{DD1F68D3-4D40-4A8F-9C25-86D3EB17862E}" type="presParOf" srcId="{AEE318F6-4109-4203-920F-B96568264B10}" destId="{7CF267D7-9014-4701-B46E-1007E5C9906C}" srcOrd="0" destOrd="0" presId="urn:microsoft.com/office/officeart/2005/8/layout/orgChart1"/>
    <dgm:cxn modelId="{11BF7B50-CCA3-484C-8CE1-939E387157C5}" type="presParOf" srcId="{7CF267D7-9014-4701-B46E-1007E5C9906C}" destId="{D6B19E38-A349-4EEE-9911-6AEB9DE1D2BE}" srcOrd="0" destOrd="0" presId="urn:microsoft.com/office/officeart/2005/8/layout/orgChart1"/>
    <dgm:cxn modelId="{1E9571A9-354B-4B72-911A-1119FD0097AC}" type="presParOf" srcId="{7CF267D7-9014-4701-B46E-1007E5C9906C}" destId="{39CCD157-F634-4651-9EEE-813C99A05DCF}" srcOrd="1" destOrd="0" presId="urn:microsoft.com/office/officeart/2005/8/layout/orgChart1"/>
    <dgm:cxn modelId="{B0165576-A514-4936-A681-DB285F615097}" type="presParOf" srcId="{AEE318F6-4109-4203-920F-B96568264B10}" destId="{2D87057B-4C54-455F-B0D5-97F237912945}" srcOrd="1" destOrd="0" presId="urn:microsoft.com/office/officeart/2005/8/layout/orgChart1"/>
    <dgm:cxn modelId="{26A8D177-51FB-4643-A79E-5238A54EC249}" type="presParOf" srcId="{AEE318F6-4109-4203-920F-B96568264B10}" destId="{C6C115D3-72BD-4355-B7F6-1832B1CCD638}" srcOrd="2" destOrd="0" presId="urn:microsoft.com/office/officeart/2005/8/layout/orgChart1"/>
    <dgm:cxn modelId="{B968EF63-1E52-4525-AAB6-37FA59F1571C}" type="presParOf" srcId="{1ECE0865-3121-48E1-93C6-E5583228856E}" destId="{975809B9-ECDF-4B7B-A6B7-42CD82225AF9}" srcOrd="2" destOrd="0" presId="urn:microsoft.com/office/officeart/2005/8/layout/orgChart1"/>
    <dgm:cxn modelId="{ECEC7E7F-E496-4A85-80E8-7BD381B89FD0}" type="presParOf" srcId="{6DEFA4A8-E22D-4C18-BE58-C00321BACC7F}" destId="{7D74F3B7-DA94-4E4F-A030-CF1F194AF43D}" srcOrd="4" destOrd="0" presId="urn:microsoft.com/office/officeart/2005/8/layout/orgChart1"/>
    <dgm:cxn modelId="{20CBD45F-EDF9-4002-818D-5AF82B37156D}" type="presParOf" srcId="{6DEFA4A8-E22D-4C18-BE58-C00321BACC7F}" destId="{C24233CE-F30E-4D99-9C4D-31C380221840}" srcOrd="5" destOrd="0" presId="urn:microsoft.com/office/officeart/2005/8/layout/orgChart1"/>
    <dgm:cxn modelId="{3AE1DF6D-7DF4-488E-89C1-4D7EEA83C383}" type="presParOf" srcId="{C24233CE-F30E-4D99-9C4D-31C380221840}" destId="{F849E4D5-ADB4-4EF0-ACEC-CD2E175AA78F}" srcOrd="0" destOrd="0" presId="urn:microsoft.com/office/officeart/2005/8/layout/orgChart1"/>
    <dgm:cxn modelId="{540AB41D-617C-48CC-ACA7-452BA138EDEF}" type="presParOf" srcId="{F849E4D5-ADB4-4EF0-ACEC-CD2E175AA78F}" destId="{896116BE-5D77-4752-85EA-943E9FDB2918}" srcOrd="0" destOrd="0" presId="urn:microsoft.com/office/officeart/2005/8/layout/orgChart1"/>
    <dgm:cxn modelId="{7F97EF9C-7E19-41C9-99B6-D1B07208B0BC}" type="presParOf" srcId="{F849E4D5-ADB4-4EF0-ACEC-CD2E175AA78F}" destId="{3F44A73F-AA06-4472-900D-BBD0558990B9}" srcOrd="1" destOrd="0" presId="urn:microsoft.com/office/officeart/2005/8/layout/orgChart1"/>
    <dgm:cxn modelId="{71766B85-03B5-498F-BDF2-58700BFF5DF3}" type="presParOf" srcId="{C24233CE-F30E-4D99-9C4D-31C380221840}" destId="{A1E606C4-7975-4927-90CA-960DEFDB50E9}" srcOrd="1" destOrd="0" presId="urn:microsoft.com/office/officeart/2005/8/layout/orgChart1"/>
    <dgm:cxn modelId="{3DB7486D-0E68-4576-9FCA-3A986B0DBBE4}" type="presParOf" srcId="{C24233CE-F30E-4D99-9C4D-31C380221840}" destId="{86EE086C-A44A-4B1B-BE79-CC1FB828AF85}" srcOrd="2" destOrd="0" presId="urn:microsoft.com/office/officeart/2005/8/layout/orgChart1"/>
    <dgm:cxn modelId="{AE69AAD6-428A-41DC-BB35-AC0B4943E501}" type="presParOf" srcId="{51CD1EAC-776A-48CF-B783-C50103A0FA3F}" destId="{CF7C50D2-0C82-4EAB-9904-71C86FB833F7}" srcOrd="2" destOrd="0" presId="urn:microsoft.com/office/officeart/2005/8/layout/orgChart1"/>
    <dgm:cxn modelId="{AF0959B1-96F8-4E51-ADC0-175CDA28C78D}" type="presParOf" srcId="{F08C7F75-954D-4C30-9331-693B5D08298E}" destId="{4C1C2629-3516-4FE7-A66E-535982F00695}" srcOrd="2" destOrd="0" presId="urn:microsoft.com/office/officeart/2005/8/layout/orgChart1"/>
    <dgm:cxn modelId="{4469413C-2F38-4799-AC92-61F60C92D14E}" type="presParOf" srcId="{F08C7F75-954D-4C30-9331-693B5D08298E}" destId="{B6058AF5-C461-4C06-9F08-662C32E0B851}" srcOrd="3" destOrd="0" presId="urn:microsoft.com/office/officeart/2005/8/layout/orgChart1"/>
    <dgm:cxn modelId="{8168FF3C-AA30-4A62-82BF-BE5F60E4C32E}" type="presParOf" srcId="{B6058AF5-C461-4C06-9F08-662C32E0B851}" destId="{ACD618C6-9657-4113-8829-7C6E748C9F5C}" srcOrd="0" destOrd="0" presId="urn:microsoft.com/office/officeart/2005/8/layout/orgChart1"/>
    <dgm:cxn modelId="{180AA7E0-73FD-4A1B-9C1F-36909B50D9A4}" type="presParOf" srcId="{ACD618C6-9657-4113-8829-7C6E748C9F5C}" destId="{C8F39D4A-BEDA-457E-A331-B1A9A1AB491D}" srcOrd="0" destOrd="0" presId="urn:microsoft.com/office/officeart/2005/8/layout/orgChart1"/>
    <dgm:cxn modelId="{61C1D858-350B-4B48-8DE8-D8024EAC55AA}" type="presParOf" srcId="{ACD618C6-9657-4113-8829-7C6E748C9F5C}" destId="{75865B33-A97D-4599-93F8-F030BBD105DF}" srcOrd="1" destOrd="0" presId="urn:microsoft.com/office/officeart/2005/8/layout/orgChart1"/>
    <dgm:cxn modelId="{A006045C-2AF1-4B5C-8069-0FD3534A991B}" type="presParOf" srcId="{B6058AF5-C461-4C06-9F08-662C32E0B851}" destId="{97D090E2-F42B-4F79-8251-78D12EF56A3F}" srcOrd="1" destOrd="0" presId="urn:microsoft.com/office/officeart/2005/8/layout/orgChart1"/>
    <dgm:cxn modelId="{E6450C0A-DDE0-472B-A345-3A10BB122E32}" type="presParOf" srcId="{97D090E2-F42B-4F79-8251-78D12EF56A3F}" destId="{EE675BFF-6C73-4B1F-8299-ED387CF25647}" srcOrd="0" destOrd="0" presId="urn:microsoft.com/office/officeart/2005/8/layout/orgChart1"/>
    <dgm:cxn modelId="{4679DD71-D758-4856-9A7B-AD501FF6226B}" type="presParOf" srcId="{97D090E2-F42B-4F79-8251-78D12EF56A3F}" destId="{62E9C156-F873-4B11-95B9-37F7D8A56C67}" srcOrd="1" destOrd="0" presId="urn:microsoft.com/office/officeart/2005/8/layout/orgChart1"/>
    <dgm:cxn modelId="{32E7D41A-2E08-451B-A2E7-E045842C96DD}" type="presParOf" srcId="{62E9C156-F873-4B11-95B9-37F7D8A56C67}" destId="{5D850050-478C-491A-B3E5-85ADBD8C13CB}" srcOrd="0" destOrd="0" presId="urn:microsoft.com/office/officeart/2005/8/layout/orgChart1"/>
    <dgm:cxn modelId="{B49C6C8B-1A49-4FA5-9026-F1928FF8BFB8}" type="presParOf" srcId="{5D850050-478C-491A-B3E5-85ADBD8C13CB}" destId="{173E4BAD-7A3A-4A08-B2FC-E409CFDE40FC}" srcOrd="0" destOrd="0" presId="urn:microsoft.com/office/officeart/2005/8/layout/orgChart1"/>
    <dgm:cxn modelId="{3455A98F-C376-4249-828E-FD840088DED7}" type="presParOf" srcId="{5D850050-478C-491A-B3E5-85ADBD8C13CB}" destId="{2BBB12D9-D481-40F7-A539-E65F9080FAA8}" srcOrd="1" destOrd="0" presId="urn:microsoft.com/office/officeart/2005/8/layout/orgChart1"/>
    <dgm:cxn modelId="{6C38047E-BBF4-41DF-917C-8268646A74FC}" type="presParOf" srcId="{62E9C156-F873-4B11-95B9-37F7D8A56C67}" destId="{A26294A9-49D8-4E42-97D4-0C3A36DBB6AC}" srcOrd="1" destOrd="0" presId="urn:microsoft.com/office/officeart/2005/8/layout/orgChart1"/>
    <dgm:cxn modelId="{97183908-25E9-4730-AB53-2774ADEC4012}" type="presParOf" srcId="{A26294A9-49D8-4E42-97D4-0C3A36DBB6AC}" destId="{52ACF1EC-3F80-4975-9709-7FA30344DB41}" srcOrd="0" destOrd="0" presId="urn:microsoft.com/office/officeart/2005/8/layout/orgChart1"/>
    <dgm:cxn modelId="{1345BE5D-D37A-4B68-BC78-992E97534BC4}" type="presParOf" srcId="{A26294A9-49D8-4E42-97D4-0C3A36DBB6AC}" destId="{60A3167C-029D-4535-959A-D3D0112431A8}" srcOrd="1" destOrd="0" presId="urn:microsoft.com/office/officeart/2005/8/layout/orgChart1"/>
    <dgm:cxn modelId="{CCC2EAAA-0C41-4DE4-8E34-A51D7FF41A82}" type="presParOf" srcId="{60A3167C-029D-4535-959A-D3D0112431A8}" destId="{10DBB608-57B7-4AD9-A6A7-FC8F7A82FEA8}" srcOrd="0" destOrd="0" presId="urn:microsoft.com/office/officeart/2005/8/layout/orgChart1"/>
    <dgm:cxn modelId="{91BA22AD-42EA-4C7C-91FB-9E86B00E86DE}" type="presParOf" srcId="{10DBB608-57B7-4AD9-A6A7-FC8F7A82FEA8}" destId="{00C0F88A-3CE2-4F6B-9499-54D80979302A}" srcOrd="0" destOrd="0" presId="urn:microsoft.com/office/officeart/2005/8/layout/orgChart1"/>
    <dgm:cxn modelId="{4E92DD57-9CD2-4DEB-8DED-EE9AB752DDC1}" type="presParOf" srcId="{10DBB608-57B7-4AD9-A6A7-FC8F7A82FEA8}" destId="{33DEE085-6F05-4806-8A56-9F76A2F6AA3B}" srcOrd="1" destOrd="0" presId="urn:microsoft.com/office/officeart/2005/8/layout/orgChart1"/>
    <dgm:cxn modelId="{F51DDE5A-288E-44C7-A842-1E0DB9AE8BB6}" type="presParOf" srcId="{60A3167C-029D-4535-959A-D3D0112431A8}" destId="{10692833-766F-41E2-8C82-CBBF1C3D05A1}" srcOrd="1" destOrd="0" presId="urn:microsoft.com/office/officeart/2005/8/layout/orgChart1"/>
    <dgm:cxn modelId="{17E0D4FE-D7E5-46A3-8ED3-BD57F3371B75}" type="presParOf" srcId="{60A3167C-029D-4535-959A-D3D0112431A8}" destId="{7DEB0A14-F3C2-423D-AC5D-13D2523134B6}" srcOrd="2" destOrd="0" presId="urn:microsoft.com/office/officeart/2005/8/layout/orgChart1"/>
    <dgm:cxn modelId="{FFAFB2A7-8DB0-4F3E-B723-1951CC6F6068}" type="presParOf" srcId="{A26294A9-49D8-4E42-97D4-0C3A36DBB6AC}" destId="{6604C0FB-E86E-4DD7-9052-3EFFF93A08CD}" srcOrd="2" destOrd="0" presId="urn:microsoft.com/office/officeart/2005/8/layout/orgChart1"/>
    <dgm:cxn modelId="{5FF1B3ED-3433-4D9F-9891-C82DBFBB0B88}" type="presParOf" srcId="{A26294A9-49D8-4E42-97D4-0C3A36DBB6AC}" destId="{D2D6F990-3AD9-4A92-ABDF-5C4D3EFE959D}" srcOrd="3" destOrd="0" presId="urn:microsoft.com/office/officeart/2005/8/layout/orgChart1"/>
    <dgm:cxn modelId="{1DAFBDF2-F550-46DC-8536-25DBCF01868F}" type="presParOf" srcId="{D2D6F990-3AD9-4A92-ABDF-5C4D3EFE959D}" destId="{B0F69AE4-C864-4E4B-BCEA-DAD0B3052A1C}" srcOrd="0" destOrd="0" presId="urn:microsoft.com/office/officeart/2005/8/layout/orgChart1"/>
    <dgm:cxn modelId="{32A977E3-853D-461B-B2F6-E8B13BEED366}" type="presParOf" srcId="{B0F69AE4-C864-4E4B-BCEA-DAD0B3052A1C}" destId="{63F6AFF9-CD33-4C0E-A697-3CD7F863229C}" srcOrd="0" destOrd="0" presId="urn:microsoft.com/office/officeart/2005/8/layout/orgChart1"/>
    <dgm:cxn modelId="{2705516C-F2C0-485C-8261-F92411BB1F2A}" type="presParOf" srcId="{B0F69AE4-C864-4E4B-BCEA-DAD0B3052A1C}" destId="{0B3E7EE4-B328-4E12-B1F7-EB7F4D301CB3}" srcOrd="1" destOrd="0" presId="urn:microsoft.com/office/officeart/2005/8/layout/orgChart1"/>
    <dgm:cxn modelId="{59306E3C-A69C-43D8-B9E8-FF69D06E6D1B}" type="presParOf" srcId="{D2D6F990-3AD9-4A92-ABDF-5C4D3EFE959D}" destId="{1BDA0B7E-B837-4AE7-BC64-826BE11D9DA7}" srcOrd="1" destOrd="0" presId="urn:microsoft.com/office/officeart/2005/8/layout/orgChart1"/>
    <dgm:cxn modelId="{B38B0449-9432-46FF-A9C8-B04676D20C1A}" type="presParOf" srcId="{1BDA0B7E-B837-4AE7-BC64-826BE11D9DA7}" destId="{F09D1D95-C25E-4247-A614-FFBC2C9809FD}" srcOrd="0" destOrd="0" presId="urn:microsoft.com/office/officeart/2005/8/layout/orgChart1"/>
    <dgm:cxn modelId="{14395B6C-4213-4181-9875-F9963032E302}" type="presParOf" srcId="{1BDA0B7E-B837-4AE7-BC64-826BE11D9DA7}" destId="{EF957E22-4066-40B3-8DDE-CC4002AB3C89}" srcOrd="1" destOrd="0" presId="urn:microsoft.com/office/officeart/2005/8/layout/orgChart1"/>
    <dgm:cxn modelId="{A8F00E8E-7563-4BF1-806E-2B4194179CB7}" type="presParOf" srcId="{EF957E22-4066-40B3-8DDE-CC4002AB3C89}" destId="{C61ECC2B-2EB5-436E-9DB8-457815A6C8BC}" srcOrd="0" destOrd="0" presId="urn:microsoft.com/office/officeart/2005/8/layout/orgChart1"/>
    <dgm:cxn modelId="{9FCBFF0D-31BB-4E8C-A5A1-7D0B5DD20EDE}" type="presParOf" srcId="{C61ECC2B-2EB5-436E-9DB8-457815A6C8BC}" destId="{20C04DF8-FC5D-4EF2-8547-353B1C33523D}" srcOrd="0" destOrd="0" presId="urn:microsoft.com/office/officeart/2005/8/layout/orgChart1"/>
    <dgm:cxn modelId="{134B23DF-D6B4-435C-B405-664725EF1A69}" type="presParOf" srcId="{C61ECC2B-2EB5-436E-9DB8-457815A6C8BC}" destId="{36F90F0F-5218-4862-8986-A9B2577CB32C}" srcOrd="1" destOrd="0" presId="urn:microsoft.com/office/officeart/2005/8/layout/orgChart1"/>
    <dgm:cxn modelId="{2C9FAEE7-413C-4BBA-BA95-464C93340F0B}" type="presParOf" srcId="{EF957E22-4066-40B3-8DDE-CC4002AB3C89}" destId="{4826A676-22A9-494E-8192-860FBF84AB06}" srcOrd="1" destOrd="0" presId="urn:microsoft.com/office/officeart/2005/8/layout/orgChart1"/>
    <dgm:cxn modelId="{A0A36FA0-AABA-4686-9D32-A463DAF48814}" type="presParOf" srcId="{EF957E22-4066-40B3-8DDE-CC4002AB3C89}" destId="{F0ED6447-CCDD-4B89-BA6F-C273007C4A37}" srcOrd="2" destOrd="0" presId="urn:microsoft.com/office/officeart/2005/8/layout/orgChart1"/>
    <dgm:cxn modelId="{222AF6C7-42C0-4243-913F-8C457EFDE119}" type="presParOf" srcId="{1BDA0B7E-B837-4AE7-BC64-826BE11D9DA7}" destId="{0FB491EC-2D33-43D2-8097-EF502EF1C4D3}" srcOrd="2" destOrd="0" presId="urn:microsoft.com/office/officeart/2005/8/layout/orgChart1"/>
    <dgm:cxn modelId="{2205F834-4C1B-4AB3-9F75-20EA725FCA8D}" type="presParOf" srcId="{1BDA0B7E-B837-4AE7-BC64-826BE11D9DA7}" destId="{AF35FB99-8F82-4026-B378-8D809D929784}" srcOrd="3" destOrd="0" presId="urn:microsoft.com/office/officeart/2005/8/layout/orgChart1"/>
    <dgm:cxn modelId="{C2361A0C-6DE6-4732-BF60-76171DBF47C3}" type="presParOf" srcId="{AF35FB99-8F82-4026-B378-8D809D929784}" destId="{3A23C96D-E93A-4803-8973-C9DB0F13ABE5}" srcOrd="0" destOrd="0" presId="urn:microsoft.com/office/officeart/2005/8/layout/orgChart1"/>
    <dgm:cxn modelId="{AE544C8F-E452-4D05-AD19-1F74FAF9D650}" type="presParOf" srcId="{3A23C96D-E93A-4803-8973-C9DB0F13ABE5}" destId="{9C1D20BC-4604-4771-9155-AEB861878AE0}" srcOrd="0" destOrd="0" presId="urn:microsoft.com/office/officeart/2005/8/layout/orgChart1"/>
    <dgm:cxn modelId="{5AEAD6C6-5EE1-4D5D-B6E4-B7F1E7DFD291}" type="presParOf" srcId="{3A23C96D-E93A-4803-8973-C9DB0F13ABE5}" destId="{FBB2E9E2-8C62-432C-8A19-F5E243D6C656}" srcOrd="1" destOrd="0" presId="urn:microsoft.com/office/officeart/2005/8/layout/orgChart1"/>
    <dgm:cxn modelId="{3A293B7A-F7AF-4667-92D3-7539484EBD46}" type="presParOf" srcId="{AF35FB99-8F82-4026-B378-8D809D929784}" destId="{B9900ADE-F612-4BC2-9D63-F03CA6DA622B}" srcOrd="1" destOrd="0" presId="urn:microsoft.com/office/officeart/2005/8/layout/orgChart1"/>
    <dgm:cxn modelId="{2CEB7854-8365-49B6-99CF-25D3825EB78F}" type="presParOf" srcId="{AF35FB99-8F82-4026-B378-8D809D929784}" destId="{A36EE52A-F192-4D75-BCAF-F07C02EC9FFD}" srcOrd="2" destOrd="0" presId="urn:microsoft.com/office/officeart/2005/8/layout/orgChart1"/>
    <dgm:cxn modelId="{2FA2B338-384E-4F1D-9E9F-42EB54785E81}" type="presParOf" srcId="{1BDA0B7E-B837-4AE7-BC64-826BE11D9DA7}" destId="{A3901794-1C98-4611-8FF4-37039EF84843}" srcOrd="4" destOrd="0" presId="urn:microsoft.com/office/officeart/2005/8/layout/orgChart1"/>
    <dgm:cxn modelId="{067D26F2-7A5D-4DEB-8D38-7B98A4AD4364}" type="presParOf" srcId="{1BDA0B7E-B837-4AE7-BC64-826BE11D9DA7}" destId="{809996EC-6A0C-48BF-8719-1E3034EABE3C}" srcOrd="5" destOrd="0" presId="urn:microsoft.com/office/officeart/2005/8/layout/orgChart1"/>
    <dgm:cxn modelId="{E629979A-3F2B-47F4-B175-B28958B00E81}" type="presParOf" srcId="{809996EC-6A0C-48BF-8719-1E3034EABE3C}" destId="{5F2F5EB0-CBE5-49A7-B1EB-690456DE94B9}" srcOrd="0" destOrd="0" presId="urn:microsoft.com/office/officeart/2005/8/layout/orgChart1"/>
    <dgm:cxn modelId="{714D5140-7784-4BE2-BEB2-8A7C40ACD5BD}" type="presParOf" srcId="{5F2F5EB0-CBE5-49A7-B1EB-690456DE94B9}" destId="{DB65A610-FA45-4FDF-9682-1EB2327424A1}" srcOrd="0" destOrd="0" presId="urn:microsoft.com/office/officeart/2005/8/layout/orgChart1"/>
    <dgm:cxn modelId="{7CB2FE75-70E7-4189-9538-EECAC69A29B0}" type="presParOf" srcId="{5F2F5EB0-CBE5-49A7-B1EB-690456DE94B9}" destId="{379DC200-1876-4F77-AB6F-0F0438EDAC1C}" srcOrd="1" destOrd="0" presId="urn:microsoft.com/office/officeart/2005/8/layout/orgChart1"/>
    <dgm:cxn modelId="{970286BA-F43F-4485-8155-2D7DA810BDDA}" type="presParOf" srcId="{809996EC-6A0C-48BF-8719-1E3034EABE3C}" destId="{89513E78-DF22-415E-A7AA-BFC48DD7308E}" srcOrd="1" destOrd="0" presId="urn:microsoft.com/office/officeart/2005/8/layout/orgChart1"/>
    <dgm:cxn modelId="{6FB5BB74-4AA8-4722-9E1A-ACE0E8AA3594}" type="presParOf" srcId="{809996EC-6A0C-48BF-8719-1E3034EABE3C}" destId="{D68BF69C-4C91-4250-86ED-397F4D72D0A0}" srcOrd="2" destOrd="0" presId="urn:microsoft.com/office/officeart/2005/8/layout/orgChart1"/>
    <dgm:cxn modelId="{2FACB6FD-2ED1-48CB-AAE9-B728C6C72DAC}" type="presParOf" srcId="{1BDA0B7E-B837-4AE7-BC64-826BE11D9DA7}" destId="{39BC256B-74CC-4819-A674-BB3E217CFFB1}" srcOrd="6" destOrd="0" presId="urn:microsoft.com/office/officeart/2005/8/layout/orgChart1"/>
    <dgm:cxn modelId="{BB495E22-A49C-42F2-8892-692AF53A4ACE}" type="presParOf" srcId="{1BDA0B7E-B837-4AE7-BC64-826BE11D9DA7}" destId="{41861DFF-42CE-4886-B460-B8388028805D}" srcOrd="7" destOrd="0" presId="urn:microsoft.com/office/officeart/2005/8/layout/orgChart1"/>
    <dgm:cxn modelId="{140E3B73-87E5-49F5-8D7F-BD3F2800E982}" type="presParOf" srcId="{41861DFF-42CE-4886-B460-B8388028805D}" destId="{C3A832C8-3EED-4739-887D-303177FB0FDA}" srcOrd="0" destOrd="0" presId="urn:microsoft.com/office/officeart/2005/8/layout/orgChart1"/>
    <dgm:cxn modelId="{D1A46D2C-54C7-4AC0-B725-99FF07CB03CF}" type="presParOf" srcId="{C3A832C8-3EED-4739-887D-303177FB0FDA}" destId="{87F3BEFF-4090-4215-BA01-386DADD38129}" srcOrd="0" destOrd="0" presId="urn:microsoft.com/office/officeart/2005/8/layout/orgChart1"/>
    <dgm:cxn modelId="{8B644804-0A52-472F-ACAC-8128C5E3EA14}" type="presParOf" srcId="{C3A832C8-3EED-4739-887D-303177FB0FDA}" destId="{CC822956-1682-4A0B-97D8-6D358ED507B9}" srcOrd="1" destOrd="0" presId="urn:microsoft.com/office/officeart/2005/8/layout/orgChart1"/>
    <dgm:cxn modelId="{DDD1700A-502C-46C7-BEA0-DB6427115927}" type="presParOf" srcId="{41861DFF-42CE-4886-B460-B8388028805D}" destId="{E8F7B522-5334-4246-B2A3-87C0E8404712}" srcOrd="1" destOrd="0" presId="urn:microsoft.com/office/officeart/2005/8/layout/orgChart1"/>
    <dgm:cxn modelId="{657FC54E-51BC-426E-AEEB-7F78DA9BD297}" type="presParOf" srcId="{41861DFF-42CE-4886-B460-B8388028805D}" destId="{82C62C82-A6E1-4C0A-B78B-4C12EA88723E}" srcOrd="2" destOrd="0" presId="urn:microsoft.com/office/officeart/2005/8/layout/orgChart1"/>
    <dgm:cxn modelId="{86D56AB7-EC65-465B-812F-B578C649179A}" type="presParOf" srcId="{1BDA0B7E-B837-4AE7-BC64-826BE11D9DA7}" destId="{B6F6F0A4-1962-4DAC-A83B-41858AB867D6}" srcOrd="8" destOrd="0" presId="urn:microsoft.com/office/officeart/2005/8/layout/orgChart1"/>
    <dgm:cxn modelId="{D2094CC1-7DD2-4E31-90A1-A0FE6F81C4ED}" type="presParOf" srcId="{1BDA0B7E-B837-4AE7-BC64-826BE11D9DA7}" destId="{38E3AEFE-BDC3-40AF-95FA-37AFA82A08E5}" srcOrd="9" destOrd="0" presId="urn:microsoft.com/office/officeart/2005/8/layout/orgChart1"/>
    <dgm:cxn modelId="{E6BAD710-21FA-412E-81E8-DB105A3367F4}" type="presParOf" srcId="{38E3AEFE-BDC3-40AF-95FA-37AFA82A08E5}" destId="{5AD25112-6295-4C5D-AFF4-9D0BE279EFD3}" srcOrd="0" destOrd="0" presId="urn:microsoft.com/office/officeart/2005/8/layout/orgChart1"/>
    <dgm:cxn modelId="{E609326C-9632-47F2-AAF3-65700CB2999D}" type="presParOf" srcId="{5AD25112-6295-4C5D-AFF4-9D0BE279EFD3}" destId="{3EB34CBD-433A-47A1-93CA-A605473B0B9C}" srcOrd="0" destOrd="0" presId="urn:microsoft.com/office/officeart/2005/8/layout/orgChart1"/>
    <dgm:cxn modelId="{613A0E56-4BC1-4C0F-BC9F-015B63C78106}" type="presParOf" srcId="{5AD25112-6295-4C5D-AFF4-9D0BE279EFD3}" destId="{CD0FA994-8011-43EA-9E1F-9C332C78B048}" srcOrd="1" destOrd="0" presId="urn:microsoft.com/office/officeart/2005/8/layout/orgChart1"/>
    <dgm:cxn modelId="{992583C3-A839-4FD0-8E94-EE642B2B7FA9}" type="presParOf" srcId="{38E3AEFE-BDC3-40AF-95FA-37AFA82A08E5}" destId="{C160A1ED-A418-4F1B-BFFD-05FE66D53F3C}" srcOrd="1" destOrd="0" presId="urn:microsoft.com/office/officeart/2005/8/layout/orgChart1"/>
    <dgm:cxn modelId="{956AC989-5078-41F4-818F-551B1D28FDC6}" type="presParOf" srcId="{38E3AEFE-BDC3-40AF-95FA-37AFA82A08E5}" destId="{695522BC-9854-47F4-9DE7-D224C339E39B}" srcOrd="2" destOrd="0" presId="urn:microsoft.com/office/officeart/2005/8/layout/orgChart1"/>
    <dgm:cxn modelId="{077A559B-4846-40C3-BCB7-3DA58FE7CA73}" type="presParOf" srcId="{1BDA0B7E-B837-4AE7-BC64-826BE11D9DA7}" destId="{A6B5F087-8304-48C7-8EB8-5C0EFE73F0CF}" srcOrd="10" destOrd="0" presId="urn:microsoft.com/office/officeart/2005/8/layout/orgChart1"/>
    <dgm:cxn modelId="{4C5059D3-6D48-4079-8B89-E1257BDB4C94}" type="presParOf" srcId="{1BDA0B7E-B837-4AE7-BC64-826BE11D9DA7}" destId="{62E99CCD-F6FC-4B98-93AE-74BCB86FAE47}" srcOrd="11" destOrd="0" presId="urn:microsoft.com/office/officeart/2005/8/layout/orgChart1"/>
    <dgm:cxn modelId="{C2F2D240-D18F-4B92-9F75-20239D39EF63}" type="presParOf" srcId="{62E99CCD-F6FC-4B98-93AE-74BCB86FAE47}" destId="{39A6ECF8-F201-478B-9634-948E988E4646}" srcOrd="0" destOrd="0" presId="urn:microsoft.com/office/officeart/2005/8/layout/orgChart1"/>
    <dgm:cxn modelId="{8DCAAA9D-ABDF-4C7D-8A22-F8132994E355}" type="presParOf" srcId="{39A6ECF8-F201-478B-9634-948E988E4646}" destId="{ACE2A838-7705-4F1E-91A7-D0500A4B4F03}" srcOrd="0" destOrd="0" presId="urn:microsoft.com/office/officeart/2005/8/layout/orgChart1"/>
    <dgm:cxn modelId="{815849D2-F18E-4535-B6DB-0E2C090925E9}" type="presParOf" srcId="{39A6ECF8-F201-478B-9634-948E988E4646}" destId="{3A6D8349-0536-4393-9F43-BF25053F1421}" srcOrd="1" destOrd="0" presId="urn:microsoft.com/office/officeart/2005/8/layout/orgChart1"/>
    <dgm:cxn modelId="{A5758631-CFAE-4AD6-BEAC-D8395C676B69}" type="presParOf" srcId="{62E99CCD-F6FC-4B98-93AE-74BCB86FAE47}" destId="{03D1827A-FC94-470B-9372-D4EC5CA66611}" srcOrd="1" destOrd="0" presId="urn:microsoft.com/office/officeart/2005/8/layout/orgChart1"/>
    <dgm:cxn modelId="{79DEB788-576D-4287-9DB2-02DE48413815}" type="presParOf" srcId="{62E99CCD-F6FC-4B98-93AE-74BCB86FAE47}" destId="{7F670669-7DE6-4F58-BD74-9C7BAD599A89}" srcOrd="2" destOrd="0" presId="urn:microsoft.com/office/officeart/2005/8/layout/orgChart1"/>
    <dgm:cxn modelId="{489D46E9-AA94-42D3-9D4A-8F49760BC5F5}" type="presParOf" srcId="{D2D6F990-3AD9-4A92-ABDF-5C4D3EFE959D}" destId="{7812B40F-7B41-439B-93B2-0530836C74C2}" srcOrd="2" destOrd="0" presId="urn:microsoft.com/office/officeart/2005/8/layout/orgChart1"/>
    <dgm:cxn modelId="{66CF1040-4376-4020-B9CF-BBBE4B916B4E}" type="presParOf" srcId="{62E9C156-F873-4B11-95B9-37F7D8A56C67}" destId="{CFDA2C08-B01E-4906-B30E-470D5B12A8D4}" srcOrd="2" destOrd="0" presId="urn:microsoft.com/office/officeart/2005/8/layout/orgChart1"/>
    <dgm:cxn modelId="{91E40FF8-8891-43E0-9A76-434ACA9F29C4}" type="presParOf" srcId="{97D090E2-F42B-4F79-8251-78D12EF56A3F}" destId="{C56DCB5F-0F18-4F16-9F3E-F5B449F99A38}" srcOrd="2" destOrd="0" presId="urn:microsoft.com/office/officeart/2005/8/layout/orgChart1"/>
    <dgm:cxn modelId="{18A0A7CE-D060-4221-B83F-0E6F3B4CBB35}" type="presParOf" srcId="{97D090E2-F42B-4F79-8251-78D12EF56A3F}" destId="{E3A36C30-FB4A-4BEF-8D8E-935392845421}" srcOrd="3" destOrd="0" presId="urn:microsoft.com/office/officeart/2005/8/layout/orgChart1"/>
    <dgm:cxn modelId="{B2C57CC6-B509-40FB-97F7-6DCA5A7EDD23}" type="presParOf" srcId="{E3A36C30-FB4A-4BEF-8D8E-935392845421}" destId="{597B736B-6DAA-4623-8A1F-6B1A1A945448}" srcOrd="0" destOrd="0" presId="urn:microsoft.com/office/officeart/2005/8/layout/orgChart1"/>
    <dgm:cxn modelId="{CD9D6F35-46A7-41F2-B3AE-4950D5904187}" type="presParOf" srcId="{597B736B-6DAA-4623-8A1F-6B1A1A945448}" destId="{58B261C2-A8A4-419A-A5C7-7DFDA74501D1}" srcOrd="0" destOrd="0" presId="urn:microsoft.com/office/officeart/2005/8/layout/orgChart1"/>
    <dgm:cxn modelId="{90A68139-C63E-4ED9-AB25-E60FD1D1BBC7}" type="presParOf" srcId="{597B736B-6DAA-4623-8A1F-6B1A1A945448}" destId="{C8757F32-0D35-47CB-BDB8-865A32CB30A3}" srcOrd="1" destOrd="0" presId="urn:microsoft.com/office/officeart/2005/8/layout/orgChart1"/>
    <dgm:cxn modelId="{A48D1527-3436-48C3-8B30-31869C42D3F2}" type="presParOf" srcId="{E3A36C30-FB4A-4BEF-8D8E-935392845421}" destId="{58ADA265-D60E-4667-A285-FEA0DCEA0E87}" srcOrd="1" destOrd="0" presId="urn:microsoft.com/office/officeart/2005/8/layout/orgChart1"/>
    <dgm:cxn modelId="{93E2BADE-BA48-4E32-97C6-16F0FD761FBE}" type="presParOf" srcId="{58ADA265-D60E-4667-A285-FEA0DCEA0E87}" destId="{9C41E557-ED75-496B-A9DB-315D8A3ED222}" srcOrd="0" destOrd="0" presId="urn:microsoft.com/office/officeart/2005/8/layout/orgChart1"/>
    <dgm:cxn modelId="{CC6823B5-B215-43A2-9A55-B6B4DCF9F64B}" type="presParOf" srcId="{58ADA265-D60E-4667-A285-FEA0DCEA0E87}" destId="{C76E435D-BF1D-42DB-B009-EF678E750F6F}" srcOrd="1" destOrd="0" presId="urn:microsoft.com/office/officeart/2005/8/layout/orgChart1"/>
    <dgm:cxn modelId="{C60D52E1-5ECE-415E-B541-E881D8D6E4A6}" type="presParOf" srcId="{C76E435D-BF1D-42DB-B009-EF678E750F6F}" destId="{35C5B679-12DD-47A6-95F5-10BE93DD8D2F}" srcOrd="0" destOrd="0" presId="urn:microsoft.com/office/officeart/2005/8/layout/orgChart1"/>
    <dgm:cxn modelId="{721C0B4A-2E55-4C27-98BD-D2B4328D5214}" type="presParOf" srcId="{35C5B679-12DD-47A6-95F5-10BE93DD8D2F}" destId="{0EDD32D1-F87E-4965-B203-6C9C5592B618}" srcOrd="0" destOrd="0" presId="urn:microsoft.com/office/officeart/2005/8/layout/orgChart1"/>
    <dgm:cxn modelId="{48DB9056-EC48-4346-9976-FEB91F46B222}" type="presParOf" srcId="{35C5B679-12DD-47A6-95F5-10BE93DD8D2F}" destId="{BF18635A-3FCF-48BD-9303-6EB9994A2F81}" srcOrd="1" destOrd="0" presId="urn:microsoft.com/office/officeart/2005/8/layout/orgChart1"/>
    <dgm:cxn modelId="{C75BAF74-B6F3-4D75-B6A1-135DD8B9D52C}" type="presParOf" srcId="{C76E435D-BF1D-42DB-B009-EF678E750F6F}" destId="{089EB3A6-C08D-44D4-85BB-92992EC8FAEB}" srcOrd="1" destOrd="0" presId="urn:microsoft.com/office/officeart/2005/8/layout/orgChart1"/>
    <dgm:cxn modelId="{989A274E-FAA5-4934-AC03-CBC85B112990}" type="presParOf" srcId="{C76E435D-BF1D-42DB-B009-EF678E750F6F}" destId="{FC1125A7-A7A8-4200-8B4B-A550306F1B67}" srcOrd="2" destOrd="0" presId="urn:microsoft.com/office/officeart/2005/8/layout/orgChart1"/>
    <dgm:cxn modelId="{2DD77058-A288-43A8-B7F5-F9DC1786B944}" type="presParOf" srcId="{58ADA265-D60E-4667-A285-FEA0DCEA0E87}" destId="{4B5C42CB-7320-41DE-AD9B-92DBEC296962}" srcOrd="2" destOrd="0" presId="urn:microsoft.com/office/officeart/2005/8/layout/orgChart1"/>
    <dgm:cxn modelId="{2666B1CF-1FF1-429F-954C-1D599CB1D4CD}" type="presParOf" srcId="{58ADA265-D60E-4667-A285-FEA0DCEA0E87}" destId="{29E9C3DB-2F22-4471-B76F-1D03550AF3C3}" srcOrd="3" destOrd="0" presId="urn:microsoft.com/office/officeart/2005/8/layout/orgChart1"/>
    <dgm:cxn modelId="{937FCE9D-9404-46CF-A613-1A32D14F1F18}" type="presParOf" srcId="{29E9C3DB-2F22-4471-B76F-1D03550AF3C3}" destId="{B97CA9AC-F610-456A-BEEF-6AB967586C40}" srcOrd="0" destOrd="0" presId="urn:microsoft.com/office/officeart/2005/8/layout/orgChart1"/>
    <dgm:cxn modelId="{A9B95FB7-DFA5-499B-ABF1-5F56982A138E}" type="presParOf" srcId="{B97CA9AC-F610-456A-BEEF-6AB967586C40}" destId="{E11F5D81-5B48-4C0A-9F7F-ADE9FCDFF5D7}" srcOrd="0" destOrd="0" presId="urn:microsoft.com/office/officeart/2005/8/layout/orgChart1"/>
    <dgm:cxn modelId="{74BE2B30-2F02-4380-B550-F4F93388DBDE}" type="presParOf" srcId="{B97CA9AC-F610-456A-BEEF-6AB967586C40}" destId="{8FB3528F-5920-49AE-ADD7-88E328BE2EF2}" srcOrd="1" destOrd="0" presId="urn:microsoft.com/office/officeart/2005/8/layout/orgChart1"/>
    <dgm:cxn modelId="{66E5A226-6AC5-4021-AC81-B2F3C0659EF3}" type="presParOf" srcId="{29E9C3DB-2F22-4471-B76F-1D03550AF3C3}" destId="{54834D3A-2E14-4F8C-B94D-0B1699B1A62D}" srcOrd="1" destOrd="0" presId="urn:microsoft.com/office/officeart/2005/8/layout/orgChart1"/>
    <dgm:cxn modelId="{8333B57D-90A3-4792-8C3C-5E2656A013E2}" type="presParOf" srcId="{54834D3A-2E14-4F8C-B94D-0B1699B1A62D}" destId="{0BB16F10-D6E6-41A8-BCF4-E089BDBEBDD5}" srcOrd="0" destOrd="0" presId="urn:microsoft.com/office/officeart/2005/8/layout/orgChart1"/>
    <dgm:cxn modelId="{FD6D34E7-C482-46B2-BCF5-5CAE0ECE6D66}" type="presParOf" srcId="{54834D3A-2E14-4F8C-B94D-0B1699B1A62D}" destId="{984E33F9-17D0-4EAA-9CC7-04B3EB30A584}" srcOrd="1" destOrd="0" presId="urn:microsoft.com/office/officeart/2005/8/layout/orgChart1"/>
    <dgm:cxn modelId="{5DFDF0E4-4A13-4ECC-844F-43E5946DE7A5}" type="presParOf" srcId="{984E33F9-17D0-4EAA-9CC7-04B3EB30A584}" destId="{9627DA71-5D6C-49EC-8F82-AEA06ECCCAC6}" srcOrd="0" destOrd="0" presId="urn:microsoft.com/office/officeart/2005/8/layout/orgChart1"/>
    <dgm:cxn modelId="{50A20249-BC57-4BC1-BDD2-BFAFD6F062FB}" type="presParOf" srcId="{9627DA71-5D6C-49EC-8F82-AEA06ECCCAC6}" destId="{8F0D7EBE-3526-4463-BF37-4D88FAFF7EC1}" srcOrd="0" destOrd="0" presId="urn:microsoft.com/office/officeart/2005/8/layout/orgChart1"/>
    <dgm:cxn modelId="{176E8416-8462-4D3A-9F98-D01262BE275B}" type="presParOf" srcId="{9627DA71-5D6C-49EC-8F82-AEA06ECCCAC6}" destId="{79334DAA-7729-4EEA-B6A9-5B0766AFC8B5}" srcOrd="1" destOrd="0" presId="urn:microsoft.com/office/officeart/2005/8/layout/orgChart1"/>
    <dgm:cxn modelId="{E2ECC1D5-DAD3-45AC-A319-081C94820C3E}" type="presParOf" srcId="{984E33F9-17D0-4EAA-9CC7-04B3EB30A584}" destId="{C3043A86-E5EB-46D7-A4DD-5253C98A7B09}" srcOrd="1" destOrd="0" presId="urn:microsoft.com/office/officeart/2005/8/layout/orgChart1"/>
    <dgm:cxn modelId="{C7EA0AB7-E22A-489F-846C-3F86241D1984}" type="presParOf" srcId="{984E33F9-17D0-4EAA-9CC7-04B3EB30A584}" destId="{08D489FD-8A75-49E9-9329-EAD2410FF124}" srcOrd="2" destOrd="0" presId="urn:microsoft.com/office/officeart/2005/8/layout/orgChart1"/>
    <dgm:cxn modelId="{0A8716DA-FF4B-4876-B37E-D8CFB20B8D69}" type="presParOf" srcId="{54834D3A-2E14-4F8C-B94D-0B1699B1A62D}" destId="{F73BAFDF-D6B8-458C-84AA-72D720DB8CB3}" srcOrd="2" destOrd="0" presId="urn:microsoft.com/office/officeart/2005/8/layout/orgChart1"/>
    <dgm:cxn modelId="{42A81FD8-64ED-49B7-8C34-739A6CE25200}" type="presParOf" srcId="{54834D3A-2E14-4F8C-B94D-0B1699B1A62D}" destId="{4DD82E17-27D0-41E2-B70A-7AE2F247C0D1}" srcOrd="3" destOrd="0" presId="urn:microsoft.com/office/officeart/2005/8/layout/orgChart1"/>
    <dgm:cxn modelId="{336382B3-5808-4A9E-A93A-3AAA1F0C8E14}" type="presParOf" srcId="{4DD82E17-27D0-41E2-B70A-7AE2F247C0D1}" destId="{B0788534-18C0-430F-BF0D-9C8721A9C0EC}" srcOrd="0" destOrd="0" presId="urn:microsoft.com/office/officeart/2005/8/layout/orgChart1"/>
    <dgm:cxn modelId="{2E085695-A1ED-4FC6-B590-F52A45DD08D4}" type="presParOf" srcId="{B0788534-18C0-430F-BF0D-9C8721A9C0EC}" destId="{A5B8F93F-3451-469C-9EB5-8711C6AACE84}" srcOrd="0" destOrd="0" presId="urn:microsoft.com/office/officeart/2005/8/layout/orgChart1"/>
    <dgm:cxn modelId="{9F56239E-FDBC-4689-9733-231F85C16FFF}" type="presParOf" srcId="{B0788534-18C0-430F-BF0D-9C8721A9C0EC}" destId="{A31163FF-4279-4BFE-8BF8-600FBFBFDE8F}" srcOrd="1" destOrd="0" presId="urn:microsoft.com/office/officeart/2005/8/layout/orgChart1"/>
    <dgm:cxn modelId="{00A9175B-B120-49DD-AF22-F1335895D079}" type="presParOf" srcId="{4DD82E17-27D0-41E2-B70A-7AE2F247C0D1}" destId="{DBB696FA-CB53-4D01-9C62-7790AEAE16E6}" srcOrd="1" destOrd="0" presId="urn:microsoft.com/office/officeart/2005/8/layout/orgChart1"/>
    <dgm:cxn modelId="{4344300E-1C7B-4A71-99BA-BD2C2564F410}" type="presParOf" srcId="{4DD82E17-27D0-41E2-B70A-7AE2F247C0D1}" destId="{4C196ED7-A30D-406D-822C-3E0395CD3BB9}" srcOrd="2" destOrd="0" presId="urn:microsoft.com/office/officeart/2005/8/layout/orgChart1"/>
    <dgm:cxn modelId="{1A36E46A-758F-4F0C-94DA-4C28E20F000B}" type="presParOf" srcId="{54834D3A-2E14-4F8C-B94D-0B1699B1A62D}" destId="{6D73081A-54F1-4DCC-8EF2-D6FE7A44DFCF}" srcOrd="4" destOrd="0" presId="urn:microsoft.com/office/officeart/2005/8/layout/orgChart1"/>
    <dgm:cxn modelId="{D0A97310-FBAE-46DC-A869-28358CADA4EF}" type="presParOf" srcId="{54834D3A-2E14-4F8C-B94D-0B1699B1A62D}" destId="{2DCC0B22-5149-487C-868A-8A54EE299A7B}" srcOrd="5" destOrd="0" presId="urn:microsoft.com/office/officeart/2005/8/layout/orgChart1"/>
    <dgm:cxn modelId="{06F9D4EF-0508-43C5-BA53-7DB372A3C7C6}" type="presParOf" srcId="{2DCC0B22-5149-487C-868A-8A54EE299A7B}" destId="{B40A2F6B-2781-430C-AEDC-4AC13EBB40B3}" srcOrd="0" destOrd="0" presId="urn:microsoft.com/office/officeart/2005/8/layout/orgChart1"/>
    <dgm:cxn modelId="{6F8CAF1E-9C0E-44D7-AD81-EAD60D69880B}" type="presParOf" srcId="{B40A2F6B-2781-430C-AEDC-4AC13EBB40B3}" destId="{9BB17E83-52E5-4078-8B29-3C8C12466E6B}" srcOrd="0" destOrd="0" presId="urn:microsoft.com/office/officeart/2005/8/layout/orgChart1"/>
    <dgm:cxn modelId="{2352752D-64D3-4675-9E75-38D71A806217}" type="presParOf" srcId="{B40A2F6B-2781-430C-AEDC-4AC13EBB40B3}" destId="{7B2AAD75-81FE-4EF5-B86E-045C80E0B5C8}" srcOrd="1" destOrd="0" presId="urn:microsoft.com/office/officeart/2005/8/layout/orgChart1"/>
    <dgm:cxn modelId="{923EDEAD-7585-4885-9044-65BFF3699DF4}" type="presParOf" srcId="{2DCC0B22-5149-487C-868A-8A54EE299A7B}" destId="{5FA75399-A1DC-4A21-B655-BBB8F4DF2153}" srcOrd="1" destOrd="0" presId="urn:microsoft.com/office/officeart/2005/8/layout/orgChart1"/>
    <dgm:cxn modelId="{F2BACD2A-D953-464D-BF95-5F6639FD5CAF}" type="presParOf" srcId="{2DCC0B22-5149-487C-868A-8A54EE299A7B}" destId="{1D5FAD45-D7AC-4F6D-B634-FC0DAD313942}" srcOrd="2" destOrd="0" presId="urn:microsoft.com/office/officeart/2005/8/layout/orgChart1"/>
    <dgm:cxn modelId="{CBC93D6C-8EC8-489F-AC76-80F8834E7B8C}" type="presParOf" srcId="{54834D3A-2E14-4F8C-B94D-0B1699B1A62D}" destId="{4439CE3F-FB06-46B8-8FC3-F8CDD190D0E6}" srcOrd="6" destOrd="0" presId="urn:microsoft.com/office/officeart/2005/8/layout/orgChart1"/>
    <dgm:cxn modelId="{1B7523BF-24F9-4690-8437-E93BD9CD1965}" type="presParOf" srcId="{54834D3A-2E14-4F8C-B94D-0B1699B1A62D}" destId="{0FB93F12-920E-411B-9031-7AE5F65D3A90}" srcOrd="7" destOrd="0" presId="urn:microsoft.com/office/officeart/2005/8/layout/orgChart1"/>
    <dgm:cxn modelId="{5503E716-77A9-4997-8203-7F1309CB3928}" type="presParOf" srcId="{0FB93F12-920E-411B-9031-7AE5F65D3A90}" destId="{4B330D0C-5E1F-44DD-B3A0-9B9C43A1B353}" srcOrd="0" destOrd="0" presId="urn:microsoft.com/office/officeart/2005/8/layout/orgChart1"/>
    <dgm:cxn modelId="{8691D037-8FF4-4A15-AC15-B1A70A290EC8}" type="presParOf" srcId="{4B330D0C-5E1F-44DD-B3A0-9B9C43A1B353}" destId="{184BE00C-7BD2-4A3B-8C8A-4B37EC382201}" srcOrd="0" destOrd="0" presId="urn:microsoft.com/office/officeart/2005/8/layout/orgChart1"/>
    <dgm:cxn modelId="{0F81373B-51F2-4639-9E45-976BCD0CB906}" type="presParOf" srcId="{4B330D0C-5E1F-44DD-B3A0-9B9C43A1B353}" destId="{B633C6CD-BE77-4107-B35F-5DE550858DE3}" srcOrd="1" destOrd="0" presId="urn:microsoft.com/office/officeart/2005/8/layout/orgChart1"/>
    <dgm:cxn modelId="{2358B486-F77D-4A45-BA31-422F663AD606}" type="presParOf" srcId="{0FB93F12-920E-411B-9031-7AE5F65D3A90}" destId="{5F05E4BD-F43F-417A-8B9B-8EF8BE3C0FDA}" srcOrd="1" destOrd="0" presId="urn:microsoft.com/office/officeart/2005/8/layout/orgChart1"/>
    <dgm:cxn modelId="{1CB4AA4B-DC7C-4816-8665-FFF4B0004153}" type="presParOf" srcId="{0FB93F12-920E-411B-9031-7AE5F65D3A90}" destId="{CA0518F7-8640-48AC-92FD-63240C02D816}" srcOrd="2" destOrd="0" presId="urn:microsoft.com/office/officeart/2005/8/layout/orgChart1"/>
    <dgm:cxn modelId="{02632F80-2BDC-4AAE-A39B-0E994ECF3770}" type="presParOf" srcId="{29E9C3DB-2F22-4471-B76F-1D03550AF3C3}" destId="{CFBE80DF-B860-4F47-879C-4D4655B2E9CE}" srcOrd="2" destOrd="0" presId="urn:microsoft.com/office/officeart/2005/8/layout/orgChart1"/>
    <dgm:cxn modelId="{55A67FB0-04A9-4A61-B369-1153CF11FF00}" type="presParOf" srcId="{E3A36C30-FB4A-4BEF-8D8E-935392845421}" destId="{5EA71645-86C6-4618-BA2E-319C4200351C}" srcOrd="2" destOrd="0" presId="urn:microsoft.com/office/officeart/2005/8/layout/orgChart1"/>
    <dgm:cxn modelId="{AD9DB176-8BA4-4EBB-8E50-C390C915D3A9}" type="presParOf" srcId="{97D090E2-F42B-4F79-8251-78D12EF56A3F}" destId="{8B0F8D5E-67A5-4CD8-BCB9-D1AA4714BA3F}" srcOrd="4" destOrd="0" presId="urn:microsoft.com/office/officeart/2005/8/layout/orgChart1"/>
    <dgm:cxn modelId="{DD9BFD12-B406-4D4C-96D7-0A2BF4698B8B}" type="presParOf" srcId="{97D090E2-F42B-4F79-8251-78D12EF56A3F}" destId="{565128C9-8863-4EFA-9DB0-FE87841EAC58}" srcOrd="5" destOrd="0" presId="urn:microsoft.com/office/officeart/2005/8/layout/orgChart1"/>
    <dgm:cxn modelId="{A5FC05B5-DDFC-48C6-A182-CCA95C6EA38A}" type="presParOf" srcId="{565128C9-8863-4EFA-9DB0-FE87841EAC58}" destId="{A73519CB-E20E-48A0-A845-EA63321CCB55}" srcOrd="0" destOrd="0" presId="urn:microsoft.com/office/officeart/2005/8/layout/orgChart1"/>
    <dgm:cxn modelId="{A57AEA10-47E8-4FDA-B15F-2199F682B9F4}" type="presParOf" srcId="{A73519CB-E20E-48A0-A845-EA63321CCB55}" destId="{7D0B577D-490B-43BC-A4AE-C96E3E7C03E2}" srcOrd="0" destOrd="0" presId="urn:microsoft.com/office/officeart/2005/8/layout/orgChart1"/>
    <dgm:cxn modelId="{11626AAE-1FEA-41AE-9F56-F41FE058E8D1}" type="presParOf" srcId="{A73519CB-E20E-48A0-A845-EA63321CCB55}" destId="{106CCF7B-C851-48BD-BAB0-96B026D59C1B}" srcOrd="1" destOrd="0" presId="urn:microsoft.com/office/officeart/2005/8/layout/orgChart1"/>
    <dgm:cxn modelId="{7D9202E5-CF91-4AB7-B038-A841B3DD0CBF}" type="presParOf" srcId="{565128C9-8863-4EFA-9DB0-FE87841EAC58}" destId="{AF9BFE95-A05D-4D6B-A941-3AFDDD8A0360}" srcOrd="1" destOrd="0" presId="urn:microsoft.com/office/officeart/2005/8/layout/orgChart1"/>
    <dgm:cxn modelId="{72449FE4-5F45-46F0-BB9B-DE6D487AAFF6}" type="presParOf" srcId="{AF9BFE95-A05D-4D6B-A941-3AFDDD8A0360}" destId="{08FC8533-CAE6-4629-B73E-8C88C7B09FB9}" srcOrd="0" destOrd="0" presId="urn:microsoft.com/office/officeart/2005/8/layout/orgChart1"/>
    <dgm:cxn modelId="{C9E4D386-1DBF-45F3-8C08-09CB8A1E6234}" type="presParOf" srcId="{AF9BFE95-A05D-4D6B-A941-3AFDDD8A0360}" destId="{997CDEA2-1B77-46E4-B7FD-F7EB5F6A6CD8}" srcOrd="1" destOrd="0" presId="urn:microsoft.com/office/officeart/2005/8/layout/orgChart1"/>
    <dgm:cxn modelId="{0E4A9A56-BD98-4281-8B9A-A444B644992F}" type="presParOf" srcId="{997CDEA2-1B77-46E4-B7FD-F7EB5F6A6CD8}" destId="{6872C0F0-E804-436C-8959-1C9EFEC888F1}" srcOrd="0" destOrd="0" presId="urn:microsoft.com/office/officeart/2005/8/layout/orgChart1"/>
    <dgm:cxn modelId="{85C2E732-55F8-4D60-8B60-196B6D3A7DD8}" type="presParOf" srcId="{6872C0F0-E804-436C-8959-1C9EFEC888F1}" destId="{C2DA0DC6-899E-4768-A72C-9F68B5BB483C}" srcOrd="0" destOrd="0" presId="urn:microsoft.com/office/officeart/2005/8/layout/orgChart1"/>
    <dgm:cxn modelId="{65A54C3A-1713-47B8-A507-6BCAFD30083C}" type="presParOf" srcId="{6872C0F0-E804-436C-8959-1C9EFEC888F1}" destId="{17B6F087-32DC-4DE9-B4A5-C72B35DCF2B7}" srcOrd="1" destOrd="0" presId="urn:microsoft.com/office/officeart/2005/8/layout/orgChart1"/>
    <dgm:cxn modelId="{FF309546-D863-468A-8B0C-2CE1475797DA}" type="presParOf" srcId="{997CDEA2-1B77-46E4-B7FD-F7EB5F6A6CD8}" destId="{470443EC-8854-4DBC-8E09-0FCA4673171D}" srcOrd="1" destOrd="0" presId="urn:microsoft.com/office/officeart/2005/8/layout/orgChart1"/>
    <dgm:cxn modelId="{EC50437C-7608-4525-821F-3B687E770B86}" type="presParOf" srcId="{997CDEA2-1B77-46E4-B7FD-F7EB5F6A6CD8}" destId="{7103971A-107C-4BA7-8DA8-B3E761F7EBB3}" srcOrd="2" destOrd="0" presId="urn:microsoft.com/office/officeart/2005/8/layout/orgChart1"/>
    <dgm:cxn modelId="{69506C67-AC9B-4C37-86D4-CEDB76AA510E}" type="presParOf" srcId="{AF9BFE95-A05D-4D6B-A941-3AFDDD8A0360}" destId="{A05B6A99-5087-43C5-8BC4-1EF5C32137A1}" srcOrd="2" destOrd="0" presId="urn:microsoft.com/office/officeart/2005/8/layout/orgChart1"/>
    <dgm:cxn modelId="{386EC223-A0DA-4EF6-8AA1-BF6AC725AFD2}" type="presParOf" srcId="{AF9BFE95-A05D-4D6B-A941-3AFDDD8A0360}" destId="{0F678B3C-55DA-47A2-8382-160F336D318C}" srcOrd="3" destOrd="0" presId="urn:microsoft.com/office/officeart/2005/8/layout/orgChart1"/>
    <dgm:cxn modelId="{B95E2C7D-0D79-41FE-B6D2-E97A3E93B9E9}" type="presParOf" srcId="{0F678B3C-55DA-47A2-8382-160F336D318C}" destId="{A56485CE-DC65-433C-811A-6C59EC62C694}" srcOrd="0" destOrd="0" presId="urn:microsoft.com/office/officeart/2005/8/layout/orgChart1"/>
    <dgm:cxn modelId="{A456636E-483A-4E79-A739-1F54C4F76A6E}" type="presParOf" srcId="{A56485CE-DC65-433C-811A-6C59EC62C694}" destId="{06C9F4B6-784F-41E7-845C-C5C68700698D}" srcOrd="0" destOrd="0" presId="urn:microsoft.com/office/officeart/2005/8/layout/orgChart1"/>
    <dgm:cxn modelId="{6329F666-CD8B-4742-B0BB-16732C6115D7}" type="presParOf" srcId="{A56485CE-DC65-433C-811A-6C59EC62C694}" destId="{D06C7CC2-3BAB-47D6-89A3-4669CA777610}" srcOrd="1" destOrd="0" presId="urn:microsoft.com/office/officeart/2005/8/layout/orgChart1"/>
    <dgm:cxn modelId="{2A0527D5-4669-49A6-98AE-96E0E3134633}" type="presParOf" srcId="{0F678B3C-55DA-47A2-8382-160F336D318C}" destId="{45B29F1E-3A1E-4648-8C26-4F7BF642032A}" srcOrd="1" destOrd="0" presId="urn:microsoft.com/office/officeart/2005/8/layout/orgChart1"/>
    <dgm:cxn modelId="{71FAFB78-7690-4905-A190-E34C864AA588}" type="presParOf" srcId="{45B29F1E-3A1E-4648-8C26-4F7BF642032A}" destId="{D8D683B1-C0ED-4F50-846C-E562160F523B}" srcOrd="0" destOrd="0" presId="urn:microsoft.com/office/officeart/2005/8/layout/orgChart1"/>
    <dgm:cxn modelId="{099581B9-9508-4F6C-9E1F-A0FE1CB793AF}" type="presParOf" srcId="{45B29F1E-3A1E-4648-8C26-4F7BF642032A}" destId="{1B2080D5-6E7E-44D6-80DE-0880EDC87C53}" srcOrd="1" destOrd="0" presId="urn:microsoft.com/office/officeart/2005/8/layout/orgChart1"/>
    <dgm:cxn modelId="{C33CA961-E398-46DC-8C70-CAE710C1C7D7}" type="presParOf" srcId="{1B2080D5-6E7E-44D6-80DE-0880EDC87C53}" destId="{9EA16623-2A23-4543-B406-779D9A9878A2}" srcOrd="0" destOrd="0" presId="urn:microsoft.com/office/officeart/2005/8/layout/orgChart1"/>
    <dgm:cxn modelId="{3096ADBD-8FDD-45DB-A6A2-A8F8F0B4C1DA}" type="presParOf" srcId="{9EA16623-2A23-4543-B406-779D9A9878A2}" destId="{2AD3D331-691B-4326-8756-9CBDC1A121B9}" srcOrd="0" destOrd="0" presId="urn:microsoft.com/office/officeart/2005/8/layout/orgChart1"/>
    <dgm:cxn modelId="{2B50AC24-B7C3-4E63-B753-6FB8E8409164}" type="presParOf" srcId="{9EA16623-2A23-4543-B406-779D9A9878A2}" destId="{40CF625B-AE1B-4501-80AB-9A4276496730}" srcOrd="1" destOrd="0" presId="urn:microsoft.com/office/officeart/2005/8/layout/orgChart1"/>
    <dgm:cxn modelId="{32DC415B-2F03-47F1-9B39-845D32350F40}" type="presParOf" srcId="{1B2080D5-6E7E-44D6-80DE-0880EDC87C53}" destId="{A9EAAA5D-7713-4797-A630-B2CAD06C415F}" srcOrd="1" destOrd="0" presId="urn:microsoft.com/office/officeart/2005/8/layout/orgChart1"/>
    <dgm:cxn modelId="{3CC6FC9F-3AC2-4062-AE29-1DC26F6BC8E6}" type="presParOf" srcId="{A9EAAA5D-7713-4797-A630-B2CAD06C415F}" destId="{AAD2E458-403B-41C8-A866-35387CE96549}" srcOrd="0" destOrd="0" presId="urn:microsoft.com/office/officeart/2005/8/layout/orgChart1"/>
    <dgm:cxn modelId="{5E641E99-06F2-4034-9C38-9B7EE7870056}" type="presParOf" srcId="{A9EAAA5D-7713-4797-A630-B2CAD06C415F}" destId="{54E4207C-F611-4747-B72D-0BDEFEE43837}" srcOrd="1" destOrd="0" presId="urn:microsoft.com/office/officeart/2005/8/layout/orgChart1"/>
    <dgm:cxn modelId="{E0F7ED66-E29E-4EE3-B20E-9584AA6B04AE}" type="presParOf" srcId="{54E4207C-F611-4747-B72D-0BDEFEE43837}" destId="{247CC437-60FA-479D-9D2D-2548EC7DF1B6}" srcOrd="0" destOrd="0" presId="urn:microsoft.com/office/officeart/2005/8/layout/orgChart1"/>
    <dgm:cxn modelId="{904BC2D3-77DE-4A3A-BF1A-D75D5050B566}" type="presParOf" srcId="{247CC437-60FA-479D-9D2D-2548EC7DF1B6}" destId="{5288D9F2-D50A-476C-8389-0125954D3741}" srcOrd="0" destOrd="0" presId="urn:microsoft.com/office/officeart/2005/8/layout/orgChart1"/>
    <dgm:cxn modelId="{AFE36A16-C581-4C53-9AAA-50061AA101D9}" type="presParOf" srcId="{247CC437-60FA-479D-9D2D-2548EC7DF1B6}" destId="{AFC9E927-546F-49DC-AEB2-289E7711F3E2}" srcOrd="1" destOrd="0" presId="urn:microsoft.com/office/officeart/2005/8/layout/orgChart1"/>
    <dgm:cxn modelId="{7F5FF044-449A-4B2F-B24E-925827F15BC3}" type="presParOf" srcId="{54E4207C-F611-4747-B72D-0BDEFEE43837}" destId="{01B80E42-CBF5-47B0-9EBC-40E353A68567}" srcOrd="1" destOrd="0" presId="urn:microsoft.com/office/officeart/2005/8/layout/orgChart1"/>
    <dgm:cxn modelId="{5AC2F3FD-B72B-4E33-A020-EBD245325105}" type="presParOf" srcId="{54E4207C-F611-4747-B72D-0BDEFEE43837}" destId="{54A0481F-EA9B-4B47-8C0B-BD17BAC645B6}" srcOrd="2" destOrd="0" presId="urn:microsoft.com/office/officeart/2005/8/layout/orgChart1"/>
    <dgm:cxn modelId="{7046EC85-DAAF-46D2-8740-FBB7C2009F2F}" type="presParOf" srcId="{A9EAAA5D-7713-4797-A630-B2CAD06C415F}" destId="{F5144FAA-FD93-4342-942B-6DA3F29FA799}" srcOrd="2" destOrd="0" presId="urn:microsoft.com/office/officeart/2005/8/layout/orgChart1"/>
    <dgm:cxn modelId="{5C501437-AD4D-41CA-A90E-1453664F10EC}" type="presParOf" srcId="{A9EAAA5D-7713-4797-A630-B2CAD06C415F}" destId="{808FD512-24F7-4A85-8926-8049B22C6876}" srcOrd="3" destOrd="0" presId="urn:microsoft.com/office/officeart/2005/8/layout/orgChart1"/>
    <dgm:cxn modelId="{7B73FDF8-830D-44D5-AC38-8B01DF5E5C4A}" type="presParOf" srcId="{808FD512-24F7-4A85-8926-8049B22C6876}" destId="{6D2A264F-E9D0-4BD0-899D-73345A55A381}" srcOrd="0" destOrd="0" presId="urn:microsoft.com/office/officeart/2005/8/layout/orgChart1"/>
    <dgm:cxn modelId="{1BE46241-EEF4-43E1-B432-E2CC54729272}" type="presParOf" srcId="{6D2A264F-E9D0-4BD0-899D-73345A55A381}" destId="{D7630DF2-BA37-4208-9AE7-07B9E1D7C86B}" srcOrd="0" destOrd="0" presId="urn:microsoft.com/office/officeart/2005/8/layout/orgChart1"/>
    <dgm:cxn modelId="{44B5E3F0-3FF7-4068-857A-EA968B5C67A2}" type="presParOf" srcId="{6D2A264F-E9D0-4BD0-899D-73345A55A381}" destId="{C63351CF-61A9-4B5C-B5D7-FFD9015E17A6}" srcOrd="1" destOrd="0" presId="urn:microsoft.com/office/officeart/2005/8/layout/orgChart1"/>
    <dgm:cxn modelId="{E4ADC672-3A91-4152-8650-54F26B5454FB}" type="presParOf" srcId="{808FD512-24F7-4A85-8926-8049B22C6876}" destId="{0E867102-1163-48D2-8065-45F5FAB9CBD6}" srcOrd="1" destOrd="0" presId="urn:microsoft.com/office/officeart/2005/8/layout/orgChart1"/>
    <dgm:cxn modelId="{C1598AA5-F692-49E7-9998-9859E615B869}" type="presParOf" srcId="{808FD512-24F7-4A85-8926-8049B22C6876}" destId="{AB13E03B-2C11-4AFB-8C51-D4C66EB520EB}" srcOrd="2" destOrd="0" presId="urn:microsoft.com/office/officeart/2005/8/layout/orgChart1"/>
    <dgm:cxn modelId="{902073A1-273F-4F16-866F-3FC58C6E1ED8}" type="presParOf" srcId="{A9EAAA5D-7713-4797-A630-B2CAD06C415F}" destId="{E6549747-6D8F-47CE-BD69-7FB568EB2FF0}" srcOrd="4" destOrd="0" presId="urn:microsoft.com/office/officeart/2005/8/layout/orgChart1"/>
    <dgm:cxn modelId="{7BF28F6C-4EE7-4AC0-9739-DB09281BAB19}" type="presParOf" srcId="{A9EAAA5D-7713-4797-A630-B2CAD06C415F}" destId="{EBF5E70B-3D96-4838-BDBA-F2834876F070}" srcOrd="5" destOrd="0" presId="urn:microsoft.com/office/officeart/2005/8/layout/orgChart1"/>
    <dgm:cxn modelId="{1F66093F-C701-423C-8D95-2315DA2F2130}" type="presParOf" srcId="{EBF5E70B-3D96-4838-BDBA-F2834876F070}" destId="{56B1EB56-CFC7-49FA-BD47-7668576900B7}" srcOrd="0" destOrd="0" presId="urn:microsoft.com/office/officeart/2005/8/layout/orgChart1"/>
    <dgm:cxn modelId="{FF856E62-645E-4538-9D0F-13677741CF04}" type="presParOf" srcId="{56B1EB56-CFC7-49FA-BD47-7668576900B7}" destId="{D817A966-8AB8-4DCE-B991-2B32C5294ADB}" srcOrd="0" destOrd="0" presId="urn:microsoft.com/office/officeart/2005/8/layout/orgChart1"/>
    <dgm:cxn modelId="{F649B3EB-D8BE-4A46-AA4E-4017D773EEFD}" type="presParOf" srcId="{56B1EB56-CFC7-49FA-BD47-7668576900B7}" destId="{71015255-4C3E-4FB0-A94E-3D637D66EEE1}" srcOrd="1" destOrd="0" presId="urn:microsoft.com/office/officeart/2005/8/layout/orgChart1"/>
    <dgm:cxn modelId="{F19FA8A0-6D08-49E6-808F-31278CAB5A49}" type="presParOf" srcId="{EBF5E70B-3D96-4838-BDBA-F2834876F070}" destId="{FDCAC68B-4147-4723-B28E-BEC67A2B19D5}" srcOrd="1" destOrd="0" presId="urn:microsoft.com/office/officeart/2005/8/layout/orgChart1"/>
    <dgm:cxn modelId="{8E3BF0E2-E17F-4D88-94C9-F031FA6AAA9E}" type="presParOf" srcId="{EBF5E70B-3D96-4838-BDBA-F2834876F070}" destId="{09698082-57A6-4BAA-85EB-41B14D257DFE}" srcOrd="2" destOrd="0" presId="urn:microsoft.com/office/officeart/2005/8/layout/orgChart1"/>
    <dgm:cxn modelId="{D54449D0-7FC9-4860-872B-933A618B0BF9}" type="presParOf" srcId="{A9EAAA5D-7713-4797-A630-B2CAD06C415F}" destId="{5070C715-24AB-412B-81C3-6749DF04123F}" srcOrd="6" destOrd="0" presId="urn:microsoft.com/office/officeart/2005/8/layout/orgChart1"/>
    <dgm:cxn modelId="{B7FC1E35-85C2-41E1-8D67-C2C7B7828565}" type="presParOf" srcId="{A9EAAA5D-7713-4797-A630-B2CAD06C415F}" destId="{F9B75180-2FE5-4440-BAD2-C1B7EA8A9BF9}" srcOrd="7" destOrd="0" presId="urn:microsoft.com/office/officeart/2005/8/layout/orgChart1"/>
    <dgm:cxn modelId="{C66F7DB4-3AE7-4A27-8459-6D819A7BB5BC}" type="presParOf" srcId="{F9B75180-2FE5-4440-BAD2-C1B7EA8A9BF9}" destId="{EE5C3B5D-3D7E-4C18-8EFE-686250258B2D}" srcOrd="0" destOrd="0" presId="urn:microsoft.com/office/officeart/2005/8/layout/orgChart1"/>
    <dgm:cxn modelId="{D7B3BE8D-CE2F-4F0E-82D4-D6976A05CB66}" type="presParOf" srcId="{EE5C3B5D-3D7E-4C18-8EFE-686250258B2D}" destId="{99C81E1F-2896-443A-9B85-18362D051627}" srcOrd="0" destOrd="0" presId="urn:microsoft.com/office/officeart/2005/8/layout/orgChart1"/>
    <dgm:cxn modelId="{7C6FDB7D-5791-45CA-89BF-D551F4E04696}" type="presParOf" srcId="{EE5C3B5D-3D7E-4C18-8EFE-686250258B2D}" destId="{2CE9FFEF-03D5-4B09-94A7-C7DA4281DE86}" srcOrd="1" destOrd="0" presId="urn:microsoft.com/office/officeart/2005/8/layout/orgChart1"/>
    <dgm:cxn modelId="{1CC643CF-A835-476F-A6EA-30472C5B0B78}" type="presParOf" srcId="{F9B75180-2FE5-4440-BAD2-C1B7EA8A9BF9}" destId="{C1C3C84F-9D2D-49DC-B8C4-25CBF66E0B20}" srcOrd="1" destOrd="0" presId="urn:microsoft.com/office/officeart/2005/8/layout/orgChart1"/>
    <dgm:cxn modelId="{EE77E684-9040-4BB1-84FF-59D82C63F311}" type="presParOf" srcId="{F9B75180-2FE5-4440-BAD2-C1B7EA8A9BF9}" destId="{3A68B9C0-BC16-4F33-94BC-BB9EE250FAEB}" srcOrd="2" destOrd="0" presId="urn:microsoft.com/office/officeart/2005/8/layout/orgChart1"/>
    <dgm:cxn modelId="{92231309-E68F-4127-9A93-033B1FAC7CF6}" type="presParOf" srcId="{1B2080D5-6E7E-44D6-80DE-0880EDC87C53}" destId="{FF53A2E2-0E99-4117-94E4-4ED41DC4383A}" srcOrd="2" destOrd="0" presId="urn:microsoft.com/office/officeart/2005/8/layout/orgChart1"/>
    <dgm:cxn modelId="{46255D7B-055C-403F-B627-D61BCC4CF114}" type="presParOf" srcId="{45B29F1E-3A1E-4648-8C26-4F7BF642032A}" destId="{C0C3394B-AFF9-4F56-A864-5C06C69665F7}" srcOrd="2" destOrd="0" presId="urn:microsoft.com/office/officeart/2005/8/layout/orgChart1"/>
    <dgm:cxn modelId="{9C01EF07-A9CF-4A91-A474-DD32184517D7}" type="presParOf" srcId="{45B29F1E-3A1E-4648-8C26-4F7BF642032A}" destId="{88FCA6E2-24BB-47E2-8C3C-6907EE380269}" srcOrd="3" destOrd="0" presId="urn:microsoft.com/office/officeart/2005/8/layout/orgChart1"/>
    <dgm:cxn modelId="{2B1224E2-D5B8-451E-BC07-D5682C4C4B5E}" type="presParOf" srcId="{88FCA6E2-24BB-47E2-8C3C-6907EE380269}" destId="{6D4F85B2-8968-423D-89A1-0383FDE14D5B}" srcOrd="0" destOrd="0" presId="urn:microsoft.com/office/officeart/2005/8/layout/orgChart1"/>
    <dgm:cxn modelId="{AFC50E4A-B2D7-4840-AC29-D7BF39657485}" type="presParOf" srcId="{6D4F85B2-8968-423D-89A1-0383FDE14D5B}" destId="{6D35FDB0-4740-46BD-AD07-DE08AB66AC5B}" srcOrd="0" destOrd="0" presId="urn:microsoft.com/office/officeart/2005/8/layout/orgChart1"/>
    <dgm:cxn modelId="{54859C8B-9B08-46E8-8940-3C324605D8CA}" type="presParOf" srcId="{6D4F85B2-8968-423D-89A1-0383FDE14D5B}" destId="{D9E03D28-3C80-412F-B433-19FC61725447}" srcOrd="1" destOrd="0" presId="urn:microsoft.com/office/officeart/2005/8/layout/orgChart1"/>
    <dgm:cxn modelId="{FF4B54A8-978F-4D0D-83E3-8ACA192DD974}" type="presParOf" srcId="{88FCA6E2-24BB-47E2-8C3C-6907EE380269}" destId="{2A6484FB-26CE-40C4-82B3-FFD7A5BD73E8}" srcOrd="1" destOrd="0" presId="urn:microsoft.com/office/officeart/2005/8/layout/orgChart1"/>
    <dgm:cxn modelId="{6F93DC8F-683A-4008-9B76-71F69E15A80B}" type="presParOf" srcId="{2A6484FB-26CE-40C4-82B3-FFD7A5BD73E8}" destId="{91372179-6532-40F4-8D42-5B03FB70521A}" srcOrd="0" destOrd="0" presId="urn:microsoft.com/office/officeart/2005/8/layout/orgChart1"/>
    <dgm:cxn modelId="{2B5CDAD6-00DF-4DCF-9EA2-8D05556C829C}" type="presParOf" srcId="{2A6484FB-26CE-40C4-82B3-FFD7A5BD73E8}" destId="{808EEF66-5E37-4E80-9144-CA0A28E740C6}" srcOrd="1" destOrd="0" presId="urn:microsoft.com/office/officeart/2005/8/layout/orgChart1"/>
    <dgm:cxn modelId="{43D002B0-8B4E-4BA4-B1F7-50007F812C14}" type="presParOf" srcId="{808EEF66-5E37-4E80-9144-CA0A28E740C6}" destId="{190D0C9A-407F-42B5-89DB-B91E098DA35D}" srcOrd="0" destOrd="0" presId="urn:microsoft.com/office/officeart/2005/8/layout/orgChart1"/>
    <dgm:cxn modelId="{7E17DD7E-3484-4014-9751-64C58CF11F17}" type="presParOf" srcId="{190D0C9A-407F-42B5-89DB-B91E098DA35D}" destId="{8EDBF7E7-E564-473F-AC84-4C6625B00A75}" srcOrd="0" destOrd="0" presId="urn:microsoft.com/office/officeart/2005/8/layout/orgChart1"/>
    <dgm:cxn modelId="{E59E9E29-97BC-432E-A552-0CF266172B95}" type="presParOf" srcId="{190D0C9A-407F-42B5-89DB-B91E098DA35D}" destId="{3EDB7289-6F69-40C8-B6B8-6F4BD003D9D9}" srcOrd="1" destOrd="0" presId="urn:microsoft.com/office/officeart/2005/8/layout/orgChart1"/>
    <dgm:cxn modelId="{A51DEE8E-36F8-478D-9871-D273575A3B20}" type="presParOf" srcId="{808EEF66-5E37-4E80-9144-CA0A28E740C6}" destId="{E00298E1-87B3-4069-8B78-0300E1B8767A}" srcOrd="1" destOrd="0" presId="urn:microsoft.com/office/officeart/2005/8/layout/orgChart1"/>
    <dgm:cxn modelId="{F7A479CD-6AD0-4FA3-9EDA-DC617DCAB498}" type="presParOf" srcId="{808EEF66-5E37-4E80-9144-CA0A28E740C6}" destId="{3228114E-60B9-4150-92BF-11010BCA7F8B}" srcOrd="2" destOrd="0" presId="urn:microsoft.com/office/officeart/2005/8/layout/orgChart1"/>
    <dgm:cxn modelId="{9B22C4E3-3168-4852-9A4E-31DD2AB8498E}" type="presParOf" srcId="{2A6484FB-26CE-40C4-82B3-FFD7A5BD73E8}" destId="{1A8CB766-6CD8-46D8-BED4-9CF24C9DF812}" srcOrd="2" destOrd="0" presId="urn:microsoft.com/office/officeart/2005/8/layout/orgChart1"/>
    <dgm:cxn modelId="{A3AD7347-5A7A-4D63-A2D4-B0340429488A}" type="presParOf" srcId="{2A6484FB-26CE-40C4-82B3-FFD7A5BD73E8}" destId="{AD1C4502-B56D-4EC1-B37E-F02176C7DD5C}" srcOrd="3" destOrd="0" presId="urn:microsoft.com/office/officeart/2005/8/layout/orgChart1"/>
    <dgm:cxn modelId="{391002D1-1208-47A5-BC72-5994CB274DCB}" type="presParOf" srcId="{AD1C4502-B56D-4EC1-B37E-F02176C7DD5C}" destId="{71673225-FF53-49C0-A811-AAC96F7A55E4}" srcOrd="0" destOrd="0" presId="urn:microsoft.com/office/officeart/2005/8/layout/orgChart1"/>
    <dgm:cxn modelId="{ABC888CA-7A59-4496-9E3F-EADB53B3DB74}" type="presParOf" srcId="{71673225-FF53-49C0-A811-AAC96F7A55E4}" destId="{9ED2EA9A-8BE3-4411-8CC9-DA7BB3B6AC7A}" srcOrd="0" destOrd="0" presId="urn:microsoft.com/office/officeart/2005/8/layout/orgChart1"/>
    <dgm:cxn modelId="{57123CC6-BEF4-443F-9E8F-067982BFB0B9}" type="presParOf" srcId="{71673225-FF53-49C0-A811-AAC96F7A55E4}" destId="{BE65BBDC-6492-4706-AB37-9A198B162F30}" srcOrd="1" destOrd="0" presId="urn:microsoft.com/office/officeart/2005/8/layout/orgChart1"/>
    <dgm:cxn modelId="{BB38246F-DFC5-4027-9086-9282CD39C41E}" type="presParOf" srcId="{AD1C4502-B56D-4EC1-B37E-F02176C7DD5C}" destId="{2F51C52C-1902-4CBE-8D39-5AE0DE9F5865}" srcOrd="1" destOrd="0" presId="urn:microsoft.com/office/officeart/2005/8/layout/orgChart1"/>
    <dgm:cxn modelId="{097677D6-4CEB-412E-B7A0-30DCD8B5F879}" type="presParOf" srcId="{AD1C4502-B56D-4EC1-B37E-F02176C7DD5C}" destId="{277B03E4-17D5-4A57-9D39-1E4D69A4AF81}" srcOrd="2" destOrd="0" presId="urn:microsoft.com/office/officeart/2005/8/layout/orgChart1"/>
    <dgm:cxn modelId="{256097A3-BEBD-477D-A14D-ECB28BF3E7FA}" type="presParOf" srcId="{2A6484FB-26CE-40C4-82B3-FFD7A5BD73E8}" destId="{2554D5FE-1AF3-4742-99E3-83517C0CF2C4}" srcOrd="4" destOrd="0" presId="urn:microsoft.com/office/officeart/2005/8/layout/orgChart1"/>
    <dgm:cxn modelId="{08C41C3D-2193-4EC3-8F50-F8C15FBB1ACA}" type="presParOf" srcId="{2A6484FB-26CE-40C4-82B3-FFD7A5BD73E8}" destId="{C6F7303A-500B-4B1C-9490-3A67A1B74969}" srcOrd="5" destOrd="0" presId="urn:microsoft.com/office/officeart/2005/8/layout/orgChart1"/>
    <dgm:cxn modelId="{F59DE7FF-41C0-47E0-93B8-F1FF6EF35A95}" type="presParOf" srcId="{C6F7303A-500B-4B1C-9490-3A67A1B74969}" destId="{8C17F9CE-210B-4F04-9CBC-09C76A2ED5DF}" srcOrd="0" destOrd="0" presId="urn:microsoft.com/office/officeart/2005/8/layout/orgChart1"/>
    <dgm:cxn modelId="{1B944ACE-7321-4FD4-9AC6-B42236CCB65E}" type="presParOf" srcId="{8C17F9CE-210B-4F04-9CBC-09C76A2ED5DF}" destId="{89D2613C-D8F4-4573-B931-F23636294267}" srcOrd="0" destOrd="0" presId="urn:microsoft.com/office/officeart/2005/8/layout/orgChart1"/>
    <dgm:cxn modelId="{FF53436D-F236-4DA2-B683-A68873A567FC}" type="presParOf" srcId="{8C17F9CE-210B-4F04-9CBC-09C76A2ED5DF}" destId="{94F58AB9-CDE4-4CB9-997B-4B9EAE635593}" srcOrd="1" destOrd="0" presId="urn:microsoft.com/office/officeart/2005/8/layout/orgChart1"/>
    <dgm:cxn modelId="{BD53409A-4E2D-45D8-BAE4-2B182B1255AF}" type="presParOf" srcId="{C6F7303A-500B-4B1C-9490-3A67A1B74969}" destId="{81F96977-EF23-4738-B420-F58FABBFF00B}" srcOrd="1" destOrd="0" presId="urn:microsoft.com/office/officeart/2005/8/layout/orgChart1"/>
    <dgm:cxn modelId="{71C02682-E671-478E-8D60-D9B10C5A0C0F}" type="presParOf" srcId="{C6F7303A-500B-4B1C-9490-3A67A1B74969}" destId="{B48E85AC-6280-4223-AD0C-B6A98B388079}" srcOrd="2" destOrd="0" presId="urn:microsoft.com/office/officeart/2005/8/layout/orgChart1"/>
    <dgm:cxn modelId="{1FC0B3CF-6D00-4626-8BDF-EC92572E125E}" type="presParOf" srcId="{2A6484FB-26CE-40C4-82B3-FFD7A5BD73E8}" destId="{204B1713-48A0-4B42-B406-3DE6C39B3610}" srcOrd="6" destOrd="0" presId="urn:microsoft.com/office/officeart/2005/8/layout/orgChart1"/>
    <dgm:cxn modelId="{8D888AAF-F7CB-4AA8-87D8-B337D0B23D94}" type="presParOf" srcId="{2A6484FB-26CE-40C4-82B3-FFD7A5BD73E8}" destId="{C75C8E51-5350-403D-B9BA-2ED4C1770445}" srcOrd="7" destOrd="0" presId="urn:microsoft.com/office/officeart/2005/8/layout/orgChart1"/>
    <dgm:cxn modelId="{2241972D-031C-47A2-87BF-42C2695F7390}" type="presParOf" srcId="{C75C8E51-5350-403D-B9BA-2ED4C1770445}" destId="{B3F3A48F-C346-4782-8135-E845F87EF953}" srcOrd="0" destOrd="0" presId="urn:microsoft.com/office/officeart/2005/8/layout/orgChart1"/>
    <dgm:cxn modelId="{BBCFE84C-A8AC-4D79-A855-D3491C7A22DB}" type="presParOf" srcId="{B3F3A48F-C346-4782-8135-E845F87EF953}" destId="{965A982A-EEDE-41D9-8662-83167775989F}" srcOrd="0" destOrd="0" presId="urn:microsoft.com/office/officeart/2005/8/layout/orgChart1"/>
    <dgm:cxn modelId="{45C4C734-2F9B-4441-8671-C58A05392F2D}" type="presParOf" srcId="{B3F3A48F-C346-4782-8135-E845F87EF953}" destId="{92C6080B-EF2C-4FC2-9285-8942F90350E8}" srcOrd="1" destOrd="0" presId="urn:microsoft.com/office/officeart/2005/8/layout/orgChart1"/>
    <dgm:cxn modelId="{FD78E54A-B6FA-4546-9173-87441278C023}" type="presParOf" srcId="{C75C8E51-5350-403D-B9BA-2ED4C1770445}" destId="{80A307A9-BDD6-4983-89BD-502372C4A3EF}" srcOrd="1" destOrd="0" presId="urn:microsoft.com/office/officeart/2005/8/layout/orgChart1"/>
    <dgm:cxn modelId="{0940C29B-6948-4A10-B3CB-21E2018F7422}" type="presParOf" srcId="{C75C8E51-5350-403D-B9BA-2ED4C1770445}" destId="{1E852E7E-5B38-49E4-BBED-AD0626359E69}" srcOrd="2" destOrd="0" presId="urn:microsoft.com/office/officeart/2005/8/layout/orgChart1"/>
    <dgm:cxn modelId="{6A0274EA-7508-421D-BFAF-28B36E29FCCB}" type="presParOf" srcId="{2A6484FB-26CE-40C4-82B3-FFD7A5BD73E8}" destId="{D4C9121C-ED42-4ECF-AEE8-1FA5B74DC1CD}" srcOrd="8" destOrd="0" presId="urn:microsoft.com/office/officeart/2005/8/layout/orgChart1"/>
    <dgm:cxn modelId="{92E7530C-BFEB-4160-B3AB-CC7D64E5484F}" type="presParOf" srcId="{2A6484FB-26CE-40C4-82B3-FFD7A5BD73E8}" destId="{F8D3464B-1AF2-454E-A804-C106E053CCB2}" srcOrd="9" destOrd="0" presId="urn:microsoft.com/office/officeart/2005/8/layout/orgChart1"/>
    <dgm:cxn modelId="{11ABF9DA-3FD5-4A6C-A269-97868BD111E9}" type="presParOf" srcId="{F8D3464B-1AF2-454E-A804-C106E053CCB2}" destId="{3BA2F226-8B79-4BFC-99E2-FA05E8104590}" srcOrd="0" destOrd="0" presId="urn:microsoft.com/office/officeart/2005/8/layout/orgChart1"/>
    <dgm:cxn modelId="{FA5EC7D4-FB16-4220-9782-3CFAB0BDE525}" type="presParOf" srcId="{3BA2F226-8B79-4BFC-99E2-FA05E8104590}" destId="{A0A09745-1030-4A35-9A88-EAC55358AB3A}" srcOrd="0" destOrd="0" presId="urn:microsoft.com/office/officeart/2005/8/layout/orgChart1"/>
    <dgm:cxn modelId="{ADBD7850-0FBB-46E5-9144-179B35330904}" type="presParOf" srcId="{3BA2F226-8B79-4BFC-99E2-FA05E8104590}" destId="{8CED9A6B-790C-40FD-BA04-F4148818F1BB}" srcOrd="1" destOrd="0" presId="urn:microsoft.com/office/officeart/2005/8/layout/orgChart1"/>
    <dgm:cxn modelId="{6900B7C6-7C7B-46AD-8F0A-F91877EEE22E}" type="presParOf" srcId="{F8D3464B-1AF2-454E-A804-C106E053CCB2}" destId="{AD143D2F-3E72-45B6-A9A1-9C1898C3D252}" srcOrd="1" destOrd="0" presId="urn:microsoft.com/office/officeart/2005/8/layout/orgChart1"/>
    <dgm:cxn modelId="{83ACEAC8-989D-4C11-9DD6-5320AFC9E0CF}" type="presParOf" srcId="{F8D3464B-1AF2-454E-A804-C106E053CCB2}" destId="{848513F3-5591-469F-9E8A-B9A7851B90B0}" srcOrd="2" destOrd="0" presId="urn:microsoft.com/office/officeart/2005/8/layout/orgChart1"/>
    <dgm:cxn modelId="{55D83C0B-9E96-4715-BE06-698F3DBBD953}" type="presParOf" srcId="{88FCA6E2-24BB-47E2-8C3C-6907EE380269}" destId="{B58451DA-9BD8-4F62-B02E-833B59B4C12F}" srcOrd="2" destOrd="0" presId="urn:microsoft.com/office/officeart/2005/8/layout/orgChart1"/>
    <dgm:cxn modelId="{2A76605F-0E2D-4349-B419-E71B0DD253CC}" type="presParOf" srcId="{0F678B3C-55DA-47A2-8382-160F336D318C}" destId="{7CAEB9F2-8C1A-4211-9B26-6D71EDA5BAA5}" srcOrd="2" destOrd="0" presId="urn:microsoft.com/office/officeart/2005/8/layout/orgChart1"/>
    <dgm:cxn modelId="{A5B905A8-48CD-4F1F-BE72-E96E7BCE9FD2}" type="presParOf" srcId="{565128C9-8863-4EFA-9DB0-FE87841EAC58}" destId="{4E3EFF57-A782-4DB0-BA33-84C1B778A73C}" srcOrd="2" destOrd="0" presId="urn:microsoft.com/office/officeart/2005/8/layout/orgChart1"/>
    <dgm:cxn modelId="{A93C305B-0763-4AFA-9AE0-C6424D56E01A}" type="presParOf" srcId="{97D090E2-F42B-4F79-8251-78D12EF56A3F}" destId="{6FF32956-AD55-48C4-8E62-872588BFA2F5}" srcOrd="6" destOrd="0" presId="urn:microsoft.com/office/officeart/2005/8/layout/orgChart1"/>
    <dgm:cxn modelId="{41BBFC01-E901-4FE7-9244-1C2615FC4B4B}" type="presParOf" srcId="{97D090E2-F42B-4F79-8251-78D12EF56A3F}" destId="{73C9F1D3-4933-4C70-A9F6-69C42354499B}" srcOrd="7" destOrd="0" presId="urn:microsoft.com/office/officeart/2005/8/layout/orgChart1"/>
    <dgm:cxn modelId="{CBDF65F8-0EB7-47A9-B185-B28BC45EE593}" type="presParOf" srcId="{73C9F1D3-4933-4C70-A9F6-69C42354499B}" destId="{E17DCA77-52E8-4E5D-8B21-300A29F274C6}" srcOrd="0" destOrd="0" presId="urn:microsoft.com/office/officeart/2005/8/layout/orgChart1"/>
    <dgm:cxn modelId="{DE67F6E9-9534-4B55-9F50-5B9ACD82B341}" type="presParOf" srcId="{E17DCA77-52E8-4E5D-8B21-300A29F274C6}" destId="{1D60E2FE-6663-4693-AB7B-F68C6808FAB2}" srcOrd="0" destOrd="0" presId="urn:microsoft.com/office/officeart/2005/8/layout/orgChart1"/>
    <dgm:cxn modelId="{BF5325C2-744B-4141-9BE9-3CC57AFEA164}" type="presParOf" srcId="{E17DCA77-52E8-4E5D-8B21-300A29F274C6}" destId="{A64B2F68-343B-4F16-B623-1A92888053A4}" srcOrd="1" destOrd="0" presId="urn:microsoft.com/office/officeart/2005/8/layout/orgChart1"/>
    <dgm:cxn modelId="{6738675E-D839-406A-BDBC-FD7C3CB20EE2}" type="presParOf" srcId="{73C9F1D3-4933-4C70-A9F6-69C42354499B}" destId="{F4383C0C-5365-44EA-B36B-8CFCB31EC9B5}" srcOrd="1" destOrd="0" presId="urn:microsoft.com/office/officeart/2005/8/layout/orgChart1"/>
    <dgm:cxn modelId="{47DD8E4E-0274-49B7-BD8C-6DBA20CFA81A}" type="presParOf" srcId="{F4383C0C-5365-44EA-B36B-8CFCB31EC9B5}" destId="{956B0959-F988-4624-9E7E-60C2C4A9218F}" srcOrd="0" destOrd="0" presId="urn:microsoft.com/office/officeart/2005/8/layout/orgChart1"/>
    <dgm:cxn modelId="{E6906FE3-9C99-491F-9779-A064FEC284BD}" type="presParOf" srcId="{F4383C0C-5365-44EA-B36B-8CFCB31EC9B5}" destId="{CE7DD8FE-FDDF-482E-9F6C-0696F2B3DBE1}" srcOrd="1" destOrd="0" presId="urn:microsoft.com/office/officeart/2005/8/layout/orgChart1"/>
    <dgm:cxn modelId="{0496DB35-610C-40B6-B9DA-630B424F9329}" type="presParOf" srcId="{CE7DD8FE-FDDF-482E-9F6C-0696F2B3DBE1}" destId="{FD0473FA-B843-478E-B912-135A75286F66}" srcOrd="0" destOrd="0" presId="urn:microsoft.com/office/officeart/2005/8/layout/orgChart1"/>
    <dgm:cxn modelId="{5B12B493-DC0E-4A63-AA8A-2E7AD37A9A88}" type="presParOf" srcId="{FD0473FA-B843-478E-B912-135A75286F66}" destId="{ED4D2EA3-3693-4F7B-848E-8A4D8DEE22F2}" srcOrd="0" destOrd="0" presId="urn:microsoft.com/office/officeart/2005/8/layout/orgChart1"/>
    <dgm:cxn modelId="{D25684B1-6C28-4A15-88D9-9518E4C48969}" type="presParOf" srcId="{FD0473FA-B843-478E-B912-135A75286F66}" destId="{DD8E53CE-AC0D-4A79-BB5F-D28491583EBB}" srcOrd="1" destOrd="0" presId="urn:microsoft.com/office/officeart/2005/8/layout/orgChart1"/>
    <dgm:cxn modelId="{6F5E1CC5-A197-4591-9F56-EBDE4CA2E67E}" type="presParOf" srcId="{CE7DD8FE-FDDF-482E-9F6C-0696F2B3DBE1}" destId="{5E10AA18-FF92-4047-94AB-68DC6663D1E2}" srcOrd="1" destOrd="0" presId="urn:microsoft.com/office/officeart/2005/8/layout/orgChart1"/>
    <dgm:cxn modelId="{1CC107B8-B2C7-4EC8-ADF7-745EA4CFF7F3}" type="presParOf" srcId="{CE7DD8FE-FDDF-482E-9F6C-0696F2B3DBE1}" destId="{1105C176-B08C-4AF0-9399-AA3A57DF01CE}" srcOrd="2" destOrd="0" presId="urn:microsoft.com/office/officeart/2005/8/layout/orgChart1"/>
    <dgm:cxn modelId="{1B9A904F-14A8-4A13-A3BF-1BD8C28680F3}" type="presParOf" srcId="{F4383C0C-5365-44EA-B36B-8CFCB31EC9B5}" destId="{96B03F4F-5926-40CA-A498-3FA6904257C6}" srcOrd="2" destOrd="0" presId="urn:microsoft.com/office/officeart/2005/8/layout/orgChart1"/>
    <dgm:cxn modelId="{B81490B9-0B23-4238-B04B-67C703B30CCC}" type="presParOf" srcId="{F4383C0C-5365-44EA-B36B-8CFCB31EC9B5}" destId="{D8C39825-E75C-446A-8662-2E26A055E839}" srcOrd="3" destOrd="0" presId="urn:microsoft.com/office/officeart/2005/8/layout/orgChart1"/>
    <dgm:cxn modelId="{A0CE0AA0-61CB-45B5-A5F5-A7F744B77210}" type="presParOf" srcId="{D8C39825-E75C-446A-8662-2E26A055E839}" destId="{37DDB003-E3C1-444B-BDEC-1439FC4F9FC3}" srcOrd="0" destOrd="0" presId="urn:microsoft.com/office/officeart/2005/8/layout/orgChart1"/>
    <dgm:cxn modelId="{D4A07406-372F-4264-9642-AFC256FB5FFD}" type="presParOf" srcId="{37DDB003-E3C1-444B-BDEC-1439FC4F9FC3}" destId="{DE8608F1-8A4C-4834-8ED7-54DA4B6C749E}" srcOrd="0" destOrd="0" presId="urn:microsoft.com/office/officeart/2005/8/layout/orgChart1"/>
    <dgm:cxn modelId="{C1A7745A-D1F0-4925-98E6-969A10D38D08}" type="presParOf" srcId="{37DDB003-E3C1-444B-BDEC-1439FC4F9FC3}" destId="{EF71308A-FB20-4969-B1A6-311E837C9D8A}" srcOrd="1" destOrd="0" presId="urn:microsoft.com/office/officeart/2005/8/layout/orgChart1"/>
    <dgm:cxn modelId="{E4A17D47-0279-4143-B421-EAFA1F40964D}" type="presParOf" srcId="{D8C39825-E75C-446A-8662-2E26A055E839}" destId="{03C771DF-F776-46AD-A287-8CEFD538D01D}" srcOrd="1" destOrd="0" presId="urn:microsoft.com/office/officeart/2005/8/layout/orgChart1"/>
    <dgm:cxn modelId="{388D1C5D-267E-4CBD-9A27-E2E072EFB024}" type="presParOf" srcId="{D8C39825-E75C-446A-8662-2E26A055E839}" destId="{8E08D337-2AF6-43B4-8307-6DAC60E0EF4E}" srcOrd="2" destOrd="0" presId="urn:microsoft.com/office/officeart/2005/8/layout/orgChart1"/>
    <dgm:cxn modelId="{7121F294-6775-4FF2-A5D8-5DA1F267A9B6}" type="presParOf" srcId="{73C9F1D3-4933-4C70-A9F6-69C42354499B}" destId="{01E97384-CE42-47AC-AFAB-ADCE939CF269}" srcOrd="2" destOrd="0" presId="urn:microsoft.com/office/officeart/2005/8/layout/orgChart1"/>
    <dgm:cxn modelId="{AAE2E949-6A15-4503-AB19-825C019B833C}" type="presParOf" srcId="{B6058AF5-C461-4C06-9F08-662C32E0B851}" destId="{E144E3D8-B0E1-4FF4-AB49-9AE39F70C7F4}" srcOrd="2" destOrd="0" presId="urn:microsoft.com/office/officeart/2005/8/layout/orgChart1"/>
    <dgm:cxn modelId="{F48D8070-208F-4FB6-8A13-D40962DE7B8B}" type="presParOf" srcId="{F08C7F75-954D-4C30-9331-693B5D08298E}" destId="{70FAA317-F61A-4CA4-A3A5-18480FFCA96F}" srcOrd="4" destOrd="0" presId="urn:microsoft.com/office/officeart/2005/8/layout/orgChart1"/>
    <dgm:cxn modelId="{58C0BF72-3E79-4831-8411-E2D9C7A43EDB}" type="presParOf" srcId="{F08C7F75-954D-4C30-9331-693B5D08298E}" destId="{F4F10732-FEF3-4C23-85B5-6E525773A364}" srcOrd="5" destOrd="0" presId="urn:microsoft.com/office/officeart/2005/8/layout/orgChart1"/>
    <dgm:cxn modelId="{20C738E8-AE2A-47B4-A809-BDB7ECA01EBC}" type="presParOf" srcId="{F4F10732-FEF3-4C23-85B5-6E525773A364}" destId="{4257601B-36EC-4D7A-8072-6529D47AB9A6}" srcOrd="0" destOrd="0" presId="urn:microsoft.com/office/officeart/2005/8/layout/orgChart1"/>
    <dgm:cxn modelId="{64BC4F85-8996-45B8-AC95-5ABBFB70FAC3}" type="presParOf" srcId="{4257601B-36EC-4D7A-8072-6529D47AB9A6}" destId="{9BB40B8A-ADEA-4D56-B604-CFDEFEA9AD34}" srcOrd="0" destOrd="0" presId="urn:microsoft.com/office/officeart/2005/8/layout/orgChart1"/>
    <dgm:cxn modelId="{3D31D57A-CD6C-4E90-9294-1415A741F43A}" type="presParOf" srcId="{4257601B-36EC-4D7A-8072-6529D47AB9A6}" destId="{F1411F22-D017-4CCD-B535-80C16ACB58E1}" srcOrd="1" destOrd="0" presId="urn:microsoft.com/office/officeart/2005/8/layout/orgChart1"/>
    <dgm:cxn modelId="{EA62058E-2AF5-4E83-A980-7A224D59393B}" type="presParOf" srcId="{F4F10732-FEF3-4C23-85B5-6E525773A364}" destId="{5C17A28B-4D4D-4DAC-BDDC-11D2E1495518}" srcOrd="1" destOrd="0" presId="urn:microsoft.com/office/officeart/2005/8/layout/orgChart1"/>
    <dgm:cxn modelId="{E89830FC-804F-48D0-A8D2-619579A7ADFB}" type="presParOf" srcId="{5C17A28B-4D4D-4DAC-BDDC-11D2E1495518}" destId="{33469DC9-9145-4F0D-91F1-7214BC990042}" srcOrd="0" destOrd="0" presId="urn:microsoft.com/office/officeart/2005/8/layout/orgChart1"/>
    <dgm:cxn modelId="{EEA2E095-5AFE-4334-96C5-D8F84ABDDD70}" type="presParOf" srcId="{5C17A28B-4D4D-4DAC-BDDC-11D2E1495518}" destId="{EFE6F2C6-450E-4080-A4FE-80E24581CA44}" srcOrd="1" destOrd="0" presId="urn:microsoft.com/office/officeart/2005/8/layout/orgChart1"/>
    <dgm:cxn modelId="{AC4EAC48-C525-4267-A48A-7DA8EDD7EA97}" type="presParOf" srcId="{EFE6F2C6-450E-4080-A4FE-80E24581CA44}" destId="{7A0199C3-278D-44C6-9660-7FF04C818B70}" srcOrd="0" destOrd="0" presId="urn:microsoft.com/office/officeart/2005/8/layout/orgChart1"/>
    <dgm:cxn modelId="{56036437-2A77-434E-A227-D9A283E2A0EE}" type="presParOf" srcId="{7A0199C3-278D-44C6-9660-7FF04C818B70}" destId="{AD1E70C6-495D-4B5C-BB75-DA5651728A90}" srcOrd="0" destOrd="0" presId="urn:microsoft.com/office/officeart/2005/8/layout/orgChart1"/>
    <dgm:cxn modelId="{56856BFA-3EBB-4390-BF91-30A225D80DE2}" type="presParOf" srcId="{7A0199C3-278D-44C6-9660-7FF04C818B70}" destId="{C309EA8E-64F1-4D26-A385-C2C8722E5ED6}" srcOrd="1" destOrd="0" presId="urn:microsoft.com/office/officeart/2005/8/layout/orgChart1"/>
    <dgm:cxn modelId="{F45D8ECA-B15D-4CF3-B0C9-1DF31DAEAEAD}" type="presParOf" srcId="{EFE6F2C6-450E-4080-A4FE-80E24581CA44}" destId="{AD3169CC-DDEC-4F94-8C8C-A2F9D7CE5F43}" srcOrd="1" destOrd="0" presId="urn:microsoft.com/office/officeart/2005/8/layout/orgChart1"/>
    <dgm:cxn modelId="{EBAEC1BE-7988-4588-AED5-B2DE3CCA1579}" type="presParOf" srcId="{EFE6F2C6-450E-4080-A4FE-80E24581CA44}" destId="{F2E95083-34E6-490B-9A90-8A5038DECC6E}" srcOrd="2" destOrd="0" presId="urn:microsoft.com/office/officeart/2005/8/layout/orgChart1"/>
    <dgm:cxn modelId="{5A6D96C5-EE40-4784-AFB0-E3266F39A6B4}" type="presParOf" srcId="{5C17A28B-4D4D-4DAC-BDDC-11D2E1495518}" destId="{FEC5FE3F-80F8-49D6-BD41-A91524EAFCC4}" srcOrd="2" destOrd="0" presId="urn:microsoft.com/office/officeart/2005/8/layout/orgChart1"/>
    <dgm:cxn modelId="{2AE8064F-C18B-4403-A44D-E3F1B946E7B8}" type="presParOf" srcId="{5C17A28B-4D4D-4DAC-BDDC-11D2E1495518}" destId="{AEA58E1D-9380-4D8B-B9AF-7741370BA355}" srcOrd="3" destOrd="0" presId="urn:microsoft.com/office/officeart/2005/8/layout/orgChart1"/>
    <dgm:cxn modelId="{F048F779-0F29-41AF-A514-00C6AECF50EE}" type="presParOf" srcId="{AEA58E1D-9380-4D8B-B9AF-7741370BA355}" destId="{D6671017-4484-4A09-B98E-E75D509712FB}" srcOrd="0" destOrd="0" presId="urn:microsoft.com/office/officeart/2005/8/layout/orgChart1"/>
    <dgm:cxn modelId="{8093210C-BB7E-41CE-8A31-8D372920B72B}" type="presParOf" srcId="{D6671017-4484-4A09-B98E-E75D509712FB}" destId="{063C81C5-956D-4402-B14A-BD0A47321D3F}" srcOrd="0" destOrd="0" presId="urn:microsoft.com/office/officeart/2005/8/layout/orgChart1"/>
    <dgm:cxn modelId="{F580C2E9-1968-4A66-BF5A-F077D17201F2}" type="presParOf" srcId="{D6671017-4484-4A09-B98E-E75D509712FB}" destId="{DB71DDC1-1690-4C9B-A873-36001D77D199}" srcOrd="1" destOrd="0" presId="urn:microsoft.com/office/officeart/2005/8/layout/orgChart1"/>
    <dgm:cxn modelId="{2CE9E1BD-7E66-4CA5-B951-D04C0C459C23}" type="presParOf" srcId="{AEA58E1D-9380-4D8B-B9AF-7741370BA355}" destId="{95E3D44D-23F7-4392-9A49-3EEABC40AB33}" srcOrd="1" destOrd="0" presId="urn:microsoft.com/office/officeart/2005/8/layout/orgChart1"/>
    <dgm:cxn modelId="{CDDF641D-A7AC-44D5-9A7B-6ABEB47B20EE}" type="presParOf" srcId="{AEA58E1D-9380-4D8B-B9AF-7741370BA355}" destId="{EE1483BA-CF97-42FC-AF98-A5D5C3A54313}" srcOrd="2" destOrd="0" presId="urn:microsoft.com/office/officeart/2005/8/layout/orgChart1"/>
    <dgm:cxn modelId="{36890DBF-C14F-4324-9BAA-5D16B95E9A84}" type="presParOf" srcId="{5C17A28B-4D4D-4DAC-BDDC-11D2E1495518}" destId="{4CA894B6-EC25-4080-AFB0-2AB32BEE31E1}" srcOrd="4" destOrd="0" presId="urn:microsoft.com/office/officeart/2005/8/layout/orgChart1"/>
    <dgm:cxn modelId="{A36DA8E5-25F4-42F8-9BAF-2E004904A3EC}" type="presParOf" srcId="{5C17A28B-4D4D-4DAC-BDDC-11D2E1495518}" destId="{AC47DF4A-CDA2-4CCE-9D06-6B85101C7782}" srcOrd="5" destOrd="0" presId="urn:microsoft.com/office/officeart/2005/8/layout/orgChart1"/>
    <dgm:cxn modelId="{752CF74A-B2E0-411D-9DCF-CC167290A57C}" type="presParOf" srcId="{AC47DF4A-CDA2-4CCE-9D06-6B85101C7782}" destId="{9486F150-35A2-4774-AF57-E9C5DD334B49}" srcOrd="0" destOrd="0" presId="urn:microsoft.com/office/officeart/2005/8/layout/orgChart1"/>
    <dgm:cxn modelId="{042ED90A-3113-4B6B-9AAD-77DB1647530D}" type="presParOf" srcId="{9486F150-35A2-4774-AF57-E9C5DD334B49}" destId="{CB8E8C90-C0EA-4277-A68C-0DAC1EBA3691}" srcOrd="0" destOrd="0" presId="urn:microsoft.com/office/officeart/2005/8/layout/orgChart1"/>
    <dgm:cxn modelId="{7FCC3330-86BE-477A-BE50-5E28C894E4DF}" type="presParOf" srcId="{9486F150-35A2-4774-AF57-E9C5DD334B49}" destId="{810134D8-3524-4C43-9E94-C5C8DC0FB756}" srcOrd="1" destOrd="0" presId="urn:microsoft.com/office/officeart/2005/8/layout/orgChart1"/>
    <dgm:cxn modelId="{29A8DB12-0627-4508-B8F9-636BAA797E8F}" type="presParOf" srcId="{AC47DF4A-CDA2-4CCE-9D06-6B85101C7782}" destId="{14F6512C-2A66-4742-98FC-555716814827}" srcOrd="1" destOrd="0" presId="urn:microsoft.com/office/officeart/2005/8/layout/orgChart1"/>
    <dgm:cxn modelId="{67CCDA6B-533A-408C-938E-A417950E2C85}" type="presParOf" srcId="{AC47DF4A-CDA2-4CCE-9D06-6B85101C7782}" destId="{BF98A0D2-F1A0-400C-AF72-3A3F832A927D}" srcOrd="2" destOrd="0" presId="urn:microsoft.com/office/officeart/2005/8/layout/orgChart1"/>
    <dgm:cxn modelId="{EB4C5553-2787-4A2F-B109-B0C550FF624D}" type="presParOf" srcId="{F4F10732-FEF3-4C23-85B5-6E525773A364}" destId="{F3A8E5BE-EC5D-4C95-8F37-4953C10B5472}" srcOrd="2" destOrd="0" presId="urn:microsoft.com/office/officeart/2005/8/layout/orgChart1"/>
    <dgm:cxn modelId="{39677715-B798-421C-96AE-0EBF4E10EE30}" type="presParOf" srcId="{F08C7F75-954D-4C30-9331-693B5D08298E}" destId="{F2217F5F-182A-4BBA-855E-3B02174CBAFF}" srcOrd="6" destOrd="0" presId="urn:microsoft.com/office/officeart/2005/8/layout/orgChart1"/>
    <dgm:cxn modelId="{73F04B1E-5620-4BFE-BF68-F2F8A80F8971}" type="presParOf" srcId="{F08C7F75-954D-4C30-9331-693B5D08298E}" destId="{158B2EB0-996A-4778-855D-FF7218E3185C}" srcOrd="7" destOrd="0" presId="urn:microsoft.com/office/officeart/2005/8/layout/orgChart1"/>
    <dgm:cxn modelId="{C53051C9-F75D-49C1-85E1-CA65FF55BBF7}" type="presParOf" srcId="{158B2EB0-996A-4778-855D-FF7218E3185C}" destId="{159D69C8-E6DA-4A4D-90EB-0EC747657436}" srcOrd="0" destOrd="0" presId="urn:microsoft.com/office/officeart/2005/8/layout/orgChart1"/>
    <dgm:cxn modelId="{3C9F3D56-2D81-4634-A822-7C0635A28DAC}" type="presParOf" srcId="{159D69C8-E6DA-4A4D-90EB-0EC747657436}" destId="{C11B5469-B8FD-4612-BD08-CB688A1E5B5A}" srcOrd="0" destOrd="0" presId="urn:microsoft.com/office/officeart/2005/8/layout/orgChart1"/>
    <dgm:cxn modelId="{9CEA782A-89CC-448C-89C6-39840B72FA1E}" type="presParOf" srcId="{159D69C8-E6DA-4A4D-90EB-0EC747657436}" destId="{DC35D99E-AA9E-43EC-973E-BA82A681A487}" srcOrd="1" destOrd="0" presId="urn:microsoft.com/office/officeart/2005/8/layout/orgChart1"/>
    <dgm:cxn modelId="{754F7D2E-7A5A-4246-A860-708958908B71}" type="presParOf" srcId="{158B2EB0-996A-4778-855D-FF7218E3185C}" destId="{3A68230A-FC3B-4389-8032-D981AD590C30}" srcOrd="1" destOrd="0" presId="urn:microsoft.com/office/officeart/2005/8/layout/orgChart1"/>
    <dgm:cxn modelId="{8D85401D-3A45-40C8-931B-27127C53D483}" type="presParOf" srcId="{158B2EB0-996A-4778-855D-FF7218E3185C}" destId="{B4B4EA30-77D7-43F6-AEBC-7D6C425567C2}" srcOrd="2" destOrd="0" presId="urn:microsoft.com/office/officeart/2005/8/layout/orgChart1"/>
    <dgm:cxn modelId="{56CBBDE0-CAAE-4E57-82C3-3872EA736BF3}" type="presParOf" srcId="{8FECF56A-E75D-4394-AC60-16F8384069D1}" destId="{2CADAFF4-A946-45B2-A0D1-9336B68AB75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17F5F-182A-4BBA-855E-3B02174CBAFF}">
      <dsp:nvSpPr>
        <dsp:cNvPr id="0" name=""/>
        <dsp:cNvSpPr/>
      </dsp:nvSpPr>
      <dsp:spPr>
        <a:xfrm>
          <a:off x="4717098" y="1495622"/>
          <a:ext cx="3659773" cy="129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56"/>
              </a:lnTo>
              <a:lnTo>
                <a:pt x="3659773" y="64856"/>
              </a:lnTo>
              <a:lnTo>
                <a:pt x="3659773" y="129713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4CA894B6-EC25-4080-AFB0-2AB32BEE31E1}">
      <dsp:nvSpPr>
        <dsp:cNvPr id="0" name=""/>
        <dsp:cNvSpPr/>
      </dsp:nvSpPr>
      <dsp:spPr>
        <a:xfrm>
          <a:off x="7382401" y="1934177"/>
          <a:ext cx="92652" cy="1161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244"/>
              </a:lnTo>
              <a:lnTo>
                <a:pt x="92652" y="1161244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FEC5FE3F-80F8-49D6-BD41-A91524EAFCC4}">
      <dsp:nvSpPr>
        <dsp:cNvPr id="0" name=""/>
        <dsp:cNvSpPr/>
      </dsp:nvSpPr>
      <dsp:spPr>
        <a:xfrm>
          <a:off x="7382401" y="1934177"/>
          <a:ext cx="92652" cy="722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689"/>
              </a:lnTo>
              <a:lnTo>
                <a:pt x="92652" y="722689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33469DC9-9145-4F0D-91F1-7214BC990042}">
      <dsp:nvSpPr>
        <dsp:cNvPr id="0" name=""/>
        <dsp:cNvSpPr/>
      </dsp:nvSpPr>
      <dsp:spPr>
        <a:xfrm>
          <a:off x="7382401" y="1934177"/>
          <a:ext cx="92652" cy="284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134"/>
              </a:lnTo>
              <a:lnTo>
                <a:pt x="92652" y="284134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70FAA317-F61A-4CA4-A3A5-18480FFCA96F}">
      <dsp:nvSpPr>
        <dsp:cNvPr id="0" name=""/>
        <dsp:cNvSpPr/>
      </dsp:nvSpPr>
      <dsp:spPr>
        <a:xfrm>
          <a:off x="4717098" y="1495622"/>
          <a:ext cx="2912376" cy="129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56"/>
              </a:lnTo>
              <a:lnTo>
                <a:pt x="2912376" y="64856"/>
              </a:lnTo>
              <a:lnTo>
                <a:pt x="2912376" y="129713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96B03F4F-5926-40CA-A498-3FA6904257C6}">
      <dsp:nvSpPr>
        <dsp:cNvPr id="0" name=""/>
        <dsp:cNvSpPr/>
      </dsp:nvSpPr>
      <dsp:spPr>
        <a:xfrm>
          <a:off x="6635004" y="2372733"/>
          <a:ext cx="92652" cy="722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689"/>
              </a:lnTo>
              <a:lnTo>
                <a:pt x="92652" y="722689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956B0959-F988-4624-9E7E-60C2C4A9218F}">
      <dsp:nvSpPr>
        <dsp:cNvPr id="0" name=""/>
        <dsp:cNvSpPr/>
      </dsp:nvSpPr>
      <dsp:spPr>
        <a:xfrm>
          <a:off x="6635004" y="2372733"/>
          <a:ext cx="92652" cy="284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134"/>
              </a:lnTo>
              <a:lnTo>
                <a:pt x="92652" y="284134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6FF32956-AD55-48C4-8E62-872588BFA2F5}">
      <dsp:nvSpPr>
        <dsp:cNvPr id="0" name=""/>
        <dsp:cNvSpPr/>
      </dsp:nvSpPr>
      <dsp:spPr>
        <a:xfrm>
          <a:off x="4717098" y="1934177"/>
          <a:ext cx="2164979" cy="129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56"/>
              </a:lnTo>
              <a:lnTo>
                <a:pt x="2164979" y="64856"/>
              </a:lnTo>
              <a:lnTo>
                <a:pt x="2164979" y="129713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D4C9121C-ED42-4ECF-AEE8-1FA5B74DC1CD}">
      <dsp:nvSpPr>
        <dsp:cNvPr id="0" name=""/>
        <dsp:cNvSpPr/>
      </dsp:nvSpPr>
      <dsp:spPr>
        <a:xfrm>
          <a:off x="6042028" y="3249843"/>
          <a:ext cx="92652" cy="2038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8354"/>
              </a:lnTo>
              <a:lnTo>
                <a:pt x="92652" y="2038354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204B1713-48A0-4B42-B406-3DE6C39B3610}">
      <dsp:nvSpPr>
        <dsp:cNvPr id="0" name=""/>
        <dsp:cNvSpPr/>
      </dsp:nvSpPr>
      <dsp:spPr>
        <a:xfrm>
          <a:off x="6042028" y="3249843"/>
          <a:ext cx="92652" cy="1599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9799"/>
              </a:lnTo>
              <a:lnTo>
                <a:pt x="92652" y="1599799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2554D5FE-1AF3-4742-99E3-83517C0CF2C4}">
      <dsp:nvSpPr>
        <dsp:cNvPr id="0" name=""/>
        <dsp:cNvSpPr/>
      </dsp:nvSpPr>
      <dsp:spPr>
        <a:xfrm>
          <a:off x="6042028" y="3249843"/>
          <a:ext cx="92652" cy="1161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244"/>
              </a:lnTo>
              <a:lnTo>
                <a:pt x="92652" y="1161244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1A8CB766-6CD8-46D8-BED4-9CF24C9DF812}">
      <dsp:nvSpPr>
        <dsp:cNvPr id="0" name=""/>
        <dsp:cNvSpPr/>
      </dsp:nvSpPr>
      <dsp:spPr>
        <a:xfrm>
          <a:off x="6042028" y="3249843"/>
          <a:ext cx="92652" cy="722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689"/>
              </a:lnTo>
              <a:lnTo>
                <a:pt x="92652" y="722689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91372179-6532-40F4-8D42-5B03FB70521A}">
      <dsp:nvSpPr>
        <dsp:cNvPr id="0" name=""/>
        <dsp:cNvSpPr/>
      </dsp:nvSpPr>
      <dsp:spPr>
        <a:xfrm>
          <a:off x="6042028" y="3249843"/>
          <a:ext cx="92652" cy="284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134"/>
              </a:lnTo>
              <a:lnTo>
                <a:pt x="92652" y="284134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C0C3394B-AFF9-4F56-A864-5C06C69665F7}">
      <dsp:nvSpPr>
        <dsp:cNvPr id="0" name=""/>
        <dsp:cNvSpPr/>
      </dsp:nvSpPr>
      <dsp:spPr>
        <a:xfrm>
          <a:off x="5915403" y="2811288"/>
          <a:ext cx="373698" cy="129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56"/>
              </a:lnTo>
              <a:lnTo>
                <a:pt x="373698" y="64856"/>
              </a:lnTo>
              <a:lnTo>
                <a:pt x="373698" y="129713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5070C715-24AB-412B-81C3-6749DF04123F}">
      <dsp:nvSpPr>
        <dsp:cNvPr id="0" name=""/>
        <dsp:cNvSpPr/>
      </dsp:nvSpPr>
      <dsp:spPr>
        <a:xfrm>
          <a:off x="5294632" y="3249843"/>
          <a:ext cx="92652" cy="1599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9799"/>
              </a:lnTo>
              <a:lnTo>
                <a:pt x="92652" y="1599799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E6549747-6D8F-47CE-BD69-7FB568EB2FF0}">
      <dsp:nvSpPr>
        <dsp:cNvPr id="0" name=""/>
        <dsp:cNvSpPr/>
      </dsp:nvSpPr>
      <dsp:spPr>
        <a:xfrm>
          <a:off x="5294632" y="3249843"/>
          <a:ext cx="92652" cy="1161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244"/>
              </a:lnTo>
              <a:lnTo>
                <a:pt x="92652" y="1161244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F5144FAA-FD93-4342-942B-6DA3F29FA799}">
      <dsp:nvSpPr>
        <dsp:cNvPr id="0" name=""/>
        <dsp:cNvSpPr/>
      </dsp:nvSpPr>
      <dsp:spPr>
        <a:xfrm>
          <a:off x="5294632" y="3249843"/>
          <a:ext cx="92652" cy="722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689"/>
              </a:lnTo>
              <a:lnTo>
                <a:pt x="92652" y="722689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AAD2E458-403B-41C8-A866-35387CE96549}">
      <dsp:nvSpPr>
        <dsp:cNvPr id="0" name=""/>
        <dsp:cNvSpPr/>
      </dsp:nvSpPr>
      <dsp:spPr>
        <a:xfrm>
          <a:off x="5294632" y="3249843"/>
          <a:ext cx="92652" cy="284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134"/>
              </a:lnTo>
              <a:lnTo>
                <a:pt x="92652" y="284134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D8D683B1-C0ED-4F50-846C-E562160F523B}">
      <dsp:nvSpPr>
        <dsp:cNvPr id="0" name=""/>
        <dsp:cNvSpPr/>
      </dsp:nvSpPr>
      <dsp:spPr>
        <a:xfrm>
          <a:off x="5541705" y="2811288"/>
          <a:ext cx="373698" cy="129713"/>
        </a:xfrm>
        <a:custGeom>
          <a:avLst/>
          <a:gdLst/>
          <a:ahLst/>
          <a:cxnLst/>
          <a:rect l="0" t="0" r="0" b="0"/>
          <a:pathLst>
            <a:path>
              <a:moveTo>
                <a:pt x="373698" y="0"/>
              </a:moveTo>
              <a:lnTo>
                <a:pt x="373698" y="64856"/>
              </a:lnTo>
              <a:lnTo>
                <a:pt x="0" y="64856"/>
              </a:lnTo>
              <a:lnTo>
                <a:pt x="0" y="129713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A05B6A99-5087-43C5-8BC4-1EF5C32137A1}">
      <dsp:nvSpPr>
        <dsp:cNvPr id="0" name=""/>
        <dsp:cNvSpPr/>
      </dsp:nvSpPr>
      <dsp:spPr>
        <a:xfrm>
          <a:off x="5541705" y="2372733"/>
          <a:ext cx="373698" cy="129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56"/>
              </a:lnTo>
              <a:lnTo>
                <a:pt x="373698" y="64856"/>
              </a:lnTo>
              <a:lnTo>
                <a:pt x="373698" y="129713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08FC8533-CAE6-4629-B73E-8C88C7B09FB9}">
      <dsp:nvSpPr>
        <dsp:cNvPr id="0" name=""/>
        <dsp:cNvSpPr/>
      </dsp:nvSpPr>
      <dsp:spPr>
        <a:xfrm>
          <a:off x="5168007" y="2372733"/>
          <a:ext cx="373698" cy="129713"/>
        </a:xfrm>
        <a:custGeom>
          <a:avLst/>
          <a:gdLst/>
          <a:ahLst/>
          <a:cxnLst/>
          <a:rect l="0" t="0" r="0" b="0"/>
          <a:pathLst>
            <a:path>
              <a:moveTo>
                <a:pt x="373698" y="0"/>
              </a:moveTo>
              <a:lnTo>
                <a:pt x="373698" y="64856"/>
              </a:lnTo>
              <a:lnTo>
                <a:pt x="0" y="64856"/>
              </a:lnTo>
              <a:lnTo>
                <a:pt x="0" y="129713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8B0F8D5E-67A5-4CD8-BCB9-D1AA4714BA3F}">
      <dsp:nvSpPr>
        <dsp:cNvPr id="0" name=""/>
        <dsp:cNvSpPr/>
      </dsp:nvSpPr>
      <dsp:spPr>
        <a:xfrm>
          <a:off x="4717098" y="1934177"/>
          <a:ext cx="824607" cy="129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56"/>
              </a:lnTo>
              <a:lnTo>
                <a:pt x="824607" y="64856"/>
              </a:lnTo>
              <a:lnTo>
                <a:pt x="824607" y="129713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4439CE3F-FB06-46B8-8FC3-F8CDD190D0E6}">
      <dsp:nvSpPr>
        <dsp:cNvPr id="0" name=""/>
        <dsp:cNvSpPr/>
      </dsp:nvSpPr>
      <dsp:spPr>
        <a:xfrm>
          <a:off x="4173537" y="2811288"/>
          <a:ext cx="92652" cy="1599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9799"/>
              </a:lnTo>
              <a:lnTo>
                <a:pt x="92652" y="1599799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6D73081A-54F1-4DCC-8EF2-D6FE7A44DFCF}">
      <dsp:nvSpPr>
        <dsp:cNvPr id="0" name=""/>
        <dsp:cNvSpPr/>
      </dsp:nvSpPr>
      <dsp:spPr>
        <a:xfrm>
          <a:off x="4173537" y="2811288"/>
          <a:ext cx="92652" cy="1161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244"/>
              </a:lnTo>
              <a:lnTo>
                <a:pt x="92652" y="1161244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F73BAFDF-D6B8-458C-84AA-72D720DB8CB3}">
      <dsp:nvSpPr>
        <dsp:cNvPr id="0" name=""/>
        <dsp:cNvSpPr/>
      </dsp:nvSpPr>
      <dsp:spPr>
        <a:xfrm>
          <a:off x="4173537" y="2811288"/>
          <a:ext cx="92652" cy="722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689"/>
              </a:lnTo>
              <a:lnTo>
                <a:pt x="92652" y="722689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0BB16F10-D6E6-41A8-BCF4-E089BDBEBDD5}">
      <dsp:nvSpPr>
        <dsp:cNvPr id="0" name=""/>
        <dsp:cNvSpPr/>
      </dsp:nvSpPr>
      <dsp:spPr>
        <a:xfrm>
          <a:off x="4173537" y="2811288"/>
          <a:ext cx="92652" cy="284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134"/>
              </a:lnTo>
              <a:lnTo>
                <a:pt x="92652" y="284134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4B5C42CB-7320-41DE-AD9B-92DBEC296962}">
      <dsp:nvSpPr>
        <dsp:cNvPr id="0" name=""/>
        <dsp:cNvSpPr/>
      </dsp:nvSpPr>
      <dsp:spPr>
        <a:xfrm>
          <a:off x="4046912" y="2372733"/>
          <a:ext cx="373698" cy="129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56"/>
              </a:lnTo>
              <a:lnTo>
                <a:pt x="373698" y="64856"/>
              </a:lnTo>
              <a:lnTo>
                <a:pt x="373698" y="129713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9C41E557-ED75-496B-A9DB-315D8A3ED222}">
      <dsp:nvSpPr>
        <dsp:cNvPr id="0" name=""/>
        <dsp:cNvSpPr/>
      </dsp:nvSpPr>
      <dsp:spPr>
        <a:xfrm>
          <a:off x="3673213" y="2372733"/>
          <a:ext cx="373698" cy="129713"/>
        </a:xfrm>
        <a:custGeom>
          <a:avLst/>
          <a:gdLst/>
          <a:ahLst/>
          <a:cxnLst/>
          <a:rect l="0" t="0" r="0" b="0"/>
          <a:pathLst>
            <a:path>
              <a:moveTo>
                <a:pt x="373698" y="0"/>
              </a:moveTo>
              <a:lnTo>
                <a:pt x="373698" y="64856"/>
              </a:lnTo>
              <a:lnTo>
                <a:pt x="0" y="64856"/>
              </a:lnTo>
              <a:lnTo>
                <a:pt x="0" y="129713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C56DCB5F-0F18-4F16-9F3E-F5B449F99A38}">
      <dsp:nvSpPr>
        <dsp:cNvPr id="0" name=""/>
        <dsp:cNvSpPr/>
      </dsp:nvSpPr>
      <dsp:spPr>
        <a:xfrm>
          <a:off x="4046912" y="1934177"/>
          <a:ext cx="670186" cy="129713"/>
        </a:xfrm>
        <a:custGeom>
          <a:avLst/>
          <a:gdLst/>
          <a:ahLst/>
          <a:cxnLst/>
          <a:rect l="0" t="0" r="0" b="0"/>
          <a:pathLst>
            <a:path>
              <a:moveTo>
                <a:pt x="670186" y="0"/>
              </a:moveTo>
              <a:lnTo>
                <a:pt x="670186" y="64856"/>
              </a:lnTo>
              <a:lnTo>
                <a:pt x="0" y="64856"/>
              </a:lnTo>
              <a:lnTo>
                <a:pt x="0" y="129713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A6B5F087-8304-48C7-8EB8-5C0EFE73F0CF}">
      <dsp:nvSpPr>
        <dsp:cNvPr id="0" name=""/>
        <dsp:cNvSpPr/>
      </dsp:nvSpPr>
      <dsp:spPr>
        <a:xfrm>
          <a:off x="2678743" y="2811288"/>
          <a:ext cx="92652" cy="2476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6909"/>
              </a:lnTo>
              <a:lnTo>
                <a:pt x="92652" y="2476909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B6F6F0A4-1962-4DAC-A83B-41858AB867D6}">
      <dsp:nvSpPr>
        <dsp:cNvPr id="0" name=""/>
        <dsp:cNvSpPr/>
      </dsp:nvSpPr>
      <dsp:spPr>
        <a:xfrm>
          <a:off x="2678743" y="2811288"/>
          <a:ext cx="92652" cy="2038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8354"/>
              </a:lnTo>
              <a:lnTo>
                <a:pt x="92652" y="2038354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39BC256B-74CC-4819-A674-BB3E217CFFB1}">
      <dsp:nvSpPr>
        <dsp:cNvPr id="0" name=""/>
        <dsp:cNvSpPr/>
      </dsp:nvSpPr>
      <dsp:spPr>
        <a:xfrm>
          <a:off x="2678743" y="2811288"/>
          <a:ext cx="109712" cy="1185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5012"/>
              </a:lnTo>
              <a:lnTo>
                <a:pt x="109712" y="1185012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A3901794-1C98-4611-8FF4-37039EF84843}">
      <dsp:nvSpPr>
        <dsp:cNvPr id="0" name=""/>
        <dsp:cNvSpPr/>
      </dsp:nvSpPr>
      <dsp:spPr>
        <a:xfrm>
          <a:off x="2678743" y="2811288"/>
          <a:ext cx="109706" cy="1598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8598"/>
              </a:lnTo>
              <a:lnTo>
                <a:pt x="109706" y="1598598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0FB491EC-2D33-43D2-8097-EF502EF1C4D3}">
      <dsp:nvSpPr>
        <dsp:cNvPr id="0" name=""/>
        <dsp:cNvSpPr/>
      </dsp:nvSpPr>
      <dsp:spPr>
        <a:xfrm>
          <a:off x="2678743" y="2811288"/>
          <a:ext cx="92652" cy="722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689"/>
              </a:lnTo>
              <a:lnTo>
                <a:pt x="92652" y="722689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F09D1D95-C25E-4247-A614-FFBC2C9809FD}">
      <dsp:nvSpPr>
        <dsp:cNvPr id="0" name=""/>
        <dsp:cNvSpPr/>
      </dsp:nvSpPr>
      <dsp:spPr>
        <a:xfrm>
          <a:off x="2678743" y="2811288"/>
          <a:ext cx="92652" cy="284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134"/>
              </a:lnTo>
              <a:lnTo>
                <a:pt x="92652" y="284134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6604C0FB-E86E-4DD7-9052-3EFFF93A08CD}">
      <dsp:nvSpPr>
        <dsp:cNvPr id="0" name=""/>
        <dsp:cNvSpPr/>
      </dsp:nvSpPr>
      <dsp:spPr>
        <a:xfrm>
          <a:off x="2552118" y="2372733"/>
          <a:ext cx="373698" cy="129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56"/>
              </a:lnTo>
              <a:lnTo>
                <a:pt x="373698" y="64856"/>
              </a:lnTo>
              <a:lnTo>
                <a:pt x="373698" y="129713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52ACF1EC-3F80-4975-9709-7FA30344DB41}">
      <dsp:nvSpPr>
        <dsp:cNvPr id="0" name=""/>
        <dsp:cNvSpPr/>
      </dsp:nvSpPr>
      <dsp:spPr>
        <a:xfrm>
          <a:off x="2178420" y="2372733"/>
          <a:ext cx="373698" cy="129713"/>
        </a:xfrm>
        <a:custGeom>
          <a:avLst/>
          <a:gdLst/>
          <a:ahLst/>
          <a:cxnLst/>
          <a:rect l="0" t="0" r="0" b="0"/>
          <a:pathLst>
            <a:path>
              <a:moveTo>
                <a:pt x="373698" y="0"/>
              </a:moveTo>
              <a:lnTo>
                <a:pt x="373698" y="64856"/>
              </a:lnTo>
              <a:lnTo>
                <a:pt x="0" y="64856"/>
              </a:lnTo>
              <a:lnTo>
                <a:pt x="0" y="129713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EE675BFF-6C73-4B1F-8299-ED387CF25647}">
      <dsp:nvSpPr>
        <dsp:cNvPr id="0" name=""/>
        <dsp:cNvSpPr/>
      </dsp:nvSpPr>
      <dsp:spPr>
        <a:xfrm>
          <a:off x="2552118" y="1934177"/>
          <a:ext cx="2164979" cy="129713"/>
        </a:xfrm>
        <a:custGeom>
          <a:avLst/>
          <a:gdLst/>
          <a:ahLst/>
          <a:cxnLst/>
          <a:rect l="0" t="0" r="0" b="0"/>
          <a:pathLst>
            <a:path>
              <a:moveTo>
                <a:pt x="2164979" y="0"/>
              </a:moveTo>
              <a:lnTo>
                <a:pt x="2164979" y="64856"/>
              </a:lnTo>
              <a:lnTo>
                <a:pt x="0" y="64856"/>
              </a:lnTo>
              <a:lnTo>
                <a:pt x="0" y="129713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4C1C2629-3516-4FE7-A66E-535982F00695}">
      <dsp:nvSpPr>
        <dsp:cNvPr id="0" name=""/>
        <dsp:cNvSpPr/>
      </dsp:nvSpPr>
      <dsp:spPr>
        <a:xfrm>
          <a:off x="4671378" y="1495622"/>
          <a:ext cx="91440" cy="129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713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7D74F3B7-DA94-4E4F-A030-CF1F194AF43D}">
      <dsp:nvSpPr>
        <dsp:cNvPr id="0" name=""/>
        <dsp:cNvSpPr/>
      </dsp:nvSpPr>
      <dsp:spPr>
        <a:xfrm>
          <a:off x="1057325" y="1934177"/>
          <a:ext cx="747396" cy="129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856"/>
              </a:lnTo>
              <a:lnTo>
                <a:pt x="747396" y="64856"/>
              </a:lnTo>
              <a:lnTo>
                <a:pt x="747396" y="129713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AD117E63-0CF4-45B2-964A-FD2CDD1BE757}">
      <dsp:nvSpPr>
        <dsp:cNvPr id="0" name=""/>
        <dsp:cNvSpPr/>
      </dsp:nvSpPr>
      <dsp:spPr>
        <a:xfrm>
          <a:off x="810251" y="2372733"/>
          <a:ext cx="92652" cy="1599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9799"/>
              </a:lnTo>
              <a:lnTo>
                <a:pt x="92652" y="1599799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B1CC6E69-BB21-4CFC-B696-180A796E7FFD}">
      <dsp:nvSpPr>
        <dsp:cNvPr id="0" name=""/>
        <dsp:cNvSpPr/>
      </dsp:nvSpPr>
      <dsp:spPr>
        <a:xfrm>
          <a:off x="810251" y="2372733"/>
          <a:ext cx="92652" cy="1161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244"/>
              </a:lnTo>
              <a:lnTo>
                <a:pt x="92652" y="1161244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0CBB53F3-B9CC-4288-834C-94D394AD438F}">
      <dsp:nvSpPr>
        <dsp:cNvPr id="0" name=""/>
        <dsp:cNvSpPr/>
      </dsp:nvSpPr>
      <dsp:spPr>
        <a:xfrm>
          <a:off x="810251" y="2372733"/>
          <a:ext cx="92652" cy="722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689"/>
              </a:lnTo>
              <a:lnTo>
                <a:pt x="92652" y="722689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2BB3C597-796F-432D-8B8E-5DF613E9C8D2}">
      <dsp:nvSpPr>
        <dsp:cNvPr id="0" name=""/>
        <dsp:cNvSpPr/>
      </dsp:nvSpPr>
      <dsp:spPr>
        <a:xfrm>
          <a:off x="810251" y="2372733"/>
          <a:ext cx="92652" cy="284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134"/>
              </a:lnTo>
              <a:lnTo>
                <a:pt x="92652" y="284134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0157D365-D8CF-4B2F-84BA-26AFB10A9592}">
      <dsp:nvSpPr>
        <dsp:cNvPr id="0" name=""/>
        <dsp:cNvSpPr/>
      </dsp:nvSpPr>
      <dsp:spPr>
        <a:xfrm>
          <a:off x="1011605" y="1934177"/>
          <a:ext cx="91440" cy="1297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713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03803EDA-8EDD-46AA-B527-E303810EE865}">
      <dsp:nvSpPr>
        <dsp:cNvPr id="0" name=""/>
        <dsp:cNvSpPr/>
      </dsp:nvSpPr>
      <dsp:spPr>
        <a:xfrm>
          <a:off x="62855" y="2372733"/>
          <a:ext cx="92652" cy="1599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9799"/>
              </a:lnTo>
              <a:lnTo>
                <a:pt x="92652" y="1599799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E78C7C5A-7D08-4489-A885-4F778D340B2B}">
      <dsp:nvSpPr>
        <dsp:cNvPr id="0" name=""/>
        <dsp:cNvSpPr/>
      </dsp:nvSpPr>
      <dsp:spPr>
        <a:xfrm>
          <a:off x="62855" y="2372733"/>
          <a:ext cx="92652" cy="1161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1244"/>
              </a:lnTo>
              <a:lnTo>
                <a:pt x="92652" y="1161244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06CD5FEC-4098-4058-9888-2B3EA448460A}">
      <dsp:nvSpPr>
        <dsp:cNvPr id="0" name=""/>
        <dsp:cNvSpPr/>
      </dsp:nvSpPr>
      <dsp:spPr>
        <a:xfrm>
          <a:off x="62855" y="2372733"/>
          <a:ext cx="92652" cy="722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689"/>
              </a:lnTo>
              <a:lnTo>
                <a:pt x="92652" y="722689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7EF53238-76BE-450E-8BBF-F3D39417FD05}">
      <dsp:nvSpPr>
        <dsp:cNvPr id="0" name=""/>
        <dsp:cNvSpPr/>
      </dsp:nvSpPr>
      <dsp:spPr>
        <a:xfrm>
          <a:off x="62855" y="2372733"/>
          <a:ext cx="92652" cy="284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134"/>
              </a:lnTo>
              <a:lnTo>
                <a:pt x="92652" y="284134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4C21598A-A960-4CA8-9B10-C4187D7C8BCB}">
      <dsp:nvSpPr>
        <dsp:cNvPr id="0" name=""/>
        <dsp:cNvSpPr/>
      </dsp:nvSpPr>
      <dsp:spPr>
        <a:xfrm>
          <a:off x="309928" y="1934177"/>
          <a:ext cx="747396" cy="129713"/>
        </a:xfrm>
        <a:custGeom>
          <a:avLst/>
          <a:gdLst/>
          <a:ahLst/>
          <a:cxnLst/>
          <a:rect l="0" t="0" r="0" b="0"/>
          <a:pathLst>
            <a:path>
              <a:moveTo>
                <a:pt x="747396" y="0"/>
              </a:moveTo>
              <a:lnTo>
                <a:pt x="747396" y="64856"/>
              </a:lnTo>
              <a:lnTo>
                <a:pt x="0" y="64856"/>
              </a:lnTo>
              <a:lnTo>
                <a:pt x="0" y="129713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632921FC-3C53-4001-B194-E8B5C2ADDF4F}">
      <dsp:nvSpPr>
        <dsp:cNvPr id="0" name=""/>
        <dsp:cNvSpPr/>
      </dsp:nvSpPr>
      <dsp:spPr>
        <a:xfrm>
          <a:off x="1057325" y="1495622"/>
          <a:ext cx="3659773" cy="129713"/>
        </a:xfrm>
        <a:custGeom>
          <a:avLst/>
          <a:gdLst/>
          <a:ahLst/>
          <a:cxnLst/>
          <a:rect l="0" t="0" r="0" b="0"/>
          <a:pathLst>
            <a:path>
              <a:moveTo>
                <a:pt x="3659773" y="0"/>
              </a:moveTo>
              <a:lnTo>
                <a:pt x="3659773" y="64856"/>
              </a:lnTo>
              <a:lnTo>
                <a:pt x="0" y="64856"/>
              </a:lnTo>
              <a:lnTo>
                <a:pt x="0" y="129713"/>
              </a:lnTo>
            </a:path>
          </a:pathLst>
        </a:custGeom>
        <a:noFill/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</dsp:sp>
    <dsp:sp modelId="{1FF6BF52-F4CD-4D1B-B795-1A5A7D1CB49B}">
      <dsp:nvSpPr>
        <dsp:cNvPr id="0" name=""/>
        <dsp:cNvSpPr/>
      </dsp:nvSpPr>
      <dsp:spPr>
        <a:xfrm>
          <a:off x="4408256" y="1186781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Hệ</a:t>
          </a:r>
          <a:r>
            <a:rPr lang="en-US" sz="600" kern="1200" dirty="0" smtClean="0"/>
            <a:t> </a:t>
          </a:r>
          <a:r>
            <a:rPr lang="en-US" sz="600" kern="1200" dirty="0" err="1" smtClean="0"/>
            <a:t>thống</a:t>
          </a:r>
          <a:r>
            <a:rPr lang="en-US" sz="600" kern="1200" dirty="0" smtClean="0"/>
            <a:t> </a:t>
          </a:r>
          <a:r>
            <a:rPr lang="en-US" sz="600" kern="1200" dirty="0" err="1" smtClean="0"/>
            <a:t>quản</a:t>
          </a:r>
          <a:r>
            <a:rPr lang="en-US" sz="600" kern="1200" dirty="0" smtClean="0"/>
            <a:t> </a:t>
          </a:r>
          <a:r>
            <a:rPr lang="en-US" sz="600" kern="1200" dirty="0" err="1" smtClean="0"/>
            <a:t>lý</a:t>
          </a:r>
          <a:r>
            <a:rPr lang="en-US" sz="600" kern="1200" dirty="0" smtClean="0"/>
            <a:t> </a:t>
          </a:r>
          <a:r>
            <a:rPr lang="en-US" sz="600" kern="1200" dirty="0" err="1" smtClean="0"/>
            <a:t>thư</a:t>
          </a:r>
          <a:r>
            <a:rPr lang="en-US" sz="600" kern="1200" dirty="0" smtClean="0"/>
            <a:t> viện</a:t>
          </a:r>
          <a:endParaRPr lang="en-US" sz="600" kern="1200" dirty="0"/>
        </a:p>
      </dsp:txBody>
      <dsp:txXfrm>
        <a:off x="4408256" y="1186781"/>
        <a:ext cx="617683" cy="308841"/>
      </dsp:txXfrm>
    </dsp:sp>
    <dsp:sp modelId="{E47D5F31-94D5-40A5-A030-64F1D10656D6}">
      <dsp:nvSpPr>
        <dsp:cNvPr id="0" name=""/>
        <dsp:cNvSpPr/>
      </dsp:nvSpPr>
      <dsp:spPr>
        <a:xfrm>
          <a:off x="748483" y="1625336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Xây</a:t>
          </a:r>
          <a:r>
            <a:rPr lang="en-US" sz="600" kern="1200" dirty="0" smtClean="0"/>
            <a:t> dựng </a:t>
          </a:r>
          <a:r>
            <a:rPr lang="en-US" sz="600" kern="1200" dirty="0" err="1" smtClean="0"/>
            <a:t>cơ</a:t>
          </a:r>
          <a:r>
            <a:rPr lang="en-US" sz="600" kern="1200" dirty="0" smtClean="0"/>
            <a:t> </a:t>
          </a:r>
          <a:r>
            <a:rPr lang="en-US" sz="600" kern="1200" dirty="0" err="1" smtClean="0"/>
            <a:t>sở</a:t>
          </a:r>
          <a:r>
            <a:rPr lang="en-US" sz="600" kern="1200" dirty="0" smtClean="0"/>
            <a:t> </a:t>
          </a:r>
          <a:r>
            <a:rPr lang="en-US" sz="600" kern="1200" dirty="0" err="1" smtClean="0"/>
            <a:t>dữ</a:t>
          </a:r>
          <a:r>
            <a:rPr lang="en-US" sz="600" kern="1200" dirty="0" smtClean="0"/>
            <a:t> </a:t>
          </a:r>
          <a:r>
            <a:rPr lang="en-US" sz="600" kern="1200" dirty="0" err="1" smtClean="0"/>
            <a:t>liệu</a:t>
          </a:r>
          <a:endParaRPr lang="en-US" sz="600" kern="1200" dirty="0"/>
        </a:p>
      </dsp:txBody>
      <dsp:txXfrm>
        <a:off x="748483" y="1625336"/>
        <a:ext cx="617683" cy="308841"/>
      </dsp:txXfrm>
    </dsp:sp>
    <dsp:sp modelId="{3FFBC504-C9C1-4C0D-84DB-2E57884F2859}">
      <dsp:nvSpPr>
        <dsp:cNvPr id="0" name=""/>
        <dsp:cNvSpPr/>
      </dsp:nvSpPr>
      <dsp:spPr>
        <a:xfrm>
          <a:off x="1086" y="2063891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Mô</a:t>
          </a:r>
          <a:r>
            <a:rPr lang="en-US" sz="600" kern="1200" dirty="0" smtClean="0"/>
            <a:t> </a:t>
          </a:r>
          <a:r>
            <a:rPr lang="en-US" sz="600" kern="1200" dirty="0" err="1" smtClean="0"/>
            <a:t>hình</a:t>
          </a:r>
          <a:r>
            <a:rPr lang="en-US" sz="600" kern="1200" dirty="0" smtClean="0"/>
            <a:t> </a:t>
          </a:r>
          <a:r>
            <a:rPr lang="en-US" sz="600" kern="1200" dirty="0" err="1" smtClean="0"/>
            <a:t>hóa</a:t>
          </a:r>
          <a:endParaRPr lang="en-US" sz="600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(</a:t>
          </a:r>
          <a:r>
            <a:rPr lang="en-US" sz="600" b="1" kern="1200" dirty="0" err="1" smtClean="0"/>
            <a:t>Dương</a:t>
          </a:r>
          <a:r>
            <a:rPr lang="en-US" sz="600" b="1" kern="1200" dirty="0" smtClean="0"/>
            <a:t>)</a:t>
          </a:r>
          <a:endParaRPr lang="en-US" sz="600" b="1" kern="1200" dirty="0"/>
        </a:p>
      </dsp:txBody>
      <dsp:txXfrm>
        <a:off x="1086" y="2063891"/>
        <a:ext cx="617683" cy="308841"/>
      </dsp:txXfrm>
    </dsp:sp>
    <dsp:sp modelId="{831CECE2-12F3-4F18-A958-20A8EA003E63}">
      <dsp:nvSpPr>
        <dsp:cNvPr id="0" name=""/>
        <dsp:cNvSpPr/>
      </dsp:nvSpPr>
      <dsp:spPr>
        <a:xfrm>
          <a:off x="155507" y="2502446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Phân</a:t>
          </a:r>
          <a:r>
            <a:rPr lang="en-US" sz="600" kern="1200" dirty="0" smtClean="0"/>
            <a:t> </a:t>
          </a:r>
          <a:r>
            <a:rPr lang="en-US" sz="600" kern="1200" dirty="0" err="1" smtClean="0"/>
            <a:t>tích</a:t>
          </a:r>
          <a:r>
            <a:rPr lang="en-US" sz="600" kern="1200" dirty="0" smtClean="0"/>
            <a:t> </a:t>
          </a:r>
          <a:r>
            <a:rPr lang="en-US" sz="600" kern="1200" dirty="0" err="1" smtClean="0"/>
            <a:t>nghiệp</a:t>
          </a:r>
          <a:r>
            <a:rPr lang="en-US" sz="600" kern="1200" dirty="0" smtClean="0"/>
            <a:t> </a:t>
          </a:r>
          <a:r>
            <a:rPr lang="en-US" sz="600" kern="1200" dirty="0" err="1" smtClean="0"/>
            <a:t>vụ</a:t>
          </a:r>
          <a:endParaRPr lang="en-US" sz="600" kern="1200" dirty="0"/>
        </a:p>
      </dsp:txBody>
      <dsp:txXfrm>
        <a:off x="155507" y="2502446"/>
        <a:ext cx="617683" cy="308841"/>
      </dsp:txXfrm>
    </dsp:sp>
    <dsp:sp modelId="{ED160716-BB2D-4CD0-A404-610D01844A38}">
      <dsp:nvSpPr>
        <dsp:cNvPr id="0" name=""/>
        <dsp:cNvSpPr/>
      </dsp:nvSpPr>
      <dsp:spPr>
        <a:xfrm>
          <a:off x="155507" y="2941001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Xác</a:t>
          </a:r>
          <a:r>
            <a:rPr lang="en-US" sz="600" kern="1200" dirty="0" smtClean="0"/>
            <a:t> </a:t>
          </a:r>
          <a:r>
            <a:rPr lang="en-US" sz="600" kern="1200" dirty="0" err="1" smtClean="0"/>
            <a:t>định</a:t>
          </a:r>
          <a:r>
            <a:rPr lang="en-US" sz="600" kern="1200" dirty="0" smtClean="0"/>
            <a:t> </a:t>
          </a:r>
          <a:r>
            <a:rPr lang="en-US" sz="600" kern="1200" dirty="0" err="1" smtClean="0"/>
            <a:t>các</a:t>
          </a:r>
          <a:r>
            <a:rPr lang="en-US" sz="600" kern="1200" dirty="0" smtClean="0"/>
            <a:t> </a:t>
          </a:r>
          <a:r>
            <a:rPr lang="en-US" sz="600" kern="1200" dirty="0" err="1" smtClean="0"/>
            <a:t>thực</a:t>
          </a:r>
          <a:r>
            <a:rPr lang="en-US" sz="600" kern="1200" dirty="0" smtClean="0"/>
            <a:t> </a:t>
          </a:r>
          <a:r>
            <a:rPr lang="en-US" sz="600" kern="1200" dirty="0" err="1" smtClean="0"/>
            <a:t>thể</a:t>
          </a:r>
          <a:endParaRPr lang="en-US" sz="600" kern="1200" dirty="0"/>
        </a:p>
      </dsp:txBody>
      <dsp:txXfrm>
        <a:off x="155507" y="2941001"/>
        <a:ext cx="617683" cy="308841"/>
      </dsp:txXfrm>
    </dsp:sp>
    <dsp:sp modelId="{92E8E330-BD28-4A19-9287-68D3D004F531}">
      <dsp:nvSpPr>
        <dsp:cNvPr id="0" name=""/>
        <dsp:cNvSpPr/>
      </dsp:nvSpPr>
      <dsp:spPr>
        <a:xfrm>
          <a:off x="155507" y="3379556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Xác</a:t>
          </a:r>
          <a:r>
            <a:rPr lang="en-US" sz="600" kern="1200" dirty="0" smtClean="0"/>
            <a:t> </a:t>
          </a:r>
          <a:r>
            <a:rPr lang="en-US" sz="600" kern="1200" dirty="0" err="1" smtClean="0"/>
            <a:t>định</a:t>
          </a:r>
          <a:r>
            <a:rPr lang="en-US" sz="600" kern="1200" dirty="0" smtClean="0"/>
            <a:t> </a:t>
          </a:r>
          <a:r>
            <a:rPr lang="en-US" sz="600" kern="1200" dirty="0" err="1" smtClean="0"/>
            <a:t>các</a:t>
          </a:r>
          <a:r>
            <a:rPr lang="en-US" sz="600" kern="1200" dirty="0" smtClean="0"/>
            <a:t> </a:t>
          </a:r>
          <a:r>
            <a:rPr lang="en-US" sz="600" kern="1200" dirty="0" err="1" smtClean="0"/>
            <a:t>khóa</a:t>
          </a:r>
          <a:endParaRPr lang="en-US" sz="600" kern="1200" dirty="0"/>
        </a:p>
      </dsp:txBody>
      <dsp:txXfrm>
        <a:off x="155507" y="3379556"/>
        <a:ext cx="617683" cy="308841"/>
      </dsp:txXfrm>
    </dsp:sp>
    <dsp:sp modelId="{B1AF6380-6443-40F1-AE19-965B86584874}">
      <dsp:nvSpPr>
        <dsp:cNvPr id="0" name=""/>
        <dsp:cNvSpPr/>
      </dsp:nvSpPr>
      <dsp:spPr>
        <a:xfrm>
          <a:off x="155507" y="3818111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Xác</a:t>
          </a:r>
          <a:r>
            <a:rPr lang="en-US" sz="600" kern="1200" dirty="0" smtClean="0"/>
            <a:t> </a:t>
          </a:r>
          <a:r>
            <a:rPr lang="en-US" sz="600" kern="1200" dirty="0" err="1" smtClean="0"/>
            <a:t>định</a:t>
          </a:r>
          <a:r>
            <a:rPr lang="en-US" sz="600" kern="1200" dirty="0" smtClean="0"/>
            <a:t> </a:t>
          </a:r>
          <a:r>
            <a:rPr lang="en-US" sz="600" kern="1200" dirty="0" err="1" smtClean="0"/>
            <a:t>các</a:t>
          </a:r>
          <a:r>
            <a:rPr lang="en-US" sz="600" kern="1200" dirty="0" smtClean="0"/>
            <a:t> </a:t>
          </a:r>
          <a:r>
            <a:rPr lang="en-US" sz="600" kern="1200" dirty="0" err="1" smtClean="0"/>
            <a:t>liên</a:t>
          </a:r>
          <a:r>
            <a:rPr lang="en-US" sz="600" kern="1200" dirty="0" smtClean="0"/>
            <a:t> </a:t>
          </a:r>
          <a:r>
            <a:rPr lang="en-US" sz="600" kern="1200" dirty="0" err="1" smtClean="0"/>
            <a:t>kết</a:t>
          </a:r>
          <a:r>
            <a:rPr lang="en-US" sz="600" kern="1200" dirty="0" smtClean="0"/>
            <a:t> </a:t>
          </a:r>
          <a:endParaRPr lang="en-US" sz="600" kern="1200" dirty="0"/>
        </a:p>
      </dsp:txBody>
      <dsp:txXfrm>
        <a:off x="155507" y="3818111"/>
        <a:ext cx="617683" cy="308841"/>
      </dsp:txXfrm>
    </dsp:sp>
    <dsp:sp modelId="{F012C88B-BE9C-4CA7-BB08-B91C5F255933}">
      <dsp:nvSpPr>
        <dsp:cNvPr id="0" name=""/>
        <dsp:cNvSpPr/>
      </dsp:nvSpPr>
      <dsp:spPr>
        <a:xfrm>
          <a:off x="748483" y="2063891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Xây</a:t>
          </a:r>
          <a:r>
            <a:rPr lang="en-US" sz="600" kern="1200" dirty="0" smtClean="0"/>
            <a:t> dựng </a:t>
          </a:r>
          <a:r>
            <a:rPr lang="en-US" sz="600" kern="1200" dirty="0" err="1" smtClean="0"/>
            <a:t>các</a:t>
          </a:r>
          <a:r>
            <a:rPr lang="en-US" sz="600" kern="1200" dirty="0" smtClean="0"/>
            <a:t> </a:t>
          </a:r>
          <a:r>
            <a:rPr lang="en-US" sz="600" kern="1200" dirty="0" err="1" smtClean="0"/>
            <a:t>bảng</a:t>
          </a:r>
          <a:endParaRPr lang="en-US" sz="600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(</a:t>
          </a:r>
          <a:r>
            <a:rPr lang="en-US" sz="600" b="1" kern="1200" dirty="0" err="1" smtClean="0"/>
            <a:t>Đạt</a:t>
          </a:r>
          <a:r>
            <a:rPr lang="en-US" sz="600" b="1" kern="1200" dirty="0" smtClean="0"/>
            <a:t>)</a:t>
          </a:r>
          <a:endParaRPr lang="en-US" sz="600" b="1" kern="1200" dirty="0"/>
        </a:p>
      </dsp:txBody>
      <dsp:txXfrm>
        <a:off x="748483" y="2063891"/>
        <a:ext cx="617683" cy="308841"/>
      </dsp:txXfrm>
    </dsp:sp>
    <dsp:sp modelId="{BB3B770C-1881-405C-9144-FEB0CFEA1A1B}">
      <dsp:nvSpPr>
        <dsp:cNvPr id="0" name=""/>
        <dsp:cNvSpPr/>
      </dsp:nvSpPr>
      <dsp:spPr>
        <a:xfrm>
          <a:off x="902904" y="2502446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Xây</a:t>
          </a:r>
          <a:r>
            <a:rPr lang="en-US" sz="600" kern="1200" dirty="0" smtClean="0"/>
            <a:t> dựng </a:t>
          </a:r>
          <a:r>
            <a:rPr lang="en-US" sz="600" kern="1200" dirty="0" err="1" smtClean="0"/>
            <a:t>bảng</a:t>
          </a:r>
          <a:r>
            <a:rPr lang="en-US" sz="600" kern="1200" dirty="0" smtClean="0"/>
            <a:t> </a:t>
          </a:r>
          <a:r>
            <a:rPr lang="en-US" sz="600" kern="1200" dirty="0" err="1" smtClean="0"/>
            <a:t>sách</a:t>
          </a:r>
          <a:endParaRPr lang="en-US" sz="600" kern="1200" dirty="0"/>
        </a:p>
      </dsp:txBody>
      <dsp:txXfrm>
        <a:off x="902904" y="2502446"/>
        <a:ext cx="617683" cy="308841"/>
      </dsp:txXfrm>
    </dsp:sp>
    <dsp:sp modelId="{94293FBE-CEA7-491B-8DA1-14FE11629018}">
      <dsp:nvSpPr>
        <dsp:cNvPr id="0" name=""/>
        <dsp:cNvSpPr/>
      </dsp:nvSpPr>
      <dsp:spPr>
        <a:xfrm>
          <a:off x="902904" y="2941001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Xây</a:t>
          </a:r>
          <a:r>
            <a:rPr lang="en-US" sz="600" kern="1200" dirty="0" smtClean="0"/>
            <a:t> dựng </a:t>
          </a:r>
          <a:r>
            <a:rPr lang="en-US" sz="600" kern="1200" dirty="0" err="1" smtClean="0"/>
            <a:t>bảng</a:t>
          </a:r>
          <a:r>
            <a:rPr lang="en-US" sz="600" kern="1200" dirty="0" smtClean="0"/>
            <a:t> </a:t>
          </a:r>
          <a:r>
            <a:rPr lang="en-US" sz="600" kern="1200" dirty="0" err="1" smtClean="0"/>
            <a:t>độc</a:t>
          </a:r>
          <a:r>
            <a:rPr lang="en-US" sz="600" kern="1200" dirty="0" smtClean="0"/>
            <a:t> </a:t>
          </a:r>
          <a:r>
            <a:rPr lang="en-US" sz="600" kern="1200" dirty="0" err="1" smtClean="0"/>
            <a:t>giả</a:t>
          </a:r>
          <a:endParaRPr lang="en-US" sz="600" kern="1200" dirty="0"/>
        </a:p>
      </dsp:txBody>
      <dsp:txXfrm>
        <a:off x="902904" y="2941001"/>
        <a:ext cx="617683" cy="308841"/>
      </dsp:txXfrm>
    </dsp:sp>
    <dsp:sp modelId="{F118EE64-8E3B-4835-9A3F-E275D54DAFD2}">
      <dsp:nvSpPr>
        <dsp:cNvPr id="0" name=""/>
        <dsp:cNvSpPr/>
      </dsp:nvSpPr>
      <dsp:spPr>
        <a:xfrm>
          <a:off x="902904" y="3379556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Xây</a:t>
          </a:r>
          <a:r>
            <a:rPr lang="en-US" sz="600" kern="1200" dirty="0" smtClean="0"/>
            <a:t> dựng </a:t>
          </a:r>
          <a:r>
            <a:rPr lang="en-US" sz="600" kern="1200" dirty="0" err="1" smtClean="0"/>
            <a:t>bảng</a:t>
          </a:r>
          <a:r>
            <a:rPr lang="en-US" sz="600" kern="1200" dirty="0" smtClean="0"/>
            <a:t> </a:t>
          </a:r>
          <a:r>
            <a:rPr lang="en-US" sz="600" kern="1200" dirty="0" err="1" smtClean="0"/>
            <a:t>mượn</a:t>
          </a:r>
          <a:r>
            <a:rPr lang="en-US" sz="600" kern="1200" dirty="0" smtClean="0"/>
            <a:t> </a:t>
          </a:r>
          <a:r>
            <a:rPr lang="en-US" sz="600" kern="1200" smtClean="0"/>
            <a:t>trả</a:t>
          </a:r>
          <a:endParaRPr lang="en-US" sz="600" kern="1200" dirty="0"/>
        </a:p>
      </dsp:txBody>
      <dsp:txXfrm>
        <a:off x="902904" y="3379556"/>
        <a:ext cx="617683" cy="308841"/>
      </dsp:txXfrm>
    </dsp:sp>
    <dsp:sp modelId="{D6B19E38-A349-4EEE-9911-6AEB9DE1D2BE}">
      <dsp:nvSpPr>
        <dsp:cNvPr id="0" name=""/>
        <dsp:cNvSpPr/>
      </dsp:nvSpPr>
      <dsp:spPr>
        <a:xfrm>
          <a:off x="902904" y="3818111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Xây</a:t>
          </a:r>
          <a:r>
            <a:rPr lang="en-US" sz="600" kern="1200" dirty="0" smtClean="0"/>
            <a:t> dựng </a:t>
          </a:r>
          <a:r>
            <a:rPr lang="en-US" sz="600" kern="1200" dirty="0" err="1" smtClean="0"/>
            <a:t>bảng</a:t>
          </a:r>
          <a:r>
            <a:rPr lang="en-US" sz="600" kern="1200" dirty="0" smtClean="0"/>
            <a:t> </a:t>
          </a:r>
          <a:r>
            <a:rPr lang="en-US" sz="600" kern="1200" dirty="0" err="1" smtClean="0"/>
            <a:t>nhân</a:t>
          </a:r>
          <a:r>
            <a:rPr lang="en-US" sz="600" kern="1200" dirty="0" smtClean="0"/>
            <a:t> </a:t>
          </a:r>
          <a:r>
            <a:rPr lang="en-US" sz="600" kern="1200" dirty="0" err="1" smtClean="0"/>
            <a:t>viên</a:t>
          </a:r>
          <a:endParaRPr lang="en-US" sz="600" kern="1200" dirty="0"/>
        </a:p>
      </dsp:txBody>
      <dsp:txXfrm>
        <a:off x="902904" y="3818111"/>
        <a:ext cx="617683" cy="308841"/>
      </dsp:txXfrm>
    </dsp:sp>
    <dsp:sp modelId="{896116BE-5D77-4752-85EA-943E9FDB2918}">
      <dsp:nvSpPr>
        <dsp:cNvPr id="0" name=""/>
        <dsp:cNvSpPr/>
      </dsp:nvSpPr>
      <dsp:spPr>
        <a:xfrm>
          <a:off x="1495880" y="2063891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Kết</a:t>
          </a:r>
          <a:r>
            <a:rPr lang="en-US" sz="600" kern="1200" dirty="0" smtClean="0"/>
            <a:t> </a:t>
          </a:r>
          <a:r>
            <a:rPr lang="en-US" sz="600" kern="1200" dirty="0" err="1" smtClean="0"/>
            <a:t>nối</a:t>
          </a:r>
          <a:r>
            <a:rPr lang="en-US" sz="600" kern="1200" dirty="0" smtClean="0"/>
            <a:t> </a:t>
          </a:r>
          <a:r>
            <a:rPr lang="en-US" sz="600" kern="1200" dirty="0" err="1" smtClean="0"/>
            <a:t>các</a:t>
          </a:r>
          <a:r>
            <a:rPr lang="en-US" sz="600" kern="1200" dirty="0" smtClean="0"/>
            <a:t> </a:t>
          </a:r>
          <a:r>
            <a:rPr lang="en-US" sz="600" kern="1200" dirty="0" err="1" smtClean="0"/>
            <a:t>bảng</a:t>
          </a:r>
          <a:endParaRPr lang="en-US" sz="600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(</a:t>
          </a:r>
          <a:r>
            <a:rPr lang="en-US" sz="600" b="1" kern="1200" smtClean="0"/>
            <a:t>Đạt)</a:t>
          </a:r>
          <a:endParaRPr lang="en-US" sz="600" b="1" kern="1200" dirty="0"/>
        </a:p>
      </dsp:txBody>
      <dsp:txXfrm>
        <a:off x="1495880" y="2063891"/>
        <a:ext cx="617683" cy="308841"/>
      </dsp:txXfrm>
    </dsp:sp>
    <dsp:sp modelId="{C8F39D4A-BEDA-457E-A331-B1A9A1AB491D}">
      <dsp:nvSpPr>
        <dsp:cNvPr id="0" name=""/>
        <dsp:cNvSpPr/>
      </dsp:nvSpPr>
      <dsp:spPr>
        <a:xfrm>
          <a:off x="4408256" y="1625336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Xây</a:t>
          </a:r>
          <a:r>
            <a:rPr lang="en-US" sz="600" kern="1200" dirty="0" smtClean="0"/>
            <a:t> dựng </a:t>
          </a:r>
          <a:r>
            <a:rPr lang="en-US" sz="600" kern="1200" dirty="0" err="1" smtClean="0"/>
            <a:t>và</a:t>
          </a:r>
          <a:r>
            <a:rPr lang="en-US" sz="600" kern="1200" dirty="0" smtClean="0"/>
            <a:t> </a:t>
          </a:r>
          <a:r>
            <a:rPr lang="en-US" sz="600" kern="1200" smtClean="0"/>
            <a:t>phát</a:t>
          </a:r>
          <a:r>
            <a:rPr lang="en-US" sz="600" kern="1200" dirty="0" smtClean="0"/>
            <a:t> </a:t>
          </a:r>
          <a:r>
            <a:rPr lang="en-US" sz="600" kern="1200" dirty="0" err="1" smtClean="0"/>
            <a:t>triển</a:t>
          </a:r>
          <a:endParaRPr lang="en-US" sz="600" kern="1200" dirty="0"/>
        </a:p>
      </dsp:txBody>
      <dsp:txXfrm>
        <a:off x="4408256" y="1625336"/>
        <a:ext cx="617683" cy="308841"/>
      </dsp:txXfrm>
    </dsp:sp>
    <dsp:sp modelId="{173E4BAD-7A3A-4A08-B2FC-E409CFDE40FC}">
      <dsp:nvSpPr>
        <dsp:cNvPr id="0" name=""/>
        <dsp:cNvSpPr/>
      </dsp:nvSpPr>
      <dsp:spPr>
        <a:xfrm>
          <a:off x="2243277" y="2063891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Quản</a:t>
          </a:r>
          <a:r>
            <a:rPr lang="en-US" sz="600" kern="1200" dirty="0" smtClean="0"/>
            <a:t> </a:t>
          </a:r>
          <a:r>
            <a:rPr lang="en-US" sz="600" kern="1200" dirty="0" err="1" smtClean="0"/>
            <a:t>lý</a:t>
          </a:r>
          <a:r>
            <a:rPr lang="en-US" sz="600" kern="1200" dirty="0" smtClean="0"/>
            <a:t> </a:t>
          </a:r>
          <a:r>
            <a:rPr lang="en-US" sz="600" kern="1200" dirty="0" err="1" smtClean="0"/>
            <a:t>sách</a:t>
          </a:r>
          <a:endParaRPr lang="en-US" sz="600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(</a:t>
          </a:r>
          <a:r>
            <a:rPr lang="en-US" sz="600" b="1" kern="1200" dirty="0" err="1" smtClean="0"/>
            <a:t>Doanh</a:t>
          </a:r>
          <a:r>
            <a:rPr lang="en-US" sz="600" kern="1200" dirty="0" smtClean="0"/>
            <a:t>)</a:t>
          </a:r>
          <a:endParaRPr lang="en-US" sz="600" kern="1200" dirty="0"/>
        </a:p>
      </dsp:txBody>
      <dsp:txXfrm>
        <a:off x="2243277" y="2063891"/>
        <a:ext cx="617683" cy="308841"/>
      </dsp:txXfrm>
    </dsp:sp>
    <dsp:sp modelId="{00C0F88A-3CE2-4F6B-9499-54D80979302A}">
      <dsp:nvSpPr>
        <dsp:cNvPr id="0" name=""/>
        <dsp:cNvSpPr/>
      </dsp:nvSpPr>
      <dsp:spPr>
        <a:xfrm>
          <a:off x="1869578" y="2502446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Thiết</a:t>
          </a:r>
          <a:r>
            <a:rPr lang="en-US" sz="600" kern="1200" dirty="0" smtClean="0"/>
            <a:t> </a:t>
          </a:r>
          <a:r>
            <a:rPr lang="en-US" sz="600" kern="1200" dirty="0" err="1" smtClean="0"/>
            <a:t>kế</a:t>
          </a:r>
          <a:r>
            <a:rPr lang="en-US" sz="600" kern="1200" dirty="0" smtClean="0"/>
            <a:t> </a:t>
          </a:r>
          <a:r>
            <a:rPr lang="en-US" sz="600" kern="1200" dirty="0" err="1" smtClean="0"/>
            <a:t>giao</a:t>
          </a:r>
          <a:r>
            <a:rPr lang="en-US" sz="600" kern="1200" dirty="0" smtClean="0"/>
            <a:t> </a:t>
          </a:r>
          <a:r>
            <a:rPr lang="en-US" sz="600" kern="1200" dirty="0" err="1" smtClean="0"/>
            <a:t>diện</a:t>
          </a:r>
          <a:endParaRPr lang="en-US" sz="600" kern="1200" dirty="0"/>
        </a:p>
      </dsp:txBody>
      <dsp:txXfrm>
        <a:off x="1869578" y="2502446"/>
        <a:ext cx="617683" cy="308841"/>
      </dsp:txXfrm>
    </dsp:sp>
    <dsp:sp modelId="{63F6AFF9-CD33-4C0E-A697-3CD7F863229C}">
      <dsp:nvSpPr>
        <dsp:cNvPr id="0" name=""/>
        <dsp:cNvSpPr/>
      </dsp:nvSpPr>
      <dsp:spPr>
        <a:xfrm>
          <a:off x="2616975" y="2502446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Xây</a:t>
          </a:r>
          <a:r>
            <a:rPr lang="en-US" sz="600" kern="1200" dirty="0" smtClean="0"/>
            <a:t> dựng </a:t>
          </a:r>
          <a:r>
            <a:rPr lang="en-US" sz="600" kern="1200" dirty="0" err="1" smtClean="0"/>
            <a:t>các</a:t>
          </a:r>
          <a:r>
            <a:rPr lang="en-US" sz="600" kern="1200" dirty="0" smtClean="0"/>
            <a:t> </a:t>
          </a:r>
          <a:r>
            <a:rPr lang="en-US" sz="600" kern="1200" dirty="0" err="1" smtClean="0"/>
            <a:t>chức</a:t>
          </a:r>
          <a:r>
            <a:rPr lang="en-US" sz="600" kern="1200" dirty="0" smtClean="0"/>
            <a:t> </a:t>
          </a:r>
          <a:r>
            <a:rPr lang="en-US" sz="600" kern="1200" dirty="0" err="1" smtClean="0"/>
            <a:t>năng</a:t>
          </a:r>
          <a:endParaRPr lang="en-US" sz="600" kern="1200" dirty="0"/>
        </a:p>
      </dsp:txBody>
      <dsp:txXfrm>
        <a:off x="2616975" y="2502446"/>
        <a:ext cx="617683" cy="308841"/>
      </dsp:txXfrm>
    </dsp:sp>
    <dsp:sp modelId="{20C04DF8-FC5D-4EF2-8547-353B1C33523D}">
      <dsp:nvSpPr>
        <dsp:cNvPr id="0" name=""/>
        <dsp:cNvSpPr/>
      </dsp:nvSpPr>
      <dsp:spPr>
        <a:xfrm>
          <a:off x="2771396" y="2941001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Thêm</a:t>
          </a:r>
          <a:r>
            <a:rPr lang="en-US" sz="600" kern="1200" dirty="0" smtClean="0"/>
            <a:t> </a:t>
          </a:r>
          <a:r>
            <a:rPr lang="en-US" sz="600" kern="1200" dirty="0" err="1" smtClean="0"/>
            <a:t>sách</a:t>
          </a:r>
          <a:endParaRPr lang="en-US" sz="600" kern="1200" dirty="0"/>
        </a:p>
      </dsp:txBody>
      <dsp:txXfrm>
        <a:off x="2771396" y="2941001"/>
        <a:ext cx="617683" cy="308841"/>
      </dsp:txXfrm>
    </dsp:sp>
    <dsp:sp modelId="{9C1D20BC-4604-4771-9155-AEB861878AE0}">
      <dsp:nvSpPr>
        <dsp:cNvPr id="0" name=""/>
        <dsp:cNvSpPr/>
      </dsp:nvSpPr>
      <dsp:spPr>
        <a:xfrm>
          <a:off x="2771396" y="3379556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Tìm</a:t>
          </a:r>
          <a:r>
            <a:rPr lang="en-US" sz="600" kern="1200" dirty="0" smtClean="0"/>
            <a:t> </a:t>
          </a:r>
          <a:r>
            <a:rPr lang="en-US" sz="600" kern="1200" dirty="0" err="1" smtClean="0"/>
            <a:t>kiếm</a:t>
          </a:r>
          <a:endParaRPr lang="en-US" sz="600" kern="1200" dirty="0"/>
        </a:p>
      </dsp:txBody>
      <dsp:txXfrm>
        <a:off x="2771396" y="3379556"/>
        <a:ext cx="617683" cy="308841"/>
      </dsp:txXfrm>
    </dsp:sp>
    <dsp:sp modelId="{DB65A610-FA45-4FDF-9682-1EB2327424A1}">
      <dsp:nvSpPr>
        <dsp:cNvPr id="0" name=""/>
        <dsp:cNvSpPr/>
      </dsp:nvSpPr>
      <dsp:spPr>
        <a:xfrm>
          <a:off x="2788450" y="4255465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Xóa</a:t>
          </a:r>
          <a:r>
            <a:rPr lang="en-US" sz="600" kern="1200" dirty="0" smtClean="0"/>
            <a:t> </a:t>
          </a:r>
          <a:r>
            <a:rPr lang="en-US" sz="600" kern="1200" dirty="0" err="1" smtClean="0"/>
            <a:t>sách</a:t>
          </a:r>
          <a:endParaRPr lang="en-US" sz="600" kern="1200" dirty="0"/>
        </a:p>
      </dsp:txBody>
      <dsp:txXfrm>
        <a:off x="2788450" y="4255465"/>
        <a:ext cx="617683" cy="308841"/>
      </dsp:txXfrm>
    </dsp:sp>
    <dsp:sp modelId="{87F3BEFF-4090-4215-BA01-386DADD38129}">
      <dsp:nvSpPr>
        <dsp:cNvPr id="0" name=""/>
        <dsp:cNvSpPr/>
      </dsp:nvSpPr>
      <dsp:spPr>
        <a:xfrm>
          <a:off x="2788456" y="3841880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Sửa</a:t>
          </a:r>
          <a:r>
            <a:rPr lang="en-US" sz="600" kern="1200" dirty="0" smtClean="0"/>
            <a:t> </a:t>
          </a:r>
          <a:r>
            <a:rPr lang="en-US" sz="600" kern="1200" dirty="0" err="1" smtClean="0"/>
            <a:t>thông</a:t>
          </a:r>
          <a:r>
            <a:rPr lang="en-US" sz="600" kern="1200" dirty="0" smtClean="0"/>
            <a:t> tin </a:t>
          </a:r>
          <a:r>
            <a:rPr lang="en-US" sz="600" kern="1200" dirty="0" err="1" smtClean="0"/>
            <a:t>sách</a:t>
          </a:r>
          <a:endParaRPr lang="en-US" sz="600" kern="1200" dirty="0"/>
        </a:p>
      </dsp:txBody>
      <dsp:txXfrm>
        <a:off x="2788456" y="3841880"/>
        <a:ext cx="617683" cy="308841"/>
      </dsp:txXfrm>
    </dsp:sp>
    <dsp:sp modelId="{3EB34CBD-433A-47A1-93CA-A605473B0B9C}">
      <dsp:nvSpPr>
        <dsp:cNvPr id="0" name=""/>
        <dsp:cNvSpPr/>
      </dsp:nvSpPr>
      <dsp:spPr>
        <a:xfrm>
          <a:off x="2771396" y="4695222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Thống</a:t>
          </a:r>
          <a:r>
            <a:rPr lang="en-US" sz="600" kern="1200" dirty="0" smtClean="0"/>
            <a:t> </a:t>
          </a:r>
          <a:r>
            <a:rPr lang="en-US" sz="600" kern="1200" dirty="0" err="1" smtClean="0"/>
            <a:t>kê</a:t>
          </a:r>
          <a:endParaRPr lang="en-US" sz="600" kern="1200" dirty="0"/>
        </a:p>
      </dsp:txBody>
      <dsp:txXfrm>
        <a:off x="2771396" y="4695222"/>
        <a:ext cx="617683" cy="308841"/>
      </dsp:txXfrm>
    </dsp:sp>
    <dsp:sp modelId="{ACE2A838-7705-4F1E-91A7-D0500A4B4F03}">
      <dsp:nvSpPr>
        <dsp:cNvPr id="0" name=""/>
        <dsp:cNvSpPr/>
      </dsp:nvSpPr>
      <dsp:spPr>
        <a:xfrm>
          <a:off x="2771396" y="5133777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Báo</a:t>
          </a:r>
          <a:r>
            <a:rPr lang="en-US" sz="600" kern="1200" dirty="0" smtClean="0"/>
            <a:t> </a:t>
          </a:r>
          <a:r>
            <a:rPr lang="en-US" sz="600" kern="1200" dirty="0" err="1" smtClean="0"/>
            <a:t>cáo</a:t>
          </a:r>
          <a:endParaRPr lang="en-US" sz="600" kern="1200" dirty="0"/>
        </a:p>
      </dsp:txBody>
      <dsp:txXfrm>
        <a:off x="2771396" y="5133777"/>
        <a:ext cx="617683" cy="308841"/>
      </dsp:txXfrm>
    </dsp:sp>
    <dsp:sp modelId="{58B261C2-A8A4-419A-A5C7-7DFDA74501D1}">
      <dsp:nvSpPr>
        <dsp:cNvPr id="0" name=""/>
        <dsp:cNvSpPr/>
      </dsp:nvSpPr>
      <dsp:spPr>
        <a:xfrm>
          <a:off x="3738070" y="2063891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Quản</a:t>
          </a:r>
          <a:r>
            <a:rPr lang="en-US" sz="600" kern="1200" dirty="0" smtClean="0"/>
            <a:t> </a:t>
          </a:r>
          <a:r>
            <a:rPr lang="en-US" sz="600" kern="1200" dirty="0" err="1" smtClean="0"/>
            <a:t>lý</a:t>
          </a:r>
          <a:r>
            <a:rPr lang="en-US" sz="600" kern="1200" dirty="0" smtClean="0"/>
            <a:t> </a:t>
          </a:r>
          <a:r>
            <a:rPr lang="en-US" sz="600" kern="1200" dirty="0" err="1" smtClean="0"/>
            <a:t>nhân</a:t>
          </a:r>
          <a:r>
            <a:rPr lang="en-US" sz="600" kern="1200" dirty="0" smtClean="0"/>
            <a:t> </a:t>
          </a:r>
          <a:r>
            <a:rPr lang="en-US" sz="600" kern="1200" dirty="0" err="1" smtClean="0"/>
            <a:t>viên</a:t>
          </a:r>
          <a:endParaRPr lang="en-US" sz="600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(</a:t>
          </a:r>
          <a:r>
            <a:rPr lang="en-US" sz="600" b="1" kern="1200" dirty="0" err="1" smtClean="0"/>
            <a:t>Đạt</a:t>
          </a:r>
          <a:r>
            <a:rPr lang="en-US" sz="600" b="1" kern="1200" dirty="0" smtClean="0"/>
            <a:t>)</a:t>
          </a:r>
          <a:endParaRPr lang="en-US" sz="600" b="1" kern="1200" dirty="0"/>
        </a:p>
      </dsp:txBody>
      <dsp:txXfrm>
        <a:off x="3738070" y="2063891"/>
        <a:ext cx="617683" cy="308841"/>
      </dsp:txXfrm>
    </dsp:sp>
    <dsp:sp modelId="{0EDD32D1-F87E-4965-B203-6C9C5592B618}">
      <dsp:nvSpPr>
        <dsp:cNvPr id="0" name=""/>
        <dsp:cNvSpPr/>
      </dsp:nvSpPr>
      <dsp:spPr>
        <a:xfrm>
          <a:off x="3364372" y="2502446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smtClean="0"/>
            <a:t>Xây dựng giao diện</a:t>
          </a:r>
          <a:endParaRPr lang="en-US" sz="600" kern="1200" dirty="0"/>
        </a:p>
      </dsp:txBody>
      <dsp:txXfrm>
        <a:off x="3364372" y="2502446"/>
        <a:ext cx="617683" cy="308841"/>
      </dsp:txXfrm>
    </dsp:sp>
    <dsp:sp modelId="{E11F5D81-5B48-4C0A-9F7F-ADE9FCDFF5D7}">
      <dsp:nvSpPr>
        <dsp:cNvPr id="0" name=""/>
        <dsp:cNvSpPr/>
      </dsp:nvSpPr>
      <dsp:spPr>
        <a:xfrm>
          <a:off x="4111768" y="2502446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Xây</a:t>
          </a:r>
          <a:r>
            <a:rPr lang="en-US" sz="600" kern="1200" dirty="0" smtClean="0"/>
            <a:t> </a:t>
          </a:r>
          <a:r>
            <a:rPr lang="en-US" sz="600" kern="1200" dirty="0" err="1" smtClean="0"/>
            <a:t>dựng</a:t>
          </a:r>
          <a:r>
            <a:rPr lang="en-US" sz="600" kern="1200" dirty="0" smtClean="0"/>
            <a:t> </a:t>
          </a:r>
          <a:r>
            <a:rPr lang="en-US" sz="600" kern="1200" dirty="0" err="1" smtClean="0"/>
            <a:t>các</a:t>
          </a:r>
          <a:r>
            <a:rPr lang="en-US" sz="600" kern="1200" dirty="0" smtClean="0"/>
            <a:t> module </a:t>
          </a:r>
          <a:r>
            <a:rPr lang="en-US" sz="600" kern="1200" dirty="0" err="1" smtClean="0"/>
            <a:t>điều</a:t>
          </a:r>
          <a:r>
            <a:rPr lang="en-US" sz="600" kern="1200" dirty="0" smtClean="0"/>
            <a:t> </a:t>
          </a:r>
          <a:r>
            <a:rPr lang="en-US" sz="600" kern="1200" dirty="0" err="1" smtClean="0"/>
            <a:t>khiển</a:t>
          </a:r>
          <a:endParaRPr lang="en-US" sz="600" kern="1200" dirty="0"/>
        </a:p>
      </dsp:txBody>
      <dsp:txXfrm>
        <a:off x="4111768" y="2502446"/>
        <a:ext cx="617683" cy="308841"/>
      </dsp:txXfrm>
    </dsp:sp>
    <dsp:sp modelId="{8F0D7EBE-3526-4463-BF37-4D88FAFF7EC1}">
      <dsp:nvSpPr>
        <dsp:cNvPr id="0" name=""/>
        <dsp:cNvSpPr/>
      </dsp:nvSpPr>
      <dsp:spPr>
        <a:xfrm>
          <a:off x="4266189" y="2941001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Thêm</a:t>
          </a:r>
          <a:r>
            <a:rPr lang="en-US" sz="600" kern="1200" dirty="0" smtClean="0"/>
            <a:t> </a:t>
          </a:r>
          <a:r>
            <a:rPr lang="en-US" sz="600" kern="1200" dirty="0" err="1" smtClean="0"/>
            <a:t>nhân</a:t>
          </a:r>
          <a:r>
            <a:rPr lang="en-US" sz="600" kern="1200" dirty="0" smtClean="0"/>
            <a:t> </a:t>
          </a:r>
          <a:r>
            <a:rPr lang="en-US" sz="600" kern="1200" dirty="0" err="1" smtClean="0"/>
            <a:t>viên</a:t>
          </a:r>
          <a:endParaRPr lang="en-US" sz="600" kern="1200" dirty="0"/>
        </a:p>
      </dsp:txBody>
      <dsp:txXfrm>
        <a:off x="4266189" y="2941001"/>
        <a:ext cx="617683" cy="308841"/>
      </dsp:txXfrm>
    </dsp:sp>
    <dsp:sp modelId="{A5B8F93F-3451-469C-9EB5-8711C6AACE84}">
      <dsp:nvSpPr>
        <dsp:cNvPr id="0" name=""/>
        <dsp:cNvSpPr/>
      </dsp:nvSpPr>
      <dsp:spPr>
        <a:xfrm>
          <a:off x="4266189" y="3379556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Xóa</a:t>
          </a:r>
          <a:r>
            <a:rPr lang="en-US" sz="600" kern="1200" dirty="0" smtClean="0"/>
            <a:t> </a:t>
          </a:r>
          <a:r>
            <a:rPr lang="en-US" sz="600" kern="1200" dirty="0" err="1" smtClean="0"/>
            <a:t>nhân</a:t>
          </a:r>
          <a:r>
            <a:rPr lang="en-US" sz="600" kern="1200" dirty="0" smtClean="0"/>
            <a:t> </a:t>
          </a:r>
          <a:r>
            <a:rPr lang="en-US" sz="600" kern="1200" dirty="0" err="1" smtClean="0"/>
            <a:t>viên</a:t>
          </a:r>
          <a:endParaRPr lang="en-US" sz="600" kern="1200" dirty="0"/>
        </a:p>
      </dsp:txBody>
      <dsp:txXfrm>
        <a:off x="4266189" y="3379556"/>
        <a:ext cx="617683" cy="308841"/>
      </dsp:txXfrm>
    </dsp:sp>
    <dsp:sp modelId="{9BB17E83-52E5-4078-8B29-3C8C12466E6B}">
      <dsp:nvSpPr>
        <dsp:cNvPr id="0" name=""/>
        <dsp:cNvSpPr/>
      </dsp:nvSpPr>
      <dsp:spPr>
        <a:xfrm>
          <a:off x="4266189" y="3818111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Sửa</a:t>
          </a:r>
          <a:r>
            <a:rPr lang="en-US" sz="600" kern="1200" dirty="0" smtClean="0"/>
            <a:t> </a:t>
          </a:r>
          <a:r>
            <a:rPr lang="en-US" sz="600" kern="1200" dirty="0" err="1" smtClean="0"/>
            <a:t>thông</a:t>
          </a:r>
          <a:r>
            <a:rPr lang="en-US" sz="600" kern="1200" dirty="0" smtClean="0"/>
            <a:t> tin </a:t>
          </a:r>
          <a:r>
            <a:rPr lang="en-US" sz="600" kern="1200" dirty="0" err="1" smtClean="0"/>
            <a:t>nhân</a:t>
          </a:r>
          <a:r>
            <a:rPr lang="en-US" sz="600" kern="1200" dirty="0" smtClean="0"/>
            <a:t> </a:t>
          </a:r>
          <a:r>
            <a:rPr lang="en-US" sz="600" kern="1200" dirty="0" err="1" smtClean="0"/>
            <a:t>viên</a:t>
          </a:r>
          <a:endParaRPr lang="en-US" sz="600" kern="1200" dirty="0"/>
        </a:p>
      </dsp:txBody>
      <dsp:txXfrm>
        <a:off x="4266189" y="3818111"/>
        <a:ext cx="617683" cy="308841"/>
      </dsp:txXfrm>
    </dsp:sp>
    <dsp:sp modelId="{184BE00C-7BD2-4A3B-8C8A-4B37EC382201}">
      <dsp:nvSpPr>
        <dsp:cNvPr id="0" name=""/>
        <dsp:cNvSpPr/>
      </dsp:nvSpPr>
      <dsp:spPr>
        <a:xfrm>
          <a:off x="4266189" y="4256666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Tìm</a:t>
          </a:r>
          <a:r>
            <a:rPr lang="en-US" sz="600" kern="1200" dirty="0" smtClean="0"/>
            <a:t> </a:t>
          </a:r>
          <a:r>
            <a:rPr lang="en-US" sz="600" kern="1200" dirty="0" err="1" smtClean="0"/>
            <a:t>kiếm</a:t>
          </a:r>
          <a:r>
            <a:rPr lang="en-US" sz="600" kern="1200" dirty="0" smtClean="0"/>
            <a:t> </a:t>
          </a:r>
          <a:r>
            <a:rPr lang="en-US" sz="600" kern="1200" dirty="0" err="1" smtClean="0"/>
            <a:t>thông</a:t>
          </a:r>
          <a:r>
            <a:rPr lang="en-US" sz="600" kern="1200" dirty="0" smtClean="0"/>
            <a:t> tin </a:t>
          </a:r>
          <a:r>
            <a:rPr lang="en-US" sz="600" kern="1200" dirty="0" err="1" smtClean="0"/>
            <a:t>nhân</a:t>
          </a:r>
          <a:r>
            <a:rPr lang="en-US" sz="600" kern="1200" dirty="0" smtClean="0"/>
            <a:t> </a:t>
          </a:r>
          <a:r>
            <a:rPr lang="en-US" sz="600" kern="1200" dirty="0" err="1" smtClean="0"/>
            <a:t>viên</a:t>
          </a:r>
          <a:endParaRPr lang="en-US" sz="600" kern="1200" dirty="0"/>
        </a:p>
      </dsp:txBody>
      <dsp:txXfrm>
        <a:off x="4266189" y="4256666"/>
        <a:ext cx="617683" cy="308841"/>
      </dsp:txXfrm>
    </dsp:sp>
    <dsp:sp modelId="{7D0B577D-490B-43BC-A4AE-C96E3E7C03E2}">
      <dsp:nvSpPr>
        <dsp:cNvPr id="0" name=""/>
        <dsp:cNvSpPr/>
      </dsp:nvSpPr>
      <dsp:spPr>
        <a:xfrm>
          <a:off x="5232863" y="2063891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00" kern="1200" dirty="0" err="1" smtClean="0"/>
            <a:t>Quản</a:t>
          </a:r>
          <a:r>
            <a:rPr lang="en-GB" sz="600" kern="1200" dirty="0" smtClean="0"/>
            <a:t> </a:t>
          </a:r>
          <a:r>
            <a:rPr lang="en-GB" sz="600" kern="1200" dirty="0" err="1" smtClean="0"/>
            <a:t>lý</a:t>
          </a:r>
          <a:r>
            <a:rPr lang="en-GB" sz="600" kern="1200" dirty="0" smtClean="0"/>
            <a:t> </a:t>
          </a:r>
          <a:r>
            <a:rPr lang="en-GB" sz="600" kern="1200" dirty="0" err="1" smtClean="0"/>
            <a:t>độc</a:t>
          </a:r>
          <a:r>
            <a:rPr lang="en-GB" sz="600" kern="1200" dirty="0" smtClean="0"/>
            <a:t> </a:t>
          </a:r>
          <a:r>
            <a:rPr lang="en-GB" sz="600" kern="1200" dirty="0" err="1" smtClean="0"/>
            <a:t>giả</a:t>
          </a:r>
          <a:r>
            <a:rPr lang="en-GB" sz="600" kern="1200" dirty="0" smtClean="0"/>
            <a:t> </a:t>
          </a:r>
          <a:r>
            <a:rPr lang="en-GB" sz="600" kern="1200" dirty="0" err="1" smtClean="0"/>
            <a:t>và</a:t>
          </a:r>
          <a:r>
            <a:rPr lang="en-GB" sz="600" kern="1200" dirty="0" smtClean="0"/>
            <a:t> </a:t>
          </a:r>
          <a:r>
            <a:rPr lang="en-GB" sz="600" kern="1200" dirty="0" err="1" smtClean="0"/>
            <a:t>phiếu</a:t>
          </a:r>
          <a:r>
            <a:rPr lang="en-GB" sz="600" kern="1200" dirty="0" smtClean="0"/>
            <a:t> </a:t>
          </a:r>
          <a:r>
            <a:rPr lang="en-GB" sz="600" kern="1200" dirty="0" err="1" smtClean="0"/>
            <a:t>mượn</a:t>
          </a:r>
          <a:endParaRPr lang="en-GB" sz="600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00" b="1" kern="1200" dirty="0" smtClean="0"/>
            <a:t>(</a:t>
          </a:r>
          <a:r>
            <a:rPr lang="en-GB" sz="600" b="1" kern="1200" dirty="0" err="1" smtClean="0"/>
            <a:t>Doanh</a:t>
          </a:r>
          <a:r>
            <a:rPr lang="en-GB" sz="600" b="1" kern="1200" dirty="0" smtClean="0"/>
            <a:t>)</a:t>
          </a:r>
          <a:endParaRPr lang="en-US" sz="600" b="1" kern="1200" dirty="0"/>
        </a:p>
      </dsp:txBody>
      <dsp:txXfrm>
        <a:off x="5232863" y="2063891"/>
        <a:ext cx="617683" cy="308841"/>
      </dsp:txXfrm>
    </dsp:sp>
    <dsp:sp modelId="{C2DA0DC6-899E-4768-A72C-9F68B5BB483C}">
      <dsp:nvSpPr>
        <dsp:cNvPr id="0" name=""/>
        <dsp:cNvSpPr/>
      </dsp:nvSpPr>
      <dsp:spPr>
        <a:xfrm>
          <a:off x="4859165" y="2502446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Xây</a:t>
          </a:r>
          <a:r>
            <a:rPr lang="en-US" sz="600" kern="1200" dirty="0" smtClean="0"/>
            <a:t> dựng </a:t>
          </a:r>
          <a:r>
            <a:rPr lang="en-US" sz="600" kern="1200" dirty="0" err="1" smtClean="0"/>
            <a:t>giao</a:t>
          </a:r>
          <a:r>
            <a:rPr lang="en-US" sz="600" kern="1200" dirty="0" smtClean="0"/>
            <a:t> </a:t>
          </a:r>
          <a:r>
            <a:rPr lang="en-US" sz="600" kern="1200" dirty="0" err="1" smtClean="0"/>
            <a:t>diện</a:t>
          </a:r>
          <a:endParaRPr lang="en-US" sz="600" kern="1200" dirty="0"/>
        </a:p>
      </dsp:txBody>
      <dsp:txXfrm>
        <a:off x="4859165" y="2502446"/>
        <a:ext cx="617683" cy="308841"/>
      </dsp:txXfrm>
    </dsp:sp>
    <dsp:sp modelId="{06C9F4B6-784F-41E7-845C-C5C68700698D}">
      <dsp:nvSpPr>
        <dsp:cNvPr id="0" name=""/>
        <dsp:cNvSpPr/>
      </dsp:nvSpPr>
      <dsp:spPr>
        <a:xfrm>
          <a:off x="5606562" y="2502446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Xây</a:t>
          </a:r>
          <a:r>
            <a:rPr lang="en-US" sz="600" kern="1200" dirty="0" smtClean="0"/>
            <a:t> dựng </a:t>
          </a:r>
          <a:r>
            <a:rPr lang="en-US" sz="600" kern="1200" dirty="0" err="1" smtClean="0"/>
            <a:t>các</a:t>
          </a:r>
          <a:r>
            <a:rPr lang="en-US" sz="600" kern="1200" dirty="0" smtClean="0"/>
            <a:t> module </a:t>
          </a:r>
          <a:r>
            <a:rPr lang="en-US" sz="600" kern="1200" dirty="0" err="1" smtClean="0"/>
            <a:t>điều</a:t>
          </a:r>
          <a:r>
            <a:rPr lang="en-US" sz="600" kern="1200" dirty="0" smtClean="0"/>
            <a:t> </a:t>
          </a:r>
          <a:r>
            <a:rPr lang="en-US" sz="600" kern="1200" dirty="0" err="1" smtClean="0"/>
            <a:t>khiển</a:t>
          </a:r>
          <a:endParaRPr lang="en-US" sz="600" kern="1200" dirty="0"/>
        </a:p>
      </dsp:txBody>
      <dsp:txXfrm>
        <a:off x="5606562" y="2502446"/>
        <a:ext cx="617683" cy="308841"/>
      </dsp:txXfrm>
    </dsp:sp>
    <dsp:sp modelId="{2AD3D331-691B-4326-8756-9CBDC1A121B9}">
      <dsp:nvSpPr>
        <dsp:cNvPr id="0" name=""/>
        <dsp:cNvSpPr/>
      </dsp:nvSpPr>
      <dsp:spPr>
        <a:xfrm>
          <a:off x="5232863" y="2941001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Quản</a:t>
          </a:r>
          <a:r>
            <a:rPr lang="en-US" sz="600" kern="1200" dirty="0" smtClean="0"/>
            <a:t> </a:t>
          </a:r>
          <a:r>
            <a:rPr lang="en-US" sz="600" kern="1200" dirty="0" err="1" smtClean="0"/>
            <a:t>lý</a:t>
          </a:r>
          <a:r>
            <a:rPr lang="en-US" sz="600" kern="1200" dirty="0" smtClean="0"/>
            <a:t> </a:t>
          </a:r>
          <a:r>
            <a:rPr lang="en-US" sz="600" kern="1200" err="1" smtClean="0"/>
            <a:t>mượn</a:t>
          </a:r>
          <a:r>
            <a:rPr lang="en-US" sz="600" kern="1200" smtClean="0"/>
            <a:t> </a:t>
          </a:r>
          <a:r>
            <a:rPr lang="en-US" sz="600" kern="1200" smtClean="0"/>
            <a:t>trả</a:t>
          </a:r>
          <a:endParaRPr lang="en-US" sz="600" kern="1200" dirty="0"/>
        </a:p>
      </dsp:txBody>
      <dsp:txXfrm>
        <a:off x="5232863" y="2941001"/>
        <a:ext cx="617683" cy="308841"/>
      </dsp:txXfrm>
    </dsp:sp>
    <dsp:sp modelId="{5288D9F2-D50A-476C-8389-0125954D3741}">
      <dsp:nvSpPr>
        <dsp:cNvPr id="0" name=""/>
        <dsp:cNvSpPr/>
      </dsp:nvSpPr>
      <dsp:spPr>
        <a:xfrm>
          <a:off x="5387284" y="3379556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Thêm</a:t>
          </a:r>
          <a:r>
            <a:rPr lang="en-US" sz="600" kern="1200" dirty="0" smtClean="0"/>
            <a:t> </a:t>
          </a:r>
          <a:r>
            <a:rPr lang="en-US" sz="600" kern="1200" dirty="0" err="1" smtClean="0"/>
            <a:t>mượn</a:t>
          </a:r>
          <a:r>
            <a:rPr lang="en-US" sz="600" kern="1200" dirty="0" smtClean="0"/>
            <a:t> </a:t>
          </a:r>
          <a:r>
            <a:rPr lang="en-US" sz="600" kern="1200" dirty="0" err="1" smtClean="0"/>
            <a:t>sách</a:t>
          </a:r>
          <a:endParaRPr lang="en-US" sz="600" kern="1200" dirty="0"/>
        </a:p>
      </dsp:txBody>
      <dsp:txXfrm>
        <a:off x="5387284" y="3379556"/>
        <a:ext cx="617683" cy="308841"/>
      </dsp:txXfrm>
    </dsp:sp>
    <dsp:sp modelId="{D7630DF2-BA37-4208-9AE7-07B9E1D7C86B}">
      <dsp:nvSpPr>
        <dsp:cNvPr id="0" name=""/>
        <dsp:cNvSpPr/>
      </dsp:nvSpPr>
      <dsp:spPr>
        <a:xfrm>
          <a:off x="5387284" y="3818111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00" kern="1200" dirty="0" err="1" smtClean="0"/>
            <a:t>Xóa</a:t>
          </a:r>
          <a:endParaRPr lang="en-US" sz="600" kern="1200" dirty="0"/>
        </a:p>
      </dsp:txBody>
      <dsp:txXfrm>
        <a:off x="5387284" y="3818111"/>
        <a:ext cx="617683" cy="308841"/>
      </dsp:txXfrm>
    </dsp:sp>
    <dsp:sp modelId="{D817A966-8AB8-4DCE-B991-2B32C5294ADB}">
      <dsp:nvSpPr>
        <dsp:cNvPr id="0" name=""/>
        <dsp:cNvSpPr/>
      </dsp:nvSpPr>
      <dsp:spPr>
        <a:xfrm>
          <a:off x="5387284" y="4256666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00" kern="1200" dirty="0" err="1" smtClean="0"/>
            <a:t>Chỉnh</a:t>
          </a:r>
          <a:r>
            <a:rPr lang="en-GB" sz="600" kern="1200" dirty="0" smtClean="0"/>
            <a:t> </a:t>
          </a:r>
          <a:r>
            <a:rPr lang="en-GB" sz="600" kern="1200" dirty="0" err="1" smtClean="0"/>
            <a:t>Sửa</a:t>
          </a:r>
          <a:r>
            <a:rPr lang="en-GB" sz="600" kern="1200" dirty="0" smtClean="0"/>
            <a:t> </a:t>
          </a:r>
          <a:r>
            <a:rPr lang="en-GB" sz="600" kern="1200" dirty="0" err="1" smtClean="0"/>
            <a:t>Thông</a:t>
          </a:r>
          <a:r>
            <a:rPr lang="en-GB" sz="600" kern="1200" dirty="0" smtClean="0"/>
            <a:t> Tin</a:t>
          </a:r>
          <a:endParaRPr lang="en-US" sz="600" kern="1200" dirty="0"/>
        </a:p>
      </dsp:txBody>
      <dsp:txXfrm>
        <a:off x="5387284" y="4256666"/>
        <a:ext cx="617683" cy="308841"/>
      </dsp:txXfrm>
    </dsp:sp>
    <dsp:sp modelId="{99C81E1F-2896-443A-9B85-18362D051627}">
      <dsp:nvSpPr>
        <dsp:cNvPr id="0" name=""/>
        <dsp:cNvSpPr/>
      </dsp:nvSpPr>
      <dsp:spPr>
        <a:xfrm>
          <a:off x="5387284" y="4695222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00" kern="1200" dirty="0" err="1" smtClean="0"/>
            <a:t>Thông</a:t>
          </a:r>
          <a:r>
            <a:rPr lang="en-GB" sz="600" kern="1200" dirty="0" smtClean="0"/>
            <a:t> </a:t>
          </a:r>
          <a:r>
            <a:rPr lang="en-GB" sz="600" kern="1200" dirty="0" err="1" smtClean="0"/>
            <a:t>Kê</a:t>
          </a:r>
          <a:r>
            <a:rPr lang="en-GB" sz="600" kern="1200" dirty="0" smtClean="0"/>
            <a:t> </a:t>
          </a:r>
          <a:r>
            <a:rPr lang="en-GB" sz="600" kern="1200" dirty="0" err="1" smtClean="0"/>
            <a:t>Mượn</a:t>
          </a:r>
          <a:r>
            <a:rPr lang="en-GB" sz="600" kern="1200" dirty="0" smtClean="0"/>
            <a:t> </a:t>
          </a:r>
          <a:r>
            <a:rPr lang="en-GB" sz="600" kern="1200" dirty="0" err="1" smtClean="0"/>
            <a:t>Trả</a:t>
          </a:r>
          <a:endParaRPr lang="en-US" sz="600" kern="1200" dirty="0"/>
        </a:p>
      </dsp:txBody>
      <dsp:txXfrm>
        <a:off x="5387284" y="4695222"/>
        <a:ext cx="617683" cy="308841"/>
      </dsp:txXfrm>
    </dsp:sp>
    <dsp:sp modelId="{6D35FDB0-4740-46BD-AD07-DE08AB66AC5B}">
      <dsp:nvSpPr>
        <dsp:cNvPr id="0" name=""/>
        <dsp:cNvSpPr/>
      </dsp:nvSpPr>
      <dsp:spPr>
        <a:xfrm>
          <a:off x="5980260" y="2941001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Quản</a:t>
          </a:r>
          <a:r>
            <a:rPr lang="en-US" sz="600" kern="1200" dirty="0" smtClean="0"/>
            <a:t> </a:t>
          </a:r>
          <a:r>
            <a:rPr lang="en-US" sz="600" kern="1200" dirty="0" err="1" smtClean="0"/>
            <a:t>lý</a:t>
          </a:r>
          <a:r>
            <a:rPr lang="en-US" sz="600" kern="1200" dirty="0" smtClean="0"/>
            <a:t> </a:t>
          </a:r>
          <a:r>
            <a:rPr lang="en-US" sz="600" kern="1200" err="1" smtClean="0"/>
            <a:t>độc</a:t>
          </a:r>
          <a:r>
            <a:rPr lang="en-US" sz="600" kern="1200" smtClean="0"/>
            <a:t> </a:t>
          </a:r>
          <a:r>
            <a:rPr lang="en-US" sz="600" kern="1200" smtClean="0"/>
            <a:t>giả</a:t>
          </a:r>
          <a:endParaRPr lang="en-US" sz="600" kern="1200" dirty="0"/>
        </a:p>
      </dsp:txBody>
      <dsp:txXfrm>
        <a:off x="5980260" y="2941001"/>
        <a:ext cx="617683" cy="308841"/>
      </dsp:txXfrm>
    </dsp:sp>
    <dsp:sp modelId="{8EDBF7E7-E564-473F-AC84-4C6625B00A75}">
      <dsp:nvSpPr>
        <dsp:cNvPr id="0" name=""/>
        <dsp:cNvSpPr/>
      </dsp:nvSpPr>
      <dsp:spPr>
        <a:xfrm>
          <a:off x="6134681" y="3379556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00" kern="1200" dirty="0" err="1" smtClean="0"/>
            <a:t>Thêm</a:t>
          </a:r>
          <a:r>
            <a:rPr lang="en-GB" sz="600" kern="1200" dirty="0" smtClean="0"/>
            <a:t> </a:t>
          </a:r>
          <a:r>
            <a:rPr lang="en-GB" sz="600" kern="1200" dirty="0" err="1" smtClean="0"/>
            <a:t>độc</a:t>
          </a:r>
          <a:r>
            <a:rPr lang="en-GB" sz="600" kern="1200" dirty="0" smtClean="0"/>
            <a:t> </a:t>
          </a:r>
          <a:r>
            <a:rPr lang="en-GB" sz="600" kern="1200" dirty="0" err="1" smtClean="0"/>
            <a:t>giả</a:t>
          </a:r>
          <a:endParaRPr lang="en-US" sz="600" kern="1200" dirty="0"/>
        </a:p>
      </dsp:txBody>
      <dsp:txXfrm>
        <a:off x="6134681" y="3379556"/>
        <a:ext cx="617683" cy="308841"/>
      </dsp:txXfrm>
    </dsp:sp>
    <dsp:sp modelId="{9ED2EA9A-8BE3-4411-8CC9-DA7BB3B6AC7A}">
      <dsp:nvSpPr>
        <dsp:cNvPr id="0" name=""/>
        <dsp:cNvSpPr/>
      </dsp:nvSpPr>
      <dsp:spPr>
        <a:xfrm>
          <a:off x="6134681" y="3818111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00" kern="1200" dirty="0" err="1" smtClean="0"/>
            <a:t>Xóa</a:t>
          </a:r>
          <a:r>
            <a:rPr lang="en-GB" sz="600" kern="1200" dirty="0" smtClean="0"/>
            <a:t> </a:t>
          </a:r>
          <a:r>
            <a:rPr lang="en-GB" sz="600" kern="1200" dirty="0" err="1" smtClean="0"/>
            <a:t>độc</a:t>
          </a:r>
          <a:r>
            <a:rPr lang="en-GB" sz="600" kern="1200" dirty="0" smtClean="0"/>
            <a:t> </a:t>
          </a:r>
          <a:r>
            <a:rPr lang="en-GB" sz="600" kern="1200" dirty="0" err="1" smtClean="0"/>
            <a:t>Giả</a:t>
          </a:r>
          <a:endParaRPr lang="en-US" sz="600" kern="1200" dirty="0"/>
        </a:p>
      </dsp:txBody>
      <dsp:txXfrm>
        <a:off x="6134681" y="3818111"/>
        <a:ext cx="617683" cy="308841"/>
      </dsp:txXfrm>
    </dsp:sp>
    <dsp:sp modelId="{89D2613C-D8F4-4573-B931-F23636294267}">
      <dsp:nvSpPr>
        <dsp:cNvPr id="0" name=""/>
        <dsp:cNvSpPr/>
      </dsp:nvSpPr>
      <dsp:spPr>
        <a:xfrm>
          <a:off x="6134681" y="4256666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00" kern="1200" dirty="0" err="1" smtClean="0"/>
            <a:t>Chỉnh</a:t>
          </a:r>
          <a:r>
            <a:rPr lang="en-GB" sz="600" kern="1200" dirty="0" smtClean="0"/>
            <a:t> </a:t>
          </a:r>
          <a:r>
            <a:rPr lang="en-GB" sz="600" kern="1200" dirty="0" err="1" smtClean="0"/>
            <a:t>sửa</a:t>
          </a:r>
          <a:r>
            <a:rPr lang="en-GB" sz="600" kern="1200" dirty="0" smtClean="0"/>
            <a:t> </a:t>
          </a:r>
          <a:r>
            <a:rPr lang="en-GB" sz="600" kern="1200" dirty="0" err="1" smtClean="0"/>
            <a:t>thông</a:t>
          </a:r>
          <a:r>
            <a:rPr lang="en-GB" sz="600" kern="1200" dirty="0" smtClean="0"/>
            <a:t> tin</a:t>
          </a:r>
          <a:endParaRPr lang="en-US" sz="600" kern="1200" dirty="0"/>
        </a:p>
      </dsp:txBody>
      <dsp:txXfrm>
        <a:off x="6134681" y="4256666"/>
        <a:ext cx="617683" cy="308841"/>
      </dsp:txXfrm>
    </dsp:sp>
    <dsp:sp modelId="{965A982A-EEDE-41D9-8662-83167775989F}">
      <dsp:nvSpPr>
        <dsp:cNvPr id="0" name=""/>
        <dsp:cNvSpPr/>
      </dsp:nvSpPr>
      <dsp:spPr>
        <a:xfrm>
          <a:off x="6134681" y="4695222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00" kern="1200" dirty="0" err="1" smtClean="0"/>
            <a:t>Xem</a:t>
          </a:r>
          <a:r>
            <a:rPr lang="en-GB" sz="600" kern="1200" dirty="0" smtClean="0"/>
            <a:t> </a:t>
          </a:r>
          <a:r>
            <a:rPr lang="en-GB" sz="600" kern="1200" dirty="0" err="1" smtClean="0"/>
            <a:t>thông</a:t>
          </a:r>
          <a:r>
            <a:rPr lang="en-GB" sz="600" kern="1200" dirty="0" smtClean="0"/>
            <a:t> tin </a:t>
          </a:r>
          <a:r>
            <a:rPr lang="en-GB" sz="600" kern="1200" dirty="0" err="1" smtClean="0"/>
            <a:t>mượn</a:t>
          </a:r>
          <a:r>
            <a:rPr lang="en-GB" sz="600" kern="1200" dirty="0" smtClean="0"/>
            <a:t> </a:t>
          </a:r>
          <a:r>
            <a:rPr lang="en-GB" sz="600" kern="1200" dirty="0" err="1" smtClean="0"/>
            <a:t>trả</a:t>
          </a:r>
          <a:endParaRPr lang="en-US" sz="600" kern="1200" dirty="0"/>
        </a:p>
      </dsp:txBody>
      <dsp:txXfrm>
        <a:off x="6134681" y="4695222"/>
        <a:ext cx="617683" cy="308841"/>
      </dsp:txXfrm>
    </dsp:sp>
    <dsp:sp modelId="{A0A09745-1030-4A35-9A88-EAC55358AB3A}">
      <dsp:nvSpPr>
        <dsp:cNvPr id="0" name=""/>
        <dsp:cNvSpPr/>
      </dsp:nvSpPr>
      <dsp:spPr>
        <a:xfrm>
          <a:off x="6134681" y="5133777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00" kern="1200" dirty="0" err="1" smtClean="0"/>
            <a:t>Mượn</a:t>
          </a:r>
          <a:r>
            <a:rPr lang="en-GB" sz="600" kern="1200" dirty="0" smtClean="0"/>
            <a:t> </a:t>
          </a:r>
          <a:r>
            <a:rPr lang="en-GB" sz="600" kern="1200" dirty="0" err="1" smtClean="0"/>
            <a:t>Sách</a:t>
          </a:r>
          <a:endParaRPr lang="en-US" sz="600" kern="1200" dirty="0"/>
        </a:p>
      </dsp:txBody>
      <dsp:txXfrm>
        <a:off x="6134681" y="5133777"/>
        <a:ext cx="617683" cy="308841"/>
      </dsp:txXfrm>
    </dsp:sp>
    <dsp:sp modelId="{1D60E2FE-6663-4693-AB7B-F68C6808FAB2}">
      <dsp:nvSpPr>
        <dsp:cNvPr id="0" name=""/>
        <dsp:cNvSpPr/>
      </dsp:nvSpPr>
      <dsp:spPr>
        <a:xfrm>
          <a:off x="6573236" y="2063891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Điều</a:t>
          </a:r>
          <a:r>
            <a:rPr lang="en-US" sz="600" kern="1200" dirty="0" smtClean="0"/>
            <a:t> </a:t>
          </a:r>
          <a:r>
            <a:rPr lang="en-US" sz="600" kern="1200" dirty="0" err="1" smtClean="0"/>
            <a:t>khiển</a:t>
          </a:r>
          <a:r>
            <a:rPr lang="en-US" sz="600" kern="1200" dirty="0" smtClean="0"/>
            <a:t> </a:t>
          </a:r>
          <a:r>
            <a:rPr lang="en-US" sz="600" kern="1200" dirty="0" err="1" smtClean="0"/>
            <a:t>truy</a:t>
          </a:r>
          <a:r>
            <a:rPr lang="en-US" sz="600" kern="1200" dirty="0" smtClean="0"/>
            <a:t> </a:t>
          </a:r>
          <a:r>
            <a:rPr lang="en-US" sz="600" kern="1200" dirty="0" err="1" smtClean="0"/>
            <a:t>nhập</a:t>
          </a:r>
          <a:endParaRPr lang="en-US" sz="600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(</a:t>
          </a:r>
          <a:r>
            <a:rPr lang="en-US" sz="600" b="1" kern="1200" dirty="0" err="1" smtClean="0"/>
            <a:t>Dương</a:t>
          </a:r>
          <a:r>
            <a:rPr lang="en-US" sz="600" kern="1200" dirty="0" smtClean="0"/>
            <a:t>)</a:t>
          </a:r>
          <a:endParaRPr lang="en-US" sz="600" kern="1200" dirty="0"/>
        </a:p>
      </dsp:txBody>
      <dsp:txXfrm>
        <a:off x="6573236" y="2063891"/>
        <a:ext cx="617683" cy="308841"/>
      </dsp:txXfrm>
    </dsp:sp>
    <dsp:sp modelId="{ED4D2EA3-3693-4F7B-848E-8A4D8DEE22F2}">
      <dsp:nvSpPr>
        <dsp:cNvPr id="0" name=""/>
        <dsp:cNvSpPr/>
      </dsp:nvSpPr>
      <dsp:spPr>
        <a:xfrm>
          <a:off x="6727657" y="2502446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smtClean="0"/>
            <a:t>Xây dựng giao diện</a:t>
          </a:r>
          <a:endParaRPr lang="en-US" sz="600" kern="1200" dirty="0"/>
        </a:p>
      </dsp:txBody>
      <dsp:txXfrm>
        <a:off x="6727657" y="2502446"/>
        <a:ext cx="617683" cy="308841"/>
      </dsp:txXfrm>
    </dsp:sp>
    <dsp:sp modelId="{DE8608F1-8A4C-4834-8ED7-54DA4B6C749E}">
      <dsp:nvSpPr>
        <dsp:cNvPr id="0" name=""/>
        <dsp:cNvSpPr/>
      </dsp:nvSpPr>
      <dsp:spPr>
        <a:xfrm>
          <a:off x="6727657" y="2941001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Kiểm</a:t>
          </a:r>
          <a:r>
            <a:rPr lang="en-US" sz="600" kern="1200" dirty="0" smtClean="0"/>
            <a:t> </a:t>
          </a:r>
          <a:r>
            <a:rPr lang="en-US" sz="600" kern="1200" dirty="0" err="1" smtClean="0"/>
            <a:t>tra</a:t>
          </a:r>
          <a:r>
            <a:rPr lang="en-US" sz="600" kern="1200" dirty="0" smtClean="0"/>
            <a:t> </a:t>
          </a:r>
          <a:r>
            <a:rPr lang="en-US" sz="600" kern="1200" dirty="0" err="1" smtClean="0"/>
            <a:t>tài</a:t>
          </a:r>
          <a:r>
            <a:rPr lang="en-US" sz="600" kern="1200" dirty="0" smtClean="0"/>
            <a:t> </a:t>
          </a:r>
          <a:r>
            <a:rPr lang="en-US" sz="600" kern="1200" dirty="0" err="1" smtClean="0"/>
            <a:t>khoản</a:t>
          </a:r>
          <a:r>
            <a:rPr lang="en-US" sz="600" kern="1200" dirty="0" smtClean="0"/>
            <a:t> </a:t>
          </a:r>
          <a:r>
            <a:rPr lang="en-US" sz="600" kern="1200" dirty="0" err="1" smtClean="0"/>
            <a:t>và</a:t>
          </a:r>
          <a:r>
            <a:rPr lang="en-US" sz="600" kern="1200" dirty="0" smtClean="0"/>
            <a:t> </a:t>
          </a:r>
          <a:r>
            <a:rPr lang="en-US" sz="600" kern="1200" dirty="0" err="1" smtClean="0"/>
            <a:t>mật</a:t>
          </a:r>
          <a:r>
            <a:rPr lang="en-US" sz="600" kern="1200" dirty="0" smtClean="0"/>
            <a:t> </a:t>
          </a:r>
          <a:r>
            <a:rPr lang="en-US" sz="600" kern="1200" dirty="0" err="1" smtClean="0"/>
            <a:t>khẩu</a:t>
          </a:r>
          <a:endParaRPr lang="en-US" sz="600" kern="1200" dirty="0"/>
        </a:p>
      </dsp:txBody>
      <dsp:txXfrm>
        <a:off x="6727657" y="2941001"/>
        <a:ext cx="617683" cy="308841"/>
      </dsp:txXfrm>
    </dsp:sp>
    <dsp:sp modelId="{9BB40B8A-ADEA-4D56-B604-CFDEFEA9AD34}">
      <dsp:nvSpPr>
        <dsp:cNvPr id="0" name=""/>
        <dsp:cNvSpPr/>
      </dsp:nvSpPr>
      <dsp:spPr>
        <a:xfrm>
          <a:off x="7320633" y="1625336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Tích</a:t>
          </a:r>
          <a:r>
            <a:rPr lang="en-US" sz="600" kern="1200" dirty="0" smtClean="0"/>
            <a:t> </a:t>
          </a:r>
          <a:r>
            <a:rPr lang="en-US" sz="600" kern="1200" dirty="0" err="1" smtClean="0"/>
            <a:t>hợp</a:t>
          </a:r>
          <a:r>
            <a:rPr lang="en-US" sz="600" kern="1200" dirty="0" smtClean="0"/>
            <a:t> </a:t>
          </a:r>
          <a:r>
            <a:rPr lang="en-US" sz="600" kern="1200" dirty="0" err="1" smtClean="0"/>
            <a:t>và</a:t>
          </a:r>
          <a:r>
            <a:rPr lang="en-US" sz="600" kern="1200" dirty="0" smtClean="0"/>
            <a:t> </a:t>
          </a:r>
          <a:r>
            <a:rPr lang="en-US" sz="600" kern="1200" dirty="0" err="1" smtClean="0"/>
            <a:t>kiểm</a:t>
          </a:r>
          <a:r>
            <a:rPr lang="en-US" sz="600" kern="1200" dirty="0" smtClean="0"/>
            <a:t> </a:t>
          </a:r>
          <a:r>
            <a:rPr lang="en-US" sz="600" kern="1200" dirty="0" err="1" smtClean="0"/>
            <a:t>thử</a:t>
          </a:r>
          <a:endParaRPr lang="en-US" sz="600" kern="1200" dirty="0"/>
        </a:p>
      </dsp:txBody>
      <dsp:txXfrm>
        <a:off x="7320633" y="1625336"/>
        <a:ext cx="617683" cy="308841"/>
      </dsp:txXfrm>
    </dsp:sp>
    <dsp:sp modelId="{AD1E70C6-495D-4B5C-BB75-DA5651728A90}">
      <dsp:nvSpPr>
        <dsp:cNvPr id="0" name=""/>
        <dsp:cNvSpPr/>
      </dsp:nvSpPr>
      <dsp:spPr>
        <a:xfrm>
          <a:off x="7475053" y="2063891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Tích</a:t>
          </a:r>
          <a:r>
            <a:rPr lang="en-US" sz="600" kern="1200" dirty="0" smtClean="0"/>
            <a:t> </a:t>
          </a:r>
          <a:r>
            <a:rPr lang="en-US" sz="600" kern="1200" dirty="0" err="1" smtClean="0"/>
            <a:t>hợp</a:t>
          </a:r>
          <a:r>
            <a:rPr lang="en-US" sz="600" kern="1200" dirty="0" smtClean="0"/>
            <a:t> </a:t>
          </a:r>
          <a:r>
            <a:rPr lang="en-US" sz="600" kern="1200" dirty="0" err="1" smtClean="0"/>
            <a:t>các</a:t>
          </a:r>
          <a:r>
            <a:rPr lang="en-US" sz="600" kern="1200" dirty="0" smtClean="0"/>
            <a:t> module</a:t>
          </a:r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(</a:t>
          </a:r>
          <a:r>
            <a:rPr lang="en-US" sz="600" b="1" kern="1200" dirty="0" err="1" smtClean="0"/>
            <a:t>Đạt</a:t>
          </a:r>
          <a:r>
            <a:rPr lang="en-US" sz="600" b="1" kern="1200" dirty="0" smtClean="0"/>
            <a:t>)</a:t>
          </a:r>
          <a:endParaRPr lang="en-US" sz="600" b="1" kern="1200" dirty="0"/>
        </a:p>
      </dsp:txBody>
      <dsp:txXfrm>
        <a:off x="7475053" y="2063891"/>
        <a:ext cx="617683" cy="308841"/>
      </dsp:txXfrm>
    </dsp:sp>
    <dsp:sp modelId="{063C81C5-956D-4402-B14A-BD0A47321D3F}">
      <dsp:nvSpPr>
        <dsp:cNvPr id="0" name=""/>
        <dsp:cNvSpPr/>
      </dsp:nvSpPr>
      <dsp:spPr>
        <a:xfrm>
          <a:off x="7475053" y="2502446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Kiểm</a:t>
          </a:r>
          <a:r>
            <a:rPr lang="en-US" sz="600" kern="1200" dirty="0" smtClean="0"/>
            <a:t> </a:t>
          </a:r>
          <a:r>
            <a:rPr lang="en-US" sz="600" kern="1200" dirty="0" err="1" smtClean="0"/>
            <a:t>thử</a:t>
          </a:r>
          <a:r>
            <a:rPr lang="en-US" sz="600" kern="1200" dirty="0" smtClean="0"/>
            <a:t> </a:t>
          </a:r>
          <a:r>
            <a:rPr lang="en-US" sz="600" kern="1200" dirty="0" err="1" smtClean="0"/>
            <a:t>đơn</a:t>
          </a:r>
          <a:r>
            <a:rPr lang="en-US" sz="600" kern="1200" dirty="0" smtClean="0"/>
            <a:t> </a:t>
          </a:r>
          <a:r>
            <a:rPr lang="en-US" sz="600" kern="1200" dirty="0" err="1" smtClean="0"/>
            <a:t>vị</a:t>
          </a:r>
          <a:endParaRPr lang="en-US" sz="600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(</a:t>
          </a:r>
          <a:r>
            <a:rPr lang="en-US" sz="600" b="1" kern="1200" dirty="0" err="1" smtClean="0"/>
            <a:t>Cả</a:t>
          </a:r>
          <a:r>
            <a:rPr lang="en-US" sz="600" b="1" kern="1200" dirty="0" smtClean="0"/>
            <a:t> </a:t>
          </a:r>
          <a:r>
            <a:rPr lang="en-US" sz="600" b="1" kern="1200" dirty="0" err="1" smtClean="0"/>
            <a:t>nhóm</a:t>
          </a:r>
          <a:r>
            <a:rPr lang="en-US" sz="600" b="1" kern="1200" dirty="0" smtClean="0"/>
            <a:t>)</a:t>
          </a:r>
          <a:endParaRPr lang="en-US" sz="600" b="1" kern="1200" dirty="0"/>
        </a:p>
      </dsp:txBody>
      <dsp:txXfrm>
        <a:off x="7475053" y="2502446"/>
        <a:ext cx="617683" cy="308841"/>
      </dsp:txXfrm>
    </dsp:sp>
    <dsp:sp modelId="{CB8E8C90-C0EA-4277-A68C-0DAC1EBA3691}">
      <dsp:nvSpPr>
        <dsp:cNvPr id="0" name=""/>
        <dsp:cNvSpPr/>
      </dsp:nvSpPr>
      <dsp:spPr>
        <a:xfrm>
          <a:off x="7475053" y="2941001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Kiểm</a:t>
          </a:r>
          <a:r>
            <a:rPr lang="en-US" sz="600" kern="1200" dirty="0" smtClean="0"/>
            <a:t> </a:t>
          </a:r>
          <a:r>
            <a:rPr lang="en-US" sz="600" kern="1200" dirty="0" err="1" smtClean="0"/>
            <a:t>thử</a:t>
          </a:r>
          <a:r>
            <a:rPr lang="en-US" sz="600" kern="1200" dirty="0" smtClean="0"/>
            <a:t> </a:t>
          </a:r>
          <a:r>
            <a:rPr lang="en-US" sz="600" kern="1200" dirty="0" err="1" smtClean="0"/>
            <a:t>chéo</a:t>
          </a:r>
          <a:endParaRPr lang="en-US" sz="600" kern="1200" dirty="0" smtClean="0"/>
        </a:p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kern="1200" dirty="0" smtClean="0"/>
            <a:t>(</a:t>
          </a:r>
          <a:r>
            <a:rPr lang="en-US" sz="600" b="1" kern="1200" dirty="0" err="1" smtClean="0"/>
            <a:t>Cả</a:t>
          </a:r>
          <a:r>
            <a:rPr lang="en-US" sz="600" b="1" kern="1200" dirty="0" smtClean="0"/>
            <a:t> </a:t>
          </a:r>
          <a:r>
            <a:rPr lang="en-US" sz="600" b="1" kern="1200" dirty="0" err="1" smtClean="0"/>
            <a:t>nhóm</a:t>
          </a:r>
          <a:r>
            <a:rPr lang="en-US" sz="600" b="1" kern="1200" dirty="0" smtClean="0"/>
            <a:t>)</a:t>
          </a:r>
          <a:endParaRPr lang="en-US" sz="600" b="1" kern="1200" dirty="0"/>
        </a:p>
      </dsp:txBody>
      <dsp:txXfrm>
        <a:off x="7475053" y="2941001"/>
        <a:ext cx="617683" cy="308841"/>
      </dsp:txXfrm>
    </dsp:sp>
    <dsp:sp modelId="{C11B5469-B8FD-4612-BD08-CB688A1E5B5A}">
      <dsp:nvSpPr>
        <dsp:cNvPr id="0" name=""/>
        <dsp:cNvSpPr/>
      </dsp:nvSpPr>
      <dsp:spPr>
        <a:xfrm>
          <a:off x="8068029" y="1625336"/>
          <a:ext cx="617683" cy="308841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err="1" smtClean="0"/>
            <a:t>Bàn</a:t>
          </a:r>
          <a:r>
            <a:rPr lang="en-US" sz="600" kern="1200" dirty="0" smtClean="0"/>
            <a:t> </a:t>
          </a:r>
          <a:r>
            <a:rPr lang="en-US" sz="600" kern="1200" dirty="0" err="1" smtClean="0"/>
            <a:t>giao</a:t>
          </a:r>
          <a:r>
            <a:rPr lang="en-US" sz="600" kern="1200" dirty="0" smtClean="0"/>
            <a:t> </a:t>
          </a:r>
          <a:r>
            <a:rPr lang="en-US" sz="600" kern="1200" dirty="0" err="1" smtClean="0"/>
            <a:t>sản</a:t>
          </a:r>
          <a:r>
            <a:rPr lang="en-US" sz="600" kern="1200" dirty="0" smtClean="0"/>
            <a:t> </a:t>
          </a:r>
          <a:r>
            <a:rPr lang="en-US" sz="600" kern="1200" dirty="0" err="1" smtClean="0"/>
            <a:t>phẩm</a:t>
          </a:r>
          <a:endParaRPr lang="en-US" sz="600" kern="1200" dirty="0"/>
        </a:p>
      </dsp:txBody>
      <dsp:txXfrm>
        <a:off x="8068029" y="1625336"/>
        <a:ext cx="617683" cy="308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F563-430A-44A6-B1B0-9FF837AA37F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F524-6F9D-4534-9B12-7077E8FC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4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F563-430A-44A6-B1B0-9FF837AA37F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F524-6F9D-4534-9B12-7077E8FC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8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F563-430A-44A6-B1B0-9FF837AA37F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F524-6F9D-4534-9B12-7077E8FC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2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F563-430A-44A6-B1B0-9FF837AA37F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F524-6F9D-4534-9B12-7077E8FC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4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F563-430A-44A6-B1B0-9FF837AA37F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F524-6F9D-4534-9B12-7077E8FC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2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F563-430A-44A6-B1B0-9FF837AA37F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F524-6F9D-4534-9B12-7077E8FC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F563-430A-44A6-B1B0-9FF837AA37F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F524-6F9D-4534-9B12-7077E8FC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7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F563-430A-44A6-B1B0-9FF837AA37F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F524-6F9D-4534-9B12-7077E8FC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F563-430A-44A6-B1B0-9FF837AA37F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F524-6F9D-4534-9B12-7077E8FC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F563-430A-44A6-B1B0-9FF837AA37F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F524-6F9D-4534-9B12-7077E8FC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4F563-430A-44A6-B1B0-9FF837AA37F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AF524-6F9D-4534-9B12-7077E8FC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5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4F563-430A-44A6-B1B0-9FF837AA37F4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AF524-6F9D-4534-9B12-7077E8FC3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6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84273028"/>
              </p:ext>
            </p:extLst>
          </p:nvPr>
        </p:nvGraphicFramePr>
        <p:xfrm>
          <a:off x="228600" y="0"/>
          <a:ext cx="8686800" cy="662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Work Breakdown Structure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273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246</Words>
  <Application>Microsoft Office PowerPoint</Application>
  <PresentationFormat>On-screen Show (4:3)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Work Breakdown Structure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Dương Lê</dc:creator>
  <cp:lastModifiedBy>Dương Lê</cp:lastModifiedBy>
  <cp:revision>22</cp:revision>
  <dcterms:created xsi:type="dcterms:W3CDTF">2017-10-07T15:34:03Z</dcterms:created>
  <dcterms:modified xsi:type="dcterms:W3CDTF">2017-12-03T03:00:03Z</dcterms:modified>
</cp:coreProperties>
</file>