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538287"/>
            <a:ext cx="9144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32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95F4-B081-41CC-B044-C1DB0096A91E}" type="datetimeFigureOut">
              <a:rPr lang="en-US" smtClean="0"/>
              <a:t>2019-05-13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55B5-81F3-4A67-8EA3-9A4037A8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1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95F4-B081-41CC-B044-C1DB0096A91E}" type="datetimeFigureOut">
              <a:rPr lang="en-US" smtClean="0"/>
              <a:t>2019-05-13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55B5-81F3-4A67-8EA3-9A4037A8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9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95F4-B081-41CC-B044-C1DB0096A91E}" type="datetimeFigureOut">
              <a:rPr lang="en-US" smtClean="0"/>
              <a:t>2019-05-13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55B5-81F3-4A67-8EA3-9A4037A8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3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95F4-B081-41CC-B044-C1DB0096A91E}" type="datetimeFigureOut">
              <a:rPr lang="en-US" smtClean="0"/>
              <a:t>2019-05-13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55B5-81F3-4A67-8EA3-9A4037A8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7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95F4-B081-41CC-B044-C1DB0096A91E}" type="datetimeFigureOut">
              <a:rPr lang="en-US" smtClean="0"/>
              <a:t>2019-05-13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55B5-81F3-4A67-8EA3-9A4037A8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8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95F4-B081-41CC-B044-C1DB0096A91E}" type="datetimeFigureOut">
              <a:rPr lang="en-US" smtClean="0"/>
              <a:t>2019-05-13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55B5-81F3-4A67-8EA3-9A4037A8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1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95F4-B081-41CC-B044-C1DB0096A91E}" type="datetimeFigureOut">
              <a:rPr lang="en-US" smtClean="0"/>
              <a:t>2019-05-13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55B5-81F3-4A67-8EA3-9A4037A8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95F4-B081-41CC-B044-C1DB0096A91E}" type="datetimeFigureOut">
              <a:rPr lang="en-US" smtClean="0"/>
              <a:t>2019-05-13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55B5-81F3-4A67-8EA3-9A4037A8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5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95F4-B081-41CC-B044-C1DB0096A91E}" type="datetimeFigureOut">
              <a:rPr lang="en-US" smtClean="0"/>
              <a:t>2019-05-13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55B5-81F3-4A67-8EA3-9A4037A8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5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95F4-B081-41CC-B044-C1DB0096A91E}" type="datetimeFigureOut">
              <a:rPr lang="en-US" smtClean="0"/>
              <a:t>2019-05-13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55B5-81F3-4A67-8EA3-9A4037A8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5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95F4-B081-41CC-B044-C1DB0096A91E}" type="datetimeFigureOut">
              <a:rPr lang="en-US" smtClean="0"/>
              <a:t>2019-05-13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55B5-81F3-4A67-8EA3-9A4037A8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22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1933" y="-87315"/>
            <a:ext cx="107018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933" y="1346201"/>
            <a:ext cx="10701867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F95F4-B081-41CC-B044-C1DB0096A91E}" type="datetimeFigureOut">
              <a:rPr lang="en-US" smtClean="0"/>
              <a:t>2019-05-13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E55B5-81F3-4A67-8EA3-9A4037A8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0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thietkegiapha.vn/gia-pha-la-gi-noi-dung-cau-truc-va-cach-trinh-bay-gia-pha.html" TargetMode="External"/><Relationship Id="rId2" Type="http://schemas.openxmlformats.org/officeDocument/2006/relationships/hyperlink" Target="https://bitbucket.org/datnv20154484/webphahe/src/mast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drive/u/0/folders/1znyXademhV1kRpxmQMdoN6cfQtRsMWM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94E0D-2242-412A-8D17-0D67EA6C3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8861"/>
            <a:ext cx="9144000" cy="1900139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WEBSITE XÂY DỰNG </a:t>
            </a:r>
            <a:b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CÂY PHẢ HỆ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D5458-C0E0-4D8B-937A-B948DC0D7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1188"/>
            <a:ext cx="9144000" cy="1015901"/>
          </a:xfrm>
        </p:spPr>
        <p:txBody>
          <a:bodyPr>
            <a:normAutofit/>
          </a:bodyPr>
          <a:lstStyle/>
          <a:p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04</a:t>
            </a:r>
          </a:p>
        </p:txBody>
      </p:sp>
    </p:spTree>
    <p:extLst>
      <p:ext uri="{BB962C8B-B14F-4D97-AF65-F5344CB8AC3E}">
        <p14:creationId xmlns:p14="http://schemas.microsoft.com/office/powerpoint/2010/main" val="3160496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26ACE-7E49-4443-8439-4354FDBC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THIẾT KẾ 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SỞ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6207C-1994-49C0-87DB-977E438D4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1">
            <a:extLst>
              <a:ext uri="{FF2B5EF4-FFF2-40B4-BE49-F238E27FC236}">
                <a16:creationId xmlns:a16="http://schemas.microsoft.com/office/drawing/2014/main" id="{CFD7A881-0214-43FB-ABC7-C533032C8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823" y="1311575"/>
            <a:ext cx="8900086" cy="4728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4498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EA53-CBD5-4169-838F-E339E7D2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BIỂU ĐỒ LỚP</a:t>
            </a:r>
          </a:p>
        </p:txBody>
      </p:sp>
      <p:pic>
        <p:nvPicPr>
          <p:cNvPr id="4098" name="Picture 1">
            <a:extLst>
              <a:ext uri="{FF2B5EF4-FFF2-40B4-BE49-F238E27FC236}">
                <a16:creationId xmlns:a16="http://schemas.microsoft.com/office/drawing/2014/main" id="{6B176C64-5878-4A0A-8540-E45B77A05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797" y="1069826"/>
            <a:ext cx="6888406" cy="5788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4200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1207F-41FE-41FF-9C86-A466F0BC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LINK GIT VÀ TÀI LIỆU THAM KHẢO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3B8C6-E58F-404C-8DE0-CA0B23A1E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Git: 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https://bitbucket.org/datnv20154484/webphahe/src/master/</a:t>
            </a:r>
            <a:endParaRPr lang="en-US" sz="2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phả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http://thietkegiapha.vn/gia-pha-la-gi-noi-dung-cau-truc-va-cach-trinh-bay-gia-pha.html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Slide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https://drive.google.com/drive/u/0/folders/1znyXademhV1kRpxmQMdoN6cfQtRsMWM4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470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E9C40-A6DE-4B58-AEBD-DD4BF71B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MỤC LỤC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77A1D-0DC2-41F3-AF47-112933B74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09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276E2-02C5-42EC-A5CD-386EFE48E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GIỚI THIỆU ĐỀ TÀI</a:t>
            </a:r>
          </a:p>
        </p:txBody>
      </p:sp>
      <p:pic>
        <p:nvPicPr>
          <p:cNvPr id="4" name="Picture 4" descr="http://thietkegiapha.vn/images/maugiapha/pha-do-nguyen-huy.jpg">
            <a:extLst>
              <a:ext uri="{FF2B5EF4-FFF2-40B4-BE49-F238E27FC236}">
                <a16:creationId xmlns:a16="http://schemas.microsoft.com/office/drawing/2014/main" id="{A24CF0CF-6FE5-4483-8951-B79655F0FC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786" y="1178110"/>
            <a:ext cx="8468122" cy="564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83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92606-B1C6-4968-BB3A-5E4A9C1B9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85" y="-87315"/>
            <a:ext cx="10650415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GIA PHẢ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170E2-5F8C-4AF5-A5CA-F5819D8E6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44" y="4062046"/>
            <a:ext cx="10059572" cy="48275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B59824-79B0-4DA8-8FA7-F1FCD8260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905" y="1238248"/>
            <a:ext cx="6477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2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4BB8-5721-47D7-94E0-F6F66F62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CÂY PHẢ HỆ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0C067C-6780-42E9-BADB-A5CBEEF6A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9136" y="1346200"/>
            <a:ext cx="4747991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55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7466E-A1F6-41BF-A112-A16607B6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CÁC TÍNH NĂNG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CF3FB-C62A-448A-9690-E523E52FF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cúng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542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651A-A26D-4886-93B8-9109EB9A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CÔNG CỤ SỬ DỤNG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D4812-DC1A-4A8E-834E-36DD87E13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HTML, CSS, PHP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Platform: Windows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Framework: None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Sublime Text 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Git (Bitbucket)</a:t>
            </a:r>
          </a:p>
        </p:txBody>
      </p:sp>
    </p:spTree>
    <p:extLst>
      <p:ext uri="{BB962C8B-B14F-4D97-AF65-F5344CB8AC3E}">
        <p14:creationId xmlns:p14="http://schemas.microsoft.com/office/powerpoint/2010/main" val="794072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C84C9-977D-4A20-BA6C-EADD26DA8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BIỂU ĐỒ USECASE TỔNG QUAN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83EED-5B45-4D30-81E7-06FCD21D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C87BA8A9-F91F-4DBF-8472-198858418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006" y="1083092"/>
            <a:ext cx="8463988" cy="577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2319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E03F2-0133-4226-AF96-99021B48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BIỂU ĐỒ TUẦN TỰ</a:t>
            </a:r>
          </a:p>
        </p:txBody>
      </p:sp>
      <p:pic>
        <p:nvPicPr>
          <p:cNvPr id="2050" name="Picture 1">
            <a:extLst>
              <a:ext uri="{FF2B5EF4-FFF2-40B4-BE49-F238E27FC236}">
                <a16:creationId xmlns:a16="http://schemas.microsoft.com/office/drawing/2014/main" id="{2C16B5AC-1CA3-44A2-9B4F-5DE06A498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191" y="1522655"/>
            <a:ext cx="8787618" cy="4833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5374113"/>
      </p:ext>
    </p:extLst>
  </p:cSld>
  <p:clrMapOvr>
    <a:masterClrMapping/>
  </p:clrMapOvr>
</p:sld>
</file>

<file path=ppt/theme/theme1.xml><?xml version="1.0" encoding="utf-8"?>
<a:theme xmlns:a="http://schemas.openxmlformats.org/drawingml/2006/main" name="BVP-Powerpoint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BVP-Powerpoint template</Template>
  <TotalTime>18</TotalTime>
  <Words>210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BVP-Powerpoint template</vt:lpstr>
      <vt:lpstr>WEBSITE XÂY DỰNG  CÂY PHẢ HỆ</vt:lpstr>
      <vt:lpstr>MỤC LỤC</vt:lpstr>
      <vt:lpstr>GIỚI THIỆU ĐỀ TÀI</vt:lpstr>
      <vt:lpstr>GIA PHẢ</vt:lpstr>
      <vt:lpstr>CÂY PHẢ HỆ</vt:lpstr>
      <vt:lpstr>CÁC TÍNH NĂNG</vt:lpstr>
      <vt:lpstr>CÔNG CỤ SỬ DỤNG</vt:lpstr>
      <vt:lpstr>BIỂU ĐỒ USECASE TỔNG QUAN</vt:lpstr>
      <vt:lpstr>BIỂU ĐỒ TUẦN TỰ</vt:lpstr>
      <vt:lpstr>THIẾT KẾ CƠ SỞ DỮ LIỆU</vt:lpstr>
      <vt:lpstr>BIỂU ĐỒ LỚP</vt:lpstr>
      <vt:lpstr>LINK GIT VÀ 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XÂY DỰNG  CÂY PHẢ HỆ</dc:title>
  <dc:creator> </dc:creator>
  <cp:lastModifiedBy>Nguyen Van Dat 20160952</cp:lastModifiedBy>
  <cp:revision>5</cp:revision>
  <dcterms:created xsi:type="dcterms:W3CDTF">2019-05-13T14:28:46Z</dcterms:created>
  <dcterms:modified xsi:type="dcterms:W3CDTF">2019-05-13T14:47:46Z</dcterms:modified>
</cp:coreProperties>
</file>