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6411-D901-4B1C-896A-CA1A1E500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DBE19-5F54-40AC-B6A4-73004B97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395A-6BE7-41E7-AF2D-CEFCB7D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3672-791A-4886-87A6-218D4365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A48A-8CA5-4579-AA0A-7F9A1522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224A-EDAA-42B3-8CEC-6E8EB3F8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9F202-3595-46B1-9DC8-1CBFD7C9F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B5AD-7B67-4C05-8A96-1917F16C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65C0D-5288-4F58-AED3-6F42BFA0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9BF9-5899-4B80-9358-5233C1AC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A744C-F028-4785-9A98-BFC19B4E9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3A92B-B6A0-45CD-89E9-96B46DC8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AA09-3978-46B4-8599-0BA5DA3A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89B2-CE5E-4889-8DEC-8BAAE4FF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FF4E-8A4E-4C0E-A40E-05BC089F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EDC0-41D3-49F2-BB37-D1ACB02D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9E6E-B24B-4D45-BB94-761A75A5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2CE1-07C1-45A4-AC6E-2D10EA12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9F30-63EE-45C2-9A3B-AB2295BF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5195-3012-425C-A7E3-5846E643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539E-8208-412D-A2A2-D4F2025B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9BCE-4C17-4B37-98B1-4B07E408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DCEE-70AB-4469-9572-11302CCE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328E-BB0F-45A0-8524-1C3EB22F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8617-8F18-4F80-AE80-E7BA512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2858-6929-4C21-A1A4-EC4F779A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FB0E-1395-4CDE-B11A-85C2CA22F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77BF-D2C3-4C86-AA64-04015007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D71FE-9462-4DC0-A938-247413D5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3BDAD-8D9B-4295-BFE8-91E35A7C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090DA-1C53-4507-A43D-A20E35FB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3F9-A2DF-44FF-B0DD-1F3307B1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A03B-1C59-4350-8C7E-4EAC8A50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654BE-D490-4651-ADF8-9A64F64C4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204B-30AA-4F66-976F-61336598B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6ED47-4309-4294-B14A-9761962AF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3755A-D2D3-43A5-B7CF-389E1B00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EDABA-78BF-4E23-924C-3C80FF4D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1124F-47BA-4E98-AD92-8537AA39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F215-6630-47E3-B44D-324589C8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B9CFE-CE92-494F-9EF0-E2749290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D78DB-54B0-4CF9-A32D-08DC6F8F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054D6-CF60-493D-BAC6-C976B755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70A02-BB30-4832-BAFC-CDDE1CB7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9F24-9A53-46C7-8505-83C08970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F7D99-D812-4728-868B-DB736273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28F2-D42D-4FD2-94FB-7C2E9478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3610-423A-4F86-9E2C-2E9C313C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970F-9F33-4407-AA96-16170700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67C75-7ACF-42EA-A228-85F2EC95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E3D98-B113-40D8-8B2D-0C91A2F7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B4DA-CFE9-4789-846B-21295FB7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EDAB-4104-45B1-BE0F-66F80C12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82CC8-C44F-4F26-89C6-8B74F6F13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BCC44-3C9A-4F98-870D-7F0446374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7B279-D0A6-4235-BC81-A17120FD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B22E-4CD4-4961-A87E-A91358F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DAC3-6D2C-469E-848B-F8D1C66A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BE0F1-8F2C-4817-857C-403B31A4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F0803-A2D9-4037-9751-C8FDC649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E99D-36F0-4AE7-B6EE-148A4FA9F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0AD5-7E31-476E-96AE-EC0CEA66D1A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A48A-D548-4CDE-9AE9-3C86D87E3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8618-0743-4696-9BC8-D2250E6BA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DD5D2-FCE0-4716-902F-C5AF19CE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98E8C6-568A-49A3-B7CA-32B9F9370302}"/>
              </a:ext>
            </a:extLst>
          </p:cNvPr>
          <p:cNvSpPr/>
          <p:nvPr/>
        </p:nvSpPr>
        <p:spPr>
          <a:xfrm>
            <a:off x="4984128" y="25763"/>
            <a:ext cx="2150772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4DF02C-7614-4B2E-946F-DE9446417B9F}"/>
              </a:ext>
            </a:extLst>
          </p:cNvPr>
          <p:cNvSpPr/>
          <p:nvPr/>
        </p:nvSpPr>
        <p:spPr>
          <a:xfrm>
            <a:off x="901521" y="1144068"/>
            <a:ext cx="1571217" cy="517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7D7DB0-2705-493F-9701-F7C2D139855E}"/>
              </a:ext>
            </a:extLst>
          </p:cNvPr>
          <p:cNvSpPr/>
          <p:nvPr/>
        </p:nvSpPr>
        <p:spPr>
          <a:xfrm>
            <a:off x="4644973" y="1144069"/>
            <a:ext cx="1485373" cy="504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BE4200-3957-4A02-87BA-90FCCD725FB8}"/>
              </a:ext>
            </a:extLst>
          </p:cNvPr>
          <p:cNvSpPr/>
          <p:nvPr/>
        </p:nvSpPr>
        <p:spPr>
          <a:xfrm>
            <a:off x="7147773" y="1141923"/>
            <a:ext cx="1311508" cy="517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FF2547-4D8A-4957-8169-3C19F61942A0}"/>
              </a:ext>
            </a:extLst>
          </p:cNvPr>
          <p:cNvSpPr/>
          <p:nvPr/>
        </p:nvSpPr>
        <p:spPr>
          <a:xfrm>
            <a:off x="8641722" y="1154801"/>
            <a:ext cx="1184857" cy="517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271E75-1DF1-482D-A530-F1A69B4E56AE}"/>
              </a:ext>
            </a:extLst>
          </p:cNvPr>
          <p:cNvCxnSpPr/>
          <p:nvPr/>
        </p:nvCxnSpPr>
        <p:spPr>
          <a:xfrm>
            <a:off x="1682839" y="807074"/>
            <a:ext cx="8680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0111769-B549-44B5-A1A9-F777966D5110}"/>
              </a:ext>
            </a:extLst>
          </p:cNvPr>
          <p:cNvSpPr/>
          <p:nvPr/>
        </p:nvSpPr>
        <p:spPr>
          <a:xfrm>
            <a:off x="2" y="1994074"/>
            <a:ext cx="1086126" cy="684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775233C-612A-45A3-850A-6F3FF5F2AF7D}"/>
              </a:ext>
            </a:extLst>
          </p:cNvPr>
          <p:cNvSpPr/>
          <p:nvPr/>
        </p:nvSpPr>
        <p:spPr>
          <a:xfrm>
            <a:off x="1236373" y="2004805"/>
            <a:ext cx="1086120" cy="673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4B4D3C-CBAE-4C0E-BC85-D25270C4F48E}"/>
              </a:ext>
            </a:extLst>
          </p:cNvPr>
          <p:cNvCxnSpPr/>
          <p:nvPr/>
        </p:nvCxnSpPr>
        <p:spPr>
          <a:xfrm>
            <a:off x="108656" y="2691681"/>
            <a:ext cx="0" cy="280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744F97-ADA7-47B6-9252-3194141117CD}"/>
              </a:ext>
            </a:extLst>
          </p:cNvPr>
          <p:cNvCxnSpPr>
            <a:endCxn id="55" idx="1"/>
          </p:cNvCxnSpPr>
          <p:nvPr/>
        </p:nvCxnSpPr>
        <p:spPr>
          <a:xfrm>
            <a:off x="108656" y="3039409"/>
            <a:ext cx="82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121CC1D-8279-46A3-930F-69C6DF7A782D}"/>
              </a:ext>
            </a:extLst>
          </p:cNvPr>
          <p:cNvSpPr/>
          <p:nvPr/>
        </p:nvSpPr>
        <p:spPr>
          <a:xfrm>
            <a:off x="191042" y="2768952"/>
            <a:ext cx="1045331" cy="540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9004A2-FEEC-4565-9673-F19DAD7B3181}"/>
              </a:ext>
            </a:extLst>
          </p:cNvPr>
          <p:cNvCxnSpPr>
            <a:endCxn id="57" idx="1"/>
          </p:cNvCxnSpPr>
          <p:nvPr/>
        </p:nvCxnSpPr>
        <p:spPr>
          <a:xfrm>
            <a:off x="108656" y="3829315"/>
            <a:ext cx="82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C5F8464-97D1-4E96-B6E5-147F5535FF09}"/>
              </a:ext>
            </a:extLst>
          </p:cNvPr>
          <p:cNvSpPr/>
          <p:nvPr/>
        </p:nvSpPr>
        <p:spPr>
          <a:xfrm>
            <a:off x="191042" y="3359237"/>
            <a:ext cx="1043184" cy="940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A1DBC5C-DC26-47BB-8716-F7D27DCAAA27}"/>
              </a:ext>
            </a:extLst>
          </p:cNvPr>
          <p:cNvSpPr/>
          <p:nvPr/>
        </p:nvSpPr>
        <p:spPr>
          <a:xfrm>
            <a:off x="191042" y="4321161"/>
            <a:ext cx="1045331" cy="721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8140AD3-1CA3-4D5B-8046-E2491B7B8624}"/>
              </a:ext>
            </a:extLst>
          </p:cNvPr>
          <p:cNvCxnSpPr>
            <a:endCxn id="58" idx="1"/>
          </p:cNvCxnSpPr>
          <p:nvPr/>
        </p:nvCxnSpPr>
        <p:spPr>
          <a:xfrm>
            <a:off x="108656" y="4681769"/>
            <a:ext cx="82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651F14-F2BA-402F-B2A5-47B834C11D0F}"/>
              </a:ext>
            </a:extLst>
          </p:cNvPr>
          <p:cNvCxnSpPr>
            <a:cxnSpLocks/>
          </p:cNvCxnSpPr>
          <p:nvPr/>
        </p:nvCxnSpPr>
        <p:spPr>
          <a:xfrm>
            <a:off x="109470" y="5492837"/>
            <a:ext cx="68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21D556F-BE39-4B49-82EA-ED26F1FFCA27}"/>
              </a:ext>
            </a:extLst>
          </p:cNvPr>
          <p:cNvSpPr/>
          <p:nvPr/>
        </p:nvSpPr>
        <p:spPr>
          <a:xfrm>
            <a:off x="191042" y="5138668"/>
            <a:ext cx="1045331" cy="68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F702C64-D0B1-4255-B9BB-1E0B28E6C34E}"/>
              </a:ext>
            </a:extLst>
          </p:cNvPr>
          <p:cNvCxnSpPr/>
          <p:nvPr/>
        </p:nvCxnSpPr>
        <p:spPr>
          <a:xfrm>
            <a:off x="1339231" y="3011503"/>
            <a:ext cx="7529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D7581F3-C365-4094-9537-3C240301D6C9}"/>
              </a:ext>
            </a:extLst>
          </p:cNvPr>
          <p:cNvSpPr/>
          <p:nvPr/>
        </p:nvSpPr>
        <p:spPr>
          <a:xfrm>
            <a:off x="1407018" y="2741047"/>
            <a:ext cx="1045331" cy="540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9AD0205-16DF-42F3-AA33-CCAF19296872}"/>
              </a:ext>
            </a:extLst>
          </p:cNvPr>
          <p:cNvCxnSpPr/>
          <p:nvPr/>
        </p:nvCxnSpPr>
        <p:spPr>
          <a:xfrm>
            <a:off x="1339231" y="3719841"/>
            <a:ext cx="8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D45AE4D-7889-48D9-B0F2-130EB6EB9BBA}"/>
              </a:ext>
            </a:extLst>
          </p:cNvPr>
          <p:cNvSpPr/>
          <p:nvPr/>
        </p:nvSpPr>
        <p:spPr>
          <a:xfrm>
            <a:off x="1423115" y="3376876"/>
            <a:ext cx="1045331" cy="558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A0F3AB-5BD6-4EA1-AE4C-89C7A4930693}"/>
              </a:ext>
            </a:extLst>
          </p:cNvPr>
          <p:cNvCxnSpPr/>
          <p:nvPr/>
        </p:nvCxnSpPr>
        <p:spPr>
          <a:xfrm>
            <a:off x="1339231" y="4413149"/>
            <a:ext cx="8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20555E9-467F-4C96-9043-B55AAEA6B1FB}"/>
              </a:ext>
            </a:extLst>
          </p:cNvPr>
          <p:cNvSpPr/>
          <p:nvPr/>
        </p:nvSpPr>
        <p:spPr>
          <a:xfrm>
            <a:off x="1423115" y="4031890"/>
            <a:ext cx="1062502" cy="701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E608628-7FF2-4B27-8107-CFD82A2B6E20}"/>
              </a:ext>
            </a:extLst>
          </p:cNvPr>
          <p:cNvSpPr/>
          <p:nvPr/>
        </p:nvSpPr>
        <p:spPr>
          <a:xfrm>
            <a:off x="1412383" y="4824551"/>
            <a:ext cx="1023866" cy="68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1A4DD8C-98C7-489B-8742-EE3763C6373E}"/>
              </a:ext>
            </a:extLst>
          </p:cNvPr>
          <p:cNvCxnSpPr/>
          <p:nvPr/>
        </p:nvCxnSpPr>
        <p:spPr>
          <a:xfrm>
            <a:off x="1339231" y="5196614"/>
            <a:ext cx="8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2A3938-B0FC-49EC-BCB4-C9D9FC8B1909}"/>
              </a:ext>
            </a:extLst>
          </p:cNvPr>
          <p:cNvCxnSpPr>
            <a:stCxn id="4" idx="2"/>
          </p:cNvCxnSpPr>
          <p:nvPr/>
        </p:nvCxnSpPr>
        <p:spPr>
          <a:xfrm flipH="1">
            <a:off x="6053070" y="528039"/>
            <a:ext cx="6444" cy="28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125D8DA-9A11-45C0-AD87-08FF99E3CD2C}"/>
              </a:ext>
            </a:extLst>
          </p:cNvPr>
          <p:cNvCxnSpPr/>
          <p:nvPr/>
        </p:nvCxnSpPr>
        <p:spPr>
          <a:xfrm>
            <a:off x="1687132" y="811368"/>
            <a:ext cx="0" cy="32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CB9112-1F42-46CD-B5CF-4D30BD3536AE}"/>
              </a:ext>
            </a:extLst>
          </p:cNvPr>
          <p:cNvCxnSpPr/>
          <p:nvPr/>
        </p:nvCxnSpPr>
        <p:spPr>
          <a:xfrm>
            <a:off x="5510018" y="809221"/>
            <a:ext cx="0" cy="32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1AE8F0-EC11-480C-A5FA-99BC25FDCB2E}"/>
              </a:ext>
            </a:extLst>
          </p:cNvPr>
          <p:cNvCxnSpPr/>
          <p:nvPr/>
        </p:nvCxnSpPr>
        <p:spPr>
          <a:xfrm>
            <a:off x="7916216" y="819953"/>
            <a:ext cx="0" cy="32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785148-4EBF-49C9-A02D-1EF4B66D582A}"/>
              </a:ext>
            </a:extLst>
          </p:cNvPr>
          <p:cNvCxnSpPr/>
          <p:nvPr/>
        </p:nvCxnSpPr>
        <p:spPr>
          <a:xfrm>
            <a:off x="9304989" y="817806"/>
            <a:ext cx="0" cy="32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A6845D-89D6-4C7B-AB42-E6235343AB5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687130" y="1661371"/>
            <a:ext cx="3" cy="16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32225D7-792A-4021-8312-0BD5DBBDE000}"/>
              </a:ext>
            </a:extLst>
          </p:cNvPr>
          <p:cNvCxnSpPr/>
          <p:nvPr/>
        </p:nvCxnSpPr>
        <p:spPr>
          <a:xfrm flipH="1">
            <a:off x="513009" y="1826653"/>
            <a:ext cx="6437" cy="16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D1EB5A-E9F2-4D4F-90B5-C3AB832CE903}"/>
              </a:ext>
            </a:extLst>
          </p:cNvPr>
          <p:cNvCxnSpPr/>
          <p:nvPr/>
        </p:nvCxnSpPr>
        <p:spPr>
          <a:xfrm flipH="1">
            <a:off x="1682839" y="1824505"/>
            <a:ext cx="6437" cy="16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78A92A-82D6-474E-8958-DA0104E1DC2C}"/>
              </a:ext>
            </a:extLst>
          </p:cNvPr>
          <p:cNvCxnSpPr/>
          <p:nvPr/>
        </p:nvCxnSpPr>
        <p:spPr>
          <a:xfrm flipH="1">
            <a:off x="2891305" y="1835237"/>
            <a:ext cx="6437" cy="16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8F7CB78-E39B-4F45-9FF9-7419FE0FB3BC}"/>
              </a:ext>
            </a:extLst>
          </p:cNvPr>
          <p:cNvSpPr/>
          <p:nvPr/>
        </p:nvSpPr>
        <p:spPr>
          <a:xfrm>
            <a:off x="2472738" y="2013394"/>
            <a:ext cx="1030316" cy="678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88E2083-69D0-410B-A950-A89588DF999D}"/>
              </a:ext>
            </a:extLst>
          </p:cNvPr>
          <p:cNvCxnSpPr/>
          <p:nvPr/>
        </p:nvCxnSpPr>
        <p:spPr>
          <a:xfrm>
            <a:off x="513009" y="1824505"/>
            <a:ext cx="2378296" cy="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DDC662-8E91-4155-B188-BFEA484B393E}"/>
              </a:ext>
            </a:extLst>
          </p:cNvPr>
          <p:cNvCxnSpPr/>
          <p:nvPr/>
        </p:nvCxnSpPr>
        <p:spPr>
          <a:xfrm>
            <a:off x="1339231" y="2691681"/>
            <a:ext cx="0" cy="358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AD22DF7-8F8F-4CD6-952D-3D25A1D54343}"/>
              </a:ext>
            </a:extLst>
          </p:cNvPr>
          <p:cNvCxnSpPr/>
          <p:nvPr/>
        </p:nvCxnSpPr>
        <p:spPr>
          <a:xfrm>
            <a:off x="1339231" y="5872765"/>
            <a:ext cx="83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786E85E-B6FE-497D-AA74-097068A1012E}"/>
              </a:ext>
            </a:extLst>
          </p:cNvPr>
          <p:cNvSpPr/>
          <p:nvPr/>
        </p:nvSpPr>
        <p:spPr>
          <a:xfrm>
            <a:off x="1423114" y="5549376"/>
            <a:ext cx="1036745" cy="61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0DC8A7-10C2-4AB3-832D-64449404E7D4}"/>
              </a:ext>
            </a:extLst>
          </p:cNvPr>
          <p:cNvCxnSpPr/>
          <p:nvPr/>
        </p:nvCxnSpPr>
        <p:spPr>
          <a:xfrm flipV="1">
            <a:off x="1339231" y="6272011"/>
            <a:ext cx="838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DB96622-5AF9-492A-8E89-A602CA785AFD}"/>
              </a:ext>
            </a:extLst>
          </p:cNvPr>
          <p:cNvSpPr/>
          <p:nvPr/>
        </p:nvSpPr>
        <p:spPr>
          <a:xfrm>
            <a:off x="1423113" y="6194737"/>
            <a:ext cx="1036745" cy="59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0A20F14-F198-4127-8905-F9C1D2D8568D}"/>
              </a:ext>
            </a:extLst>
          </p:cNvPr>
          <p:cNvSpPr/>
          <p:nvPr/>
        </p:nvSpPr>
        <p:spPr>
          <a:xfrm>
            <a:off x="9914586" y="1139775"/>
            <a:ext cx="1184857" cy="517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D96FE3E-7367-41A9-B995-4FCE28C7DADC}"/>
              </a:ext>
            </a:extLst>
          </p:cNvPr>
          <p:cNvCxnSpPr/>
          <p:nvPr/>
        </p:nvCxnSpPr>
        <p:spPr>
          <a:xfrm>
            <a:off x="10367493" y="807074"/>
            <a:ext cx="0" cy="34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563100" y="2013394"/>
            <a:ext cx="994410" cy="678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Xác</a:t>
            </a:r>
            <a:r>
              <a:rPr lang="en-US" sz="1300" dirty="0"/>
              <a:t> </a:t>
            </a:r>
            <a:r>
              <a:rPr lang="en-US" sz="1300" dirty="0" err="1"/>
              <a:t>thực</a:t>
            </a:r>
            <a:r>
              <a:rPr lang="en-US" sz="1300" dirty="0"/>
              <a:t> </a:t>
            </a:r>
            <a:r>
              <a:rPr lang="en-US" sz="1300" dirty="0" err="1"/>
              <a:t>đăng</a:t>
            </a:r>
            <a:r>
              <a:rPr lang="en-US" sz="1300" dirty="0"/>
              <a:t> </a:t>
            </a:r>
            <a:r>
              <a:rPr lang="en-US" sz="1300" dirty="0" err="1"/>
              <a:t>nhập</a:t>
            </a:r>
            <a:endParaRPr lang="en-US" sz="1300" dirty="0"/>
          </a:p>
          <a:p>
            <a:pPr algn="ctr"/>
            <a:r>
              <a:rPr lang="en-US" sz="1300" dirty="0"/>
              <a:t>(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91850" y="2013394"/>
            <a:ext cx="1028700" cy="66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cầu</a:t>
            </a:r>
            <a:r>
              <a:rPr lang="en-US" sz="1300" dirty="0"/>
              <a:t> </a:t>
            </a:r>
            <a:r>
              <a:rPr lang="en-US" sz="1300" dirty="0" err="1"/>
              <a:t>thủ</a:t>
            </a:r>
            <a:endParaRPr lang="en-US" sz="1300" dirty="0"/>
          </a:p>
        </p:txBody>
      </p:sp>
      <p:sp>
        <p:nvSpPr>
          <p:cNvPr id="6" name="Rounded Rectangle 5"/>
          <p:cNvSpPr/>
          <p:nvPr/>
        </p:nvSpPr>
        <p:spPr>
          <a:xfrm>
            <a:off x="6241743" y="2013393"/>
            <a:ext cx="1040130" cy="678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câu</a:t>
            </a:r>
            <a:r>
              <a:rPr lang="en-US" sz="1300" dirty="0"/>
              <a:t> </a:t>
            </a:r>
            <a:r>
              <a:rPr lang="en-US" sz="1300" dirty="0" err="1"/>
              <a:t>lạc</a:t>
            </a:r>
            <a:r>
              <a:rPr lang="en-US" sz="1300" dirty="0"/>
              <a:t> </a:t>
            </a:r>
            <a:r>
              <a:rPr lang="en-US" sz="1300" dirty="0" err="1"/>
              <a:t>bộ</a:t>
            </a:r>
            <a:endParaRPr lang="en-US" sz="1300" dirty="0"/>
          </a:p>
        </p:txBody>
      </p:sp>
      <p:sp>
        <p:nvSpPr>
          <p:cNvPr id="7" name="Rounded Rectangle 6"/>
          <p:cNvSpPr/>
          <p:nvPr/>
        </p:nvSpPr>
        <p:spPr>
          <a:xfrm>
            <a:off x="7402779" y="2013394"/>
            <a:ext cx="1005840" cy="678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sân</a:t>
            </a:r>
            <a:r>
              <a:rPr lang="en-US" sz="1300" dirty="0"/>
              <a:t> </a:t>
            </a:r>
            <a:r>
              <a:rPr lang="en-US" sz="1300" dirty="0" err="1"/>
              <a:t>vận</a:t>
            </a:r>
            <a:r>
              <a:rPr lang="en-US" sz="1300" dirty="0"/>
              <a:t> </a:t>
            </a:r>
            <a:r>
              <a:rPr lang="en-US" sz="1300" dirty="0" err="1"/>
              <a:t>động</a:t>
            </a:r>
            <a:endParaRPr lang="en-US" sz="1300" dirty="0"/>
          </a:p>
        </p:txBody>
      </p:sp>
      <p:sp>
        <p:nvSpPr>
          <p:cNvPr id="8" name="Rounded Rectangle 7"/>
          <p:cNvSpPr/>
          <p:nvPr/>
        </p:nvSpPr>
        <p:spPr>
          <a:xfrm>
            <a:off x="8661204" y="2013394"/>
            <a:ext cx="971550" cy="678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Đăng</a:t>
            </a:r>
            <a:r>
              <a:rPr lang="en-US" sz="1300" dirty="0"/>
              <a:t> </a:t>
            </a:r>
            <a:r>
              <a:rPr lang="en-US" sz="1300" dirty="0" err="1"/>
              <a:t>kí</a:t>
            </a:r>
            <a:endParaRPr lang="en-US" sz="1300"/>
          </a:p>
          <a:p>
            <a:pPr algn="ctr"/>
            <a:r>
              <a:rPr lang="en-US" sz="1300"/>
              <a:t> </a:t>
            </a:r>
            <a:r>
              <a:rPr lang="en-US" sz="1300" dirty="0" err="1"/>
              <a:t>lịch</a:t>
            </a:r>
            <a:r>
              <a:rPr lang="en-US" sz="1300" dirty="0"/>
              <a:t> </a:t>
            </a:r>
            <a:r>
              <a:rPr lang="en-US" sz="1300" dirty="0" err="1"/>
              <a:t>thi</a:t>
            </a:r>
            <a:r>
              <a:rPr lang="en-US" sz="1300" dirty="0"/>
              <a:t> </a:t>
            </a:r>
            <a:r>
              <a:rPr lang="en-US" sz="1300" dirty="0" err="1"/>
              <a:t>đấu</a:t>
            </a:r>
            <a:endParaRPr lang="en-US" sz="1300" dirty="0"/>
          </a:p>
        </p:txBody>
      </p:sp>
      <p:sp>
        <p:nvSpPr>
          <p:cNvPr id="9" name="Rounded Rectangle 8"/>
          <p:cNvSpPr/>
          <p:nvPr/>
        </p:nvSpPr>
        <p:spPr>
          <a:xfrm>
            <a:off x="9929772" y="1989783"/>
            <a:ext cx="971550" cy="689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HLV</a:t>
            </a:r>
          </a:p>
        </p:txBody>
      </p:sp>
      <p:cxnSp>
        <p:nvCxnSpPr>
          <p:cNvPr id="11" name="Straight Connector 10"/>
          <p:cNvCxnSpPr>
            <a:stCxn id="15" idx="2"/>
            <a:endCxn id="15" idx="2"/>
          </p:cNvCxnSpPr>
          <p:nvPr/>
        </p:nvCxnSpPr>
        <p:spPr>
          <a:xfrm>
            <a:off x="5387660" y="16484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</p:cNvCxnSpPr>
          <p:nvPr/>
        </p:nvCxnSpPr>
        <p:spPr>
          <a:xfrm>
            <a:off x="5387660" y="1648492"/>
            <a:ext cx="0" cy="18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" idx="0"/>
          </p:cNvCxnSpPr>
          <p:nvPr/>
        </p:nvCxnSpPr>
        <p:spPr>
          <a:xfrm>
            <a:off x="4060305" y="1829871"/>
            <a:ext cx="0" cy="18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87660" y="1840603"/>
            <a:ext cx="0" cy="17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6" idx="0"/>
          </p:cNvCxnSpPr>
          <p:nvPr/>
        </p:nvCxnSpPr>
        <p:spPr>
          <a:xfrm>
            <a:off x="6761808" y="1840603"/>
            <a:ext cx="0" cy="17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7" idx="0"/>
          </p:cNvCxnSpPr>
          <p:nvPr/>
        </p:nvCxnSpPr>
        <p:spPr>
          <a:xfrm>
            <a:off x="7905699" y="1840603"/>
            <a:ext cx="0" cy="17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128978" y="1840603"/>
            <a:ext cx="0" cy="17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0"/>
          </p:cNvCxnSpPr>
          <p:nvPr/>
        </p:nvCxnSpPr>
        <p:spPr>
          <a:xfrm>
            <a:off x="10415547" y="1829871"/>
            <a:ext cx="0" cy="15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929620" y="2768952"/>
            <a:ext cx="1034604" cy="654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Thêm</a:t>
            </a:r>
            <a:r>
              <a:rPr lang="en-US" sz="1300" dirty="0"/>
              <a:t> </a:t>
            </a:r>
            <a:r>
              <a:rPr lang="en-US" sz="1300" dirty="0" err="1"/>
              <a:t>lịch</a:t>
            </a:r>
            <a:r>
              <a:rPr lang="en-US" sz="1300" dirty="0"/>
              <a:t> </a:t>
            </a:r>
            <a:r>
              <a:rPr lang="en-US" sz="1300" dirty="0" err="1"/>
              <a:t>thi</a:t>
            </a:r>
            <a:r>
              <a:rPr lang="en-US" sz="1300" dirty="0"/>
              <a:t> </a:t>
            </a:r>
            <a:r>
              <a:rPr lang="en-US" sz="1300" dirty="0" err="1"/>
              <a:t>đấu</a:t>
            </a:r>
            <a:endParaRPr lang="en-US" sz="1300" dirty="0"/>
          </a:p>
        </p:txBody>
      </p:sp>
      <p:sp>
        <p:nvSpPr>
          <p:cNvPr id="35" name="Rounded Rectangle 34"/>
          <p:cNvSpPr/>
          <p:nvPr/>
        </p:nvSpPr>
        <p:spPr>
          <a:xfrm>
            <a:off x="8929620" y="3543300"/>
            <a:ext cx="1034604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Sửa</a:t>
            </a:r>
            <a:r>
              <a:rPr lang="en-US" sz="1300" dirty="0"/>
              <a:t> </a:t>
            </a:r>
            <a:r>
              <a:rPr lang="en-US" sz="1300" dirty="0" err="1"/>
              <a:t>lịch</a:t>
            </a:r>
            <a:r>
              <a:rPr lang="en-US" sz="1300" dirty="0"/>
              <a:t> </a:t>
            </a:r>
            <a:r>
              <a:rPr lang="en-US" sz="1300" dirty="0" err="1"/>
              <a:t>thi</a:t>
            </a:r>
            <a:r>
              <a:rPr lang="en-US" sz="1300" dirty="0"/>
              <a:t> </a:t>
            </a:r>
            <a:r>
              <a:rPr lang="en-US" sz="1300" dirty="0" err="1"/>
              <a:t>đấu</a:t>
            </a:r>
            <a:endParaRPr lang="en-US" sz="1300" dirty="0"/>
          </a:p>
        </p:txBody>
      </p:sp>
      <p:sp>
        <p:nvSpPr>
          <p:cNvPr id="36" name="Rounded Rectangle 35"/>
          <p:cNvSpPr/>
          <p:nvPr/>
        </p:nvSpPr>
        <p:spPr>
          <a:xfrm>
            <a:off x="8929620" y="4254959"/>
            <a:ext cx="1034604" cy="638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Xóa</a:t>
            </a:r>
            <a:r>
              <a:rPr lang="en-US" sz="1300" dirty="0"/>
              <a:t> </a:t>
            </a:r>
            <a:r>
              <a:rPr lang="en-US" sz="1300" dirty="0" err="1"/>
              <a:t>lịch</a:t>
            </a:r>
            <a:r>
              <a:rPr lang="en-US" sz="1300" dirty="0"/>
              <a:t> </a:t>
            </a:r>
            <a:r>
              <a:rPr lang="en-US" sz="1300" dirty="0" err="1"/>
              <a:t>thi</a:t>
            </a:r>
            <a:r>
              <a:rPr lang="en-US" sz="1300" dirty="0"/>
              <a:t> </a:t>
            </a:r>
            <a:r>
              <a:rPr lang="en-US" sz="1300" dirty="0" err="1"/>
              <a:t>đấu</a:t>
            </a:r>
            <a:endParaRPr lang="en-US" sz="1300" dirty="0"/>
          </a:p>
        </p:txBody>
      </p:sp>
      <p:sp>
        <p:nvSpPr>
          <p:cNvPr id="37" name="Rounded Rectangle 36"/>
          <p:cNvSpPr/>
          <p:nvPr/>
        </p:nvSpPr>
        <p:spPr>
          <a:xfrm>
            <a:off x="11510773" y="5810743"/>
            <a:ext cx="1052466" cy="64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Tìm</a:t>
            </a:r>
            <a:r>
              <a:rPr lang="en-US" sz="1300" dirty="0"/>
              <a:t> </a:t>
            </a:r>
            <a:r>
              <a:rPr lang="en-US" sz="1300" dirty="0" err="1"/>
              <a:t>kiếm</a:t>
            </a:r>
            <a:r>
              <a:rPr lang="en-US" sz="1300" dirty="0"/>
              <a:t> </a:t>
            </a:r>
            <a:r>
              <a:rPr lang="en-US" sz="1300" dirty="0" err="1"/>
              <a:t>lịch</a:t>
            </a:r>
            <a:r>
              <a:rPr lang="en-US" sz="1300" dirty="0"/>
              <a:t> </a:t>
            </a:r>
            <a:r>
              <a:rPr lang="en-US" sz="1300" dirty="0" err="1"/>
              <a:t>thi</a:t>
            </a:r>
            <a:r>
              <a:rPr lang="en-US" sz="1300" dirty="0"/>
              <a:t> </a:t>
            </a:r>
            <a:r>
              <a:rPr lang="en-US" sz="1300" dirty="0" err="1"/>
              <a:t>đấu</a:t>
            </a:r>
            <a:endParaRPr lang="en-US" sz="13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752644" y="2671290"/>
            <a:ext cx="0" cy="272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3" idx="1"/>
          </p:cNvCxnSpPr>
          <p:nvPr/>
        </p:nvCxnSpPr>
        <p:spPr>
          <a:xfrm>
            <a:off x="8752644" y="3096292"/>
            <a:ext cx="176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1"/>
          </p:cNvCxnSpPr>
          <p:nvPr/>
        </p:nvCxnSpPr>
        <p:spPr>
          <a:xfrm flipH="1">
            <a:off x="8752644" y="3857625"/>
            <a:ext cx="176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1"/>
          </p:cNvCxnSpPr>
          <p:nvPr/>
        </p:nvCxnSpPr>
        <p:spPr>
          <a:xfrm flipH="1" flipV="1">
            <a:off x="8752644" y="4574142"/>
            <a:ext cx="176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7" idx="1"/>
          </p:cNvCxnSpPr>
          <p:nvPr/>
        </p:nvCxnSpPr>
        <p:spPr>
          <a:xfrm flipH="1">
            <a:off x="11333797" y="6133253"/>
            <a:ext cx="176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0185043" y="2768952"/>
            <a:ext cx="963767" cy="654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Thêm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HLV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0210801" y="3543300"/>
            <a:ext cx="963767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Sửa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HLV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0249439" y="4299393"/>
            <a:ext cx="925130" cy="593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Xóa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HLV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499508" y="6516814"/>
            <a:ext cx="1207928" cy="64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Tìm</a:t>
            </a:r>
            <a:r>
              <a:rPr lang="en-US" sz="1300" dirty="0"/>
              <a:t> </a:t>
            </a:r>
            <a:r>
              <a:rPr lang="en-US" sz="1300" dirty="0" err="1"/>
              <a:t>kiếm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HLV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0044072" y="2691680"/>
            <a:ext cx="22860" cy="270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 flipH="1">
            <a:off x="10041174" y="3096293"/>
            <a:ext cx="221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 flipH="1">
            <a:off x="10055502" y="3857625"/>
            <a:ext cx="23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/>
          </p:cNvCxnSpPr>
          <p:nvPr/>
        </p:nvCxnSpPr>
        <p:spPr>
          <a:xfrm flipH="1" flipV="1">
            <a:off x="10066932" y="4596359"/>
            <a:ext cx="2211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 flipH="1" flipV="1">
            <a:off x="11398021" y="6746728"/>
            <a:ext cx="2211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336801" y="2691680"/>
            <a:ext cx="0" cy="280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426555" y="2768952"/>
            <a:ext cx="914400" cy="654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Thêm thông tin CLB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26555" y="3557016"/>
            <a:ext cx="914400" cy="61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Sửa thông tin CLB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426555" y="4299393"/>
            <a:ext cx="914400" cy="593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Xóa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CLB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1496267" y="3520199"/>
            <a:ext cx="914400" cy="710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Tìm</a:t>
            </a:r>
            <a:r>
              <a:rPr lang="en-US" sz="1300" dirty="0"/>
              <a:t> </a:t>
            </a:r>
            <a:r>
              <a:rPr lang="en-US" sz="1300" dirty="0" err="1"/>
              <a:t>kiếm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CLB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26555" y="5113970"/>
            <a:ext cx="914400" cy="60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Tạo</a:t>
            </a:r>
            <a:r>
              <a:rPr lang="en-US" sz="1300" dirty="0"/>
              <a:t> </a:t>
            </a:r>
            <a:r>
              <a:rPr lang="en-US" sz="1300" dirty="0" err="1"/>
              <a:t>giao</a:t>
            </a:r>
            <a:r>
              <a:rPr lang="en-US" sz="1300" dirty="0"/>
              <a:t> </a:t>
            </a:r>
            <a:r>
              <a:rPr lang="en-US" sz="1300" dirty="0" err="1"/>
              <a:t>diện</a:t>
            </a:r>
            <a:endParaRPr lang="en-US" sz="1300" dirty="0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336801" y="3096293"/>
            <a:ext cx="7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</p:cNvCxnSpPr>
          <p:nvPr/>
        </p:nvCxnSpPr>
        <p:spPr>
          <a:xfrm>
            <a:off x="7603947" y="2691681"/>
            <a:ext cx="0" cy="267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9" idx="1"/>
          </p:cNvCxnSpPr>
          <p:nvPr/>
        </p:nvCxnSpPr>
        <p:spPr>
          <a:xfrm>
            <a:off x="6349680" y="3864483"/>
            <a:ext cx="7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21" idx="1"/>
          </p:cNvCxnSpPr>
          <p:nvPr/>
        </p:nvCxnSpPr>
        <p:spPr>
          <a:xfrm>
            <a:off x="6349680" y="4596360"/>
            <a:ext cx="7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7731963" y="2768952"/>
            <a:ext cx="914400" cy="654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Thêm thông tin SVĐ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7731963" y="3557016"/>
            <a:ext cx="9144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Sửa thông tin SVĐ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7746648" y="4299393"/>
            <a:ext cx="914400" cy="593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Xóa thông tin SVĐ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1505315" y="5071199"/>
            <a:ext cx="914400" cy="710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Tìm</a:t>
            </a:r>
            <a:r>
              <a:rPr lang="en-US" sz="1300" dirty="0"/>
              <a:t> </a:t>
            </a:r>
            <a:r>
              <a:rPr lang="en-US" sz="1300" dirty="0" err="1"/>
              <a:t>kiếm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SVĐ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7731963" y="5037464"/>
            <a:ext cx="914400" cy="589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Tạo</a:t>
            </a:r>
            <a:r>
              <a:rPr lang="en-US" sz="1300" dirty="0"/>
              <a:t> </a:t>
            </a:r>
            <a:r>
              <a:rPr lang="en-US" sz="1300" dirty="0" err="1"/>
              <a:t>giao</a:t>
            </a:r>
            <a:r>
              <a:rPr lang="en-US" sz="1300" dirty="0"/>
              <a:t> </a:t>
            </a:r>
            <a:r>
              <a:rPr lang="en-US" sz="1300" dirty="0" err="1"/>
              <a:t>diện</a:t>
            </a:r>
            <a:endParaRPr lang="en-US" sz="1300" dirty="0"/>
          </a:p>
        </p:txBody>
      </p:sp>
      <p:cxnSp>
        <p:nvCxnSpPr>
          <p:cNvPr id="139" name="Straight Connector 138"/>
          <p:cNvCxnSpPr>
            <a:endCxn id="133" idx="1"/>
          </p:cNvCxnSpPr>
          <p:nvPr/>
        </p:nvCxnSpPr>
        <p:spPr>
          <a:xfrm>
            <a:off x="7603947" y="3096293"/>
            <a:ext cx="128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4" idx="1"/>
          </p:cNvCxnSpPr>
          <p:nvPr/>
        </p:nvCxnSpPr>
        <p:spPr>
          <a:xfrm>
            <a:off x="7603947" y="3871341"/>
            <a:ext cx="128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135" idx="1"/>
          </p:cNvCxnSpPr>
          <p:nvPr/>
        </p:nvCxnSpPr>
        <p:spPr>
          <a:xfrm>
            <a:off x="7603947" y="4596360"/>
            <a:ext cx="14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/>
          </p:cNvCxnSpPr>
          <p:nvPr/>
        </p:nvCxnSpPr>
        <p:spPr>
          <a:xfrm>
            <a:off x="5085011" y="2691680"/>
            <a:ext cx="4295" cy="267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5215293" y="2768952"/>
            <a:ext cx="914400" cy="654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Thêm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cầu</a:t>
            </a:r>
            <a:r>
              <a:rPr lang="en-US" sz="1300" dirty="0"/>
              <a:t> </a:t>
            </a:r>
            <a:r>
              <a:rPr lang="en-US" sz="1300" dirty="0" err="1"/>
              <a:t>thủ</a:t>
            </a:r>
            <a:endParaRPr lang="en-US" sz="1300" dirty="0"/>
          </a:p>
        </p:txBody>
      </p:sp>
      <p:sp>
        <p:nvSpPr>
          <p:cNvPr id="157" name="Rounded Rectangle 156"/>
          <p:cNvSpPr/>
          <p:nvPr/>
        </p:nvSpPr>
        <p:spPr>
          <a:xfrm>
            <a:off x="5228172" y="3531258"/>
            <a:ext cx="9144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Sửa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cầu</a:t>
            </a:r>
            <a:r>
              <a:rPr lang="en-US" sz="1300" dirty="0"/>
              <a:t> </a:t>
            </a:r>
            <a:r>
              <a:rPr lang="en-US" sz="1300" dirty="0" err="1"/>
              <a:t>thủ</a:t>
            </a:r>
            <a:endParaRPr lang="en-US" sz="1300" dirty="0"/>
          </a:p>
        </p:txBody>
      </p:sp>
      <p:sp>
        <p:nvSpPr>
          <p:cNvPr id="158" name="Rounded Rectangle 157"/>
          <p:cNvSpPr/>
          <p:nvPr/>
        </p:nvSpPr>
        <p:spPr>
          <a:xfrm>
            <a:off x="5241052" y="4254960"/>
            <a:ext cx="910394" cy="61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Xóa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cầu</a:t>
            </a:r>
            <a:r>
              <a:rPr lang="en-US" sz="1300" dirty="0"/>
              <a:t> </a:t>
            </a:r>
            <a:r>
              <a:rPr lang="en-US" sz="1300" dirty="0" err="1"/>
              <a:t>thủ</a:t>
            </a:r>
            <a:endParaRPr lang="en-US" sz="1300" dirty="0"/>
          </a:p>
        </p:txBody>
      </p:sp>
      <p:sp>
        <p:nvSpPr>
          <p:cNvPr id="159" name="Rounded Rectangle 158"/>
          <p:cNvSpPr/>
          <p:nvPr/>
        </p:nvSpPr>
        <p:spPr>
          <a:xfrm>
            <a:off x="11468230" y="4316697"/>
            <a:ext cx="911354" cy="689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Tìm</a:t>
            </a:r>
            <a:r>
              <a:rPr lang="en-US" sz="1300" dirty="0"/>
              <a:t> </a:t>
            </a:r>
            <a:r>
              <a:rPr lang="en-US" sz="1300" dirty="0" err="1"/>
              <a:t>kiếm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cầu</a:t>
            </a:r>
            <a:r>
              <a:rPr lang="en-US" sz="1300" dirty="0"/>
              <a:t> </a:t>
            </a:r>
            <a:r>
              <a:rPr lang="en-US" sz="1300" dirty="0" err="1"/>
              <a:t>thủ</a:t>
            </a:r>
            <a:endParaRPr lang="en-US" sz="1300" dirty="0"/>
          </a:p>
        </p:txBody>
      </p:sp>
      <p:sp>
        <p:nvSpPr>
          <p:cNvPr id="161" name="Rounded Rectangle 160"/>
          <p:cNvSpPr/>
          <p:nvPr/>
        </p:nvSpPr>
        <p:spPr>
          <a:xfrm>
            <a:off x="5241051" y="5113969"/>
            <a:ext cx="914400" cy="610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Tạo</a:t>
            </a:r>
            <a:r>
              <a:rPr lang="en-US" sz="1300" dirty="0"/>
              <a:t> </a:t>
            </a:r>
            <a:r>
              <a:rPr lang="en-US" sz="1300" dirty="0" err="1"/>
              <a:t>giao</a:t>
            </a:r>
            <a:r>
              <a:rPr lang="en-US" sz="1300" dirty="0"/>
              <a:t> </a:t>
            </a:r>
            <a:r>
              <a:rPr lang="en-US" sz="1300" dirty="0" err="1"/>
              <a:t>diện</a:t>
            </a:r>
            <a:endParaRPr lang="en-US" sz="1300" dirty="0"/>
          </a:p>
        </p:txBody>
      </p:sp>
      <p:cxnSp>
        <p:nvCxnSpPr>
          <p:cNvPr id="178" name="Straight Connector 177"/>
          <p:cNvCxnSpPr>
            <a:cxnSpLocks/>
          </p:cNvCxnSpPr>
          <p:nvPr/>
        </p:nvCxnSpPr>
        <p:spPr>
          <a:xfrm>
            <a:off x="3995910" y="2691681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3553794" y="3148881"/>
            <a:ext cx="914400" cy="680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Điền</a:t>
            </a:r>
            <a:r>
              <a:rPr lang="en-US" sz="1300" dirty="0"/>
              <a:t> ID, pass</a:t>
            </a:r>
          </a:p>
        </p:txBody>
      </p: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3720060" y="3794327"/>
            <a:ext cx="12879" cy="140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871450" y="3857679"/>
            <a:ext cx="1077254" cy="798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Cho </a:t>
            </a:r>
            <a:r>
              <a:rPr lang="en-US" sz="1300" dirty="0" err="1"/>
              <a:t>truy</a:t>
            </a:r>
            <a:r>
              <a:rPr lang="en-US" sz="1300" dirty="0"/>
              <a:t> </a:t>
            </a:r>
            <a:r>
              <a:rPr lang="en-US" sz="1300" dirty="0" err="1"/>
              <a:t>cập</a:t>
            </a:r>
            <a:r>
              <a:rPr lang="en-US" sz="1300" dirty="0"/>
              <a:t> </a:t>
            </a:r>
            <a:r>
              <a:rPr lang="en-US" sz="1300" dirty="0" err="1"/>
              <a:t>nếu</a:t>
            </a:r>
            <a:r>
              <a:rPr lang="en-US" sz="1300" dirty="0"/>
              <a:t> </a:t>
            </a:r>
            <a:r>
              <a:rPr lang="en-US" sz="1300" dirty="0" err="1"/>
              <a:t>điền</a:t>
            </a:r>
            <a:r>
              <a:rPr lang="en-US" sz="1300" dirty="0"/>
              <a:t> </a:t>
            </a:r>
            <a:r>
              <a:rPr lang="en-US" sz="1300" dirty="0" err="1"/>
              <a:t>đúng</a:t>
            </a:r>
            <a:endParaRPr lang="en-US" sz="1300" dirty="0"/>
          </a:p>
        </p:txBody>
      </p:sp>
      <p:sp>
        <p:nvSpPr>
          <p:cNvPr id="185" name="Rounded Rectangle 184"/>
          <p:cNvSpPr/>
          <p:nvPr/>
        </p:nvSpPr>
        <p:spPr>
          <a:xfrm>
            <a:off x="3905758" y="4811921"/>
            <a:ext cx="1068705" cy="757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/>
              <a:t>Yêu</a:t>
            </a:r>
            <a:r>
              <a:rPr lang="en-US" sz="1300" dirty="0"/>
              <a:t> </a:t>
            </a:r>
            <a:r>
              <a:rPr lang="en-US" sz="1300" dirty="0" err="1"/>
              <a:t>cầu</a:t>
            </a:r>
            <a:r>
              <a:rPr lang="en-US" sz="1300" dirty="0"/>
              <a:t> </a:t>
            </a:r>
            <a:r>
              <a:rPr lang="en-US" sz="1300" dirty="0" err="1"/>
              <a:t>nhập</a:t>
            </a:r>
            <a:r>
              <a:rPr lang="en-US" sz="1300" dirty="0"/>
              <a:t> </a:t>
            </a:r>
            <a:r>
              <a:rPr lang="en-US" sz="1300" dirty="0" err="1"/>
              <a:t>lại</a:t>
            </a:r>
            <a:r>
              <a:rPr lang="en-US" sz="1300" dirty="0"/>
              <a:t> </a:t>
            </a:r>
            <a:r>
              <a:rPr lang="en-US" sz="1300" dirty="0" err="1"/>
              <a:t>nếu</a:t>
            </a:r>
            <a:r>
              <a:rPr lang="en-US" sz="1300" dirty="0"/>
              <a:t> </a:t>
            </a:r>
            <a:r>
              <a:rPr lang="en-US" sz="1300" dirty="0" err="1"/>
              <a:t>điền</a:t>
            </a:r>
            <a:r>
              <a:rPr lang="en-US" sz="1300" dirty="0"/>
              <a:t> </a:t>
            </a:r>
            <a:r>
              <a:rPr lang="en-US" sz="1300" dirty="0" err="1"/>
              <a:t>sai</a:t>
            </a:r>
            <a:endParaRPr lang="en-US" sz="1300" dirty="0"/>
          </a:p>
        </p:txBody>
      </p:sp>
      <p:cxnSp>
        <p:nvCxnSpPr>
          <p:cNvPr id="189" name="Straight Connector 188"/>
          <p:cNvCxnSpPr>
            <a:cxnSpLocks/>
          </p:cNvCxnSpPr>
          <p:nvPr/>
        </p:nvCxnSpPr>
        <p:spPr>
          <a:xfrm>
            <a:off x="3720060" y="4257098"/>
            <a:ext cx="2029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cxnSpLocks/>
          </p:cNvCxnSpPr>
          <p:nvPr/>
        </p:nvCxnSpPr>
        <p:spPr>
          <a:xfrm>
            <a:off x="3732940" y="5195591"/>
            <a:ext cx="211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929620" y="5005883"/>
            <a:ext cx="1068894" cy="662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Tạo</a:t>
            </a:r>
            <a:r>
              <a:rPr lang="en-US" sz="1300" dirty="0"/>
              <a:t> </a:t>
            </a:r>
            <a:r>
              <a:rPr lang="en-US" sz="1300" dirty="0" err="1"/>
              <a:t>giao</a:t>
            </a:r>
            <a:r>
              <a:rPr lang="en-US" sz="1300" dirty="0"/>
              <a:t> </a:t>
            </a:r>
            <a:r>
              <a:rPr lang="en-US" sz="1300" dirty="0" err="1"/>
              <a:t>diện</a:t>
            </a:r>
            <a:endParaRPr lang="en-US" sz="1300" dirty="0"/>
          </a:p>
        </p:txBody>
      </p:sp>
      <p:sp>
        <p:nvSpPr>
          <p:cNvPr id="12" name="Rounded Rectangle 11"/>
          <p:cNvSpPr/>
          <p:nvPr/>
        </p:nvSpPr>
        <p:spPr>
          <a:xfrm>
            <a:off x="10249439" y="5063748"/>
            <a:ext cx="925130" cy="64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Tạo</a:t>
            </a:r>
            <a:r>
              <a:rPr lang="en-US" sz="1300" dirty="0"/>
              <a:t> </a:t>
            </a:r>
            <a:r>
              <a:rPr lang="en-US" sz="1300" dirty="0" err="1"/>
              <a:t>giao</a:t>
            </a:r>
            <a:r>
              <a:rPr lang="en-US" sz="1300" dirty="0"/>
              <a:t> </a:t>
            </a:r>
            <a:r>
              <a:rPr lang="en-US" sz="1300" dirty="0" err="1"/>
              <a:t>diện</a:t>
            </a:r>
            <a:endParaRPr lang="en-US" sz="1300" dirty="0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flipV="1">
            <a:off x="8752644" y="5364261"/>
            <a:ext cx="0" cy="1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752644" y="5369186"/>
            <a:ext cx="176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066932" y="5364261"/>
            <a:ext cx="0" cy="22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10066932" y="5387188"/>
            <a:ext cx="221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93E9A8-8D11-4124-9D9C-952C3C624DEF}"/>
              </a:ext>
            </a:extLst>
          </p:cNvPr>
          <p:cNvCxnSpPr>
            <a:endCxn id="156" idx="1"/>
          </p:cNvCxnSpPr>
          <p:nvPr/>
        </p:nvCxnSpPr>
        <p:spPr>
          <a:xfrm>
            <a:off x="5085011" y="3096292"/>
            <a:ext cx="1302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50BD0C5-63DE-4356-8823-94B4890B408B}"/>
              </a:ext>
            </a:extLst>
          </p:cNvPr>
          <p:cNvCxnSpPr/>
          <p:nvPr/>
        </p:nvCxnSpPr>
        <p:spPr>
          <a:xfrm>
            <a:off x="5082864" y="3841116"/>
            <a:ext cx="1302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D76646-041C-429A-BD8F-DDC9EFEA1862}"/>
              </a:ext>
            </a:extLst>
          </p:cNvPr>
          <p:cNvCxnSpPr/>
          <p:nvPr/>
        </p:nvCxnSpPr>
        <p:spPr>
          <a:xfrm>
            <a:off x="5093595" y="4560191"/>
            <a:ext cx="1302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1293751-E387-48BE-94E4-23BEB9B90AC6}"/>
              </a:ext>
            </a:extLst>
          </p:cNvPr>
          <p:cNvCxnSpPr/>
          <p:nvPr/>
        </p:nvCxnSpPr>
        <p:spPr>
          <a:xfrm>
            <a:off x="11400962" y="4916697"/>
            <a:ext cx="1302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E37DACE-7CF9-459B-AE97-52EF121A1E0B}"/>
              </a:ext>
            </a:extLst>
          </p:cNvPr>
          <p:cNvCxnSpPr/>
          <p:nvPr/>
        </p:nvCxnSpPr>
        <p:spPr>
          <a:xfrm>
            <a:off x="5089306" y="5354391"/>
            <a:ext cx="1302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C765F70-F085-436C-9CE6-D8C8BD0F24D2}"/>
              </a:ext>
            </a:extLst>
          </p:cNvPr>
          <p:cNvCxnSpPr/>
          <p:nvPr/>
        </p:nvCxnSpPr>
        <p:spPr>
          <a:xfrm>
            <a:off x="11417248" y="5612620"/>
            <a:ext cx="7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FED41DF-FA7B-4800-93EA-915AEB6D8B13}"/>
              </a:ext>
            </a:extLst>
          </p:cNvPr>
          <p:cNvCxnSpPr/>
          <p:nvPr/>
        </p:nvCxnSpPr>
        <p:spPr>
          <a:xfrm>
            <a:off x="6345386" y="5465217"/>
            <a:ext cx="7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6B3FEC-D895-4DA8-8F0F-BA99A8988BB0}"/>
              </a:ext>
            </a:extLst>
          </p:cNvPr>
          <p:cNvCxnSpPr/>
          <p:nvPr/>
        </p:nvCxnSpPr>
        <p:spPr>
          <a:xfrm>
            <a:off x="11363576" y="4219748"/>
            <a:ext cx="14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BA4DB4C-2D8F-44C9-9980-B627708044AC}"/>
              </a:ext>
            </a:extLst>
          </p:cNvPr>
          <p:cNvCxnSpPr/>
          <p:nvPr/>
        </p:nvCxnSpPr>
        <p:spPr>
          <a:xfrm>
            <a:off x="7612533" y="5361048"/>
            <a:ext cx="142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879923-1C6C-4561-93EF-140114551247}"/>
              </a:ext>
            </a:extLst>
          </p:cNvPr>
          <p:cNvCxnSpPr/>
          <p:nvPr/>
        </p:nvCxnSpPr>
        <p:spPr>
          <a:xfrm>
            <a:off x="4060305" y="1824505"/>
            <a:ext cx="6355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456D6-966B-4858-A157-87673CE759A9}"/>
              </a:ext>
            </a:extLst>
          </p:cNvPr>
          <p:cNvSpPr/>
          <p:nvPr/>
        </p:nvSpPr>
        <p:spPr>
          <a:xfrm>
            <a:off x="11462429" y="1989783"/>
            <a:ext cx="819072" cy="870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 </a:t>
            </a:r>
            <a:r>
              <a:rPr lang="en-US" sz="1400" dirty="0" err="1"/>
              <a:t>hạng</a:t>
            </a:r>
            <a:endParaRPr lang="en-US" sz="1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18DE06-95EA-4FE5-8D8B-961915CF5BAD}"/>
              </a:ext>
            </a:extLst>
          </p:cNvPr>
          <p:cNvCxnSpPr/>
          <p:nvPr/>
        </p:nvCxnSpPr>
        <p:spPr>
          <a:xfrm>
            <a:off x="10415547" y="1824505"/>
            <a:ext cx="1263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39328E-742B-4EB1-B9B8-31A32791B1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1838210" y="1824505"/>
            <a:ext cx="33755" cy="16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0AB99D1-F66E-4030-921B-D36B9B00947E}"/>
              </a:ext>
            </a:extLst>
          </p:cNvPr>
          <p:cNvSpPr/>
          <p:nvPr/>
        </p:nvSpPr>
        <p:spPr>
          <a:xfrm>
            <a:off x="12226721" y="2164469"/>
            <a:ext cx="1207197" cy="639208"/>
          </a:xfrm>
          <a:prstGeom prst="roundRect">
            <a:avLst>
              <a:gd name="adj" fmla="val 17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kê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l</a:t>
            </a:r>
            <a:r>
              <a:rPr lang="vi-VN" sz="1400" dirty="0"/>
              <a:t>ư</a:t>
            </a:r>
            <a:r>
              <a:rPr lang="en-US" sz="1400" dirty="0" err="1"/>
              <a:t>ợng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thủ</a:t>
            </a:r>
            <a:r>
              <a:rPr lang="en-US" sz="1400" dirty="0"/>
              <a:t> </a:t>
            </a:r>
            <a:r>
              <a:rPr lang="en-US" sz="1400" dirty="0" err="1"/>
              <a:t>cua</a:t>
            </a:r>
            <a:r>
              <a:rPr lang="en-US" sz="1400" dirty="0"/>
              <a:t> CLB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C74E45-0991-4942-9715-E5A76FC718C4}"/>
              </a:ext>
            </a:extLst>
          </p:cNvPr>
          <p:cNvCxnSpPr/>
          <p:nvPr/>
        </p:nvCxnSpPr>
        <p:spPr>
          <a:xfrm>
            <a:off x="11678991" y="1824505"/>
            <a:ext cx="116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0D2EFB3-8278-4C2A-A389-80D6357F77E0}"/>
              </a:ext>
            </a:extLst>
          </p:cNvPr>
          <p:cNvCxnSpPr>
            <a:cxnSpLocks/>
          </p:cNvCxnSpPr>
          <p:nvPr/>
        </p:nvCxnSpPr>
        <p:spPr>
          <a:xfrm>
            <a:off x="12852163" y="1859230"/>
            <a:ext cx="12882" cy="30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548FCB5-8D43-46E8-9826-7A6BFB511648}"/>
              </a:ext>
            </a:extLst>
          </p:cNvPr>
          <p:cNvCxnSpPr/>
          <p:nvPr/>
        </p:nvCxnSpPr>
        <p:spPr>
          <a:xfrm>
            <a:off x="11387184" y="1819140"/>
            <a:ext cx="0" cy="160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DEC6FDF-F8D1-4330-9257-23D07F27495F}"/>
              </a:ext>
            </a:extLst>
          </p:cNvPr>
          <p:cNvSpPr/>
          <p:nvPr/>
        </p:nvSpPr>
        <p:spPr>
          <a:xfrm>
            <a:off x="11273742" y="2972209"/>
            <a:ext cx="1207197" cy="440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F283413-0381-4A51-9FB5-7DB2640DF30B}"/>
              </a:ext>
            </a:extLst>
          </p:cNvPr>
          <p:cNvCxnSpPr>
            <a:cxnSpLocks/>
          </p:cNvCxnSpPr>
          <p:nvPr/>
        </p:nvCxnSpPr>
        <p:spPr>
          <a:xfrm>
            <a:off x="11387184" y="3423633"/>
            <a:ext cx="0" cy="343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2AB557D-2844-4A06-B41D-1C6BF12A7C95}"/>
              </a:ext>
            </a:extLst>
          </p:cNvPr>
          <p:cNvSpPr/>
          <p:nvPr/>
        </p:nvSpPr>
        <p:spPr>
          <a:xfrm>
            <a:off x="2570937" y="5238786"/>
            <a:ext cx="1036745" cy="61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FE1A9C19-E06A-43FF-9A0F-B0218635BFA0}"/>
              </a:ext>
            </a:extLst>
          </p:cNvPr>
          <p:cNvSpPr/>
          <p:nvPr/>
        </p:nvSpPr>
        <p:spPr>
          <a:xfrm>
            <a:off x="2582513" y="5944845"/>
            <a:ext cx="1036745" cy="61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trậm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6B2201D-543F-4865-90D7-0792F5C0F06A}"/>
              </a:ext>
            </a:extLst>
          </p:cNvPr>
          <p:cNvCxnSpPr>
            <a:endCxn id="153" idx="1"/>
          </p:cNvCxnSpPr>
          <p:nvPr/>
        </p:nvCxnSpPr>
        <p:spPr>
          <a:xfrm flipV="1">
            <a:off x="1339231" y="5547876"/>
            <a:ext cx="1231706" cy="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9F09DF1-4E03-4832-81A7-780D4F7E8545}"/>
              </a:ext>
            </a:extLst>
          </p:cNvPr>
          <p:cNvCxnSpPr>
            <a:endCxn id="155" idx="1"/>
          </p:cNvCxnSpPr>
          <p:nvPr/>
        </p:nvCxnSpPr>
        <p:spPr>
          <a:xfrm>
            <a:off x="1339231" y="6167556"/>
            <a:ext cx="1243282" cy="8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5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265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Ngo</dc:creator>
  <cp:lastModifiedBy>Dat Ngo</cp:lastModifiedBy>
  <cp:revision>24</cp:revision>
  <dcterms:created xsi:type="dcterms:W3CDTF">2017-10-08T13:46:20Z</dcterms:created>
  <dcterms:modified xsi:type="dcterms:W3CDTF">2017-12-03T04:42:17Z</dcterms:modified>
</cp:coreProperties>
</file>