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57" r:id="rId4"/>
    <p:sldId id="258" r:id="rId5"/>
    <p:sldId id="264" r:id="rId6"/>
    <p:sldId id="259" r:id="rId7"/>
    <p:sldId id="260" r:id="rId8"/>
    <p:sldId id="265" r:id="rId9"/>
    <p:sldId id="266" r:id="rId10"/>
    <p:sldId id="267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79" d="100"/>
          <a:sy n="79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BÁO CÁO TIỂU LUẬN CHUYÊN NGÀNH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6425" y="4030980"/>
            <a:ext cx="9144000" cy="2363470"/>
          </a:xfrm>
        </p:spPr>
        <p:txBody>
          <a:bodyPr>
            <a:normAutofit/>
          </a:bodyPr>
          <a:lstStyle/>
          <a:p>
            <a:pPr algn="just"/>
            <a:r>
              <a:rPr lang="en-US">
                <a:sym typeface="+mn-ea"/>
              </a:rPr>
              <a:t>Giáo viên phản biện : Ts. Nguyễn Thiên Bảo</a:t>
            </a:r>
          </a:p>
          <a:p>
            <a:pPr algn="just"/>
            <a:r>
              <a:rPr lang="en-US"/>
              <a:t>Thành viên: </a:t>
            </a:r>
          </a:p>
          <a:p>
            <a:pPr algn="just"/>
            <a:r>
              <a:rPr lang="en-US"/>
              <a:t>	1. Nguyễn Duy Lâm - mssv : 16110134</a:t>
            </a:r>
          </a:p>
          <a:p>
            <a:pPr algn="just"/>
            <a:r>
              <a:rPr lang="en-US"/>
              <a:t>	2. Nguyễn Trọng Đạt - mssv : 16110049</a:t>
            </a:r>
          </a:p>
          <a:p>
            <a:pPr algn="just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</p:spPr>
        <p:txBody>
          <a:bodyPr/>
          <a:lstStyle/>
          <a:p>
            <a:pPr algn="ctr"/>
            <a:r>
              <a:rPr lang="en-US" b="1" dirty="0" err="1" smtClean="0"/>
              <a:t>Kết</a:t>
            </a:r>
            <a:r>
              <a:rPr lang="en-US" b="1" dirty="0" smtClean="0"/>
              <a:t> </a:t>
            </a:r>
            <a:r>
              <a:rPr lang="en-US" b="1" dirty="0" err="1" smtClean="0"/>
              <a:t>luận</a:t>
            </a:r>
            <a:endParaRPr lang="en-US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94944" y="869950"/>
            <a:ext cx="10972800" cy="49530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dirty="0" err="1" smtClean="0"/>
              <a:t>Nhược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điểm</a:t>
            </a:r>
            <a:endParaRPr lang="en-US" sz="2800" b="1" dirty="0" smtClean="0"/>
          </a:p>
          <a:p>
            <a:pPr lvl="0">
              <a:lnSpc>
                <a:spcPct val="150000"/>
              </a:lnSpc>
            </a:pPr>
            <a:r>
              <a:rPr lang="vi-VN" sz="2400" dirty="0" smtClean="0"/>
              <a:t>Giao </a:t>
            </a:r>
            <a:r>
              <a:rPr lang="vi-VN" sz="2400" dirty="0"/>
              <a:t>diện phía người dùng chưa được tốt.</a:t>
            </a:r>
          </a:p>
          <a:p>
            <a:pPr lvl="0">
              <a:lnSpc>
                <a:spcPct val="150000"/>
              </a:lnSpc>
            </a:pPr>
            <a:r>
              <a:rPr lang="vi-VN" sz="2400" dirty="0" smtClean="0"/>
              <a:t>Các </a:t>
            </a:r>
            <a:r>
              <a:rPr lang="vi-VN" sz="2400" dirty="0"/>
              <a:t>chức năng còn hạn chế.</a:t>
            </a:r>
          </a:p>
          <a:p>
            <a:pPr lvl="0">
              <a:lnSpc>
                <a:spcPct val="150000"/>
              </a:lnSpc>
            </a:pPr>
            <a:r>
              <a:rPr lang="vi-VN" sz="2400" dirty="0" smtClean="0"/>
              <a:t>Thuật </a:t>
            </a:r>
            <a:r>
              <a:rPr lang="vi-VN" sz="2400" dirty="0"/>
              <a:t>toán chưa được tối ưu hóa.</a:t>
            </a:r>
          </a:p>
          <a:p>
            <a:pPr marL="0" indent="0"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28955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296" y="1010221"/>
            <a:ext cx="10972800" cy="4953000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 err="1" smtClean="0"/>
              <a:t>Hướng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phát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triển</a:t>
            </a:r>
            <a:endParaRPr lang="en-US" sz="2800" b="1" dirty="0" smtClean="0"/>
          </a:p>
          <a:p>
            <a:r>
              <a:rPr lang="en-US" sz="2800" dirty="0" err="1" smtClean="0"/>
              <a:t>Tích</a:t>
            </a:r>
            <a:r>
              <a:rPr lang="en-US" sz="2800" dirty="0" smtClean="0"/>
              <a:t> </a:t>
            </a:r>
            <a:r>
              <a:rPr lang="en-US" sz="2800" dirty="0" err="1"/>
              <a:t>hợp</a:t>
            </a:r>
            <a:r>
              <a:rPr lang="en-US" sz="2800" dirty="0"/>
              <a:t> </a:t>
            </a:r>
            <a:r>
              <a:rPr lang="en-US" sz="2800" dirty="0" err="1"/>
              <a:t>mạng</a:t>
            </a:r>
            <a:r>
              <a:rPr lang="en-US" sz="2800" dirty="0"/>
              <a:t> </a:t>
            </a:r>
            <a:r>
              <a:rPr lang="en-US" sz="2800" dirty="0" err="1"/>
              <a:t>xã</a:t>
            </a:r>
            <a:r>
              <a:rPr lang="en-US" sz="2800" dirty="0"/>
              <a:t> </a:t>
            </a:r>
            <a:r>
              <a:rPr lang="en-US" sz="2800" dirty="0" err="1"/>
              <a:t>hội</a:t>
            </a:r>
            <a:endParaRPr lang="en-US" sz="2800" dirty="0"/>
          </a:p>
          <a:p>
            <a:pPr lvl="1"/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qua google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facebook</a:t>
            </a:r>
            <a:endParaRPr lang="en-US" dirty="0"/>
          </a:p>
          <a:p>
            <a:pPr lvl="1"/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qua email </a:t>
            </a:r>
          </a:p>
          <a:p>
            <a:r>
              <a:rPr lang="en-US" sz="2800" dirty="0" err="1">
                <a:sym typeface="+mn-ea"/>
              </a:rPr>
              <a:t>Tích</a:t>
            </a:r>
            <a:r>
              <a:rPr lang="en-US" sz="2800" dirty="0">
                <a:sym typeface="+mn-ea"/>
              </a:rPr>
              <a:t> </a:t>
            </a:r>
            <a:r>
              <a:rPr lang="en-US" sz="2800" dirty="0" err="1">
                <a:sym typeface="+mn-ea"/>
              </a:rPr>
              <a:t>hợp</a:t>
            </a:r>
            <a:r>
              <a:rPr lang="en-US" sz="2800" dirty="0">
                <a:sym typeface="+mn-ea"/>
              </a:rPr>
              <a:t> </a:t>
            </a:r>
            <a:r>
              <a:rPr lang="en-US" sz="2800" dirty="0" err="1"/>
              <a:t>khuyến</a:t>
            </a:r>
            <a:r>
              <a:rPr lang="en-US" sz="2800" dirty="0"/>
              <a:t> </a:t>
            </a:r>
            <a:r>
              <a:rPr lang="en-US" sz="2800" dirty="0" err="1"/>
              <a:t>mãi</a:t>
            </a:r>
            <a:endParaRPr lang="en-US" sz="2800" dirty="0"/>
          </a:p>
          <a:p>
            <a:r>
              <a:rPr lang="en-US" sz="2800" dirty="0"/>
              <a:t>Dynamic </a:t>
            </a:r>
            <a:r>
              <a:rPr lang="en-US" sz="2800" dirty="0" err="1"/>
              <a:t>cho</a:t>
            </a:r>
            <a:r>
              <a:rPr lang="en-US" sz="2800" dirty="0"/>
              <a:t> workflow</a:t>
            </a:r>
          </a:p>
          <a:p>
            <a:r>
              <a:rPr lang="en-US" sz="2800" dirty="0" err="1"/>
              <a:t>Cập</a:t>
            </a:r>
            <a:r>
              <a:rPr lang="en-US" sz="2800" dirty="0"/>
              <a:t> </a:t>
            </a:r>
            <a:r>
              <a:rPr lang="en-US" sz="2800" dirty="0" err="1"/>
              <a:t>nhập</a:t>
            </a:r>
            <a:r>
              <a:rPr lang="en-US" sz="2800" dirty="0"/>
              <a:t> </a:t>
            </a:r>
            <a:r>
              <a:rPr lang="en-US" sz="2800" dirty="0" err="1"/>
              <a:t>giao</a:t>
            </a:r>
            <a:r>
              <a:rPr lang="en-US" sz="2800" dirty="0"/>
              <a:t> </a:t>
            </a:r>
            <a:r>
              <a:rPr lang="en-US" sz="2800" dirty="0" err="1"/>
              <a:t>diện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thân</a:t>
            </a:r>
            <a:r>
              <a:rPr lang="en-US" sz="2800" dirty="0"/>
              <a:t> </a:t>
            </a:r>
            <a:r>
              <a:rPr lang="en-US" sz="2800" dirty="0" err="1"/>
              <a:t>thiện</a:t>
            </a:r>
            <a:r>
              <a:rPr lang="en-US" sz="2800" dirty="0"/>
              <a:t> </a:t>
            </a:r>
            <a:r>
              <a:rPr lang="en-US" sz="2800" dirty="0" err="1"/>
              <a:t>hơn</a:t>
            </a:r>
            <a:r>
              <a:rPr lang="en-US" sz="2800" dirty="0"/>
              <a:t> </a:t>
            </a:r>
          </a:p>
          <a:p>
            <a:r>
              <a:rPr lang="en-US" sz="2800" dirty="0" err="1"/>
              <a:t>Reponsive</a:t>
            </a:r>
            <a:endParaRPr lang="en-US" sz="2800" dirty="0"/>
          </a:p>
          <a:p>
            <a:r>
              <a:rPr lang="en-US" sz="2800" dirty="0"/>
              <a:t>Deploy </a:t>
            </a:r>
            <a:r>
              <a:rPr lang="en-US" sz="2800" dirty="0" err="1"/>
              <a:t>lên</a:t>
            </a:r>
            <a:r>
              <a:rPr lang="en-US" sz="2800" dirty="0"/>
              <a:t> Docker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3296" y="427608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en-US" dirty="0" err="1" smtClean="0">
                <a:sym typeface="+mn-ea"/>
              </a:rPr>
              <a:t>Kết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luận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4368D9-C59E-4BA0-AEDC-0022D059767C}"/>
              </a:ext>
            </a:extLst>
          </p:cNvPr>
          <p:cNvSpPr/>
          <p:nvPr/>
        </p:nvSpPr>
        <p:spPr>
          <a:xfrm>
            <a:off x="609600" y="939488"/>
            <a:ext cx="117283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vi-VN" sz="2400" dirty="0" smtClean="0">
                <a:cs typeface="Arial" panose="020B0604020202020204" pitchFamily="34" charset="0"/>
              </a:rPr>
              <a:t>-</a:t>
            </a:r>
            <a:r>
              <a:rPr lang="en-US" sz="2400" dirty="0" smtClean="0">
                <a:cs typeface="Arial" panose="020B0604020202020204" pitchFamily="34" charset="0"/>
              </a:rPr>
              <a:t>   </a:t>
            </a:r>
            <a:r>
              <a:rPr lang="vi-VN" sz="2400" dirty="0" smtClean="0">
                <a:cs typeface="Arial" panose="020B0604020202020204" pitchFamily="34" charset="0"/>
              </a:rPr>
              <a:t>Tìm </a:t>
            </a:r>
            <a:r>
              <a:rPr lang="vi-VN" sz="2400" dirty="0">
                <a:cs typeface="Arial" panose="020B0604020202020204" pitchFamily="34" charset="0"/>
              </a:rPr>
              <a:t>hiểu được các công nghệ mới như là Angular 8 CLI và các bộ User Interface để áp dụng vào đề tài.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vi-VN" sz="2400" dirty="0" smtClean="0">
                <a:cs typeface="Arial" panose="020B0604020202020204" pitchFamily="34" charset="0"/>
              </a:rPr>
              <a:t>Kết </a:t>
            </a:r>
            <a:r>
              <a:rPr lang="vi-VN" sz="2400" dirty="0">
                <a:cs typeface="Arial" panose="020B0604020202020204" pitchFamily="34" charset="0"/>
              </a:rPr>
              <a:t>nối giữa ASP .NETCORE và Angular 8 CLi để xây dựng một website. </a:t>
            </a:r>
            <a:endParaRPr lang="en-US" sz="2400" dirty="0" smtClean="0"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400" dirty="0" err="1" smtClean="0">
                <a:cs typeface="Arial" panose="020B0604020202020204" pitchFamily="34" charset="0"/>
              </a:rPr>
              <a:t>Tích</a:t>
            </a:r>
            <a:r>
              <a:rPr lang="en-US" sz="2400" dirty="0" smtClean="0"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cs typeface="Arial" panose="020B0604020202020204" pitchFamily="34" charset="0"/>
              </a:rPr>
              <a:t>hợp</a:t>
            </a:r>
            <a:r>
              <a:rPr lang="en-US" sz="2400" dirty="0" smtClean="0"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cs typeface="Arial" panose="020B0604020202020204" pitchFamily="34" charset="0"/>
              </a:rPr>
              <a:t>với</a:t>
            </a:r>
            <a:r>
              <a:rPr lang="en-US" sz="2400" dirty="0" smtClean="0"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cs typeface="Arial" panose="020B0604020202020204" pitchFamily="34" charset="0"/>
              </a:rPr>
              <a:t>mạng</a:t>
            </a:r>
            <a:r>
              <a:rPr lang="en-US" sz="2400" dirty="0" smtClean="0"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cs typeface="Arial" panose="020B0604020202020204" pitchFamily="34" charset="0"/>
              </a:rPr>
              <a:t>xã</a:t>
            </a:r>
            <a:r>
              <a:rPr lang="en-US" sz="2400" dirty="0" smtClean="0"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cs typeface="Arial" panose="020B0604020202020204" pitchFamily="34" charset="0"/>
              </a:rPr>
              <a:t>hội</a:t>
            </a:r>
            <a:endParaRPr lang="vi-VN" sz="2400" dirty="0"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vi-VN" sz="2400" dirty="0" smtClean="0">
                <a:cs typeface="Arial" panose="020B0604020202020204" pitchFamily="34" charset="0"/>
              </a:rPr>
              <a:t>-</a:t>
            </a:r>
            <a:r>
              <a:rPr lang="en-US" sz="2400" dirty="0" smtClean="0">
                <a:cs typeface="Arial" panose="020B0604020202020204" pitchFamily="34" charset="0"/>
              </a:rPr>
              <a:t>   </a:t>
            </a:r>
            <a:r>
              <a:rPr lang="vi-VN" sz="2400" dirty="0" smtClean="0">
                <a:cs typeface="Arial" panose="020B0604020202020204" pitchFamily="34" charset="0"/>
              </a:rPr>
              <a:t>Cố </a:t>
            </a:r>
            <a:r>
              <a:rPr lang="vi-VN" sz="2400" dirty="0">
                <a:cs typeface="Arial" panose="020B0604020202020204" pitchFamily="34" charset="0"/>
              </a:rPr>
              <a:t>gắng phát triển thêm để deploy sản phẩm lên docker.</a:t>
            </a:r>
          </a:p>
          <a:p>
            <a:pPr>
              <a:lnSpc>
                <a:spcPct val="200000"/>
              </a:lnSpc>
            </a:pPr>
            <a:r>
              <a:rPr lang="vi-VN" sz="2400" dirty="0" smtClean="0">
                <a:cs typeface="Arial" panose="020B0604020202020204" pitchFamily="34" charset="0"/>
              </a:rPr>
              <a:t>-</a:t>
            </a:r>
            <a:r>
              <a:rPr lang="en-US" sz="2400" dirty="0" smtClean="0">
                <a:cs typeface="Arial" panose="020B0604020202020204" pitchFamily="34" charset="0"/>
              </a:rPr>
              <a:t>   </a:t>
            </a:r>
            <a:r>
              <a:rPr lang="en-US" sz="2400" dirty="0" err="1" smtClean="0">
                <a:cs typeface="Arial" panose="020B0604020202020204" pitchFamily="34" charset="0"/>
              </a:rPr>
              <a:t>Xậy</a:t>
            </a:r>
            <a:r>
              <a:rPr lang="en-US" sz="2400" dirty="0" smtClean="0"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cs typeface="Arial" panose="020B0604020202020204" pitchFamily="34" charset="0"/>
              </a:rPr>
              <a:t>dựng</a:t>
            </a:r>
            <a:r>
              <a:rPr lang="en-US" sz="2400" dirty="0" smtClean="0"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cs typeface="Arial" panose="020B0604020202020204" pitchFamily="34" charset="0"/>
              </a:rPr>
              <a:t>một</a:t>
            </a:r>
            <a:r>
              <a:rPr lang="en-US" sz="2400" dirty="0" smtClean="0">
                <a:cs typeface="Arial" panose="020B0604020202020204" pitchFamily="34" charset="0"/>
              </a:rPr>
              <a:t> website </a:t>
            </a:r>
            <a:r>
              <a:rPr lang="en-US" sz="2400" dirty="0" err="1" smtClean="0">
                <a:cs typeface="Arial" panose="020B0604020202020204" pitchFamily="34" charset="0"/>
              </a:rPr>
              <a:t>thương</a:t>
            </a:r>
            <a:r>
              <a:rPr lang="en-US" sz="2400" dirty="0" smtClean="0"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cs typeface="Arial" panose="020B0604020202020204" pitchFamily="34" charset="0"/>
              </a:rPr>
              <a:t>mại</a:t>
            </a:r>
            <a:r>
              <a:rPr lang="en-US" sz="2400" dirty="0" smtClean="0"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cs typeface="Arial" panose="020B0604020202020204" pitchFamily="34" charset="0"/>
              </a:rPr>
              <a:t>điện</a:t>
            </a:r>
            <a:r>
              <a:rPr lang="en-US" sz="2400" dirty="0" smtClean="0"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cs typeface="Arial" panose="020B0604020202020204" pitchFamily="34" charset="0"/>
              </a:rPr>
              <a:t>tử</a:t>
            </a:r>
            <a:r>
              <a:rPr lang="en-US" sz="2400" dirty="0" smtClean="0"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cs typeface="Arial" panose="020B0604020202020204" pitchFamily="34" charset="0"/>
              </a:rPr>
              <a:t>hoàn</a:t>
            </a:r>
            <a:r>
              <a:rPr lang="en-US" sz="2400" dirty="0" smtClean="0"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cs typeface="Arial" panose="020B0604020202020204" pitchFamily="34" charset="0"/>
              </a:rPr>
              <a:t>chỉnh</a:t>
            </a:r>
            <a:endParaRPr lang="vi-VN" sz="24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613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 err="1" smtClean="0"/>
              <a:t>Cơ</a:t>
            </a:r>
            <a:r>
              <a:rPr lang="en-US" sz="4800" dirty="0" smtClean="0"/>
              <a:t> </a:t>
            </a:r>
            <a:r>
              <a:rPr lang="en-US" sz="4800" dirty="0" err="1" smtClean="0"/>
              <a:t>sở</a:t>
            </a:r>
            <a:r>
              <a:rPr lang="en-US" sz="4800" dirty="0" smtClean="0"/>
              <a:t> </a:t>
            </a:r>
            <a:r>
              <a:rPr lang="en-US" sz="4800" dirty="0" err="1" smtClean="0"/>
              <a:t>lý</a:t>
            </a:r>
            <a:r>
              <a:rPr lang="en-US" sz="4800" dirty="0" smtClean="0"/>
              <a:t> </a:t>
            </a:r>
            <a:r>
              <a:rPr lang="en-US" sz="4800" dirty="0" err="1" smtClean="0"/>
              <a:t>thuyết</a:t>
            </a:r>
            <a:endParaRPr lang="en-US" sz="4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918718"/>
            <a:ext cx="10972800" cy="5506466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công</a:t>
            </a:r>
            <a:r>
              <a:rPr lang="en-US" b="1" dirty="0" smtClean="0"/>
              <a:t> </a:t>
            </a:r>
            <a:r>
              <a:rPr lang="en-US" b="1" dirty="0" err="1" smtClean="0"/>
              <a:t>nghệ</a:t>
            </a:r>
            <a:r>
              <a:rPr lang="en-US" b="1" dirty="0" smtClean="0"/>
              <a:t> </a:t>
            </a:r>
            <a:r>
              <a:rPr lang="en-US" b="1" dirty="0" err="1" smtClean="0"/>
              <a:t>sử</a:t>
            </a:r>
            <a:r>
              <a:rPr lang="en-US" b="1" dirty="0" smtClean="0"/>
              <a:t> </a:t>
            </a:r>
            <a:r>
              <a:rPr lang="en-US" b="1" dirty="0" err="1" smtClean="0"/>
              <a:t>dụng</a:t>
            </a:r>
            <a:r>
              <a:rPr lang="en-US" b="1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1" dirty="0" smtClean="0"/>
              <a:t>Front-End</a:t>
            </a:r>
          </a:p>
          <a:p>
            <a:pPr lvl="1"/>
            <a:r>
              <a:rPr lang="en-US" dirty="0" smtClean="0"/>
              <a:t>Angular </a:t>
            </a:r>
            <a:r>
              <a:rPr lang="en-US" dirty="0"/>
              <a:t>CLI 8</a:t>
            </a:r>
          </a:p>
          <a:p>
            <a:pPr lvl="1"/>
            <a:r>
              <a:rPr lang="en-US" dirty="0" smtClean="0"/>
              <a:t>Ng-Zorro</a:t>
            </a:r>
          </a:p>
          <a:p>
            <a:pPr marL="0" indent="0">
              <a:buNone/>
            </a:pPr>
            <a:r>
              <a:rPr lang="en-US" b="1" dirty="0" smtClean="0"/>
              <a:t>2</a:t>
            </a:r>
            <a:r>
              <a:rPr lang="en-US" b="1" i="1" dirty="0" smtClean="0"/>
              <a:t>. Back-End</a:t>
            </a:r>
          </a:p>
          <a:p>
            <a:pPr lvl="1"/>
            <a:r>
              <a:rPr lang="en-US" dirty="0" err="1" smtClean="0"/>
              <a:t>ASP.Net</a:t>
            </a:r>
            <a:r>
              <a:rPr lang="en-US" dirty="0" smtClean="0"/>
              <a:t> core </a:t>
            </a:r>
          </a:p>
          <a:p>
            <a:pPr lvl="1"/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/>
              <a:t>hình</a:t>
            </a:r>
            <a:r>
              <a:rPr lang="en-US" dirty="0"/>
              <a:t> MVVM</a:t>
            </a:r>
          </a:p>
          <a:p>
            <a:pPr marL="0" indent="0">
              <a:buNone/>
            </a:pPr>
            <a:r>
              <a:rPr lang="en-US" b="1" i="1" dirty="0" smtClean="0"/>
              <a:t>3. Database</a:t>
            </a:r>
          </a:p>
          <a:p>
            <a:pPr lvl="1"/>
            <a:r>
              <a:rPr lang="en-US" dirty="0" err="1" smtClean="0"/>
              <a:t>Sql</a:t>
            </a:r>
            <a:r>
              <a:rPr lang="en-US" dirty="0" smtClean="0"/>
              <a:t> Sever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75488" y="918718"/>
            <a:ext cx="4742688" cy="593090"/>
          </a:xfrm>
        </p:spPr>
        <p:txBody>
          <a:bodyPr/>
          <a:lstStyle/>
          <a:p>
            <a:r>
              <a:rPr lang="en-US" b="1" dirty="0" err="1" smtClean="0"/>
              <a:t>Mô</a:t>
            </a:r>
            <a:r>
              <a:rPr lang="en-US" b="1" dirty="0" smtClean="0"/>
              <a:t> </a:t>
            </a:r>
            <a:r>
              <a:rPr lang="en-US" b="1" dirty="0" err="1" smtClean="0"/>
              <a:t>hình</a:t>
            </a:r>
            <a:r>
              <a:rPr lang="en-US" b="1" dirty="0" smtClean="0"/>
              <a:t> </a:t>
            </a:r>
            <a:r>
              <a:rPr lang="en-US" b="1" dirty="0" err="1" smtClean="0"/>
              <a:t>hóa</a:t>
            </a:r>
            <a:r>
              <a:rPr lang="en-US" b="1" dirty="0" smtClean="0"/>
              <a:t> </a:t>
            </a:r>
            <a:r>
              <a:rPr lang="en-US" b="1" dirty="0" err="1" smtClean="0"/>
              <a:t>yêu</a:t>
            </a:r>
            <a:r>
              <a:rPr lang="en-US" b="1" dirty="0" smtClean="0"/>
              <a:t> </a:t>
            </a:r>
            <a:r>
              <a:rPr lang="en-US" b="1" dirty="0" err="1" smtClean="0"/>
              <a:t>cầu</a:t>
            </a:r>
            <a:endParaRPr lang="en-US" b="1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75488" y="238569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en-US" sz="4800" dirty="0" err="1" smtClean="0"/>
              <a:t>Cơ</a:t>
            </a:r>
            <a:r>
              <a:rPr lang="en-US" sz="4800" dirty="0" smtClean="0"/>
              <a:t> </a:t>
            </a:r>
            <a:r>
              <a:rPr lang="en-US" sz="4800" dirty="0" err="1" smtClean="0"/>
              <a:t>sở</a:t>
            </a:r>
            <a:r>
              <a:rPr lang="en-US" sz="4800" dirty="0" smtClean="0"/>
              <a:t> </a:t>
            </a:r>
            <a:r>
              <a:rPr lang="en-US" sz="4800" dirty="0" err="1" smtClean="0"/>
              <a:t>lý</a:t>
            </a:r>
            <a:r>
              <a:rPr lang="en-US" sz="4800" dirty="0" smtClean="0"/>
              <a:t> </a:t>
            </a:r>
            <a:r>
              <a:rPr lang="en-US" sz="4800" dirty="0" err="1" smtClean="0"/>
              <a:t>thuyết</a:t>
            </a:r>
            <a:endParaRPr lang="en-US" sz="4800" dirty="0"/>
          </a:p>
        </p:txBody>
      </p:sp>
      <p:pic>
        <p:nvPicPr>
          <p:cNvPr id="8" name="Picture 7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53" r="20631" b="1032"/>
          <a:stretch/>
        </p:blipFill>
        <p:spPr bwMode="auto">
          <a:xfrm>
            <a:off x="94488" y="1426464"/>
            <a:ext cx="11878056" cy="552627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7" y="664845"/>
            <a:ext cx="4925568" cy="532130"/>
          </a:xfrm>
        </p:spPr>
        <p:txBody>
          <a:bodyPr/>
          <a:lstStyle/>
          <a:p>
            <a:r>
              <a:rPr lang="en-US" b="1" dirty="0" err="1" smtClean="0"/>
              <a:t>Thiết</a:t>
            </a:r>
            <a:r>
              <a:rPr lang="en-US" b="1" dirty="0" smtClean="0"/>
              <a:t> </a:t>
            </a:r>
            <a:r>
              <a:rPr lang="en-US" b="1" dirty="0" err="1" smtClean="0"/>
              <a:t>kế</a:t>
            </a:r>
            <a:r>
              <a:rPr lang="en-US" b="1" dirty="0" smtClean="0"/>
              <a:t> </a:t>
            </a:r>
            <a:r>
              <a:rPr lang="en-US" b="1" dirty="0" err="1" smtClean="0"/>
              <a:t>cơ</a:t>
            </a:r>
            <a:r>
              <a:rPr lang="en-US" b="1" dirty="0" smtClean="0"/>
              <a:t> </a:t>
            </a:r>
            <a:r>
              <a:rPr lang="en-US" b="1" dirty="0" err="1" smtClean="0"/>
              <a:t>sở</a:t>
            </a:r>
            <a:r>
              <a:rPr lang="en-US" b="1" dirty="0" smtClean="0"/>
              <a:t> </a:t>
            </a:r>
            <a:r>
              <a:rPr lang="en-US" b="1" dirty="0" err="1" smtClean="0"/>
              <a:t>dữ</a:t>
            </a:r>
            <a:r>
              <a:rPr lang="en-US" b="1" dirty="0" smtClean="0"/>
              <a:t> </a:t>
            </a:r>
            <a:r>
              <a:rPr lang="en-US" b="1" dirty="0" err="1" smtClean="0"/>
              <a:t>liệu</a:t>
            </a:r>
            <a:endParaRPr lang="en-US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75488" y="82232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en-US" sz="4000" dirty="0" err="1" smtClean="0"/>
              <a:t>Cơ</a:t>
            </a:r>
            <a:r>
              <a:rPr lang="en-US" sz="4000" dirty="0" smtClean="0"/>
              <a:t> </a:t>
            </a:r>
            <a:r>
              <a:rPr lang="en-US" sz="4000" dirty="0" err="1" smtClean="0"/>
              <a:t>sở</a:t>
            </a:r>
            <a:r>
              <a:rPr lang="en-US" sz="4000" dirty="0" smtClean="0"/>
              <a:t> </a:t>
            </a:r>
            <a:r>
              <a:rPr lang="en-US" sz="4000" dirty="0" err="1" smtClean="0"/>
              <a:t>lý</a:t>
            </a:r>
            <a:r>
              <a:rPr lang="en-US" sz="4000" dirty="0" smtClean="0"/>
              <a:t> </a:t>
            </a:r>
            <a:r>
              <a:rPr lang="en-US" sz="4000" dirty="0" err="1" smtClean="0"/>
              <a:t>thuyết</a:t>
            </a:r>
            <a:endParaRPr lang="en-US" sz="4000" dirty="0"/>
          </a:p>
        </p:txBody>
      </p:sp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669"/>
          <a:stretch/>
        </p:blipFill>
        <p:spPr bwMode="auto">
          <a:xfrm>
            <a:off x="116014" y="1184910"/>
            <a:ext cx="5400675" cy="56730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48"/>
          <a:stretch/>
        </p:blipFill>
        <p:spPr bwMode="auto">
          <a:xfrm>
            <a:off x="5516689" y="1196975"/>
            <a:ext cx="5562600" cy="57080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95456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24256" y="773113"/>
            <a:ext cx="10972800" cy="4953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- </a:t>
            </a:r>
            <a:r>
              <a:rPr lang="en-US" b="1" dirty="0" err="1" smtClean="0"/>
              <a:t>Hướng</a:t>
            </a:r>
            <a:r>
              <a:rPr lang="en-US" b="1" dirty="0" smtClean="0"/>
              <a:t> </a:t>
            </a:r>
            <a:r>
              <a:rPr lang="en-US" b="1" dirty="0" err="1" smtClean="0"/>
              <a:t>phát</a:t>
            </a:r>
            <a:r>
              <a:rPr lang="en-US" b="1" dirty="0" smtClean="0"/>
              <a:t> </a:t>
            </a:r>
            <a:r>
              <a:rPr lang="en-US" b="1" dirty="0" err="1" smtClean="0"/>
              <a:t>triển</a:t>
            </a:r>
            <a:endParaRPr lang="en-US" b="1" dirty="0" smtClean="0"/>
          </a:p>
          <a:p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endParaRPr lang="en-US" dirty="0"/>
          </a:p>
          <a:p>
            <a:r>
              <a:rPr lang="en-US" dirty="0" err="1"/>
              <a:t>WorkFlow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thân</a:t>
            </a:r>
            <a:r>
              <a:rPr lang="en-US" dirty="0"/>
              <a:t> </a:t>
            </a:r>
            <a:r>
              <a:rPr lang="en-US" dirty="0" err="1"/>
              <a:t>thiện</a:t>
            </a:r>
            <a:endParaRPr lang="en-US" dirty="0"/>
          </a:p>
          <a:p>
            <a:r>
              <a:rPr lang="en-US" dirty="0"/>
              <a:t>Deploy </a:t>
            </a:r>
            <a:r>
              <a:rPr lang="en-US" dirty="0" err="1"/>
              <a:t>lên</a:t>
            </a:r>
            <a:r>
              <a:rPr lang="en-US" dirty="0"/>
              <a:t> Docker</a:t>
            </a:r>
          </a:p>
          <a:p>
            <a:r>
              <a:rPr lang="en-US" dirty="0"/>
              <a:t>Admin</a:t>
            </a:r>
          </a:p>
          <a:p>
            <a:pPr lvl="1"/>
            <a:r>
              <a:rPr lang="en-US" dirty="0"/>
              <a:t>CRUD </a:t>
            </a:r>
          </a:p>
          <a:p>
            <a:pPr lvl="1"/>
            <a:r>
              <a:rPr lang="en-US" dirty="0"/>
              <a:t>Dynamic Menu</a:t>
            </a:r>
          </a:p>
          <a:p>
            <a:pPr lvl="1"/>
            <a:r>
              <a:rPr lang="en-US" dirty="0"/>
              <a:t>Dynamic </a:t>
            </a:r>
            <a:r>
              <a:rPr lang="en-US" dirty="0" err="1"/>
              <a:t>WorkFlow</a:t>
            </a:r>
            <a:endParaRPr lang="en-US" dirty="0"/>
          </a:p>
          <a:p>
            <a:pPr lvl="1"/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984" y="819278"/>
            <a:ext cx="10972800" cy="5288914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-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chức</a:t>
            </a:r>
            <a:r>
              <a:rPr lang="en-US" b="1" dirty="0" smtClean="0"/>
              <a:t> </a:t>
            </a:r>
            <a:r>
              <a:rPr lang="en-US" b="1" dirty="0" err="1" smtClean="0"/>
              <a:t>năng</a:t>
            </a:r>
            <a:r>
              <a:rPr lang="en-US" b="1" dirty="0" smtClean="0"/>
              <a:t> </a:t>
            </a:r>
            <a:r>
              <a:rPr lang="en-US" b="1" dirty="0" err="1" smtClean="0"/>
              <a:t>đạt</a:t>
            </a:r>
            <a:r>
              <a:rPr lang="en-US" b="1" dirty="0" smtClean="0"/>
              <a:t> </a:t>
            </a:r>
            <a:r>
              <a:rPr lang="en-US" b="1" dirty="0" err="1" smtClean="0"/>
              <a:t>được</a:t>
            </a:r>
            <a:endParaRPr lang="en-US" b="1" dirty="0" smtClean="0"/>
          </a:p>
          <a:p>
            <a:r>
              <a:rPr lang="en-US" dirty="0" smtClean="0"/>
              <a:t>Guest </a:t>
            </a:r>
            <a:endParaRPr lang="en-US" dirty="0"/>
          </a:p>
          <a:p>
            <a:pPr lvl="1"/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kiếm</a:t>
            </a:r>
            <a:r>
              <a:rPr lang="en-US" sz="2400" dirty="0"/>
              <a:t> </a:t>
            </a:r>
            <a:r>
              <a:rPr lang="en-US" sz="2400" dirty="0" err="1"/>
              <a:t>sản</a:t>
            </a:r>
            <a:r>
              <a:rPr lang="en-US" sz="2400" dirty="0"/>
              <a:t> </a:t>
            </a:r>
            <a:r>
              <a:rPr lang="en-US" sz="2400" dirty="0" err="1"/>
              <a:t>phẩm</a:t>
            </a:r>
            <a:endParaRPr lang="en-US" sz="2400" dirty="0"/>
          </a:p>
          <a:p>
            <a:pPr lvl="1"/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r>
              <a:rPr lang="en-US" dirty="0"/>
              <a:t>Admin</a:t>
            </a:r>
          </a:p>
          <a:p>
            <a:pPr lvl="1"/>
            <a:r>
              <a:rPr lang="en-US" dirty="0" smtClean="0"/>
              <a:t>Crud </a:t>
            </a:r>
          </a:p>
          <a:p>
            <a:pPr lvl="1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Dynamic </a:t>
            </a:r>
            <a:r>
              <a:rPr lang="en-US" dirty="0" smtClean="0"/>
              <a:t>Menu</a:t>
            </a:r>
            <a:endParaRPr lang="en-US" dirty="0"/>
          </a:p>
          <a:p>
            <a:pPr lvl="1"/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04672" y="236665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Kết</a:t>
            </a:r>
            <a:r>
              <a:rPr lang="en-US" b="1" dirty="0" smtClean="0"/>
              <a:t> </a:t>
            </a:r>
            <a:r>
              <a:rPr lang="en-US" b="1" dirty="0" err="1" smtClean="0"/>
              <a:t>luận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944" y="869950"/>
            <a:ext cx="10972800" cy="49530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dirty="0" err="1" smtClean="0"/>
              <a:t>Kết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quả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đạt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được</a:t>
            </a:r>
            <a:endParaRPr lang="en-US" sz="2800" b="1" dirty="0" smtClean="0"/>
          </a:p>
          <a:p>
            <a:pPr lvl="0">
              <a:lnSpc>
                <a:spcPct val="150000"/>
              </a:lnSpc>
            </a:pPr>
            <a:r>
              <a:rPr lang="en-US" sz="2400" dirty="0" err="1"/>
              <a:t>Hiểu</a:t>
            </a:r>
            <a:r>
              <a:rPr lang="en-US" sz="2400" dirty="0"/>
              <a:t> </a:t>
            </a:r>
            <a:r>
              <a:rPr lang="en-US" sz="2400" dirty="0" err="1"/>
              <a:t>rõ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Angular 8 CLI, ANT-DESGIN(NG-ZORRO), Typescript.</a:t>
            </a:r>
          </a:p>
          <a:p>
            <a:pPr lvl="0">
              <a:lnSpc>
                <a:spcPct val="150000"/>
              </a:lnSpc>
            </a:pPr>
            <a:r>
              <a:rPr lang="en-US" sz="2400" dirty="0" err="1"/>
              <a:t>Hiểu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ASP .</a:t>
            </a:r>
            <a:r>
              <a:rPr lang="en-US" sz="2400" dirty="0" err="1"/>
              <a:t>NetCore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 </a:t>
            </a:r>
            <a:r>
              <a:rPr lang="en-US" sz="2400" dirty="0" err="1"/>
              <a:t>áp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MVVM.</a:t>
            </a:r>
          </a:p>
          <a:p>
            <a:pPr lvl="0">
              <a:lnSpc>
                <a:spcPct val="150000"/>
              </a:lnSpc>
            </a:pPr>
            <a:r>
              <a:rPr lang="en-US" sz="2400" dirty="0" err="1"/>
              <a:t>Xây</a:t>
            </a:r>
            <a:r>
              <a:rPr lang="en-US" sz="2400" dirty="0"/>
              <a:t> </a:t>
            </a:r>
            <a:r>
              <a:rPr lang="en-US" sz="2400" dirty="0" err="1"/>
              <a:t>dựng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website </a:t>
            </a:r>
            <a:r>
              <a:rPr lang="en-US" sz="2400" dirty="0" err="1"/>
              <a:t>thương</a:t>
            </a:r>
            <a:r>
              <a:rPr lang="en-US" sz="2400" dirty="0"/>
              <a:t> </a:t>
            </a:r>
            <a:r>
              <a:rPr lang="en-US" sz="2400" dirty="0" err="1"/>
              <a:t>mại</a:t>
            </a:r>
            <a:r>
              <a:rPr lang="en-US" sz="2400" dirty="0"/>
              <a:t> </a:t>
            </a:r>
            <a:r>
              <a:rPr lang="en-US" sz="2400" dirty="0" err="1"/>
              <a:t>điện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những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nghệ</a:t>
            </a:r>
            <a:r>
              <a:rPr lang="en-US" sz="2400" dirty="0"/>
              <a:t> </a:t>
            </a:r>
            <a:r>
              <a:rPr lang="en-US" sz="2400" dirty="0" err="1"/>
              <a:t>đã</a:t>
            </a:r>
            <a:r>
              <a:rPr lang="en-US" sz="2400" dirty="0"/>
              <a:t> </a:t>
            </a: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hiểu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08176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</p:spPr>
        <p:txBody>
          <a:bodyPr/>
          <a:lstStyle/>
          <a:p>
            <a:pPr algn="ctr"/>
            <a:r>
              <a:rPr lang="en-US" b="1" dirty="0" err="1" smtClean="0"/>
              <a:t>Kết</a:t>
            </a:r>
            <a:r>
              <a:rPr lang="en-US" b="1" dirty="0" smtClean="0"/>
              <a:t> </a:t>
            </a:r>
            <a:r>
              <a:rPr lang="en-US" b="1" dirty="0" err="1" smtClean="0"/>
              <a:t>luận</a:t>
            </a:r>
            <a:endParaRPr lang="en-US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94944" y="869950"/>
            <a:ext cx="10972800" cy="49530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dirty="0" err="1" smtClean="0"/>
              <a:t>Ưu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điểm</a:t>
            </a:r>
            <a:endParaRPr lang="en-US" sz="2800" b="1" dirty="0" smtClean="0"/>
          </a:p>
          <a:p>
            <a:pPr lvl="0">
              <a:lnSpc>
                <a:spcPct val="150000"/>
              </a:lnSpc>
            </a:pPr>
            <a:r>
              <a:rPr lang="vi-VN" sz="2400" dirty="0" smtClean="0"/>
              <a:t>Áp </a:t>
            </a:r>
            <a:r>
              <a:rPr lang="vi-VN" sz="2400" dirty="0"/>
              <a:t>dụng được nhưng kiến thức tìm hiểu vào trong tiểu luận.</a:t>
            </a:r>
          </a:p>
          <a:p>
            <a:pPr lvl="0">
              <a:lnSpc>
                <a:spcPct val="150000"/>
              </a:lnSpc>
            </a:pPr>
            <a:r>
              <a:rPr lang="vi-VN" sz="2400" dirty="0" smtClean="0"/>
              <a:t>Giao </a:t>
            </a:r>
            <a:r>
              <a:rPr lang="vi-VN" sz="2400" dirty="0"/>
              <a:t>diện thân thiện với người dùng.</a:t>
            </a:r>
          </a:p>
          <a:p>
            <a:pPr lvl="0">
              <a:lnSpc>
                <a:spcPct val="150000"/>
              </a:lnSpc>
            </a:pPr>
            <a:r>
              <a:rPr lang="vi-VN" sz="2400" dirty="0" smtClean="0"/>
              <a:t>Xây </a:t>
            </a:r>
            <a:r>
              <a:rPr lang="vi-VN" sz="2400" dirty="0"/>
              <a:t>dựng được một website bán hàng cơ bản.</a:t>
            </a:r>
          </a:p>
          <a:p>
            <a:pPr lvl="0">
              <a:lnSpc>
                <a:spcPct val="150000"/>
              </a:lnSpc>
            </a:pPr>
            <a:r>
              <a:rPr lang="vi-VN" sz="2400" dirty="0" smtClean="0"/>
              <a:t>Việc </a:t>
            </a:r>
            <a:r>
              <a:rPr lang="vi-VN" sz="2400" dirty="0"/>
              <a:t>áp dụng mô hình MVVM làm giảm lượng dữ liệu truyền lên tránh việc Overload.</a:t>
            </a:r>
          </a:p>
          <a:p>
            <a:pPr marL="0" indent="0"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97152880"/>
      </p:ext>
    </p:extLst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380</Words>
  <Application>Microsoft Office PowerPoint</Application>
  <PresentationFormat>Widescreen</PresentationFormat>
  <Paragraphs>73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SimSun</vt:lpstr>
      <vt:lpstr>Arial</vt:lpstr>
      <vt:lpstr>Calibri</vt:lpstr>
      <vt:lpstr>Orange Waves</vt:lpstr>
      <vt:lpstr>BÁO CÁO TIỂU LUẬN CHUYÊN NGÀNH</vt:lpstr>
      <vt:lpstr>Mục tiêu của đề tài</vt:lpstr>
      <vt:lpstr>Cơ sở lý thuyết</vt:lpstr>
      <vt:lpstr>PowerPoint Presentation</vt:lpstr>
      <vt:lpstr>PowerPoint Presentation</vt:lpstr>
      <vt:lpstr>Giới thiệu sản phẩm</vt:lpstr>
      <vt:lpstr>PowerPoint Presentation</vt:lpstr>
      <vt:lpstr>Kết luận</vt:lpstr>
      <vt:lpstr>Kết luận</vt:lpstr>
      <vt:lpstr>Kết luận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TIỂU LUẬN CHUYÊN NGÀNH</dc:title>
  <dc:creator>Lam Nguyen</dc:creator>
  <cp:lastModifiedBy>Lam Nguyen</cp:lastModifiedBy>
  <cp:revision>5</cp:revision>
  <dcterms:created xsi:type="dcterms:W3CDTF">2019-12-10T09:55:53Z</dcterms:created>
  <dcterms:modified xsi:type="dcterms:W3CDTF">2019-12-10T14:49:04Z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1033-11.2.0.9070</vt:lpwstr>
  </property>
</Properties>
</file>