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8.tif" ContentType="image/tiff"/>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7.png" ContentType="image/png"/>
  <Override PartName="/ppt/media/image8.png" ContentType="image/png"/>
  <Override PartName="/ppt/media/image9.png" ContentType="image/png"/>
  <Override PartName="/ppt/media/image21.png" ContentType="image/png"/>
  <Override PartName="/ppt/media/image20.png" ContentType="image/png"/>
  <Override PartName="/ppt/media/image19.png" ContentType="image/png"/>
  <Override PartName="/ppt/media/image17.png" ContentType="image/png"/>
  <Override PartName="/ppt/media/image15.png" ContentType="image/png"/>
  <Override PartName="/ppt/media/image16.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slideMasters/_rels/slideMaster7.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7.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presentation.xml" ContentType="application/vnd.openxmlformats-officedocument.presentationml.presentation.main+xml"/>
  <Override PartName="/ppt/theme/theme7.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82.xml.rels" ContentType="application/vnd.openxmlformats-package.relationships+xml"/>
  <Override PartName="/ppt/slideLayouts/_rels/slideLayout79.xml.rels" ContentType="application/vnd.openxmlformats-package.relationships+xml"/>
  <Override PartName="/ppt/slideLayouts/_rels/slideLayout36.xml.rels" ContentType="application/vnd.openxmlformats-package.relationships+xml"/>
  <Override PartName="/ppt/slideLayouts/_rels/slideLayout84.xml.rels" ContentType="application/vnd.openxmlformats-package.relationships+xml"/>
  <Override PartName="/ppt/slideLayouts/_rels/slideLayout35.xml.rels" ContentType="application/vnd.openxmlformats-package.relationships+xml"/>
  <Override PartName="/ppt/slideLayouts/_rels/slideLayout83.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81.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8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78.xml.rels" ContentType="application/vnd.openxmlformats-package.relationships+xml"/>
  <Override PartName="/ppt/slideLayouts/_rels/slideLayout30.xml.rels" ContentType="application/vnd.openxmlformats-package.relationships+xml"/>
  <Override PartName="/ppt/slideLayouts/_rels/slideLayout28.xml.rels" ContentType="application/vnd.openxmlformats-package.relationships+xml"/>
  <Override PartName="/ppt/slideLayouts/_rels/slideLayout77.xml.rels" ContentType="application/vnd.openxmlformats-package.relationships+xml"/>
  <Override PartName="/ppt/slideLayouts/_rels/slideLayout39.xml.rels" ContentType="application/vnd.openxmlformats-package.relationships+xml"/>
  <Override PartName="/ppt/slideLayouts/_rels/slideLayout3.xml.rels" ContentType="application/vnd.openxmlformats-package.relationships+xml"/>
  <Override PartName="/ppt/slideLayouts/_rels/slideLayout4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9.xml.rels" ContentType="application/vnd.openxmlformats-package.relationships+xml"/>
  <Override PartName="/ppt/slideLayouts/_rels/slideLayout14.xml.rels" ContentType="application/vnd.openxmlformats-package.relationships+xml"/>
  <Override PartName="/ppt/slideLayouts/_rels/slideLayout2.xml.rels" ContentType="application/vnd.openxmlformats-package.relationships+xml"/>
  <Override PartName="/ppt/slideLayouts/_rels/slideLayout46.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59.xml.rels" ContentType="application/vnd.openxmlformats-package.relationships+xml"/>
  <Override PartName="/ppt/slideLayouts/_rels/slideLayout1.xml.rels" ContentType="application/vnd.openxmlformats-package.relationships+xml"/>
  <Override PartName="/ppt/slideLayouts/_rels/slideLayout60.xml.rels" ContentType="application/vnd.openxmlformats-package.relationships+xml"/>
  <Override PartName="/ppt/slideLayouts/_rels/slideLayout11.xml.rels" ContentType="application/vnd.openxmlformats-package.relationships+xml"/>
  <Override PartName="/ppt/slideLayouts/_rels/slideLayout58.xml.rels" ContentType="application/vnd.openxmlformats-package.relationships+xml"/>
  <Override PartName="/ppt/slideLayouts/_rels/slideLayout20.xml.rels" ContentType="application/vnd.openxmlformats-package.relationships+xml"/>
  <Override PartName="/ppt/slideLayouts/_rels/slideLayout7.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70.xml.rels" ContentType="application/vnd.openxmlformats-package.relationships+xml"/>
  <Override PartName="/ppt/slideLayouts/_rels/slideLayout43.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71.xml.rels" ContentType="application/vnd.openxmlformats-package.relationships+xml"/>
  <Override PartName="/ppt/slideLayouts/_rels/slideLayout44.xml.rels" ContentType="application/vnd.openxmlformats-package.relationships+xml"/>
  <Override PartName="/ppt/slideLayouts/_rels/slideLayout23.xml.rels" ContentType="application/vnd.openxmlformats-package.relationships+xml"/>
  <Override PartName="/ppt/slideLayouts/_rels/slideLayout72.xml.rels" ContentType="application/vnd.openxmlformats-package.relationships+xml"/>
  <Override PartName="/ppt/slideLayouts/_rels/slideLayout45.xml.rels" ContentType="application/vnd.openxmlformats-package.relationships+xml"/>
  <Override PartName="/ppt/slideLayouts/_rels/slideLayout24.xml.rels" ContentType="application/vnd.openxmlformats-package.relationships+xml"/>
  <Override PartName="/ppt/slideLayouts/_rels/slideLayout73.xml.rels" ContentType="application/vnd.openxmlformats-package.relationships+xml"/>
  <Override PartName="/ppt/slideLayouts/_rels/slideLayout50.xml.rels" ContentType="application/vnd.openxmlformats-package.relationships+xml"/>
  <Override PartName="/ppt/slideLayouts/_rels/slideLayout69.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53.xml.rels" ContentType="application/vnd.openxmlformats-package.relationships+xml"/>
  <Override PartName="/ppt/slideLayouts/_rels/slideLayout54.xml.rels" ContentType="application/vnd.openxmlformats-package.relationships+xml"/>
  <Override PartName="/ppt/slideLayouts/_rels/slideLayout55.xml.rels" ContentType="application/vnd.openxmlformats-package.relationships+xml"/>
  <Override PartName="/ppt/slideLayouts/_rels/slideLayout56.xml.rels" ContentType="application/vnd.openxmlformats-package.relationships+xml"/>
  <Override PartName="/ppt/slideLayouts/_rels/slideLayout57.xml.rels" ContentType="application/vnd.openxmlformats-package.relationships+xml"/>
  <Override PartName="/ppt/slideLayouts/_rels/slideLayout12.xml.rels" ContentType="application/vnd.openxmlformats-package.relationships+xml"/>
  <Override PartName="/ppt/slideLayouts/_rels/slideLayout61.xml.rels" ContentType="application/vnd.openxmlformats-package.relationships+xml"/>
  <Override PartName="/ppt/slideLayouts/_rels/slideLayout13.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15.xml.rels" ContentType="application/vnd.openxmlformats-package.relationships+xml"/>
  <Override PartName="/ppt/slideLayouts/_rels/slideLayout64.xml.rels" ContentType="application/vnd.openxmlformats-package.relationships+xml"/>
  <Override PartName="/ppt/slideLayouts/_rels/slideLayout16.xml.rels" ContentType="application/vnd.openxmlformats-package.relationships+xml"/>
  <Override PartName="/ppt/slideLayouts/_rels/slideLayout65.xml.rels" ContentType="application/vnd.openxmlformats-package.relationships+xml"/>
  <Override PartName="/ppt/slideLayouts/_rels/slideLayout17.xml.rels" ContentType="application/vnd.openxmlformats-package.relationships+xml"/>
  <Override PartName="/ppt/slideLayouts/_rels/slideLayout66.xml.rels" ContentType="application/vnd.openxmlformats-package.relationships+xml"/>
  <Override PartName="/ppt/slideLayouts/_rels/slideLayout18.xml.rels" ContentType="application/vnd.openxmlformats-package.relationships+xml"/>
  <Override PartName="/ppt/slideLayouts/_rels/slideLayout67.xml.rels" ContentType="application/vnd.openxmlformats-package.relationships+xml"/>
  <Override PartName="/ppt/slideLayouts/_rels/slideLayout19.xml.rels" ContentType="application/vnd.openxmlformats-package.relationships+xml"/>
  <Override PartName="/ppt/slideLayouts/_rels/slideLayout68.xml.rels" ContentType="application/vnd.openxmlformats-package.relationships+xml"/>
  <Override PartName="/ppt/slideLayouts/_rels/slideLayout25.xml.rels" ContentType="application/vnd.openxmlformats-package.relationships+xml"/>
  <Override PartName="/ppt/slideLayouts/_rels/slideLayout74.xml.rels" ContentType="application/vnd.openxmlformats-package.relationships+xml"/>
  <Override PartName="/ppt/slideLayouts/_rels/slideLayout26.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9.xml" ContentType="application/vnd.openxmlformats-officedocument.presentationml.slideLayout+xml"/>
  <Override PartName="/ppt/slideLayouts/slideLayout42.xml" ContentType="application/vnd.openxmlformats-officedocument.presentationml.slideLayout+xml"/>
  <Override PartName="/ppt/slideLayouts/slideLayout67.xml" ContentType="application/vnd.openxmlformats-officedocument.presentationml.slideLayout+xml"/>
  <Override PartName="/ppt/slideLayouts/slideLayout41.xml" ContentType="application/vnd.openxmlformats-officedocument.presentationml.slideLayout+xml"/>
  <Override PartName="/ppt/slideLayouts/slideLayout66.xml" ContentType="application/vnd.openxmlformats-officedocument.presentationml.slideLayout+xml"/>
  <Override PartName="/ppt/slideLayouts/slideLayout40.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7.xml" ContentType="application/vnd.openxmlformats-officedocument.presentationml.slideLayout+xml"/>
  <Override PartName="/ppt/slideLayouts/slideLayout43.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69.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45.xml" ContentType="application/vnd.openxmlformats-officedocument.presentationml.slideLayout+xml"/>
  <Override PartName="/ppt/slideLayouts/slideLayout36.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59.xml" ContentType="application/vnd.openxmlformats-officedocument.presentationml.slideLayout+xml"/>
  <Override PartName="/ppt/slideLayouts/slideLayout33.xml" ContentType="application/vnd.openxmlformats-officedocument.presentationml.slideLayout+xml"/>
  <Override PartName="/ppt/slideLayouts/slideLayout58.xml" ContentType="application/vnd.openxmlformats-officedocument.presentationml.slideLayout+xml"/>
  <Override PartName="/ppt/slideLayouts/slideLayout32.xml" ContentType="application/vnd.openxmlformats-officedocument.presentationml.slideLayout+xml"/>
  <Override PartName="/ppt/slideLayouts/slideLayout57.xml" ContentType="application/vnd.openxmlformats-officedocument.presentationml.slideLayout+xml"/>
  <Override PartName="/ppt/slideLayouts/slideLayout31.xml" ContentType="application/vnd.openxmlformats-officedocument.presentationml.slideLayout+xml"/>
  <Override PartName="/ppt/slideLayouts/slideLayout56.xml" ContentType="application/vnd.openxmlformats-officedocument.presentationml.slideLayout+xml"/>
  <Override PartName="/ppt/slideLayouts/slideLayout30.xml" ContentType="application/vnd.openxmlformats-officedocument.presentationml.slideLayout+xml"/>
  <Override PartName="/ppt/slideLayouts/slideLayout55.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49.xml" ContentType="application/vnd.openxmlformats-officedocument.presentationml.slideLayout+xml"/>
  <Override PartName="/ppt/slideLayouts/slideLayout23.xml" ContentType="application/vnd.openxmlformats-officedocument.presentationml.slideLayout+xml"/>
  <Override PartName="/ppt/slideLayouts/slideLayout48.xml" ContentType="application/vnd.openxmlformats-officedocument.presentationml.slideLayout+xml"/>
  <Override PartName="/ppt/slideLayouts/slideLayout22.xml" ContentType="application/vnd.openxmlformats-officedocument.presentationml.slideLayout+xml"/>
  <Override PartName="/ppt/slideLayouts/slideLayout47.xml" ContentType="application/vnd.openxmlformats-officedocument.presentationml.slideLayout+xml"/>
  <Override PartName="/ppt/slideLayouts/slideLayout21.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19.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4.xml" ContentType="application/vnd.openxmlformats-officedocument.presentationml.slideLayout+xml"/>
  <Override PartName="/ppt/slideLayouts/slideLayout17.xml" ContentType="application/vnd.openxmlformats-officedocument.presentationml.slideLayout+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2.xml" ContentType="application/vnd.openxmlformats-officedocument.presentationml.slideLayout+xml"/>
  <Override PartName="/ppt/slideLayouts/slideLayout37.xml" ContentType="application/vnd.openxmlformats-officedocument.presentationml.slideLayout+xml"/>
  <Override PartName="/ppt/slideLayouts/slideLayout13.xml" ContentType="application/vnd.openxmlformats-officedocument.presentationml.slideLayout+xml"/>
  <Override PartName="/ppt/slideLayouts/slideLayout38.xml" ContentType="application/vnd.openxmlformats-officedocument.presentationml.slideLayout+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50.xml" ContentType="application/vnd.openxmlformats-officedocument.presentationml.slideLayout+xml"/>
  <Override PartName="/ppt/slideLayouts/slideLayout75.xml" ContentType="application/vnd.openxmlformats-officedocument.presentationml.slideLayout+xml"/>
  <Override PartName="/ppt/slideLayouts/slideLayout51.xml" ContentType="application/vnd.openxmlformats-officedocument.presentationml.slideLayout+xml"/>
  <Override PartName="/ppt/slideLayouts/slideLayout76.xml" ContentType="application/vnd.openxmlformats-officedocument.presentationml.slideLayout+xml"/>
  <Override PartName="/ppt/slideLayouts/slideLayout52.xml" ContentType="application/vnd.openxmlformats-officedocument.presentationml.slideLayout+xml"/>
  <Override PartName="/ppt/slideLayouts/slideLayout77.xml" ContentType="application/vnd.openxmlformats-officedocument.presentationml.slideLayout+xml"/>
  <Override PartName="/ppt/slideLayouts/slideLayout53.xml" ContentType="application/vnd.openxmlformats-officedocument.presentationml.slideLayout+xml"/>
  <Override PartName="/ppt/slideLayouts/slideLayout78.xml" ContentType="application/vnd.openxmlformats-officedocument.presentationml.slideLayout+xml"/>
  <Override PartName="/ppt/slideLayouts/slideLayout5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s/_rels/slide25.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6"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48"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5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57"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5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3"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5"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67"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68"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7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2"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75"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8"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7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8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2"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14"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5"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6"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7"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8"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19"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2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2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3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3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3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4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4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4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4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4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5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6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6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7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7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7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7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7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8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8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8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8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8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9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9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9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08"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10"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12"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5"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1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1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19"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2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2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2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27"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29"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0"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3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4"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37"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0"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47"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49"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51"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4"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5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1400" spc="-1" strike="noStrike">
              <a:solidFill>
                <a:srgbClr val="000000"/>
              </a:solidFill>
              <a:latin typeface="Arial"/>
            </a:endParaRPr>
          </a:p>
        </p:txBody>
      </p:sp>
      <p:sp>
        <p:nvSpPr>
          <p:cNvPr id="26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2"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64"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6"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68"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69"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71"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3" name="PlaceHolder 4"/>
          <p:cNvSpPr>
            <a:spLocks noGrp="1"/>
          </p:cNvSpPr>
          <p:nvPr>
            <p:ph type="body"/>
          </p:nvPr>
        </p:nvSpPr>
        <p:spPr>
          <a:xfrm>
            <a:off x="45720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4" name="PlaceHolder 5"/>
          <p:cNvSpPr>
            <a:spLocks noGrp="1"/>
          </p:cNvSpPr>
          <p:nvPr>
            <p:ph type="body"/>
          </p:nvPr>
        </p:nvSpPr>
        <p:spPr>
          <a:xfrm>
            <a:off x="4674240" y="276192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76"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7"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8"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79" name="PlaceHolder 5"/>
          <p:cNvSpPr>
            <a:spLocks noGrp="1"/>
          </p:cNvSpPr>
          <p:nvPr>
            <p:ph type="body"/>
          </p:nvPr>
        </p:nvSpPr>
        <p:spPr>
          <a:xfrm>
            <a:off x="45720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0"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81" name="PlaceHolder 7"/>
          <p:cNvSpPr>
            <a:spLocks noGrp="1"/>
          </p:cNvSpPr>
          <p:nvPr>
            <p:ph type="body"/>
          </p:nvPr>
        </p:nvSpPr>
        <p:spPr>
          <a:xfrm>
            <a:off x="6022080" y="2761920"/>
            <a:ext cx="264960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rIns="0" tIns="0" bIns="0" anchor="ctr"/>
          <a:p>
            <a:endParaRPr b="0" lang="en-US" sz="1400" spc="-1" strike="noStrike">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1400" spc="-1" strike="noStrike">
              <a:solidFill>
                <a:srgbClr val="000000"/>
              </a:solid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png"/><Relationship Id="rId3" Type="http://schemas.openxmlformats.org/officeDocument/2006/relationships/slideLayout" Target="../slideLayouts/slideLayout73.xml"/><Relationship Id="rId4" Type="http://schemas.openxmlformats.org/officeDocument/2006/relationships/slideLayout" Target="../slideLayouts/slideLayout74.xml"/><Relationship Id="rId5" Type="http://schemas.openxmlformats.org/officeDocument/2006/relationships/slideLayout" Target="../slideLayouts/slideLayout75.xml"/><Relationship Id="rId6" Type="http://schemas.openxmlformats.org/officeDocument/2006/relationships/slideLayout" Target="../slideLayouts/slideLayout76.xml"/><Relationship Id="rId7" Type="http://schemas.openxmlformats.org/officeDocument/2006/relationships/slideLayout" Target="../slideLayouts/slideLayout77.xml"/><Relationship Id="rId8" Type="http://schemas.openxmlformats.org/officeDocument/2006/relationships/slideLayout" Target="../slideLayouts/slideLayout78.xml"/><Relationship Id="rId9" Type="http://schemas.openxmlformats.org/officeDocument/2006/relationships/slideLayout" Target="../slideLayouts/slideLayout79.xml"/><Relationship Id="rId10" Type="http://schemas.openxmlformats.org/officeDocument/2006/relationships/slideLayout" Target="../slideLayouts/slideLayout80.xml"/><Relationship Id="rId11" Type="http://schemas.openxmlformats.org/officeDocument/2006/relationships/slideLayout" Target="../slideLayouts/slideLayout81.xml"/><Relationship Id="rId12" Type="http://schemas.openxmlformats.org/officeDocument/2006/relationships/slideLayout" Target="../slideLayouts/slideLayout82.xml"/><Relationship Id="rId13" Type="http://schemas.openxmlformats.org/officeDocument/2006/relationships/slideLayout" Target="../slideLayouts/slideLayout83.xml"/><Relationship Id="rId14"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sldNum"/>
          </p:nvPr>
        </p:nvSpPr>
        <p:spPr>
          <a:xfrm>
            <a:off x="8480520" y="4749840"/>
            <a:ext cx="548280" cy="393120"/>
          </a:xfrm>
          <a:prstGeom prst="rect">
            <a:avLst/>
          </a:prstGeom>
        </p:spPr>
        <p:txBody>
          <a:bodyPr lIns="0" rIns="0" tIns="0" bIns="0" anchor="ctr"/>
          <a:p>
            <a:pPr algn="r">
              <a:lnSpc>
                <a:spcPct val="100000"/>
              </a:lnSpc>
            </a:pPr>
            <a:fld id="{FB921F1A-60EA-47BD-88E9-786AA052014C}" type="slidenum">
              <a:rPr b="0" lang="en-US" sz="1200" spc="-1" strike="noStrike">
                <a:solidFill>
                  <a:srgbClr val="b7b7b7"/>
                </a:solidFill>
                <a:latin typeface="Montserrat Light"/>
                <a:ea typeface="Montserrat Light"/>
              </a:rPr>
              <a:t>&lt;number&gt;</a:t>
            </a:fld>
            <a:endParaRPr b="0" lang="en-US" sz="1200" spc="-1" strike="noStrike">
              <a:latin typeface="Times New Roman"/>
            </a:endParaRPr>
          </a:p>
        </p:txBody>
      </p:sp>
      <p:pic>
        <p:nvPicPr>
          <p:cNvPr id="1" name="Google Shape;54;p11" descr=""/>
          <p:cNvPicPr/>
          <p:nvPr/>
        </p:nvPicPr>
        <p:blipFill>
          <a:blip r:embed="rId2"/>
          <a:stretch/>
        </p:blipFill>
        <p:spPr>
          <a:xfrm>
            <a:off x="0" y="0"/>
            <a:ext cx="9143640" cy="5143320"/>
          </a:xfrm>
          <a:prstGeom prst="rect">
            <a:avLst/>
          </a:prstGeom>
          <a:ln>
            <a:noFill/>
          </a:ln>
        </p:spPr>
      </p:pic>
      <p:sp>
        <p:nvSpPr>
          <p:cNvPr id="2" name="PlaceHolder 2"/>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a:t>
            </a:r>
            <a:r>
              <a:rPr b="0" lang="en-US" sz="1400" spc="-1" strike="noStrike">
                <a:solidFill>
                  <a:srgbClr val="000000"/>
                </a:solidFill>
                <a:latin typeface="Arial"/>
              </a:rPr>
              <a:t>to edit </a:t>
            </a:r>
            <a:r>
              <a:rPr b="0" lang="en-US" sz="1400" spc="-1" strike="noStrike">
                <a:solidFill>
                  <a:srgbClr val="000000"/>
                </a:solidFill>
                <a:latin typeface="Arial"/>
              </a:rPr>
              <a:t>the </a:t>
            </a:r>
            <a:r>
              <a:rPr b="0" lang="en-US" sz="1400" spc="-1" strike="noStrike">
                <a:solidFill>
                  <a:srgbClr val="000000"/>
                </a:solidFill>
                <a:latin typeface="Arial"/>
              </a:rPr>
              <a:t>title </a:t>
            </a:r>
            <a:r>
              <a:rPr b="0" lang="en-US" sz="1400" spc="-1" strike="noStrike">
                <a:solidFill>
                  <a:srgbClr val="000000"/>
                </a:solidFill>
                <a:latin typeface="Arial"/>
              </a:rPr>
              <a:t>text </a:t>
            </a:r>
            <a:r>
              <a:rPr b="0" lang="en-US" sz="1400" spc="-1" strike="noStrike">
                <a:solidFill>
                  <a:srgbClr val="000000"/>
                </a:solidFill>
                <a:latin typeface="Arial"/>
              </a:rPr>
              <a:t>format</a:t>
            </a:r>
            <a:endParaRPr b="0" lang="en-US" sz="1400" spc="-1" strike="noStrike">
              <a:solidFill>
                <a:srgbClr val="000000"/>
              </a:solidFill>
              <a:latin typeface="Arial"/>
            </a:endParaRPr>
          </a:p>
        </p:txBody>
      </p:sp>
      <p:sp>
        <p:nvSpPr>
          <p:cNvPr id="3"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0" name="Google Shape;32;p7" descr=""/>
          <p:cNvPicPr/>
          <p:nvPr/>
        </p:nvPicPr>
        <p:blipFill>
          <a:blip r:embed="rId2"/>
          <a:stretch/>
        </p:blipFill>
        <p:spPr>
          <a:xfrm>
            <a:off x="0" y="0"/>
            <a:ext cx="9143640" cy="5143320"/>
          </a:xfrm>
          <a:prstGeom prst="rect">
            <a:avLst/>
          </a:prstGeom>
          <a:ln>
            <a:noFill/>
          </a:ln>
        </p:spPr>
      </p:pic>
      <p:sp>
        <p:nvSpPr>
          <p:cNvPr id="41" name="PlaceHolder 1"/>
          <p:cNvSpPr>
            <a:spLocks noGrp="1"/>
          </p:cNvSpPr>
          <p:nvPr>
            <p:ph type="title"/>
          </p:nvPr>
        </p:nvSpPr>
        <p:spPr>
          <a:xfrm>
            <a:off x="699120" y="911880"/>
            <a:ext cx="2020320" cy="3327120"/>
          </a:xfrm>
          <a:prstGeom prst="rect">
            <a:avLst/>
          </a:prstGeom>
        </p:spPr>
        <p:txBody>
          <a:bodyPr lIns="0" rIns="0" tIns="0" bIns="0" anchor="ctr"/>
          <a:p>
            <a:r>
              <a:rPr b="0" lang="en-US" sz="2600" spc="-1" strike="noStrike">
                <a:solidFill>
                  <a:srgbClr val="000000"/>
                </a:solidFill>
                <a:latin typeface="Arial"/>
              </a:rPr>
              <a:t>Click to edit the title text format</a:t>
            </a:r>
            <a:endParaRPr b="0" lang="en-US" sz="2600" spc="-1" strike="noStrike">
              <a:solidFill>
                <a:srgbClr val="000000"/>
              </a:solidFill>
              <a:latin typeface="Arial"/>
            </a:endParaRPr>
          </a:p>
        </p:txBody>
      </p:sp>
      <p:sp>
        <p:nvSpPr>
          <p:cNvPr id="42" name="PlaceHolder 2"/>
          <p:cNvSpPr>
            <a:spLocks noGrp="1"/>
          </p:cNvSpPr>
          <p:nvPr>
            <p:ph type="body"/>
          </p:nvPr>
        </p:nvSpPr>
        <p:spPr>
          <a:xfrm>
            <a:off x="3844440" y="805320"/>
            <a:ext cx="2250000" cy="3540240"/>
          </a:xfrm>
          <a:prstGeom prst="rect">
            <a:avLst/>
          </a:prstGeom>
        </p:spPr>
        <p:txBody>
          <a:bodyPr lIns="0" rIns="0" tIns="0" bIns="0" anchor="ct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3" name="PlaceHolder 3"/>
          <p:cNvSpPr>
            <a:spLocks noGrp="1"/>
          </p:cNvSpPr>
          <p:nvPr>
            <p:ph type="body"/>
          </p:nvPr>
        </p:nvSpPr>
        <p:spPr>
          <a:xfrm>
            <a:off x="6436800" y="805320"/>
            <a:ext cx="2250000" cy="3540240"/>
          </a:xfrm>
          <a:prstGeom prst="rect">
            <a:avLst/>
          </a:prstGeom>
        </p:spPr>
        <p:txBody>
          <a:bodyPr lIns="0" rIns="0" tIns="0" bIns="0" anchor="ct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4" name="PlaceHolder 4"/>
          <p:cNvSpPr>
            <a:spLocks noGrp="1"/>
          </p:cNvSpPr>
          <p:nvPr>
            <p:ph type="sldNum"/>
          </p:nvPr>
        </p:nvSpPr>
        <p:spPr>
          <a:xfrm>
            <a:off x="8480520" y="4749840"/>
            <a:ext cx="548280" cy="393120"/>
          </a:xfrm>
          <a:prstGeom prst="rect">
            <a:avLst/>
          </a:prstGeom>
        </p:spPr>
        <p:txBody>
          <a:bodyPr lIns="0" rIns="0" tIns="0" bIns="0" anchor="ctr"/>
          <a:p>
            <a:pPr algn="r">
              <a:lnSpc>
                <a:spcPct val="100000"/>
              </a:lnSpc>
            </a:pPr>
            <a:fld id="{2ED099DC-AA53-43DA-8E3B-93B3A1F51017}"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1" name="Google Shape;13;p3" descr=""/>
          <p:cNvPicPr/>
          <p:nvPr/>
        </p:nvPicPr>
        <p:blipFill>
          <a:blip r:embed="rId2"/>
          <a:stretch/>
        </p:blipFill>
        <p:spPr>
          <a:xfrm>
            <a:off x="0" y="0"/>
            <a:ext cx="9143640" cy="5143320"/>
          </a:xfrm>
          <a:prstGeom prst="rect">
            <a:avLst/>
          </a:prstGeom>
          <a:ln>
            <a:noFill/>
          </a:ln>
        </p:spPr>
      </p:pic>
      <p:sp>
        <p:nvSpPr>
          <p:cNvPr id="82" name="PlaceHolder 1"/>
          <p:cNvSpPr>
            <a:spLocks noGrp="1"/>
          </p:cNvSpPr>
          <p:nvPr>
            <p:ph type="title"/>
          </p:nvPr>
        </p:nvSpPr>
        <p:spPr>
          <a:xfrm>
            <a:off x="2438640" y="1811880"/>
            <a:ext cx="4266720" cy="1159560"/>
          </a:xfrm>
          <a:prstGeom prst="rect">
            <a:avLst/>
          </a:prstGeom>
        </p:spPr>
        <p:txBody>
          <a:bodyPr lIns="0" rIns="0" tIns="0" bIns="0" anchor="ctr"/>
          <a:p>
            <a:r>
              <a:rPr b="0" lang="en-US" sz="3000" spc="-1" strike="noStrike">
                <a:solidFill>
                  <a:srgbClr val="000000"/>
                </a:solidFill>
                <a:latin typeface="Arial"/>
              </a:rPr>
              <a:t>Click to edit the title text format</a:t>
            </a:r>
            <a:endParaRPr b="0" lang="en-US" sz="3000" spc="-1" strike="noStrike">
              <a:solidFill>
                <a:srgbClr val="000000"/>
              </a:solidFill>
              <a:latin typeface="Arial"/>
            </a:endParaRPr>
          </a:p>
        </p:txBody>
      </p:sp>
      <p:sp>
        <p:nvSpPr>
          <p:cNvPr id="83"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Google Shape;38;p8" descr=""/>
          <p:cNvPicPr/>
          <p:nvPr/>
        </p:nvPicPr>
        <p:blipFill>
          <a:blip r:embed="rId2"/>
          <a:stretch/>
        </p:blipFill>
        <p:spPr>
          <a:xfrm>
            <a:off x="0" y="0"/>
            <a:ext cx="9143640" cy="5143320"/>
          </a:xfrm>
          <a:prstGeom prst="rect">
            <a:avLst/>
          </a:prstGeom>
          <a:ln>
            <a:noFill/>
          </a:ln>
        </p:spPr>
      </p:pic>
      <p:sp>
        <p:nvSpPr>
          <p:cNvPr id="121" name="PlaceHolder 1"/>
          <p:cNvSpPr>
            <a:spLocks noGrp="1"/>
          </p:cNvSpPr>
          <p:nvPr>
            <p:ph type="title"/>
          </p:nvPr>
        </p:nvSpPr>
        <p:spPr>
          <a:xfrm>
            <a:off x="699120" y="911880"/>
            <a:ext cx="2020320" cy="3327120"/>
          </a:xfrm>
          <a:prstGeom prst="rect">
            <a:avLst/>
          </a:prstGeom>
        </p:spPr>
        <p:txBody>
          <a:bodyPr lIns="0" rIns="0" tIns="0" bIns="0" anchor="ctr"/>
          <a:p>
            <a:r>
              <a:rPr b="0" lang="en-US" sz="2600" spc="-1" strike="noStrike">
                <a:solidFill>
                  <a:srgbClr val="000000"/>
                </a:solidFill>
                <a:latin typeface="Arial"/>
              </a:rPr>
              <a:t>Click to edit the title text format</a:t>
            </a:r>
            <a:endParaRPr b="0" lang="en-US" sz="2600" spc="-1" strike="noStrike">
              <a:solidFill>
                <a:srgbClr val="000000"/>
              </a:solidFill>
              <a:latin typeface="Arial"/>
            </a:endParaRPr>
          </a:p>
        </p:txBody>
      </p:sp>
      <p:sp>
        <p:nvSpPr>
          <p:cNvPr id="122" name="PlaceHolder 2"/>
          <p:cNvSpPr>
            <a:spLocks noGrp="1"/>
          </p:cNvSpPr>
          <p:nvPr>
            <p:ph type="body"/>
          </p:nvPr>
        </p:nvSpPr>
        <p:spPr>
          <a:xfrm>
            <a:off x="3844440" y="797760"/>
            <a:ext cx="1481400" cy="3540240"/>
          </a:xfrm>
          <a:prstGeom prst="rect">
            <a:avLst/>
          </a:prstGeom>
        </p:spPr>
        <p:txBody>
          <a:bodyPr lIns="0" rIns="0" tIns="0" bIns="0" anchor="ct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23" name="PlaceHolder 3"/>
          <p:cNvSpPr>
            <a:spLocks noGrp="1"/>
          </p:cNvSpPr>
          <p:nvPr>
            <p:ph type="body"/>
          </p:nvPr>
        </p:nvSpPr>
        <p:spPr>
          <a:xfrm>
            <a:off x="5524920" y="797760"/>
            <a:ext cx="1481400" cy="3540240"/>
          </a:xfrm>
          <a:prstGeom prst="rect">
            <a:avLst/>
          </a:prstGeom>
        </p:spPr>
        <p:txBody>
          <a:bodyPr lIns="0" rIns="0" tIns="0" bIns="0" anchor="ct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24" name="PlaceHolder 4"/>
          <p:cNvSpPr>
            <a:spLocks noGrp="1"/>
          </p:cNvSpPr>
          <p:nvPr>
            <p:ph type="body"/>
          </p:nvPr>
        </p:nvSpPr>
        <p:spPr>
          <a:xfrm>
            <a:off x="7205400" y="797760"/>
            <a:ext cx="1481400" cy="3540240"/>
          </a:xfrm>
          <a:prstGeom prst="rect">
            <a:avLst/>
          </a:prstGeom>
        </p:spPr>
        <p:txBody>
          <a:bodyPr lIns="0" rIns="0" tIns="0" bIns="0" anchor="ct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125" name="PlaceHolder 5"/>
          <p:cNvSpPr>
            <a:spLocks noGrp="1"/>
          </p:cNvSpPr>
          <p:nvPr>
            <p:ph type="sldNum"/>
          </p:nvPr>
        </p:nvSpPr>
        <p:spPr>
          <a:xfrm>
            <a:off x="8480520" y="4749840"/>
            <a:ext cx="548280" cy="393120"/>
          </a:xfrm>
          <a:prstGeom prst="rect">
            <a:avLst/>
          </a:prstGeom>
        </p:spPr>
        <p:txBody>
          <a:bodyPr lIns="0" rIns="0" tIns="0" bIns="0" anchor="ctr"/>
          <a:p>
            <a:pPr algn="r">
              <a:lnSpc>
                <a:spcPct val="100000"/>
              </a:lnSpc>
            </a:pPr>
            <a:fld id="{383F920D-4B21-41E4-ACA5-A69794DF25F0}"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2" name="Google Shape;17;p4" descr=""/>
          <p:cNvPicPr/>
          <p:nvPr/>
        </p:nvPicPr>
        <p:blipFill>
          <a:blip r:embed="rId2"/>
          <a:stretch/>
        </p:blipFill>
        <p:spPr>
          <a:xfrm>
            <a:off x="0" y="0"/>
            <a:ext cx="9143640" cy="5143320"/>
          </a:xfrm>
          <a:prstGeom prst="rect">
            <a:avLst/>
          </a:prstGeom>
          <a:ln>
            <a:noFill/>
          </a:ln>
        </p:spPr>
      </p:pic>
      <p:sp>
        <p:nvSpPr>
          <p:cNvPr id="163" name="PlaceHolder 1"/>
          <p:cNvSpPr>
            <a:spLocks noGrp="1"/>
          </p:cNvSpPr>
          <p:nvPr>
            <p:ph type="body"/>
          </p:nvPr>
        </p:nvSpPr>
        <p:spPr>
          <a:xfrm>
            <a:off x="2370600" y="1780920"/>
            <a:ext cx="4402800" cy="1944000"/>
          </a:xfrm>
          <a:prstGeom prst="rect">
            <a:avLst/>
          </a:prstGeom>
        </p:spPr>
        <p:txBody>
          <a:bodyPr lIns="0" rIns="0" tIns="0" bIns="0"/>
          <a:p>
            <a:pPr marL="432000" indent="-324000">
              <a:spcBef>
                <a:spcPts val="1417"/>
              </a:spcBef>
              <a:buClr>
                <a:srgbClr val="000000"/>
              </a:buClr>
              <a:buSzPct val="45000"/>
              <a:buFont typeface="Wingdings" charset="2"/>
              <a:buChar char=""/>
            </a:pPr>
            <a:r>
              <a:rPr b="0" lang="en-US" sz="2200" spc="-1" strike="noStrike">
                <a:solidFill>
                  <a:srgbClr val="000000"/>
                </a:solidFill>
                <a:latin typeface="Arial"/>
              </a:rPr>
              <a:t>Click to edit the outline text format</a:t>
            </a:r>
            <a:endParaRPr b="0" lang="en-US" sz="2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200" spc="-1" strike="noStrike">
                <a:solidFill>
                  <a:srgbClr val="000000"/>
                </a:solidFill>
                <a:latin typeface="Arial"/>
              </a:rPr>
              <a:t>Second Outline Level</a:t>
            </a:r>
            <a:endParaRPr b="0" lang="en-US" sz="2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200" spc="-1" strike="noStrike">
                <a:solidFill>
                  <a:srgbClr val="000000"/>
                </a:solidFill>
                <a:latin typeface="Arial"/>
              </a:rPr>
              <a:t>Third Outline Level</a:t>
            </a:r>
            <a:endParaRPr b="0" lang="en-US" sz="2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200" spc="-1" strike="noStrike">
                <a:solidFill>
                  <a:srgbClr val="000000"/>
                </a:solidFill>
                <a:latin typeface="Arial"/>
              </a:rPr>
              <a:t>Fourth Outline Level</a:t>
            </a:r>
            <a:endParaRPr b="0" lang="en-US" sz="2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200" spc="-1" strike="noStrike">
                <a:solidFill>
                  <a:srgbClr val="000000"/>
                </a:solidFill>
                <a:latin typeface="Arial"/>
              </a:rPr>
              <a:t>Fifth Outline Level</a:t>
            </a:r>
            <a:endParaRPr b="0" lang="en-US" sz="2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200" spc="-1" strike="noStrike">
                <a:solidFill>
                  <a:srgbClr val="000000"/>
                </a:solidFill>
                <a:latin typeface="Arial"/>
              </a:rPr>
              <a:t>Sixth Outline Level</a:t>
            </a:r>
            <a:endParaRPr b="0" lang="en-US" sz="2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200" spc="-1" strike="noStrike">
                <a:solidFill>
                  <a:srgbClr val="000000"/>
                </a:solidFill>
                <a:latin typeface="Arial"/>
              </a:rPr>
              <a:t>Seventh Outline Level</a:t>
            </a:r>
            <a:endParaRPr b="0" lang="en-US" sz="2200" spc="-1" strike="noStrike">
              <a:solidFill>
                <a:srgbClr val="000000"/>
              </a:solidFill>
              <a:latin typeface="Arial"/>
            </a:endParaRPr>
          </a:p>
        </p:txBody>
      </p:sp>
      <p:sp>
        <p:nvSpPr>
          <p:cNvPr id="164" name="CustomShape 2"/>
          <p:cNvSpPr/>
          <p:nvPr/>
        </p:nvSpPr>
        <p:spPr>
          <a:xfrm>
            <a:off x="3593520" y="1162440"/>
            <a:ext cx="1956960" cy="653400"/>
          </a:xfrm>
          <a:prstGeom prst="rect">
            <a:avLst/>
          </a:prstGeom>
          <a:noFill/>
          <a:ln>
            <a:noFill/>
          </a:ln>
          <a:effectLst>
            <a:outerShdw algn="bl" blurRad="42863" dir="5400000" dist="9525" rotWithShape="0">
              <a:srgbClr val="000000">
                <a:alpha val="20000"/>
              </a:srgbClr>
            </a:outerShdw>
          </a:effectLst>
        </p:spPr>
        <p:style>
          <a:lnRef idx="0"/>
          <a:fillRef idx="0"/>
          <a:effectRef idx="0"/>
          <a:fontRef idx="minor"/>
        </p:style>
        <p:txBody>
          <a:bodyPr lIns="0" rIns="0" tIns="0" bIns="0"/>
          <a:p>
            <a:pPr algn="ctr">
              <a:lnSpc>
                <a:spcPct val="100000"/>
              </a:lnSpc>
            </a:pPr>
            <a:r>
              <a:rPr b="1" lang="en-US" sz="7200" spc="-1" strike="noStrike">
                <a:solidFill>
                  <a:srgbClr val="ffffff"/>
                </a:solidFill>
                <a:latin typeface="Montserrat"/>
                <a:ea typeface="Montserrat"/>
              </a:rPr>
              <a:t>“</a:t>
            </a:r>
            <a:endParaRPr b="0" lang="en-US" sz="7200" spc="-1" strike="noStrike">
              <a:latin typeface="Arial"/>
            </a:endParaRPr>
          </a:p>
        </p:txBody>
      </p:sp>
      <p:sp>
        <p:nvSpPr>
          <p:cNvPr id="165" name="PlaceHolder 3"/>
          <p:cNvSpPr>
            <a:spLocks noGrp="1"/>
          </p:cNvSpPr>
          <p:nvPr>
            <p:ph type="sldNum"/>
          </p:nvPr>
        </p:nvSpPr>
        <p:spPr>
          <a:xfrm>
            <a:off x="8480520" y="4749840"/>
            <a:ext cx="548280" cy="393120"/>
          </a:xfrm>
          <a:prstGeom prst="rect">
            <a:avLst/>
          </a:prstGeom>
        </p:spPr>
        <p:txBody>
          <a:bodyPr lIns="0" rIns="0" tIns="0" bIns="0" anchor="ctr"/>
          <a:p>
            <a:pPr algn="r">
              <a:lnSpc>
                <a:spcPct val="100000"/>
              </a:lnSpc>
            </a:pPr>
            <a:fld id="{CA4487D9-2C5D-4086-9DE6-00E8B8AD3F73}"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166" name="PlaceHolder 4"/>
          <p:cNvSpPr>
            <a:spLocks noGrp="1"/>
          </p:cNvSpPr>
          <p:nvPr>
            <p:ph type="title"/>
          </p:nvPr>
        </p:nvSpPr>
        <p:spPr>
          <a:xfrm>
            <a:off x="457200" y="205200"/>
            <a:ext cx="8229240" cy="858600"/>
          </a:xfrm>
          <a:prstGeom prst="rect">
            <a:avLst/>
          </a:prstGeom>
        </p:spPr>
        <p:txBody>
          <a:bodyPr lIns="0" rIns="0" tIns="0" bIns="0" anchor="ctr"/>
          <a:p>
            <a:r>
              <a:rPr b="0" lang="en-US" sz="1400" spc="-1" strike="noStrike">
                <a:solidFill>
                  <a:srgbClr val="000000"/>
                </a:solidFill>
                <a:latin typeface="Arial"/>
              </a:rPr>
              <a:t>Click to edit the title text format</a:t>
            </a:r>
            <a:endParaRPr b="0" lang="en-US"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Google Shape;45;p9" descr=""/>
          <p:cNvPicPr/>
          <p:nvPr/>
        </p:nvPicPr>
        <p:blipFill>
          <a:blip r:embed="rId2"/>
          <a:stretch/>
        </p:blipFill>
        <p:spPr>
          <a:xfrm>
            <a:off x="0" y="0"/>
            <a:ext cx="9143640" cy="5143320"/>
          </a:xfrm>
          <a:prstGeom prst="rect">
            <a:avLst/>
          </a:prstGeom>
          <a:ln>
            <a:noFill/>
          </a:ln>
        </p:spPr>
      </p:pic>
      <p:sp>
        <p:nvSpPr>
          <p:cNvPr id="204" name="PlaceHolder 1"/>
          <p:cNvSpPr>
            <a:spLocks noGrp="1"/>
          </p:cNvSpPr>
          <p:nvPr>
            <p:ph type="title"/>
          </p:nvPr>
        </p:nvSpPr>
        <p:spPr>
          <a:xfrm>
            <a:off x="699120" y="911880"/>
            <a:ext cx="2020320" cy="3327120"/>
          </a:xfrm>
          <a:prstGeom prst="rect">
            <a:avLst/>
          </a:prstGeom>
        </p:spPr>
        <p:txBody>
          <a:bodyPr lIns="0" rIns="0" tIns="0" bIns="0" anchor="ctr"/>
          <a:p>
            <a:r>
              <a:rPr b="0" lang="en-US" sz="2600" spc="-1" strike="noStrike">
                <a:solidFill>
                  <a:srgbClr val="000000"/>
                </a:solidFill>
                <a:latin typeface="Arial"/>
              </a:rPr>
              <a:t>Click to edit the title text format</a:t>
            </a:r>
            <a:endParaRPr b="0" lang="en-US" sz="2600" spc="-1" strike="noStrike">
              <a:solidFill>
                <a:srgbClr val="000000"/>
              </a:solidFill>
              <a:latin typeface="Arial"/>
            </a:endParaRPr>
          </a:p>
        </p:txBody>
      </p:sp>
      <p:sp>
        <p:nvSpPr>
          <p:cNvPr id="205" name="PlaceHolder 2"/>
          <p:cNvSpPr>
            <a:spLocks noGrp="1"/>
          </p:cNvSpPr>
          <p:nvPr>
            <p:ph type="sldNum"/>
          </p:nvPr>
        </p:nvSpPr>
        <p:spPr>
          <a:xfrm>
            <a:off x="8480520" y="4749840"/>
            <a:ext cx="548280" cy="393120"/>
          </a:xfrm>
          <a:prstGeom prst="rect">
            <a:avLst/>
          </a:prstGeom>
        </p:spPr>
        <p:txBody>
          <a:bodyPr lIns="0" rIns="0" tIns="0" bIns="0" anchor="ctr"/>
          <a:p>
            <a:pPr algn="r">
              <a:lnSpc>
                <a:spcPct val="100000"/>
              </a:lnSpc>
            </a:pPr>
            <a:fld id="{EC8A1EE0-247B-4428-9F91-5D56CD4BD171}"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206"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3" name="Google Shape;10;p2" descr=""/>
          <p:cNvPicPr/>
          <p:nvPr/>
        </p:nvPicPr>
        <p:blipFill>
          <a:blip r:embed="rId2"/>
          <a:stretch/>
        </p:blipFill>
        <p:spPr>
          <a:xfrm>
            <a:off x="0" y="0"/>
            <a:ext cx="9143640" cy="5143320"/>
          </a:xfrm>
          <a:prstGeom prst="rect">
            <a:avLst/>
          </a:prstGeom>
          <a:ln>
            <a:noFill/>
          </a:ln>
        </p:spPr>
      </p:pic>
      <p:sp>
        <p:nvSpPr>
          <p:cNvPr id="244" name="PlaceHolder 1"/>
          <p:cNvSpPr>
            <a:spLocks noGrp="1"/>
          </p:cNvSpPr>
          <p:nvPr>
            <p:ph type="title"/>
          </p:nvPr>
        </p:nvSpPr>
        <p:spPr>
          <a:xfrm>
            <a:off x="2302200" y="1223280"/>
            <a:ext cx="4539600" cy="2696760"/>
          </a:xfrm>
          <a:prstGeom prst="rect">
            <a:avLst/>
          </a:prstGeom>
        </p:spPr>
        <p:txBody>
          <a:bodyPr lIns="0" rIns="0" tIns="0" bIns="0" anchor="ctr"/>
          <a:p>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245"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1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5.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6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65.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5.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65.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65.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6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0.xml.rels><?xml version="1.0" encoding="UTF-8"?>
<Relationships xmlns="http://schemas.openxmlformats.org/package/2006/relationships"><Relationship Id="rId1" Type="http://schemas.openxmlformats.org/officeDocument/2006/relationships/image" Target="../media/image18.tif"/><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6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5.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6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TextShape 1"/>
          <p:cNvSpPr txBox="1"/>
          <p:nvPr/>
        </p:nvSpPr>
        <p:spPr>
          <a:xfrm>
            <a:off x="1676520" y="971640"/>
            <a:ext cx="5257440" cy="2695320"/>
          </a:xfrm>
          <a:prstGeom prst="rect">
            <a:avLst/>
          </a:prstGeom>
          <a:noFill/>
          <a:ln>
            <a:noFill/>
          </a:ln>
        </p:spPr>
        <p:txBody>
          <a:bodyPr lIns="0" rIns="0" tIns="0" bIns="0" anchor="ctr"/>
          <a:p>
            <a:pPr algn="ctr">
              <a:lnSpc>
                <a:spcPct val="100000"/>
              </a:lnSpc>
            </a:pPr>
            <a:r>
              <a:rPr b="0" lang="en-US" sz="3600" spc="-1" strike="noStrike">
                <a:solidFill>
                  <a:srgbClr val="ffffff"/>
                </a:solidFill>
                <a:latin typeface="Montserrat ExtraBold"/>
                <a:ea typeface="Montserrat ExtraBold"/>
              </a:rPr>
              <a:t>Predict the change and price house in real estate</a:t>
            </a:r>
            <a:endParaRPr b="0" lang="en-US" sz="3600" spc="-1" strike="noStrike">
              <a:solidFill>
                <a:srgbClr val="000000"/>
              </a:solidFill>
              <a:latin typeface="Arial"/>
            </a:endParaRPr>
          </a:p>
        </p:txBody>
      </p:sp>
      <p:pic>
        <p:nvPicPr>
          <p:cNvPr id="283" name="Picture 2" descr=""/>
          <p:cNvPicPr/>
          <p:nvPr/>
        </p:nvPicPr>
        <p:blipFill>
          <a:blip r:embed="rId1"/>
          <a:stretch/>
        </p:blipFill>
        <p:spPr>
          <a:xfrm>
            <a:off x="0" y="0"/>
            <a:ext cx="1371240" cy="757080"/>
          </a:xfrm>
          <a:prstGeom prst="rect">
            <a:avLst/>
          </a:prstGeom>
          <a:ln>
            <a:noFill/>
          </a:ln>
        </p:spPr>
      </p:pic>
      <p:sp>
        <p:nvSpPr>
          <p:cNvPr id="284" name="CustomShape 2"/>
          <p:cNvSpPr/>
          <p:nvPr/>
        </p:nvSpPr>
        <p:spPr>
          <a:xfrm>
            <a:off x="4023360" y="3383280"/>
            <a:ext cx="5120640" cy="1431000"/>
          </a:xfrm>
          <a:prstGeom prst="rect">
            <a:avLst/>
          </a:prstGeom>
          <a:noFill/>
          <a:ln>
            <a:noFill/>
          </a:ln>
        </p:spPr>
        <p:style>
          <a:lnRef idx="0"/>
          <a:fillRef idx="0"/>
          <a:effectRef idx="0"/>
          <a:fontRef idx="minor"/>
        </p:style>
        <p:txBody>
          <a:bodyPr lIns="90000" rIns="90000" tIns="45000" bIns="45000"/>
          <a:p>
            <a:pPr>
              <a:lnSpc>
                <a:spcPct val="100000"/>
              </a:lnSpc>
            </a:pPr>
            <a:r>
              <a:rPr b="0" i="1" lang="en-US" sz="1800" spc="-1" strike="noStrike">
                <a:solidFill>
                  <a:srgbClr val="000000"/>
                </a:solidFill>
                <a:latin typeface="Arial"/>
                <a:ea typeface="Arial"/>
              </a:rPr>
              <a:t>Advisor : PhD Trinh Hung Cuong</a:t>
            </a:r>
            <a:endParaRPr b="0" lang="en-US" sz="1800" spc="-1" strike="noStrike">
              <a:latin typeface="Arial"/>
            </a:endParaRPr>
          </a:p>
          <a:p>
            <a:pPr>
              <a:lnSpc>
                <a:spcPct val="100000"/>
              </a:lnSpc>
            </a:pPr>
            <a:r>
              <a:rPr b="0" i="1" lang="en-US" sz="1800" spc="-1" strike="noStrike">
                <a:solidFill>
                  <a:srgbClr val="000000"/>
                </a:solidFill>
                <a:latin typeface="Arial"/>
                <a:ea typeface="Arial"/>
              </a:rPr>
              <a:t>Students : </a:t>
            </a:r>
            <a:endParaRPr b="0" lang="en-US" sz="1800" spc="-1" strike="noStrike">
              <a:latin typeface="Arial"/>
            </a:endParaRPr>
          </a:p>
          <a:p>
            <a:pPr>
              <a:lnSpc>
                <a:spcPct val="100000"/>
              </a:lnSpc>
            </a:pPr>
            <a:r>
              <a:rPr b="0" i="1" lang="en-US" sz="1800" spc="-1" strike="noStrike">
                <a:solidFill>
                  <a:srgbClr val="000000"/>
                </a:solidFill>
                <a:latin typeface="Arial"/>
                <a:ea typeface="Arial"/>
              </a:rPr>
              <a:t>         </a:t>
            </a:r>
            <a:r>
              <a:rPr b="0" i="1" lang="en-US" sz="1800" spc="-1" strike="noStrike">
                <a:solidFill>
                  <a:srgbClr val="000000"/>
                </a:solidFill>
                <a:latin typeface="Arial"/>
                <a:ea typeface="Arial"/>
              </a:rPr>
              <a:t>- Nguyen Thanh Dat - 51600012</a:t>
            </a:r>
            <a:endParaRPr b="0" lang="en-US" sz="1800" spc="-1" strike="noStrike">
              <a:latin typeface="Arial"/>
            </a:endParaRPr>
          </a:p>
          <a:p>
            <a:pPr>
              <a:lnSpc>
                <a:spcPct val="100000"/>
              </a:lnSpc>
            </a:pPr>
            <a:r>
              <a:rPr b="0" i="1" lang="en-US" sz="1800" spc="-1" strike="noStrike">
                <a:solidFill>
                  <a:srgbClr val="000000"/>
                </a:solidFill>
                <a:latin typeface="Arial"/>
                <a:ea typeface="Arial"/>
              </a:rPr>
              <a:t>         </a:t>
            </a:r>
            <a:r>
              <a:rPr b="0" i="1" lang="en-US" sz="1800" spc="-1" strike="noStrike">
                <a:solidFill>
                  <a:srgbClr val="000000"/>
                </a:solidFill>
                <a:latin typeface="Arial"/>
                <a:ea typeface="Arial"/>
              </a:rPr>
              <a:t>- Le Tran Nhat Viet - 51603376</a:t>
            </a:r>
            <a:endParaRPr b="0" lang="en-US" sz="1800" spc="-1" strike="noStrike">
              <a:latin typeface="Arial"/>
            </a:endParaRPr>
          </a:p>
          <a:p>
            <a:pPr>
              <a:lnSpc>
                <a:spcPct val="100000"/>
              </a:lnSpc>
            </a:pPr>
            <a:r>
              <a:rPr b="0" lang="en-US" sz="1600" spc="-1" strike="noStrike">
                <a:solidFill>
                  <a:srgbClr val="000000"/>
                </a:solidFill>
                <a:latin typeface="Arial"/>
                <a:ea typeface="Arial"/>
              </a:rPr>
              <a:t>	</a:t>
            </a:r>
            <a:endParaRPr b="0" lang="en-US" sz="16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TextShape 1"/>
          <p:cNvSpPr txBox="1"/>
          <p:nvPr/>
        </p:nvSpPr>
        <p:spPr>
          <a:xfrm>
            <a:off x="533520" y="81900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OUR ASSIGNMENT</a:t>
            </a:r>
            <a:endParaRPr b="0" lang="en-US" sz="2600" spc="-1" strike="noStrike">
              <a:solidFill>
                <a:srgbClr val="000000"/>
              </a:solidFill>
              <a:latin typeface="Arial"/>
            </a:endParaRPr>
          </a:p>
        </p:txBody>
      </p:sp>
      <p:sp>
        <p:nvSpPr>
          <p:cNvPr id="321"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FD66EDE9-E3B1-4020-9C09-48504E7EA00F}"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322" name="CustomShape 3"/>
          <p:cNvSpPr/>
          <p:nvPr/>
        </p:nvSpPr>
        <p:spPr>
          <a:xfrm>
            <a:off x="3756240" y="209520"/>
            <a:ext cx="5181120" cy="320004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23" name="CustomShape 4"/>
          <p:cNvSpPr/>
          <p:nvPr/>
        </p:nvSpPr>
        <p:spPr>
          <a:xfrm>
            <a:off x="3772080" y="285840"/>
            <a:ext cx="5181120" cy="236196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2.2 . Data .</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eng-french.txt</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Source : </a:t>
            </a:r>
            <a:r>
              <a:rPr b="1" lang="en-US" sz="1800" spc="-1" strike="noStrike">
                <a:solidFill>
                  <a:srgbClr val="000000"/>
                </a:solidFill>
                <a:latin typeface="Arial"/>
                <a:ea typeface="Arial"/>
              </a:rPr>
              <a:t>https://download.pytorch.org/tutorial/data.zip</a:t>
            </a:r>
            <a:endParaRPr b="0" lang="en-US" sz="1800" spc="-1" strike="noStrike">
              <a:latin typeface="Arial"/>
            </a:endParaRPr>
          </a:p>
          <a:p>
            <a:pPr>
              <a:lnSpc>
                <a:spcPct val="100000"/>
              </a:lnSpc>
              <a:spcBef>
                <a:spcPts val="601"/>
              </a:spcBef>
            </a:pPr>
            <a:endParaRPr b="0" lang="en-US" sz="1800" spc="-1" strike="noStrike">
              <a:latin typeface="Arial"/>
            </a:endParaRPr>
          </a:p>
        </p:txBody>
      </p:sp>
      <p:pic>
        <p:nvPicPr>
          <p:cNvPr id="324" name="Picture 2" descr=""/>
          <p:cNvPicPr/>
          <p:nvPr/>
        </p:nvPicPr>
        <p:blipFill>
          <a:blip r:embed="rId1"/>
          <a:stretch/>
        </p:blipFill>
        <p:spPr>
          <a:xfrm>
            <a:off x="3878280" y="2197800"/>
            <a:ext cx="4762800" cy="242388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OUR ASSIGNMENT</a:t>
            </a:r>
            <a:endParaRPr b="0" lang="en-US" sz="2600" spc="-1" strike="noStrike">
              <a:solidFill>
                <a:srgbClr val="000000"/>
              </a:solidFill>
              <a:latin typeface="Arial"/>
            </a:endParaRPr>
          </a:p>
        </p:txBody>
      </p:sp>
      <p:sp>
        <p:nvSpPr>
          <p:cNvPr id="326"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5691DB70-2835-4253-9944-554ADB179692}"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327" name="CustomShape 3"/>
          <p:cNvSpPr/>
          <p:nvPr/>
        </p:nvSpPr>
        <p:spPr>
          <a:xfrm>
            <a:off x="3756240" y="209520"/>
            <a:ext cx="5181120" cy="320004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28" name="CustomShape 4"/>
          <p:cNvSpPr/>
          <p:nvPr/>
        </p:nvSpPr>
        <p:spPr>
          <a:xfrm>
            <a:off x="3756240" y="1047600"/>
            <a:ext cx="5181120" cy="320004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2.2 . Data .</a:t>
            </a:r>
            <a:endParaRPr b="0" lang="en-US" sz="1800" spc="-1" strike="noStrike">
              <a:latin typeface="Arial"/>
            </a:endParaRPr>
          </a:p>
          <a:p>
            <a:pPr>
              <a:lnSpc>
                <a:spcPct val="100000"/>
              </a:lnSpc>
              <a:spcBef>
                <a:spcPts val="601"/>
              </a:spcBef>
            </a:pPr>
            <a:r>
              <a:rPr b="1" lang="en-US" sz="1800" spc="-1" strike="noStrike">
                <a:solidFill>
                  <a:srgbClr val="666666"/>
                </a:solidFill>
                <a:latin typeface="Montserrat Light"/>
                <a:ea typeface="Arial"/>
              </a:rPr>
              <a:t>Preparing data.</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The full process for preparing the data is:</a:t>
            </a:r>
            <a:endParaRPr b="0" lang="en-US" sz="1800" spc="-1" strike="noStrike">
              <a:latin typeface="Arial"/>
            </a:endParaRPr>
          </a:p>
          <a:p>
            <a:pPr>
              <a:lnSpc>
                <a:spcPct val="100000"/>
              </a:lnSpc>
              <a:spcBef>
                <a:spcPts val="601"/>
              </a:spcBef>
            </a:pPr>
            <a:endParaRPr b="0" lang="en-US" sz="1800" spc="-1" strike="noStrike">
              <a:latin typeface="Arial"/>
            </a:endParaRPr>
          </a:p>
          <a:p>
            <a:pPr marL="285840" indent="-285480">
              <a:lnSpc>
                <a:spcPct val="100000"/>
              </a:lnSpc>
              <a:spcBef>
                <a:spcPts val="601"/>
              </a:spcBef>
              <a:buClr>
                <a:srgbClr val="000000"/>
              </a:buClr>
              <a:buFont typeface="Wingdings" charset="2"/>
              <a:buChar char=""/>
            </a:pPr>
            <a:r>
              <a:rPr b="0" lang="en-US" sz="1800" spc="-1" strike="noStrike">
                <a:solidFill>
                  <a:srgbClr val="666666"/>
                </a:solidFill>
                <a:latin typeface="Montserrat Light"/>
                <a:ea typeface="Arial"/>
              </a:rPr>
              <a:t>Read text file and split into lines, split lines into pairs</a:t>
            </a:r>
            <a:endParaRPr b="0" lang="en-US" sz="1800" spc="-1" strike="noStrike">
              <a:latin typeface="Arial"/>
            </a:endParaRPr>
          </a:p>
          <a:p>
            <a:pPr marL="285840" indent="-285480">
              <a:lnSpc>
                <a:spcPct val="100000"/>
              </a:lnSpc>
              <a:spcBef>
                <a:spcPts val="601"/>
              </a:spcBef>
              <a:buClr>
                <a:srgbClr val="000000"/>
              </a:buClr>
              <a:buFont typeface="Wingdings" charset="2"/>
              <a:buChar char=""/>
            </a:pPr>
            <a:r>
              <a:rPr b="0" lang="en-US" sz="1800" spc="-1" strike="noStrike">
                <a:solidFill>
                  <a:srgbClr val="666666"/>
                </a:solidFill>
                <a:latin typeface="Montserrat Light"/>
                <a:ea typeface="Arial"/>
              </a:rPr>
              <a:t>Normalize text, filter by length and content</a:t>
            </a:r>
            <a:endParaRPr b="0" lang="en-US" sz="1800" spc="-1" strike="noStrike">
              <a:latin typeface="Arial"/>
            </a:endParaRPr>
          </a:p>
          <a:p>
            <a:pPr marL="285840" indent="-285480">
              <a:lnSpc>
                <a:spcPct val="100000"/>
              </a:lnSpc>
              <a:spcBef>
                <a:spcPts val="601"/>
              </a:spcBef>
              <a:buClr>
                <a:srgbClr val="000000"/>
              </a:buClr>
              <a:buFont typeface="Wingdings" charset="2"/>
              <a:buChar char=""/>
            </a:pPr>
            <a:r>
              <a:rPr b="0" lang="en-US" sz="1800" spc="-1" strike="noStrike">
                <a:solidFill>
                  <a:srgbClr val="666666"/>
                </a:solidFill>
                <a:latin typeface="Montserrat Light"/>
                <a:ea typeface="Arial"/>
              </a:rPr>
              <a:t>Make word lists from sentences in pairs</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OUR ASSIGNMENT</a:t>
            </a:r>
            <a:endParaRPr b="0" lang="en-US" sz="2600" spc="-1" strike="noStrike">
              <a:solidFill>
                <a:srgbClr val="000000"/>
              </a:solidFill>
              <a:latin typeface="Arial"/>
            </a:endParaRPr>
          </a:p>
        </p:txBody>
      </p:sp>
      <p:sp>
        <p:nvSpPr>
          <p:cNvPr id="330"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E51FB074-BDE0-44C6-B13E-29AF9A7ACB24}"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331" name="CustomShape 3"/>
          <p:cNvSpPr/>
          <p:nvPr/>
        </p:nvSpPr>
        <p:spPr>
          <a:xfrm>
            <a:off x="3756240" y="209520"/>
            <a:ext cx="5181120" cy="320004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32" name="CustomShape 4"/>
          <p:cNvSpPr/>
          <p:nvPr/>
        </p:nvSpPr>
        <p:spPr>
          <a:xfrm>
            <a:off x="3772080" y="285840"/>
            <a:ext cx="5181120" cy="320004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2.2 . Data .</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To read the data file we will split the file into lines, and then split lines into pairs. The files are all English → Other Language, so if we want to translate from Other Language → English I added the reverse flag to reverse the pairs.</a:t>
            </a:r>
            <a:r>
              <a:rPr b="0" lang="en-US" sz="1800" spc="-1" strike="noStrike">
                <a:solidFill>
                  <a:srgbClr val="000000"/>
                </a:solidFill>
                <a:latin typeface="Arial"/>
                <a:ea typeface="Arial"/>
              </a:rPr>
              <a:t>.</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pic>
        <p:nvPicPr>
          <p:cNvPr id="333" name="Picture 2" descr=""/>
          <p:cNvPicPr/>
          <p:nvPr/>
        </p:nvPicPr>
        <p:blipFill>
          <a:blip r:embed="rId1"/>
          <a:stretch/>
        </p:blipFill>
        <p:spPr>
          <a:xfrm>
            <a:off x="3756240" y="2657520"/>
            <a:ext cx="5181120" cy="2199960"/>
          </a:xfrm>
          <a:prstGeom prst="rect">
            <a:avLst/>
          </a:prstGeom>
          <a:ln>
            <a:noFill/>
          </a:ln>
        </p:spPr>
      </p:pic>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OUR ASSIGNMENT</a:t>
            </a:r>
            <a:endParaRPr b="0" lang="en-US" sz="2600" spc="-1" strike="noStrike">
              <a:solidFill>
                <a:srgbClr val="000000"/>
              </a:solidFill>
              <a:latin typeface="Arial"/>
            </a:endParaRPr>
          </a:p>
        </p:txBody>
      </p:sp>
      <p:sp>
        <p:nvSpPr>
          <p:cNvPr id="335"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E35FBF9F-B350-43EE-AFFA-04DF74258CEC}"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336" name="CustomShape 3"/>
          <p:cNvSpPr/>
          <p:nvPr/>
        </p:nvSpPr>
        <p:spPr>
          <a:xfrm>
            <a:off x="3756240" y="209520"/>
            <a:ext cx="5181120" cy="320004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37" name="CustomShape 4"/>
          <p:cNvSpPr/>
          <p:nvPr/>
        </p:nvSpPr>
        <p:spPr>
          <a:xfrm>
            <a:off x="3772080" y="285840"/>
            <a:ext cx="5181120" cy="320004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2.2 . Data .</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The files are all in Unicode, to simplify we will turn Unicode characters to ASCII, make everything lowercase, and trim most punctuation</a:t>
            </a:r>
            <a:r>
              <a:rPr b="0" lang="en-US" sz="1800" spc="-1" strike="noStrike">
                <a:solidFill>
                  <a:srgbClr val="000000"/>
                </a:solidFill>
                <a:latin typeface="Arial"/>
                <a:ea typeface="Arial"/>
              </a:rPr>
              <a:t>.</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pic>
        <p:nvPicPr>
          <p:cNvPr id="338" name="Picture 2" descr=""/>
          <p:cNvPicPr/>
          <p:nvPr/>
        </p:nvPicPr>
        <p:blipFill>
          <a:blip r:embed="rId1"/>
          <a:stretch/>
        </p:blipFill>
        <p:spPr>
          <a:xfrm>
            <a:off x="3756240" y="2495520"/>
            <a:ext cx="5158800" cy="230940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OUR ASSIGNMENT</a:t>
            </a:r>
            <a:endParaRPr b="0" lang="en-US" sz="2600" spc="-1" strike="noStrike">
              <a:solidFill>
                <a:srgbClr val="000000"/>
              </a:solidFill>
              <a:latin typeface="Arial"/>
            </a:endParaRPr>
          </a:p>
        </p:txBody>
      </p:sp>
      <p:sp>
        <p:nvSpPr>
          <p:cNvPr id="340"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B8E3B929-4381-4CF5-984E-474E1A466779}"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341" name="CustomShape 3"/>
          <p:cNvSpPr/>
          <p:nvPr/>
        </p:nvSpPr>
        <p:spPr>
          <a:xfrm>
            <a:off x="3756240" y="209520"/>
            <a:ext cx="5181120" cy="320004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42" name="CustomShape 4"/>
          <p:cNvSpPr/>
          <p:nvPr/>
        </p:nvSpPr>
        <p:spPr>
          <a:xfrm>
            <a:off x="3756240" y="666720"/>
            <a:ext cx="5181120" cy="396216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2.3 . Sequence to Sequence model.</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 Recurrent Neural Network, or RNN, is a network that operates on a sequence and uses its own output as input for subsequent steps.</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 Sequence to Sequence network, or seq2seq network, or Encoder Decoder network, is a model consisting of two RNNs called the encoder and decoder. The encoder reads an input sequence and outputs a single vector, and the decoder reads that vector to produce an output sequence.</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OUR ASSIGNMENT</a:t>
            </a:r>
            <a:endParaRPr b="0" lang="en-US" sz="2600" spc="-1" strike="noStrike">
              <a:solidFill>
                <a:srgbClr val="000000"/>
              </a:solidFill>
              <a:latin typeface="Arial"/>
            </a:endParaRPr>
          </a:p>
        </p:txBody>
      </p:sp>
      <p:sp>
        <p:nvSpPr>
          <p:cNvPr id="344"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57A89731-F86C-41A0-84BD-09B4846BA4F5}"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345" name="CustomShape 3"/>
          <p:cNvSpPr/>
          <p:nvPr/>
        </p:nvSpPr>
        <p:spPr>
          <a:xfrm>
            <a:off x="3756240" y="209520"/>
            <a:ext cx="5181120" cy="320004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46" name="CustomShape 4"/>
          <p:cNvSpPr/>
          <p:nvPr/>
        </p:nvSpPr>
        <p:spPr>
          <a:xfrm>
            <a:off x="3756240" y="-95400"/>
            <a:ext cx="5181120" cy="434304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2.3 . Sequence to Sequence model.</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Unlike sequence prediction with a single RNN, where every input corresponds to an output, the seq2seq model frees us from sequence length and order, which makes it ideal for translation between two languages.</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pic>
        <p:nvPicPr>
          <p:cNvPr id="347" name="Picture 4" descr=""/>
          <p:cNvPicPr/>
          <p:nvPr/>
        </p:nvPicPr>
        <p:blipFill>
          <a:blip r:embed="rId1"/>
          <a:stretch/>
        </p:blipFill>
        <p:spPr>
          <a:xfrm>
            <a:off x="3809880" y="2647800"/>
            <a:ext cx="4952520" cy="1752120"/>
          </a:xfrm>
          <a:prstGeom prst="rect">
            <a:avLst/>
          </a:prstGeom>
          <a:ln>
            <a:noFill/>
          </a:ln>
        </p:spPr>
      </p:pic>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a:t>
            </a:r>
            <a:r>
              <a:rPr b="0" lang="en-US" sz="2600" spc="-1" strike="noStrike">
                <a:solidFill>
                  <a:srgbClr val="ffffff"/>
                </a:solidFill>
                <a:latin typeface="Montserrat ExtraBold"/>
                <a:ea typeface="Montserrat ExtraBold"/>
              </a:rPr>
              <a:t>OD</a:t>
            </a:r>
            <a:r>
              <a:rPr b="0" lang="en-US" sz="2600" spc="-1" strike="noStrike">
                <a:solidFill>
                  <a:srgbClr val="ffffff"/>
                </a:solidFill>
                <a:latin typeface="Montserrat ExtraBold"/>
                <a:ea typeface="Montserrat ExtraBold"/>
              </a:rPr>
              <a:t>UL</a:t>
            </a:r>
            <a:r>
              <a:rPr b="0" lang="en-US" sz="2600" spc="-1" strike="noStrike">
                <a:solidFill>
                  <a:srgbClr val="ffffff"/>
                </a:solidFill>
                <a:latin typeface="Montserrat ExtraBold"/>
                <a:ea typeface="Montserrat ExtraBold"/>
              </a:rPr>
              <a:t>ES </a:t>
            </a:r>
            <a:r>
              <a:rPr b="0" lang="en-US" sz="2600" spc="-1" strike="noStrike">
                <a:solidFill>
                  <a:srgbClr val="ffffff"/>
                </a:solidFill>
                <a:latin typeface="Montserrat ExtraBold"/>
                <a:ea typeface="Montserrat ExtraBold"/>
              </a:rPr>
              <a:t>OF </a:t>
            </a:r>
            <a:r>
              <a:rPr b="0" lang="en-US" sz="2600" spc="-1" strike="noStrike">
                <a:solidFill>
                  <a:srgbClr val="ffffff"/>
                </a:solidFill>
                <a:latin typeface="Montserrat ExtraBold"/>
                <a:ea typeface="Montserrat ExtraBold"/>
              </a:rPr>
              <a:t>OU</a:t>
            </a:r>
            <a:r>
              <a:rPr b="0" lang="en-US" sz="2600" spc="-1" strike="noStrike">
                <a:solidFill>
                  <a:srgbClr val="ffffff"/>
                </a:solidFill>
                <a:latin typeface="Montserrat ExtraBold"/>
                <a:ea typeface="Montserrat ExtraBold"/>
              </a:rPr>
              <a:t>R </a:t>
            </a:r>
            <a:r>
              <a:rPr b="0" lang="en-US" sz="2600" spc="-1" strike="noStrike">
                <a:solidFill>
                  <a:srgbClr val="ffffff"/>
                </a:solidFill>
                <a:latin typeface="Montserrat ExtraBold"/>
                <a:ea typeface="Montserrat ExtraBold"/>
              </a:rPr>
              <a:t>AS</a:t>
            </a:r>
            <a:r>
              <a:rPr b="0" lang="en-US" sz="2600" spc="-1" strike="noStrike">
                <a:solidFill>
                  <a:srgbClr val="ffffff"/>
                </a:solidFill>
                <a:latin typeface="Montserrat ExtraBold"/>
                <a:ea typeface="Montserrat ExtraBold"/>
              </a:rPr>
              <a:t>SI</a:t>
            </a:r>
            <a:r>
              <a:rPr b="0" lang="en-US" sz="2600" spc="-1" strike="noStrike">
                <a:solidFill>
                  <a:srgbClr val="ffffff"/>
                </a:solidFill>
                <a:latin typeface="Montserrat ExtraBold"/>
                <a:ea typeface="Montserrat ExtraBold"/>
              </a:rPr>
              <a:t>GN</a:t>
            </a:r>
            <a:r>
              <a:rPr b="0" lang="en-US" sz="2600" spc="-1" strike="noStrike">
                <a:solidFill>
                  <a:srgbClr val="ffffff"/>
                </a:solidFill>
                <a:latin typeface="Montserrat ExtraBold"/>
                <a:ea typeface="Montserrat ExtraBold"/>
              </a:rPr>
              <a:t>ME</a:t>
            </a:r>
            <a:r>
              <a:rPr b="0" lang="en-US" sz="2600" spc="-1" strike="noStrike">
                <a:solidFill>
                  <a:srgbClr val="ffffff"/>
                </a:solidFill>
                <a:latin typeface="Montserrat ExtraBold"/>
                <a:ea typeface="Montserrat ExtraBold"/>
              </a:rPr>
              <a:t>NT</a:t>
            </a:r>
            <a:endParaRPr b="0" lang="en-US" sz="2600" spc="-1" strike="noStrike">
              <a:solidFill>
                <a:srgbClr val="000000"/>
              </a:solidFill>
              <a:latin typeface="Arial"/>
            </a:endParaRPr>
          </a:p>
        </p:txBody>
      </p:sp>
      <p:sp>
        <p:nvSpPr>
          <p:cNvPr id="349"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B95C48B7-708C-4CE3-A395-BE3BBCB01240}"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350" name="CustomShape 3"/>
          <p:cNvSpPr/>
          <p:nvPr/>
        </p:nvSpPr>
        <p:spPr>
          <a:xfrm>
            <a:off x="3756240" y="209520"/>
            <a:ext cx="5181120" cy="320004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51" name="CustomShape 4"/>
          <p:cNvSpPr/>
          <p:nvPr/>
        </p:nvSpPr>
        <p:spPr>
          <a:xfrm>
            <a:off x="3756240" y="-95400"/>
            <a:ext cx="5181120" cy="434304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2.3 . Sequence to Sequence model.</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The Encoder .</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pic>
        <p:nvPicPr>
          <p:cNvPr id="352" name="Picture 2" descr=""/>
          <p:cNvPicPr/>
          <p:nvPr/>
        </p:nvPicPr>
        <p:blipFill>
          <a:blip r:embed="rId1"/>
          <a:stretch/>
        </p:blipFill>
        <p:spPr>
          <a:xfrm>
            <a:off x="5105520" y="2190600"/>
            <a:ext cx="2037960" cy="197136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OUR ASSIGNMENT</a:t>
            </a:r>
            <a:endParaRPr b="0" lang="en-US" sz="2600" spc="-1" strike="noStrike">
              <a:solidFill>
                <a:srgbClr val="000000"/>
              </a:solidFill>
              <a:latin typeface="Arial"/>
            </a:endParaRPr>
          </a:p>
        </p:txBody>
      </p:sp>
      <p:sp>
        <p:nvSpPr>
          <p:cNvPr id="354"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47650342-B4C2-442B-9E80-553569F6E7AA}"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355" name="CustomShape 3"/>
          <p:cNvSpPr/>
          <p:nvPr/>
        </p:nvSpPr>
        <p:spPr>
          <a:xfrm>
            <a:off x="3756240" y="209520"/>
            <a:ext cx="5181120" cy="320004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56" name="CustomShape 4"/>
          <p:cNvSpPr/>
          <p:nvPr/>
        </p:nvSpPr>
        <p:spPr>
          <a:xfrm>
            <a:off x="3756240" y="-95400"/>
            <a:ext cx="5181120" cy="434304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2.3 . Sequence to Sequence model.</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The Decoder .</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pic>
        <p:nvPicPr>
          <p:cNvPr id="357" name="Picture 2" descr=""/>
          <p:cNvPicPr/>
          <p:nvPr/>
        </p:nvPicPr>
        <p:blipFill>
          <a:blip r:embed="rId1"/>
          <a:stretch/>
        </p:blipFill>
        <p:spPr>
          <a:xfrm>
            <a:off x="4891680" y="1962000"/>
            <a:ext cx="2590560" cy="277128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a:t>
            </a:r>
            <a:r>
              <a:rPr b="0" lang="en-US" sz="2600" spc="-1" strike="noStrike">
                <a:solidFill>
                  <a:srgbClr val="ffffff"/>
                </a:solidFill>
                <a:latin typeface="Montserrat ExtraBold"/>
                <a:ea typeface="Montserrat ExtraBold"/>
              </a:rPr>
              <a:t>OUR </a:t>
            </a:r>
            <a:r>
              <a:rPr b="0" lang="en-US" sz="2600" spc="-1" strike="noStrike">
                <a:solidFill>
                  <a:srgbClr val="ffffff"/>
                </a:solidFill>
                <a:latin typeface="Montserrat ExtraBold"/>
                <a:ea typeface="Montserrat ExtraBold"/>
              </a:rPr>
              <a:t>ASSIGNMENT</a:t>
            </a:r>
            <a:endParaRPr b="0" lang="en-US" sz="2600" spc="-1" strike="noStrike">
              <a:solidFill>
                <a:srgbClr val="000000"/>
              </a:solidFill>
              <a:latin typeface="Arial"/>
            </a:endParaRPr>
          </a:p>
        </p:txBody>
      </p:sp>
      <p:sp>
        <p:nvSpPr>
          <p:cNvPr id="359"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96723B65-CC8D-4ABD-B59C-AB955A0288DC}"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360" name="CustomShape 3"/>
          <p:cNvSpPr/>
          <p:nvPr/>
        </p:nvSpPr>
        <p:spPr>
          <a:xfrm>
            <a:off x="3756240" y="209520"/>
            <a:ext cx="5181120" cy="320004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61" name="CustomShape 4"/>
          <p:cNvSpPr/>
          <p:nvPr/>
        </p:nvSpPr>
        <p:spPr>
          <a:xfrm>
            <a:off x="3756240" y="-95400"/>
            <a:ext cx="5181120" cy="434304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2.3 . Sequence to Sequence model.</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Attention Decoder .</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pic>
        <p:nvPicPr>
          <p:cNvPr id="362" name="Picture 2" descr=""/>
          <p:cNvPicPr/>
          <p:nvPr/>
        </p:nvPicPr>
        <p:blipFill>
          <a:blip r:embed="rId1"/>
          <a:stretch/>
        </p:blipFill>
        <p:spPr>
          <a:xfrm>
            <a:off x="4648320" y="2076480"/>
            <a:ext cx="2590560" cy="255240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OUR ASSIGNMENT</a:t>
            </a:r>
            <a:endParaRPr b="0" lang="en-US" sz="2600" spc="-1" strike="noStrike">
              <a:solidFill>
                <a:srgbClr val="000000"/>
              </a:solidFill>
              <a:latin typeface="Arial"/>
            </a:endParaRPr>
          </a:p>
        </p:txBody>
      </p:sp>
      <p:sp>
        <p:nvSpPr>
          <p:cNvPr id="364"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5D6ACC0E-EB9E-4749-AD28-10AFF721FCCF}" type="slidenum">
              <a:rPr b="0" lang="en-US" sz="1200" spc="-1" strike="noStrike">
                <a:solidFill>
                  <a:srgbClr val="b7b7b7"/>
                </a:solidFill>
                <a:latin typeface="Montserrat Light"/>
                <a:ea typeface="Montserrat Light"/>
              </a:rPr>
              <a:t>&lt;number&gt;</a:t>
            </a:fld>
            <a:endParaRPr b="0" lang="en-US" sz="1200" spc="-1" strike="noStrike">
              <a:latin typeface="Times New Roman"/>
            </a:endParaRPr>
          </a:p>
        </p:txBody>
      </p:sp>
      <p:sp>
        <p:nvSpPr>
          <p:cNvPr id="365" name="CustomShape 3"/>
          <p:cNvSpPr/>
          <p:nvPr/>
        </p:nvSpPr>
        <p:spPr>
          <a:xfrm>
            <a:off x="3756240" y="209520"/>
            <a:ext cx="5181120" cy="312372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66" name="CustomShape 4"/>
          <p:cNvSpPr/>
          <p:nvPr/>
        </p:nvSpPr>
        <p:spPr>
          <a:xfrm>
            <a:off x="3756240" y="-95400"/>
            <a:ext cx="5181120" cy="304776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2.3 . Sequence to Sequence model.</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pic>
        <p:nvPicPr>
          <p:cNvPr id="367" name="Picture 2" descr=""/>
          <p:cNvPicPr/>
          <p:nvPr/>
        </p:nvPicPr>
        <p:blipFill>
          <a:blip r:embed="rId1"/>
          <a:stretch/>
        </p:blipFill>
        <p:spPr>
          <a:xfrm>
            <a:off x="3886200" y="1168920"/>
            <a:ext cx="4625280" cy="38412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699120" y="911880"/>
            <a:ext cx="2020320" cy="3327120"/>
          </a:xfrm>
          <a:prstGeom prst="rect">
            <a:avLst/>
          </a:prstGeom>
          <a:noFill/>
          <a:ln>
            <a:noFill/>
          </a:ln>
        </p:spPr>
        <p:txBody>
          <a:bodyPr lIns="0" rIns="0" tIns="0" bIns="0" anchor="ctr"/>
          <a:p>
            <a:pPr algn="ctr">
              <a:lnSpc>
                <a:spcPct val="100000"/>
              </a:lnSpc>
            </a:pPr>
            <a:r>
              <a:rPr b="0" lang="en-US" sz="2800" spc="-1" strike="noStrike">
                <a:solidFill>
                  <a:srgbClr val="ffffff"/>
                </a:solidFill>
                <a:latin typeface="Montserrat ExtraBold"/>
                <a:ea typeface="Montserrat ExtraBold"/>
              </a:rPr>
              <a:t>SUMMARY</a:t>
            </a:r>
            <a:r>
              <a:rPr b="0" lang="en-US" sz="1800" spc="-1" strike="noStrike">
                <a:solidFill>
                  <a:srgbClr val="ffffff"/>
                </a:solidFill>
                <a:latin typeface="Montserrat ExtraBold"/>
                <a:ea typeface="Montserrat ExtraBold"/>
              </a:rPr>
              <a:t> </a:t>
            </a:r>
            <a:endParaRPr b="0" lang="en-US" sz="1800" spc="-1" strike="noStrike">
              <a:solidFill>
                <a:srgbClr val="000000"/>
              </a:solidFill>
              <a:latin typeface="Arial"/>
            </a:endParaRPr>
          </a:p>
        </p:txBody>
      </p:sp>
      <p:sp>
        <p:nvSpPr>
          <p:cNvPr id="286" name="TextShape 2"/>
          <p:cNvSpPr txBox="1"/>
          <p:nvPr/>
        </p:nvSpPr>
        <p:spPr>
          <a:xfrm>
            <a:off x="3809880" y="666720"/>
            <a:ext cx="4918320" cy="4038120"/>
          </a:xfrm>
          <a:prstGeom prst="rect">
            <a:avLst/>
          </a:prstGeom>
          <a:noFill/>
          <a:ln>
            <a:noFill/>
          </a:ln>
        </p:spPr>
        <p:txBody>
          <a:bodyPr lIns="0" rIns="0" tIns="0" bIns="0"/>
          <a:p>
            <a:pPr>
              <a:lnSpc>
                <a:spcPct val="115000"/>
              </a:lnSpc>
              <a:spcBef>
                <a:spcPts val="601"/>
              </a:spcBef>
            </a:pPr>
            <a:r>
              <a:rPr b="1" lang="en-US" sz="2000" spc="-1" strike="noStrike" u="sng">
                <a:solidFill>
                  <a:srgbClr val="666666"/>
                </a:solidFill>
                <a:uFillTx/>
                <a:latin typeface="Montserrat Light"/>
                <a:ea typeface="Montserrat Light"/>
              </a:rPr>
              <a:t>1 . Introduce.</a:t>
            </a:r>
            <a:r>
              <a:rPr b="1" lang="en-US" sz="2000" spc="-1" strike="noStrike">
                <a:solidFill>
                  <a:srgbClr val="666666"/>
                </a:solidFill>
                <a:latin typeface="Montserrat Light"/>
                <a:ea typeface="Montserrat Light"/>
              </a:rPr>
              <a:t>	</a:t>
            </a:r>
            <a:endParaRPr b="0" lang="en-US" sz="2000" spc="-1" strike="noStrike">
              <a:solidFill>
                <a:srgbClr val="000000"/>
              </a:solidFill>
              <a:latin typeface="Arial"/>
            </a:endParaRPr>
          </a:p>
          <a:p>
            <a:pPr>
              <a:lnSpc>
                <a:spcPct val="115000"/>
              </a:lnSpc>
              <a:spcBef>
                <a:spcPts val="601"/>
              </a:spcBef>
            </a:pPr>
            <a:r>
              <a:rPr b="1" lang="en-US" sz="2000" spc="-1" strike="noStrike" u="sng">
                <a:solidFill>
                  <a:srgbClr val="666666"/>
                </a:solidFill>
                <a:uFillTx/>
                <a:latin typeface="Montserrat Light"/>
                <a:ea typeface="Montserrat Light"/>
              </a:rPr>
              <a:t>2 . Step.</a:t>
            </a:r>
            <a:endParaRPr b="0" lang="en-US" sz="2000" spc="-1" strike="noStrike">
              <a:solidFill>
                <a:srgbClr val="000000"/>
              </a:solidFill>
              <a:latin typeface="Arial"/>
            </a:endParaRPr>
          </a:p>
          <a:p>
            <a:pPr>
              <a:lnSpc>
                <a:spcPct val="115000"/>
              </a:lnSpc>
              <a:spcBef>
                <a:spcPts val="601"/>
              </a:spcBef>
            </a:pPr>
            <a:r>
              <a:rPr b="1" lang="en-US" sz="2000" spc="-1" strike="noStrike">
                <a:solidFill>
                  <a:srgbClr val="666666"/>
                </a:solidFill>
                <a:latin typeface="Montserrat Light"/>
                <a:ea typeface="Montserrat Light"/>
              </a:rPr>
              <a:t>    </a:t>
            </a:r>
            <a:r>
              <a:rPr b="1" lang="en-US" sz="2000" spc="-1" strike="noStrike">
                <a:solidFill>
                  <a:srgbClr val="666666"/>
                </a:solidFill>
                <a:latin typeface="Montserrat Light"/>
                <a:ea typeface="Montserrat Light"/>
              </a:rPr>
              <a:t>2.1 . Crawl Data.</a:t>
            </a:r>
            <a:endParaRPr b="0" lang="en-US" sz="2000" spc="-1" strike="noStrike">
              <a:solidFill>
                <a:srgbClr val="000000"/>
              </a:solidFill>
              <a:latin typeface="Arial"/>
            </a:endParaRPr>
          </a:p>
          <a:p>
            <a:pPr>
              <a:lnSpc>
                <a:spcPct val="115000"/>
              </a:lnSpc>
              <a:spcBef>
                <a:spcPts val="601"/>
              </a:spcBef>
            </a:pPr>
            <a:r>
              <a:rPr b="1" lang="en-US" sz="2000" spc="-1" strike="noStrike">
                <a:solidFill>
                  <a:srgbClr val="666666"/>
                </a:solidFill>
                <a:latin typeface="Montserrat Light"/>
                <a:ea typeface="Montserrat Light"/>
              </a:rPr>
              <a:t>    </a:t>
            </a:r>
            <a:r>
              <a:rPr b="1" lang="en-US" sz="2000" spc="-1" strike="noStrike">
                <a:solidFill>
                  <a:srgbClr val="666666"/>
                </a:solidFill>
                <a:latin typeface="Montserrat Light"/>
                <a:ea typeface="Montserrat Light"/>
              </a:rPr>
              <a:t>2.2 . Clean Data.</a:t>
            </a:r>
            <a:endParaRPr b="0" lang="en-US" sz="2000" spc="-1" strike="noStrike">
              <a:solidFill>
                <a:srgbClr val="000000"/>
              </a:solidFill>
              <a:latin typeface="Arial"/>
            </a:endParaRPr>
          </a:p>
          <a:p>
            <a:pPr>
              <a:lnSpc>
                <a:spcPct val="115000"/>
              </a:lnSpc>
              <a:spcBef>
                <a:spcPts val="601"/>
              </a:spcBef>
            </a:pPr>
            <a:r>
              <a:rPr b="1" lang="en-US" sz="2000" spc="-1" strike="noStrike">
                <a:solidFill>
                  <a:srgbClr val="666666"/>
                </a:solidFill>
                <a:latin typeface="Montserrat Light"/>
                <a:ea typeface="Montserrat Light"/>
              </a:rPr>
              <a:t>    </a:t>
            </a:r>
            <a:r>
              <a:rPr b="1" lang="en-US" sz="2000" spc="-1" strike="noStrike">
                <a:solidFill>
                  <a:srgbClr val="666666"/>
                </a:solidFill>
                <a:latin typeface="Montserrat Light"/>
                <a:ea typeface="Montserrat Light"/>
              </a:rPr>
              <a:t>2.3 . Visualiztion Data.</a:t>
            </a:r>
            <a:endParaRPr b="0" lang="en-US" sz="2000" spc="-1" strike="noStrike">
              <a:solidFill>
                <a:srgbClr val="000000"/>
              </a:solidFill>
              <a:latin typeface="Arial"/>
            </a:endParaRPr>
          </a:p>
          <a:p>
            <a:pPr>
              <a:lnSpc>
                <a:spcPct val="115000"/>
              </a:lnSpc>
              <a:spcBef>
                <a:spcPts val="601"/>
              </a:spcBef>
            </a:pPr>
            <a:r>
              <a:rPr b="1" lang="en-US" sz="2000" spc="-1" strike="noStrike">
                <a:solidFill>
                  <a:srgbClr val="666666"/>
                </a:solidFill>
                <a:latin typeface="Montserrat Light"/>
                <a:ea typeface="Montserrat Light"/>
              </a:rPr>
              <a:t>    </a:t>
            </a:r>
            <a:r>
              <a:rPr b="1" lang="en-US" sz="2000" spc="-1" strike="noStrike">
                <a:solidFill>
                  <a:srgbClr val="666666"/>
                </a:solidFill>
                <a:latin typeface="Montserrat Light"/>
                <a:ea typeface="Montserrat Light"/>
              </a:rPr>
              <a:t>2.4 . Data preprocessing.</a:t>
            </a:r>
            <a:endParaRPr b="0" lang="en-US" sz="2000" spc="-1" strike="noStrike">
              <a:solidFill>
                <a:srgbClr val="000000"/>
              </a:solidFill>
              <a:latin typeface="Arial"/>
            </a:endParaRPr>
          </a:p>
          <a:p>
            <a:pPr>
              <a:lnSpc>
                <a:spcPct val="115000"/>
              </a:lnSpc>
              <a:spcBef>
                <a:spcPts val="601"/>
              </a:spcBef>
            </a:pPr>
            <a:r>
              <a:rPr b="1" lang="en-US" sz="2000" spc="-1" strike="noStrike">
                <a:solidFill>
                  <a:srgbClr val="666666"/>
                </a:solidFill>
                <a:latin typeface="Montserrat Light"/>
                <a:ea typeface="Montserrat Light"/>
              </a:rPr>
              <a:t>    </a:t>
            </a:r>
            <a:r>
              <a:rPr b="1" lang="en-US" sz="2000" spc="-1" strike="noStrike">
                <a:solidFill>
                  <a:srgbClr val="666666"/>
                </a:solidFill>
                <a:latin typeface="Montserrat Light"/>
                <a:ea typeface="Montserrat Light"/>
              </a:rPr>
              <a:t>2.4 . Modelling and predicting.</a:t>
            </a:r>
            <a:endParaRPr b="0" lang="en-US" sz="2000" spc="-1" strike="noStrike">
              <a:solidFill>
                <a:srgbClr val="000000"/>
              </a:solidFill>
              <a:latin typeface="Arial"/>
            </a:endParaRPr>
          </a:p>
          <a:p>
            <a:pPr>
              <a:lnSpc>
                <a:spcPct val="115000"/>
              </a:lnSpc>
              <a:spcBef>
                <a:spcPts val="601"/>
              </a:spcBef>
            </a:pPr>
            <a:r>
              <a:rPr b="1" lang="en-US" sz="2000" spc="-1" strike="noStrike">
                <a:solidFill>
                  <a:srgbClr val="666666"/>
                </a:solidFill>
                <a:latin typeface="Montserrat Light"/>
                <a:ea typeface="Montserrat Light"/>
              </a:rPr>
              <a:t> </a:t>
            </a:r>
            <a:r>
              <a:rPr b="1" lang="en-US" sz="2000" spc="-1" strike="noStrike" u="sng">
                <a:solidFill>
                  <a:srgbClr val="666666"/>
                </a:solidFill>
                <a:uFillTx/>
                <a:latin typeface="Montserrat Light"/>
                <a:ea typeface="Montserrat Light"/>
              </a:rPr>
              <a:t>3 . Demo.</a:t>
            </a:r>
            <a:endParaRPr b="0" lang="en-US" sz="2000" spc="-1" strike="noStrike">
              <a:solidFill>
                <a:srgbClr val="000000"/>
              </a:solidFill>
              <a:latin typeface="Arial"/>
            </a:endParaRPr>
          </a:p>
        </p:txBody>
      </p:sp>
      <p:sp>
        <p:nvSpPr>
          <p:cNvPr id="287" name="TextShape 3"/>
          <p:cNvSpPr txBox="1"/>
          <p:nvPr/>
        </p:nvSpPr>
        <p:spPr>
          <a:xfrm>
            <a:off x="8480520" y="4749840"/>
            <a:ext cx="548280" cy="393120"/>
          </a:xfrm>
          <a:prstGeom prst="rect">
            <a:avLst/>
          </a:prstGeom>
          <a:noFill/>
          <a:ln>
            <a:noFill/>
          </a:ln>
        </p:spPr>
        <p:txBody>
          <a:bodyPr lIns="0" rIns="0" tIns="0" bIns="0" anchor="ctr"/>
          <a:p>
            <a:pPr algn="r">
              <a:lnSpc>
                <a:spcPct val="100000"/>
              </a:lnSpc>
            </a:pPr>
            <a:fld id="{CBC4F24E-D1BB-4773-830C-6442D9675093}"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TextShape 1"/>
          <p:cNvSpPr txBox="1"/>
          <p:nvPr/>
        </p:nvSpPr>
        <p:spPr>
          <a:xfrm>
            <a:off x="8480520" y="4749840"/>
            <a:ext cx="548280" cy="393120"/>
          </a:xfrm>
          <a:prstGeom prst="rect">
            <a:avLst/>
          </a:prstGeom>
          <a:noFill/>
          <a:ln>
            <a:noFill/>
          </a:ln>
        </p:spPr>
        <p:txBody>
          <a:bodyPr lIns="0" rIns="0" tIns="0" bIns="0" anchor="ctr"/>
          <a:p>
            <a:pPr algn="r">
              <a:lnSpc>
                <a:spcPct val="100000"/>
              </a:lnSpc>
            </a:pPr>
            <a:fld id="{CA31CBE7-C18B-4472-BEC5-BB56D524CEB7}" type="slidenum">
              <a:rPr b="0" lang="en-US" sz="1200" spc="-1" strike="noStrike">
                <a:solidFill>
                  <a:srgbClr val="b7b7b7"/>
                </a:solidFill>
                <a:latin typeface="Montserrat Light"/>
                <a:ea typeface="Montserrat Light"/>
              </a:rPr>
              <a:t>&lt;number&gt;</a:t>
            </a:fld>
            <a:endParaRPr b="0" lang="en-US" sz="1200" spc="-1" strike="noStrike">
              <a:latin typeface="Times New Roman"/>
            </a:endParaRPr>
          </a:p>
        </p:txBody>
      </p:sp>
      <p:sp>
        <p:nvSpPr>
          <p:cNvPr id="369" name="CustomShape 2"/>
          <p:cNvSpPr/>
          <p:nvPr/>
        </p:nvSpPr>
        <p:spPr>
          <a:xfrm>
            <a:off x="3756240" y="209520"/>
            <a:ext cx="5181120" cy="312372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70" name="CustomShape 3"/>
          <p:cNvSpPr/>
          <p:nvPr/>
        </p:nvSpPr>
        <p:spPr>
          <a:xfrm>
            <a:off x="3756240" y="-95400"/>
            <a:ext cx="5181120" cy="304776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2.3 . Sequence to Sequence model.</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pic>
        <p:nvPicPr>
          <p:cNvPr id="371" name="Picture 3" descr=""/>
          <p:cNvPicPr/>
          <p:nvPr/>
        </p:nvPicPr>
        <p:blipFill>
          <a:blip r:embed="rId1"/>
          <a:stretch/>
        </p:blipFill>
        <p:spPr>
          <a:xfrm>
            <a:off x="3854160" y="1361520"/>
            <a:ext cx="4626000" cy="3182040"/>
          </a:xfrm>
          <a:prstGeom prst="rect">
            <a:avLst/>
          </a:prstGeom>
          <a:ln>
            <a:noFill/>
          </a:ln>
        </p:spPr>
      </p:pic>
      <p:pic>
        <p:nvPicPr>
          <p:cNvPr id="372" name="Picture 13" descr=""/>
          <p:cNvPicPr/>
          <p:nvPr/>
        </p:nvPicPr>
        <p:blipFill>
          <a:blip r:embed="rId2"/>
          <a:stretch/>
        </p:blipFill>
        <p:spPr>
          <a:xfrm>
            <a:off x="77760" y="400320"/>
            <a:ext cx="3516480" cy="3246840"/>
          </a:xfrm>
          <a:prstGeom prst="rect">
            <a:avLst/>
          </a:prstGeom>
          <a:ln>
            <a:noFill/>
          </a:ln>
        </p:spPr>
      </p:pic>
      <p:pic>
        <p:nvPicPr>
          <p:cNvPr id="373" name="Picture 5" descr=""/>
          <p:cNvPicPr/>
          <p:nvPr/>
        </p:nvPicPr>
        <p:blipFill>
          <a:blip r:embed="rId3"/>
          <a:stretch/>
        </p:blipFill>
        <p:spPr>
          <a:xfrm>
            <a:off x="77400" y="3223080"/>
            <a:ext cx="3516480" cy="1539720"/>
          </a:xfrm>
          <a:prstGeom prst="rect">
            <a:avLst/>
          </a:prstGeom>
          <a:ln>
            <a:noFill/>
          </a:ln>
        </p:spPr>
      </p:pic>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OUR ASSIGNMENT</a:t>
            </a:r>
            <a:endParaRPr b="0" lang="en-US" sz="2600" spc="-1" strike="noStrike">
              <a:solidFill>
                <a:srgbClr val="000000"/>
              </a:solidFill>
              <a:latin typeface="Arial"/>
            </a:endParaRPr>
          </a:p>
        </p:txBody>
      </p:sp>
      <p:sp>
        <p:nvSpPr>
          <p:cNvPr id="375"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A740E348-D3D3-4172-A32D-35ADA2DFD73F}" type="slidenum">
              <a:rPr b="0" lang="en-US" sz="1200" spc="-1" strike="noStrike">
                <a:solidFill>
                  <a:srgbClr val="b7b7b7"/>
                </a:solidFill>
                <a:latin typeface="Montserrat Light"/>
                <a:ea typeface="Montserrat Light"/>
              </a:rPr>
              <a:t>&lt;number&gt;</a:t>
            </a:fld>
            <a:endParaRPr b="0" lang="en-US" sz="1200" spc="-1" strike="noStrike">
              <a:latin typeface="Times New Roman"/>
            </a:endParaRPr>
          </a:p>
        </p:txBody>
      </p:sp>
      <p:sp>
        <p:nvSpPr>
          <p:cNvPr id="376" name="CustomShape 3"/>
          <p:cNvSpPr/>
          <p:nvPr/>
        </p:nvSpPr>
        <p:spPr>
          <a:xfrm>
            <a:off x="3756240" y="209520"/>
            <a:ext cx="5181120" cy="312372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77" name="CustomShape 4"/>
          <p:cNvSpPr/>
          <p:nvPr/>
        </p:nvSpPr>
        <p:spPr>
          <a:xfrm>
            <a:off x="3756240" y="1200240"/>
            <a:ext cx="5181120" cy="358092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2.4 . Training and Evaluating data.</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1" lang="en-US" sz="1800" spc="-1" strike="noStrike">
                <a:solidFill>
                  <a:srgbClr val="666666"/>
                </a:solidFill>
                <a:latin typeface="Montserrat Light"/>
                <a:ea typeface="Arial"/>
              </a:rPr>
              <a:t>Training :</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To train we run the input sentence through the encoder, and keep track of every output and the latest hidden state. Then the decoder is given the &lt;SOS&gt; token as its first input, and the last hidden state of the encoder as its first hidden state.</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OUR ASSIGNMENT</a:t>
            </a:r>
            <a:endParaRPr b="0" lang="en-US" sz="2600" spc="-1" strike="noStrike">
              <a:solidFill>
                <a:srgbClr val="000000"/>
              </a:solidFill>
              <a:latin typeface="Arial"/>
            </a:endParaRPr>
          </a:p>
        </p:txBody>
      </p:sp>
      <p:sp>
        <p:nvSpPr>
          <p:cNvPr id="379"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2058C6CA-0872-47FE-8A7A-61A57B49E6DB}" type="slidenum">
              <a:rPr b="0" lang="en-US" sz="1200" spc="-1" strike="noStrike">
                <a:solidFill>
                  <a:srgbClr val="b7b7b7"/>
                </a:solidFill>
                <a:latin typeface="Montserrat Light"/>
                <a:ea typeface="Montserrat Light"/>
              </a:rPr>
              <a:t>&lt;number&gt;</a:t>
            </a:fld>
            <a:endParaRPr b="0" lang="en-US" sz="1200" spc="-1" strike="noStrike">
              <a:latin typeface="Times New Roman"/>
            </a:endParaRPr>
          </a:p>
        </p:txBody>
      </p:sp>
      <p:sp>
        <p:nvSpPr>
          <p:cNvPr id="380" name="CustomShape 3"/>
          <p:cNvSpPr/>
          <p:nvPr/>
        </p:nvSpPr>
        <p:spPr>
          <a:xfrm>
            <a:off x="3756240" y="209520"/>
            <a:ext cx="5181120" cy="312372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81" name="CustomShape 4"/>
          <p:cNvSpPr/>
          <p:nvPr/>
        </p:nvSpPr>
        <p:spPr>
          <a:xfrm>
            <a:off x="3756240" y="1200240"/>
            <a:ext cx="5181120" cy="358092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2.4 . Training and Evaluating data.</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1" lang="en-US" sz="1800" spc="-1" strike="noStrike">
                <a:solidFill>
                  <a:srgbClr val="666666"/>
                </a:solidFill>
                <a:latin typeface="Montserrat Light"/>
                <a:ea typeface="Arial"/>
              </a:rPr>
              <a:t>Training :</a:t>
            </a: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The whole training process looks like this:</a:t>
            </a:r>
            <a:endParaRPr b="0" lang="en-US" sz="1800" spc="-1" strike="noStrike">
              <a:latin typeface="Arial"/>
            </a:endParaRPr>
          </a:p>
          <a:p>
            <a:pPr>
              <a:lnSpc>
                <a:spcPct val="100000"/>
              </a:lnSpc>
              <a:spcBef>
                <a:spcPts val="601"/>
              </a:spcBef>
            </a:pPr>
            <a:endParaRPr b="0" lang="en-US" sz="1800" spc="-1" strike="noStrike">
              <a:latin typeface="Arial"/>
            </a:endParaRPr>
          </a:p>
          <a:p>
            <a:pPr marL="285840" indent="-285480">
              <a:lnSpc>
                <a:spcPct val="100000"/>
              </a:lnSpc>
              <a:spcBef>
                <a:spcPts val="601"/>
              </a:spcBef>
              <a:buClr>
                <a:srgbClr val="000000"/>
              </a:buClr>
              <a:buFont typeface="Wingdings" charset="2"/>
              <a:buChar char=""/>
            </a:pPr>
            <a:r>
              <a:rPr b="0" lang="en-US" sz="1800" spc="-1" strike="noStrike">
                <a:solidFill>
                  <a:srgbClr val="666666"/>
                </a:solidFill>
                <a:latin typeface="Montserrat Light"/>
                <a:ea typeface="Arial"/>
              </a:rPr>
              <a:t>Start a timer</a:t>
            </a:r>
            <a:endParaRPr b="0" lang="en-US" sz="1800" spc="-1" strike="noStrike">
              <a:latin typeface="Arial"/>
            </a:endParaRPr>
          </a:p>
          <a:p>
            <a:pPr marL="285840" indent="-285480">
              <a:lnSpc>
                <a:spcPct val="100000"/>
              </a:lnSpc>
              <a:spcBef>
                <a:spcPts val="601"/>
              </a:spcBef>
              <a:buClr>
                <a:srgbClr val="000000"/>
              </a:buClr>
              <a:buFont typeface="Wingdings" charset="2"/>
              <a:buChar char=""/>
            </a:pPr>
            <a:r>
              <a:rPr b="0" lang="en-US" sz="1800" spc="-1" strike="noStrike">
                <a:solidFill>
                  <a:srgbClr val="666666"/>
                </a:solidFill>
                <a:latin typeface="Montserrat Light"/>
                <a:ea typeface="Arial"/>
              </a:rPr>
              <a:t>Initialize optimizers and criterion</a:t>
            </a:r>
            <a:endParaRPr b="0" lang="en-US" sz="1800" spc="-1" strike="noStrike">
              <a:latin typeface="Arial"/>
            </a:endParaRPr>
          </a:p>
          <a:p>
            <a:pPr marL="285840" indent="-285480">
              <a:lnSpc>
                <a:spcPct val="100000"/>
              </a:lnSpc>
              <a:spcBef>
                <a:spcPts val="601"/>
              </a:spcBef>
              <a:buClr>
                <a:srgbClr val="000000"/>
              </a:buClr>
              <a:buFont typeface="Wingdings" charset="2"/>
              <a:buChar char=""/>
            </a:pPr>
            <a:r>
              <a:rPr b="0" lang="en-US" sz="1800" spc="-1" strike="noStrike">
                <a:solidFill>
                  <a:srgbClr val="666666"/>
                </a:solidFill>
                <a:latin typeface="Montserrat Light"/>
                <a:ea typeface="Arial"/>
              </a:rPr>
              <a:t>Create set of training pairs</a:t>
            </a:r>
            <a:endParaRPr b="0" lang="en-US" sz="1800" spc="-1" strike="noStrike">
              <a:latin typeface="Arial"/>
            </a:endParaRPr>
          </a:p>
          <a:p>
            <a:pPr marL="285840" indent="-285480">
              <a:lnSpc>
                <a:spcPct val="100000"/>
              </a:lnSpc>
              <a:spcBef>
                <a:spcPts val="601"/>
              </a:spcBef>
              <a:buClr>
                <a:srgbClr val="000000"/>
              </a:buClr>
              <a:buFont typeface="Wingdings" charset="2"/>
              <a:buChar char=""/>
            </a:pPr>
            <a:r>
              <a:rPr b="0" lang="en-US" sz="1800" spc="-1" strike="noStrike">
                <a:solidFill>
                  <a:srgbClr val="666666"/>
                </a:solidFill>
                <a:latin typeface="Montserrat Light"/>
                <a:ea typeface="Arial"/>
              </a:rPr>
              <a:t>Start empty losses array for plotting.</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OUR ASSIGNMENT</a:t>
            </a:r>
            <a:endParaRPr b="0" lang="en-US" sz="2600" spc="-1" strike="noStrike">
              <a:solidFill>
                <a:srgbClr val="000000"/>
              </a:solidFill>
              <a:latin typeface="Arial"/>
            </a:endParaRPr>
          </a:p>
        </p:txBody>
      </p:sp>
      <p:sp>
        <p:nvSpPr>
          <p:cNvPr id="383"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751423A4-0296-46E5-B3D7-3A3B98C60995}" type="slidenum">
              <a:rPr b="0" lang="en-US" sz="1200" spc="-1" strike="noStrike">
                <a:solidFill>
                  <a:srgbClr val="b7b7b7"/>
                </a:solidFill>
                <a:latin typeface="Montserrat Light"/>
                <a:ea typeface="Montserrat Light"/>
              </a:rPr>
              <a:t>&lt;number&gt;</a:t>
            </a:fld>
            <a:endParaRPr b="0" lang="en-US" sz="1200" spc="-1" strike="noStrike">
              <a:latin typeface="Times New Roman"/>
            </a:endParaRPr>
          </a:p>
        </p:txBody>
      </p:sp>
      <p:sp>
        <p:nvSpPr>
          <p:cNvPr id="384" name="CustomShape 3"/>
          <p:cNvSpPr/>
          <p:nvPr/>
        </p:nvSpPr>
        <p:spPr>
          <a:xfrm>
            <a:off x="3756240" y="209520"/>
            <a:ext cx="5181120" cy="312372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85" name="CustomShape 4"/>
          <p:cNvSpPr/>
          <p:nvPr/>
        </p:nvSpPr>
        <p:spPr>
          <a:xfrm>
            <a:off x="3756240" y="0"/>
            <a:ext cx="5181120" cy="287604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2.4 . Training and Evaluating data.</a:t>
            </a:r>
            <a:endParaRPr b="0" lang="en-US" sz="1800" spc="-1" strike="noStrike">
              <a:latin typeface="Arial"/>
            </a:endParaRPr>
          </a:p>
          <a:p>
            <a:pPr>
              <a:lnSpc>
                <a:spcPct val="100000"/>
              </a:lnSpc>
              <a:spcBef>
                <a:spcPts val="601"/>
              </a:spcBef>
            </a:pPr>
            <a:r>
              <a:rPr b="1" lang="en-US" sz="1800" spc="-1" strike="noStrike">
                <a:solidFill>
                  <a:srgbClr val="666666"/>
                </a:solidFill>
                <a:latin typeface="Montserrat Light"/>
                <a:ea typeface="Arial"/>
              </a:rPr>
              <a:t>Evaluating :</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a:t>
            </a:r>
            <a:endParaRPr b="0" lang="en-US" sz="1800" spc="-1" strike="noStrike">
              <a:latin typeface="Arial"/>
            </a:endParaRPr>
          </a:p>
        </p:txBody>
      </p:sp>
      <p:pic>
        <p:nvPicPr>
          <p:cNvPr id="386" name="Picture 2" descr=""/>
          <p:cNvPicPr/>
          <p:nvPr/>
        </p:nvPicPr>
        <p:blipFill>
          <a:blip r:embed="rId1"/>
          <a:stretch/>
        </p:blipFill>
        <p:spPr>
          <a:xfrm>
            <a:off x="3656160" y="1504800"/>
            <a:ext cx="5381280" cy="3214440"/>
          </a:xfrm>
          <a:prstGeom prst="rect">
            <a:avLst/>
          </a:prstGeom>
          <a:ln>
            <a:noFill/>
          </a:ln>
        </p:spPr>
      </p:pic>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TextShape 1"/>
          <p:cNvSpPr txBox="1"/>
          <p:nvPr/>
        </p:nvSpPr>
        <p:spPr>
          <a:xfrm>
            <a:off x="2302200" y="1223280"/>
            <a:ext cx="4539600" cy="2696760"/>
          </a:xfrm>
          <a:prstGeom prst="rect">
            <a:avLst/>
          </a:prstGeom>
          <a:noFill/>
          <a:ln>
            <a:noFill/>
          </a:ln>
        </p:spPr>
        <p:txBody>
          <a:bodyPr lIns="0" rIns="0" tIns="0" bIns="0" anchor="ctr"/>
          <a:p>
            <a:pPr algn="ctr">
              <a:lnSpc>
                <a:spcPct val="100000"/>
              </a:lnSpc>
              <a:spcBef>
                <a:spcPts val="601"/>
              </a:spcBef>
            </a:pPr>
            <a:r>
              <a:rPr b="0" lang="en-US" sz="3600" spc="-1" strike="noStrike">
                <a:solidFill>
                  <a:srgbClr val="ffffff"/>
                </a:solidFill>
                <a:latin typeface="Montserrat ExtraBold"/>
                <a:ea typeface="Montserrat ExtraBold"/>
              </a:rPr>
              <a:t>3. </a:t>
            </a:r>
            <a:r>
              <a:rPr b="1" lang="en-US" sz="3600" spc="-1" strike="noStrike" u="sng">
                <a:solidFill>
                  <a:srgbClr val="ffffff"/>
                </a:solidFill>
                <a:uFillTx/>
                <a:latin typeface="Montserrat ExtraBold"/>
                <a:ea typeface="Montserrat ExtraBold"/>
              </a:rPr>
              <a:t>Demo.</a:t>
            </a:r>
            <a:endParaRPr b="0" lang="en-US" sz="3600" spc="-1" strike="noStrike">
              <a:solidFill>
                <a:srgbClr val="000000"/>
              </a:solidFill>
              <a:latin typeface="Arial"/>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8480520" y="4749840"/>
            <a:ext cx="548280" cy="393120"/>
          </a:xfrm>
          <a:prstGeom prst="rect">
            <a:avLst/>
          </a:prstGeom>
          <a:noFill/>
          <a:ln>
            <a:noFill/>
          </a:ln>
        </p:spPr>
        <p:txBody>
          <a:bodyPr lIns="0" rIns="0" tIns="0" bIns="0" anchor="ctr"/>
          <a:p>
            <a:pPr algn="r">
              <a:lnSpc>
                <a:spcPct val="100000"/>
              </a:lnSpc>
            </a:pPr>
            <a:fld id="{531212D2-6610-49D2-BA9D-6824BD34AE63}" type="slidenum">
              <a:rPr b="0" lang="en-US" sz="1200" spc="-1" strike="noStrike">
                <a:solidFill>
                  <a:srgbClr val="b7b7b7"/>
                </a:solidFill>
                <a:latin typeface="Montserrat Light"/>
                <a:ea typeface="Montserrat Light"/>
              </a:rPr>
              <a:t>&lt;number&gt;</a:t>
            </a:fld>
            <a:endParaRPr b="0" lang="en-US" sz="1200" spc="-1" strike="noStrike">
              <a:latin typeface="Times New Roman"/>
            </a:endParaRPr>
          </a:p>
        </p:txBody>
      </p:sp>
      <p:sp>
        <p:nvSpPr>
          <p:cNvPr id="389" name="CustomShape 2"/>
          <p:cNvSpPr/>
          <p:nvPr/>
        </p:nvSpPr>
        <p:spPr>
          <a:xfrm>
            <a:off x="723240" y="1921320"/>
            <a:ext cx="7697160" cy="1159560"/>
          </a:xfrm>
          <a:prstGeom prst="rect">
            <a:avLst/>
          </a:prstGeom>
          <a:noFill/>
          <a:ln>
            <a:noFill/>
          </a:ln>
          <a:effectLst>
            <a:outerShdw algn="bl" blurRad="42863" dir="5400000" dist="9525" rotWithShape="0">
              <a:srgbClr val="000000">
                <a:alpha val="20000"/>
              </a:srgbClr>
            </a:outerShdw>
          </a:effectLst>
        </p:spPr>
        <p:style>
          <a:lnRef idx="0"/>
          <a:fillRef idx="0"/>
          <a:effectRef idx="0"/>
          <a:fontRef idx="minor"/>
        </p:style>
        <p:txBody>
          <a:bodyPr lIns="0" rIns="0" tIns="0" bIns="0" anchor="ctr"/>
          <a:p>
            <a:pPr algn="ctr">
              <a:lnSpc>
                <a:spcPct val="100000"/>
              </a:lnSpc>
            </a:pPr>
            <a:r>
              <a:rPr b="0" lang="en-US" sz="3600" spc="-1" strike="noStrike">
                <a:solidFill>
                  <a:srgbClr val="ffffff"/>
                </a:solidFill>
                <a:latin typeface="Montserrat ExtraBold"/>
                <a:ea typeface="Montserrat ExtraBold"/>
              </a:rPr>
              <a:t>THANKS FOR WATCHING !</a:t>
            </a:r>
            <a:endParaRPr b="0" lang="en-US" sz="3600" spc="-1" strike="noStrike">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TextShape 1"/>
          <p:cNvSpPr txBox="1"/>
          <p:nvPr/>
        </p:nvSpPr>
        <p:spPr>
          <a:xfrm>
            <a:off x="2170080" y="1811880"/>
            <a:ext cx="4803840" cy="1159560"/>
          </a:xfrm>
          <a:prstGeom prst="rect">
            <a:avLst/>
          </a:prstGeom>
          <a:noFill/>
          <a:ln>
            <a:noFill/>
          </a:ln>
        </p:spPr>
        <p:txBody>
          <a:bodyPr lIns="0" rIns="0" tIns="0" bIns="0" anchor="ctr"/>
          <a:p>
            <a:pPr algn="ctr">
              <a:lnSpc>
                <a:spcPct val="100000"/>
              </a:lnSpc>
            </a:pPr>
            <a:r>
              <a:rPr b="0" lang="en-US" sz="3000" spc="-1" strike="noStrike">
                <a:solidFill>
                  <a:srgbClr val="ffffff"/>
                </a:solidFill>
                <a:latin typeface="Montserrat ExtraBold"/>
                <a:ea typeface="Montserrat ExtraBold"/>
              </a:rPr>
              <a:t>1.</a:t>
            </a:r>
            <a:br/>
            <a:r>
              <a:rPr b="1" lang="en-US" sz="3200" spc="-1" strike="noStrike" u="sng">
                <a:solidFill>
                  <a:srgbClr val="ffffff"/>
                </a:solidFill>
                <a:uFillTx/>
                <a:latin typeface="Montserrat ExtraBold"/>
                <a:ea typeface="Montserrat ExtraBold"/>
              </a:rPr>
              <a:t> </a:t>
            </a:r>
            <a:r>
              <a:rPr b="1" lang="en-US" sz="3600" spc="-1" strike="noStrike" u="sng">
                <a:solidFill>
                  <a:srgbClr val="ffffff"/>
                </a:solidFill>
                <a:uFillTx/>
                <a:latin typeface="Montserrat ExtraBold"/>
                <a:ea typeface="Montserrat ExtraBold"/>
              </a:rPr>
              <a:t>Introduce</a:t>
            </a:r>
            <a:r>
              <a:rPr b="1" lang="en-US" sz="3200" spc="-1" strike="noStrike" u="sng">
                <a:solidFill>
                  <a:srgbClr val="ffffff"/>
                </a:solidFill>
                <a:uFillTx/>
                <a:latin typeface="Montserrat ExtraBold"/>
                <a:ea typeface="Montserrat ExtraBold"/>
              </a:rPr>
              <a:t>.</a:t>
            </a:r>
            <a:endParaRPr b="0" lang="en-US" sz="3200" spc="-1" strike="noStrike">
              <a:solidFill>
                <a:srgbClr val="000000"/>
              </a:solidFill>
              <a:latin typeface="Arial"/>
            </a:endParaRPr>
          </a:p>
        </p:txBody>
      </p:sp>
      <p:sp>
        <p:nvSpPr>
          <p:cNvPr id="289" name="TextShape 2"/>
          <p:cNvSpPr txBox="1"/>
          <p:nvPr/>
        </p:nvSpPr>
        <p:spPr>
          <a:xfrm>
            <a:off x="2133720" y="3333600"/>
            <a:ext cx="4803840" cy="784440"/>
          </a:xfrm>
          <a:prstGeom prst="rect">
            <a:avLst/>
          </a:prstGeom>
          <a:noFill/>
          <a:ln>
            <a:noFill/>
          </a:ln>
        </p:spPr>
        <p:txBody>
          <a:bodyPr lIns="0" rIns="0" tIns="0" bIns="0" anchor="ctr"/>
          <a:p>
            <a:pPr algn="ctr">
              <a:lnSpc>
                <a:spcPct val="115000"/>
              </a:lnSpc>
              <a:spcAft>
                <a:spcPts val="1001"/>
              </a:spcAft>
            </a:pPr>
            <a:r>
              <a:rPr b="0" lang="en-US" sz="1800" spc="-1" strike="noStrike">
                <a:solidFill>
                  <a:srgbClr val="ffffff"/>
                </a:solidFill>
                <a:latin typeface="Montserrat Light"/>
                <a:ea typeface="Montserrat Light"/>
              </a:rPr>
              <a:t>Let’s start</a:t>
            </a:r>
            <a:endParaRPr b="0" lang="en-US" sz="18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533520" y="911880"/>
            <a:ext cx="243792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INTRODUCE</a:t>
            </a:r>
            <a:br/>
            <a:endParaRPr b="0" lang="en-US" sz="2600" spc="-1" strike="noStrike">
              <a:solidFill>
                <a:srgbClr val="000000"/>
              </a:solidFill>
              <a:latin typeface="Arial"/>
            </a:endParaRPr>
          </a:p>
        </p:txBody>
      </p:sp>
      <p:sp>
        <p:nvSpPr>
          <p:cNvPr id="291" name="TextShape 2"/>
          <p:cNvSpPr txBox="1"/>
          <p:nvPr/>
        </p:nvSpPr>
        <p:spPr>
          <a:xfrm>
            <a:off x="3657600" y="438120"/>
            <a:ext cx="5181120" cy="4364640"/>
          </a:xfrm>
          <a:prstGeom prst="rect">
            <a:avLst/>
          </a:prstGeom>
          <a:noFill/>
          <a:ln>
            <a:noFill/>
          </a:ln>
        </p:spPr>
        <p:txBody>
          <a:bodyPr lIns="0" rIns="0" tIns="0" bIns="0" anchor="ctr"/>
          <a:p>
            <a:pPr>
              <a:lnSpc>
                <a:spcPct val="115000"/>
              </a:lnSpc>
              <a:spcBef>
                <a:spcPts val="1001"/>
              </a:spcBef>
              <a:spcAft>
                <a:spcPts val="1001"/>
              </a:spcAft>
            </a:pPr>
            <a:r>
              <a:rPr b="0" lang="en-US" sz="1800" spc="-1" strike="noStrike">
                <a:solidFill>
                  <a:srgbClr val="666666"/>
                </a:solidFill>
                <a:latin typeface="Montserrat Light"/>
                <a:ea typeface="Montserrat Light"/>
              </a:rPr>
              <a:t> </a:t>
            </a:r>
            <a:endParaRPr b="0" lang="en-US" sz="1800" spc="-1" strike="noStrike">
              <a:solidFill>
                <a:srgbClr val="000000"/>
              </a:solidFill>
              <a:latin typeface="Arial"/>
            </a:endParaRPr>
          </a:p>
          <a:p>
            <a:pPr>
              <a:lnSpc>
                <a:spcPct val="115000"/>
              </a:lnSpc>
              <a:spcBef>
                <a:spcPts val="1001"/>
              </a:spcBef>
              <a:spcAft>
                <a:spcPts val="1001"/>
              </a:spcAft>
            </a:pPr>
            <a:endParaRPr b="0" lang="en-US" sz="1800" spc="-1" strike="noStrike">
              <a:solidFill>
                <a:srgbClr val="000000"/>
              </a:solidFill>
              <a:latin typeface="Arial"/>
            </a:endParaRPr>
          </a:p>
          <a:p>
            <a:pPr>
              <a:lnSpc>
                <a:spcPct val="115000"/>
              </a:lnSpc>
              <a:spcBef>
                <a:spcPts val="1001"/>
              </a:spcBef>
              <a:spcAft>
                <a:spcPts val="1001"/>
              </a:spcAft>
            </a:pPr>
            <a:r>
              <a:rPr b="0" lang="en-US" sz="1800" spc="-1" strike="noStrike">
                <a:solidFill>
                  <a:srgbClr val="666666"/>
                </a:solidFill>
                <a:latin typeface="Montserrat Light"/>
                <a:ea typeface="Montserrat Light"/>
              </a:rPr>
              <a:t>- Housing Price and housing price projections are one of the top concerns of market participants from investors, real estate companies to commercial companies especially in the context of This market is very vibrant in recent years.</a:t>
            </a:r>
            <a:endParaRPr b="0" lang="en-US" sz="1800" spc="-1" strike="noStrike">
              <a:solidFill>
                <a:srgbClr val="000000"/>
              </a:solidFill>
              <a:latin typeface="Arial"/>
            </a:endParaRPr>
          </a:p>
          <a:p>
            <a:pPr>
              <a:lnSpc>
                <a:spcPct val="115000"/>
              </a:lnSpc>
              <a:spcBef>
                <a:spcPts val="1001"/>
              </a:spcBef>
              <a:spcAft>
                <a:spcPts val="1001"/>
              </a:spcAft>
            </a:pPr>
            <a:r>
              <a:rPr b="0" lang="en-US" sz="1800" spc="-1" strike="noStrike">
                <a:solidFill>
                  <a:srgbClr val="666666"/>
                </a:solidFill>
                <a:latin typeface="Montserrat Light"/>
                <a:ea typeface="Montserrat Light"/>
              </a:rPr>
              <a:t> </a:t>
            </a:r>
            <a:r>
              <a:rPr b="0" lang="en-US" sz="1800" spc="-1" strike="noStrike">
                <a:solidFill>
                  <a:srgbClr val="666666"/>
                </a:solidFill>
                <a:latin typeface="Montserrat Light"/>
                <a:ea typeface="Montserrat Light"/>
              </a:rPr>
              <a:t>- In Vietnam, there still does not exist a real estate index as in developed countries. Not only that, there is no information about this market and if any, it cannot be verified.</a:t>
            </a:r>
            <a:endParaRPr b="0" lang="en-US" sz="1800" spc="-1" strike="noStrike">
              <a:solidFill>
                <a:srgbClr val="000000"/>
              </a:solidFill>
              <a:latin typeface="Arial"/>
            </a:endParaRPr>
          </a:p>
          <a:p>
            <a:pPr>
              <a:lnSpc>
                <a:spcPct val="115000"/>
              </a:lnSpc>
              <a:spcBef>
                <a:spcPts val="1001"/>
              </a:spcBef>
              <a:spcAft>
                <a:spcPts val="1001"/>
              </a:spcAft>
            </a:pPr>
            <a:endParaRPr b="0" lang="en-US" sz="1800" spc="-1" strike="noStrike">
              <a:solidFill>
                <a:srgbClr val="000000"/>
              </a:solidFill>
              <a:latin typeface="Arial"/>
            </a:endParaRPr>
          </a:p>
          <a:p>
            <a:pPr>
              <a:lnSpc>
                <a:spcPct val="115000"/>
              </a:lnSpc>
              <a:spcBef>
                <a:spcPts val="1001"/>
              </a:spcBef>
              <a:spcAft>
                <a:spcPts val="1001"/>
              </a:spcAft>
            </a:pPr>
            <a:endParaRPr b="0" lang="en-US" sz="1800" spc="-1" strike="noStrike">
              <a:solidFill>
                <a:srgbClr val="000000"/>
              </a:solidFill>
              <a:latin typeface="Arial"/>
            </a:endParaRPr>
          </a:p>
        </p:txBody>
      </p:sp>
      <p:sp>
        <p:nvSpPr>
          <p:cNvPr id="292" name="TextShape 3"/>
          <p:cNvSpPr txBox="1"/>
          <p:nvPr/>
        </p:nvSpPr>
        <p:spPr>
          <a:xfrm>
            <a:off x="8480520" y="4749840"/>
            <a:ext cx="548280" cy="393120"/>
          </a:xfrm>
          <a:prstGeom prst="rect">
            <a:avLst/>
          </a:prstGeom>
          <a:noFill/>
          <a:ln>
            <a:noFill/>
          </a:ln>
        </p:spPr>
        <p:txBody>
          <a:bodyPr lIns="0" rIns="0" tIns="0" bIns="0" anchor="ctr"/>
          <a:p>
            <a:pPr algn="r">
              <a:lnSpc>
                <a:spcPct val="100000"/>
              </a:lnSpc>
            </a:pPr>
            <a:fld id="{DF3F2A21-B8F3-4A28-A4C8-32275FA19ACB}"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Shape 1"/>
          <p:cNvSpPr txBox="1"/>
          <p:nvPr/>
        </p:nvSpPr>
        <p:spPr>
          <a:xfrm>
            <a:off x="533520" y="911880"/>
            <a:ext cx="243792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INTRODUCE</a:t>
            </a:r>
            <a:br/>
            <a:endParaRPr b="0" lang="en-US" sz="2600" spc="-1" strike="noStrike">
              <a:solidFill>
                <a:srgbClr val="000000"/>
              </a:solidFill>
              <a:latin typeface="Arial"/>
            </a:endParaRPr>
          </a:p>
        </p:txBody>
      </p:sp>
      <p:sp>
        <p:nvSpPr>
          <p:cNvPr id="294" name="TextShape 2"/>
          <p:cNvSpPr txBox="1"/>
          <p:nvPr/>
        </p:nvSpPr>
        <p:spPr>
          <a:xfrm>
            <a:off x="3657600" y="438120"/>
            <a:ext cx="5181120" cy="4364640"/>
          </a:xfrm>
          <a:prstGeom prst="rect">
            <a:avLst/>
          </a:prstGeom>
          <a:noFill/>
          <a:ln>
            <a:noFill/>
          </a:ln>
        </p:spPr>
        <p:txBody>
          <a:bodyPr lIns="0" rIns="0" tIns="0" bIns="0" anchor="ctr"/>
          <a:p>
            <a:pPr>
              <a:lnSpc>
                <a:spcPct val="115000"/>
              </a:lnSpc>
              <a:spcBef>
                <a:spcPts val="1001"/>
              </a:spcBef>
              <a:spcAft>
                <a:spcPts val="1001"/>
              </a:spcAft>
            </a:pPr>
            <a:r>
              <a:rPr b="0" lang="en-US" sz="1800" spc="-1" strike="noStrike">
                <a:solidFill>
                  <a:srgbClr val="666666"/>
                </a:solidFill>
                <a:latin typeface="Montserrat Light"/>
                <a:ea typeface="Montserrat Light"/>
              </a:rPr>
              <a:t> </a:t>
            </a:r>
            <a:endParaRPr b="0" lang="en-US" sz="1800" spc="-1" strike="noStrike">
              <a:solidFill>
                <a:srgbClr val="000000"/>
              </a:solidFill>
              <a:latin typeface="Arial"/>
            </a:endParaRPr>
          </a:p>
          <a:p>
            <a:pPr>
              <a:lnSpc>
                <a:spcPct val="115000"/>
              </a:lnSpc>
              <a:spcBef>
                <a:spcPts val="1001"/>
              </a:spcBef>
              <a:spcAft>
                <a:spcPts val="1001"/>
              </a:spcAft>
            </a:pPr>
            <a:endParaRPr b="0" lang="en-US" sz="1800" spc="-1" strike="noStrike">
              <a:solidFill>
                <a:srgbClr val="000000"/>
              </a:solidFill>
              <a:latin typeface="Arial"/>
            </a:endParaRPr>
          </a:p>
          <a:p>
            <a:pPr>
              <a:lnSpc>
                <a:spcPct val="115000"/>
              </a:lnSpc>
              <a:spcBef>
                <a:spcPts val="1001"/>
              </a:spcBef>
              <a:spcAft>
                <a:spcPts val="1001"/>
              </a:spcAft>
            </a:pPr>
            <a:endParaRPr b="0" lang="en-US" sz="1800" spc="-1" strike="noStrike">
              <a:solidFill>
                <a:srgbClr val="000000"/>
              </a:solidFill>
              <a:latin typeface="Arial"/>
            </a:endParaRPr>
          </a:p>
          <a:p>
            <a:pPr>
              <a:lnSpc>
                <a:spcPct val="115000"/>
              </a:lnSpc>
              <a:spcBef>
                <a:spcPts val="1001"/>
              </a:spcBef>
              <a:spcAft>
                <a:spcPts val="1001"/>
              </a:spcAft>
            </a:pPr>
            <a:r>
              <a:rPr b="0" lang="en-US" sz="1800" spc="-1" strike="noStrike">
                <a:solidFill>
                  <a:srgbClr val="666666"/>
                </a:solidFill>
                <a:latin typeface="Montserrat Light"/>
                <a:ea typeface="Montserrat Light"/>
              </a:rPr>
              <a:t>- To overcome these obstacles, this project uses a simple approach: collecting and exploiting data from real estate listings posted on </a:t>
            </a:r>
            <a:r>
              <a:rPr b="1" i="1" lang="en-US" sz="1800" spc="-1" strike="noStrike">
                <a:solidFill>
                  <a:srgbClr val="ce181e"/>
                </a:solidFill>
                <a:latin typeface="Montserrat Light"/>
                <a:ea typeface="Montserrat Light"/>
              </a:rPr>
              <a:t>https://alonhadat.com.vn</a:t>
            </a:r>
            <a:r>
              <a:rPr b="0" lang="en-US" sz="1800" spc="-1" strike="noStrike">
                <a:solidFill>
                  <a:srgbClr val="666666"/>
                </a:solidFill>
                <a:latin typeface="Montserrat Light"/>
                <a:ea typeface="Montserrat Light"/>
              </a:rPr>
              <a:t> - a website specializing in real estate transactions</a:t>
            </a:r>
            <a:endParaRPr b="0" lang="en-US" sz="1800" spc="-1" strike="noStrike">
              <a:solidFill>
                <a:srgbClr val="000000"/>
              </a:solidFill>
              <a:latin typeface="Arial"/>
            </a:endParaRPr>
          </a:p>
          <a:p>
            <a:pPr>
              <a:lnSpc>
                <a:spcPct val="115000"/>
              </a:lnSpc>
              <a:spcBef>
                <a:spcPts val="1001"/>
              </a:spcBef>
              <a:spcAft>
                <a:spcPts val="1001"/>
              </a:spcAft>
            </a:pPr>
            <a:endParaRPr b="0" lang="en-US" sz="1800" spc="-1" strike="noStrike">
              <a:solidFill>
                <a:srgbClr val="000000"/>
              </a:solidFill>
              <a:latin typeface="Arial"/>
            </a:endParaRPr>
          </a:p>
          <a:p>
            <a:pPr>
              <a:lnSpc>
                <a:spcPct val="115000"/>
              </a:lnSpc>
              <a:spcBef>
                <a:spcPts val="1001"/>
              </a:spcBef>
              <a:spcAft>
                <a:spcPts val="1001"/>
              </a:spcAft>
            </a:pPr>
            <a:endParaRPr b="0" lang="en-US" sz="1800" spc="-1" strike="noStrike">
              <a:solidFill>
                <a:srgbClr val="000000"/>
              </a:solidFill>
              <a:latin typeface="Arial"/>
            </a:endParaRPr>
          </a:p>
        </p:txBody>
      </p:sp>
      <p:sp>
        <p:nvSpPr>
          <p:cNvPr id="295" name="TextShape 3"/>
          <p:cNvSpPr txBox="1"/>
          <p:nvPr/>
        </p:nvSpPr>
        <p:spPr>
          <a:xfrm>
            <a:off x="8480520" y="4749840"/>
            <a:ext cx="548280" cy="393120"/>
          </a:xfrm>
          <a:prstGeom prst="rect">
            <a:avLst/>
          </a:prstGeom>
          <a:noFill/>
          <a:ln>
            <a:noFill/>
          </a:ln>
        </p:spPr>
        <p:txBody>
          <a:bodyPr lIns="0" rIns="0" tIns="0" bIns="0" anchor="ctr"/>
          <a:p>
            <a:pPr algn="r">
              <a:lnSpc>
                <a:spcPct val="100000"/>
              </a:lnSpc>
            </a:pPr>
            <a:fld id="{2F1B3A38-2237-4441-9501-1E7E3719B336}"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TextShape 1"/>
          <p:cNvSpPr txBox="1"/>
          <p:nvPr/>
        </p:nvSpPr>
        <p:spPr>
          <a:xfrm>
            <a:off x="533520" y="911880"/>
            <a:ext cx="243792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INTRODUCE</a:t>
            </a:r>
            <a:br/>
            <a:endParaRPr b="0" lang="en-US" sz="2600" spc="-1" strike="noStrike">
              <a:solidFill>
                <a:srgbClr val="000000"/>
              </a:solidFill>
              <a:latin typeface="Arial"/>
            </a:endParaRPr>
          </a:p>
        </p:txBody>
      </p:sp>
      <p:sp>
        <p:nvSpPr>
          <p:cNvPr id="297"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F13A9104-53E5-4013-8723-530DAE46F6A9}"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Shape 1"/>
          <p:cNvSpPr txBox="1"/>
          <p:nvPr/>
        </p:nvSpPr>
        <p:spPr>
          <a:xfrm>
            <a:off x="2362320" y="1657440"/>
            <a:ext cx="4402800" cy="1944000"/>
          </a:xfrm>
          <a:prstGeom prst="rect">
            <a:avLst/>
          </a:prstGeom>
          <a:noFill/>
          <a:ln>
            <a:noFill/>
          </a:ln>
        </p:spPr>
        <p:txBody>
          <a:bodyPr lIns="0" rIns="0" tIns="0" bIns="0"/>
          <a:p>
            <a:pPr algn="ctr">
              <a:lnSpc>
                <a:spcPct val="115000"/>
              </a:lnSpc>
              <a:spcBef>
                <a:spcPts val="601"/>
              </a:spcBef>
              <a:spcAft>
                <a:spcPts val="1001"/>
              </a:spcAft>
            </a:pPr>
            <a:endParaRPr b="0" lang="en-US" sz="1400" spc="-1" strike="noStrike">
              <a:solidFill>
                <a:srgbClr val="000000"/>
              </a:solidFill>
              <a:latin typeface="Arial"/>
            </a:endParaRPr>
          </a:p>
          <a:p>
            <a:pPr algn="ctr">
              <a:lnSpc>
                <a:spcPct val="115000"/>
              </a:lnSpc>
              <a:spcBef>
                <a:spcPts val="601"/>
              </a:spcBef>
              <a:spcAft>
                <a:spcPts val="1001"/>
              </a:spcAft>
            </a:pPr>
            <a:r>
              <a:rPr b="1" lang="en-US" sz="3200" spc="-1" strike="noStrike">
                <a:solidFill>
                  <a:srgbClr val="ffffff"/>
                </a:solidFill>
                <a:latin typeface="Montserrat Light"/>
                <a:ea typeface="Montserrat Light"/>
              </a:rPr>
              <a:t>2. Step</a:t>
            </a:r>
            <a:endParaRPr b="0" lang="en-US" sz="3200" spc="-1" strike="noStrike">
              <a:solidFill>
                <a:srgbClr val="000000"/>
              </a:solidFill>
              <a:latin typeface="Arial"/>
            </a:endParaRPr>
          </a:p>
        </p:txBody>
      </p:sp>
      <p:sp>
        <p:nvSpPr>
          <p:cNvPr id="299"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869FFFCE-E2BD-4B50-A843-7FD264944007}"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TextShape 1"/>
          <p:cNvSpPr txBox="1"/>
          <p:nvPr/>
        </p:nvSpPr>
        <p:spPr>
          <a:xfrm>
            <a:off x="3391200" y="911880"/>
            <a:ext cx="2361960" cy="3327120"/>
          </a:xfrm>
          <a:prstGeom prst="rect">
            <a:avLst/>
          </a:prstGeom>
          <a:noFill/>
          <a:ln>
            <a:noFill/>
          </a:ln>
        </p:spPr>
        <p:txBody>
          <a:bodyPr lIns="0" rIns="0" tIns="0" bIns="0" anchor="ctr"/>
          <a:p>
            <a:endParaRPr b="0" lang="en-US" sz="1400" spc="-1" strike="noStrike">
              <a:solidFill>
                <a:srgbClr val="000000"/>
              </a:solidFill>
              <a:latin typeface="Arial"/>
            </a:endParaRPr>
          </a:p>
        </p:txBody>
      </p:sp>
      <p:sp>
        <p:nvSpPr>
          <p:cNvPr id="301"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BC928DAD-BA33-4909-8E0C-7FC2D9D0D099}"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302" name="CustomShape 3"/>
          <p:cNvSpPr/>
          <p:nvPr/>
        </p:nvSpPr>
        <p:spPr>
          <a:xfrm>
            <a:off x="3756240" y="209520"/>
            <a:ext cx="5181120" cy="3200040"/>
          </a:xfrm>
          <a:prstGeom prst="rect">
            <a:avLst/>
          </a:prstGeom>
          <a:noFill/>
          <a:ln>
            <a:noFill/>
          </a:ln>
        </p:spPr>
        <p:style>
          <a:lnRef idx="0"/>
          <a:fillRef idx="0"/>
          <a:effectRef idx="0"/>
          <a:fontRef idx="minor"/>
        </p:style>
        <p:txBody>
          <a:bodyPr lIns="0" rIns="0" tIns="0" bIns="0" anchor="ctr"/>
          <a:p>
            <a:pPr>
              <a:lnSpc>
                <a:spcPct val="100000"/>
              </a:lnSpc>
            </a:pPr>
            <a:endParaRPr b="0" lang="en-US" sz="14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03" name="CustomShape 4"/>
          <p:cNvSpPr/>
          <p:nvPr/>
        </p:nvSpPr>
        <p:spPr>
          <a:xfrm>
            <a:off x="3809880" y="514440"/>
            <a:ext cx="5181120" cy="4038120"/>
          </a:xfrm>
          <a:prstGeom prst="rect">
            <a:avLst/>
          </a:prstGeom>
          <a:noFill/>
          <a:ln>
            <a:noFill/>
          </a:ln>
        </p:spPr>
        <p:style>
          <a:lnRef idx="0"/>
          <a:fillRef idx="0"/>
          <a:effectRef idx="0"/>
          <a:fontRef idx="minor"/>
        </p:style>
        <p:txBody>
          <a:bodyPr lIns="0" rIns="0" tIns="0" bIns="0" anchor="ctr"/>
          <a:p>
            <a:pPr>
              <a:lnSpc>
                <a:spcPct val="100000"/>
              </a:lnSpc>
              <a:spcBef>
                <a:spcPts val="601"/>
              </a:spcBef>
            </a:pPr>
            <a:endParaRPr b="0" lang="en-US" sz="1400" spc="-1" strike="noStrike">
              <a:latin typeface="Arial"/>
            </a:endParaRPr>
          </a:p>
          <a:p>
            <a:pPr>
              <a:lnSpc>
                <a:spcPct val="100000"/>
              </a:lnSpc>
              <a:spcBef>
                <a:spcPts val="601"/>
              </a:spcBef>
            </a:pPr>
            <a:r>
              <a:rPr b="0" lang="en-US" sz="1800" spc="-1" strike="noStrike">
                <a:solidFill>
                  <a:srgbClr val="666666"/>
                </a:solidFill>
                <a:latin typeface="Montserrat Light"/>
                <a:ea typeface="Arial"/>
              </a:rPr>
              <a:t> </a:t>
            </a:r>
            <a:endParaRPr b="0" lang="en-US" sz="1800" spc="-1" strike="noStrike">
              <a:latin typeface="Arial"/>
            </a:endParaRPr>
          </a:p>
          <a:p>
            <a:pPr>
              <a:lnSpc>
                <a:spcPct val="100000"/>
              </a:lnSpc>
              <a:spcBef>
                <a:spcPts val="601"/>
              </a:spcBef>
            </a:pPr>
            <a:endParaRPr b="0" lang="en-US" sz="1800" spc="-1" strike="noStrike">
              <a:latin typeface="Arial"/>
            </a:endParaRPr>
          </a:p>
        </p:txBody>
      </p:sp>
      <p:sp>
        <p:nvSpPr>
          <p:cNvPr id="304" name="TextShape 5"/>
          <p:cNvSpPr txBox="1"/>
          <p:nvPr/>
        </p:nvSpPr>
        <p:spPr>
          <a:xfrm>
            <a:off x="3714480" y="284040"/>
            <a:ext cx="2412000" cy="356040"/>
          </a:xfrm>
          <a:prstGeom prst="rect">
            <a:avLst/>
          </a:prstGeom>
          <a:noFill/>
          <a:ln>
            <a:noFill/>
          </a:ln>
        </p:spPr>
        <p:txBody>
          <a:bodyPr lIns="90000" rIns="90000" tIns="45000" bIns="45000"/>
          <a:p>
            <a:r>
              <a:rPr b="1" lang="en-US" sz="1800" spc="-1" strike="noStrike">
                <a:solidFill>
                  <a:srgbClr val="666666"/>
                </a:solidFill>
                <a:latin typeface="Montserrat Light"/>
                <a:ea typeface="Arial"/>
              </a:rPr>
              <a:t>2.1 . Crawl Data :</a:t>
            </a:r>
            <a:endParaRPr b="0" lang="en-US" sz="1800" spc="-1" strike="noStrike">
              <a:latin typeface="Arial"/>
            </a:endParaRPr>
          </a:p>
        </p:txBody>
      </p:sp>
      <p:pic>
        <p:nvPicPr>
          <p:cNvPr id="305" name="" descr=""/>
          <p:cNvPicPr/>
          <p:nvPr/>
        </p:nvPicPr>
        <p:blipFill>
          <a:blip r:embed="rId1"/>
          <a:stretch/>
        </p:blipFill>
        <p:spPr>
          <a:xfrm>
            <a:off x="3090600" y="914400"/>
            <a:ext cx="5961960" cy="3931920"/>
          </a:xfrm>
          <a:prstGeom prst="rect">
            <a:avLst/>
          </a:prstGeom>
          <a:ln>
            <a:noFill/>
          </a:ln>
        </p:spPr>
      </p:pic>
      <p:sp>
        <p:nvSpPr>
          <p:cNvPr id="306" name="Line 6"/>
          <p:cNvSpPr/>
          <p:nvPr/>
        </p:nvSpPr>
        <p:spPr>
          <a:xfrm>
            <a:off x="3931920" y="3409560"/>
            <a:ext cx="548640" cy="0"/>
          </a:xfrm>
          <a:prstGeom prst="line">
            <a:avLst/>
          </a:prstGeom>
          <a:ln>
            <a:solidFill>
              <a:srgbClr val="ed1c24"/>
            </a:solidFill>
          </a:ln>
        </p:spPr>
        <p:style>
          <a:lnRef idx="0"/>
          <a:fillRef idx="0"/>
          <a:effectRef idx="0"/>
          <a:fontRef idx="minor"/>
        </p:style>
      </p:sp>
      <p:sp>
        <p:nvSpPr>
          <p:cNvPr id="307" name="Line 7"/>
          <p:cNvSpPr/>
          <p:nvPr/>
        </p:nvSpPr>
        <p:spPr>
          <a:xfrm>
            <a:off x="3931920" y="3657600"/>
            <a:ext cx="548640" cy="0"/>
          </a:xfrm>
          <a:prstGeom prst="line">
            <a:avLst/>
          </a:prstGeom>
          <a:ln>
            <a:solidFill>
              <a:srgbClr val="ed1c24"/>
            </a:solidFill>
          </a:ln>
        </p:spPr>
        <p:style>
          <a:lnRef idx="0"/>
          <a:fillRef idx="0"/>
          <a:effectRef idx="0"/>
          <a:fontRef idx="minor"/>
        </p:style>
      </p:sp>
      <p:sp>
        <p:nvSpPr>
          <p:cNvPr id="308" name="Line 8"/>
          <p:cNvSpPr/>
          <p:nvPr/>
        </p:nvSpPr>
        <p:spPr>
          <a:xfrm>
            <a:off x="3931920" y="3409560"/>
            <a:ext cx="548640" cy="0"/>
          </a:xfrm>
          <a:prstGeom prst="line">
            <a:avLst/>
          </a:prstGeom>
          <a:ln w="38160">
            <a:solidFill>
              <a:srgbClr val="ed1c24"/>
            </a:solidFill>
            <a:round/>
          </a:ln>
        </p:spPr>
        <p:style>
          <a:lnRef idx="0"/>
          <a:fillRef idx="0"/>
          <a:effectRef idx="0"/>
          <a:fontRef idx="minor"/>
        </p:style>
      </p:sp>
      <p:sp>
        <p:nvSpPr>
          <p:cNvPr id="309" name="Line 9"/>
          <p:cNvSpPr/>
          <p:nvPr/>
        </p:nvSpPr>
        <p:spPr>
          <a:xfrm>
            <a:off x="4572000" y="3566160"/>
            <a:ext cx="365760" cy="0"/>
          </a:xfrm>
          <a:prstGeom prst="line">
            <a:avLst/>
          </a:prstGeom>
          <a:ln w="38160">
            <a:solidFill>
              <a:srgbClr val="ed1c24"/>
            </a:solidFill>
            <a:round/>
          </a:ln>
        </p:spPr>
        <p:style>
          <a:lnRef idx="0"/>
          <a:fillRef idx="0"/>
          <a:effectRef idx="0"/>
          <a:fontRef idx="minor"/>
        </p:style>
      </p:sp>
      <p:sp>
        <p:nvSpPr>
          <p:cNvPr id="310" name="Line 10"/>
          <p:cNvSpPr/>
          <p:nvPr/>
        </p:nvSpPr>
        <p:spPr>
          <a:xfrm>
            <a:off x="3931920" y="3657600"/>
            <a:ext cx="365760" cy="0"/>
          </a:xfrm>
          <a:prstGeom prst="line">
            <a:avLst/>
          </a:prstGeom>
          <a:ln w="38160">
            <a:solidFill>
              <a:srgbClr val="ed1c24"/>
            </a:solidFill>
            <a:round/>
          </a:ln>
        </p:spPr>
        <p:style>
          <a:lnRef idx="0"/>
          <a:fillRef idx="0"/>
          <a:effectRef idx="0"/>
          <a:fontRef idx="minor"/>
        </p:style>
      </p:sp>
      <p:sp>
        <p:nvSpPr>
          <p:cNvPr id="311" name="Line 11"/>
          <p:cNvSpPr/>
          <p:nvPr/>
        </p:nvSpPr>
        <p:spPr>
          <a:xfrm>
            <a:off x="5212080" y="3566160"/>
            <a:ext cx="548640" cy="0"/>
          </a:xfrm>
          <a:prstGeom prst="line">
            <a:avLst/>
          </a:prstGeom>
          <a:ln w="38160">
            <a:solidFill>
              <a:srgbClr val="ed1c24"/>
            </a:solidFill>
            <a:round/>
          </a:ln>
        </p:spPr>
        <p:style>
          <a:lnRef idx="0"/>
          <a:fillRef idx="0"/>
          <a:effectRef idx="0"/>
          <a:fontRef idx="minor"/>
        </p:style>
      </p:sp>
      <p:sp>
        <p:nvSpPr>
          <p:cNvPr id="312" name="Line 12"/>
          <p:cNvSpPr/>
          <p:nvPr/>
        </p:nvSpPr>
        <p:spPr>
          <a:xfrm>
            <a:off x="3291840" y="2743200"/>
            <a:ext cx="2834640" cy="0"/>
          </a:xfrm>
          <a:prstGeom prst="line">
            <a:avLst/>
          </a:prstGeom>
          <a:ln w="38160">
            <a:solidFill>
              <a:srgbClr val="ed1c24"/>
            </a:solidFill>
            <a:round/>
          </a:ln>
        </p:spPr>
        <p:style>
          <a:lnRef idx="0"/>
          <a:fillRef idx="0"/>
          <a:effectRef idx="0"/>
          <a:fontRef idx="minor"/>
        </p:style>
      </p:sp>
      <p:sp>
        <p:nvSpPr>
          <p:cNvPr id="313" name="Line 13"/>
          <p:cNvSpPr/>
          <p:nvPr/>
        </p:nvSpPr>
        <p:spPr>
          <a:xfrm>
            <a:off x="3931920" y="3566160"/>
            <a:ext cx="365760" cy="0"/>
          </a:xfrm>
          <a:prstGeom prst="line">
            <a:avLst/>
          </a:prstGeom>
          <a:ln w="38160">
            <a:solidFill>
              <a:srgbClr val="ed1c24"/>
            </a:solidFill>
            <a:round/>
          </a:ln>
        </p:spPr>
        <p:style>
          <a:lnRef idx="0"/>
          <a:fillRef idx="0"/>
          <a:effectRef idx="0"/>
          <a:fontRef idx="minor"/>
        </p:style>
      </p:sp>
      <p:sp>
        <p:nvSpPr>
          <p:cNvPr id="314" name="Line 14"/>
          <p:cNvSpPr/>
          <p:nvPr/>
        </p:nvSpPr>
        <p:spPr>
          <a:xfrm>
            <a:off x="5029200" y="3657600"/>
            <a:ext cx="1920240" cy="0"/>
          </a:xfrm>
          <a:prstGeom prst="line">
            <a:avLst/>
          </a:prstGeom>
          <a:ln w="38160">
            <a:solidFill>
              <a:srgbClr val="ed1c24"/>
            </a:solidFill>
            <a:round/>
          </a:ln>
        </p:spPr>
        <p:style>
          <a:lnRef idx="0"/>
          <a:fillRef idx="0"/>
          <a:effectRef idx="0"/>
          <a:fontRef idx="minor"/>
        </p:style>
      </p:sp>
      <p:sp>
        <p:nvSpPr>
          <p:cNvPr id="315" name="TextShape 15"/>
          <p:cNvSpPr txBox="1"/>
          <p:nvPr/>
        </p:nvSpPr>
        <p:spPr>
          <a:xfrm>
            <a:off x="640080" y="1645920"/>
            <a:ext cx="5516280" cy="1920240"/>
          </a:xfrm>
          <a:prstGeom prst="rect">
            <a:avLst/>
          </a:prstGeom>
          <a:noFill/>
          <a:ln>
            <a:noFill/>
          </a:ln>
        </p:spPr>
        <p:txBody>
          <a:bodyPr lIns="90000" rIns="90000" tIns="45000" bIns="45000"/>
          <a:p>
            <a:r>
              <a:rPr b="0" lang="en-US" sz="2600" spc="-1" strike="noStrike">
                <a:solidFill>
                  <a:srgbClr val="ffffff"/>
                </a:solidFill>
                <a:latin typeface="Montserrat ExtraBold"/>
                <a:ea typeface="Montserrat ExtraBold"/>
              </a:rPr>
              <a:t>Step</a:t>
            </a:r>
            <a:endParaRPr b="0" lang="en-US" sz="26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Shape 1"/>
          <p:cNvSpPr txBox="1"/>
          <p:nvPr/>
        </p:nvSpPr>
        <p:spPr>
          <a:xfrm>
            <a:off x="533520" y="911880"/>
            <a:ext cx="2361960" cy="3327120"/>
          </a:xfrm>
          <a:prstGeom prst="rect">
            <a:avLst/>
          </a:prstGeom>
          <a:noFill/>
          <a:ln>
            <a:noFill/>
          </a:ln>
        </p:spPr>
        <p:txBody>
          <a:bodyPr lIns="0" rIns="0" tIns="0" bIns="0" anchor="ctr"/>
          <a:p>
            <a:pPr>
              <a:lnSpc>
                <a:spcPct val="100000"/>
              </a:lnSpc>
            </a:pPr>
            <a:r>
              <a:rPr b="0" lang="en-US" sz="2600" spc="-1" strike="noStrike">
                <a:solidFill>
                  <a:srgbClr val="ffffff"/>
                </a:solidFill>
                <a:latin typeface="Montserrat ExtraBold"/>
                <a:ea typeface="Montserrat ExtraBold"/>
              </a:rPr>
              <a:t>MODULES OF OUR ASSIGNMENT</a:t>
            </a:r>
            <a:endParaRPr b="0" lang="en-US" sz="2600" spc="-1" strike="noStrike">
              <a:solidFill>
                <a:srgbClr val="000000"/>
              </a:solidFill>
              <a:latin typeface="Arial"/>
            </a:endParaRPr>
          </a:p>
        </p:txBody>
      </p:sp>
      <p:sp>
        <p:nvSpPr>
          <p:cNvPr id="317" name="TextShape 2"/>
          <p:cNvSpPr txBox="1"/>
          <p:nvPr/>
        </p:nvSpPr>
        <p:spPr>
          <a:xfrm>
            <a:off x="8480520" y="4749840"/>
            <a:ext cx="548280" cy="393120"/>
          </a:xfrm>
          <a:prstGeom prst="rect">
            <a:avLst/>
          </a:prstGeom>
          <a:noFill/>
          <a:ln>
            <a:noFill/>
          </a:ln>
        </p:spPr>
        <p:txBody>
          <a:bodyPr lIns="0" rIns="0" tIns="0" bIns="0" anchor="ctr"/>
          <a:p>
            <a:pPr algn="r">
              <a:lnSpc>
                <a:spcPct val="100000"/>
              </a:lnSpc>
            </a:pPr>
            <a:fld id="{27775F5B-2A96-4592-B34A-B91814C3CA29}" type="slidenum">
              <a:rPr b="0" lang="en-US" sz="1200" spc="-1" strike="noStrike">
                <a:solidFill>
                  <a:srgbClr val="b7b7b7"/>
                </a:solidFill>
                <a:latin typeface="Montserrat Light"/>
                <a:ea typeface="Montserrat Light"/>
              </a:rPr>
              <a:t>1</a:t>
            </a:fld>
            <a:endParaRPr b="0" lang="en-US" sz="1200" spc="-1" strike="noStrike">
              <a:latin typeface="Times New Roman"/>
            </a:endParaRPr>
          </a:p>
        </p:txBody>
      </p:sp>
      <p:sp>
        <p:nvSpPr>
          <p:cNvPr id="318" name="CustomShape 3"/>
          <p:cNvSpPr/>
          <p:nvPr/>
        </p:nvSpPr>
        <p:spPr>
          <a:xfrm>
            <a:off x="3756240" y="209520"/>
            <a:ext cx="5181120" cy="3200040"/>
          </a:xfrm>
          <a:prstGeom prst="rect">
            <a:avLst/>
          </a:prstGeom>
          <a:noFill/>
          <a:ln>
            <a:noFill/>
          </a:ln>
        </p:spPr>
        <p:style>
          <a:lnRef idx="0"/>
          <a:fillRef idx="0"/>
          <a:effectRef idx="0"/>
          <a:fontRef idx="minor"/>
        </p:style>
        <p:txBody>
          <a:bodyPr lIns="0" rIns="0" tIns="0" bIns="0" anchor="ctr"/>
          <a:p>
            <a:pPr>
              <a:lnSpc>
                <a:spcPct val="100000"/>
              </a:lnSpc>
            </a:pP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
        <p:nvSpPr>
          <p:cNvPr id="319" name="CustomShape 4"/>
          <p:cNvSpPr/>
          <p:nvPr/>
        </p:nvSpPr>
        <p:spPr>
          <a:xfrm>
            <a:off x="3581280" y="285840"/>
            <a:ext cx="5181120" cy="2590560"/>
          </a:xfrm>
          <a:prstGeom prst="rect">
            <a:avLst/>
          </a:prstGeom>
          <a:noFill/>
          <a:ln>
            <a:noFill/>
          </a:ln>
        </p:spPr>
        <p:style>
          <a:lnRef idx="0"/>
          <a:fillRef idx="0"/>
          <a:effectRef idx="0"/>
          <a:fontRef idx="minor"/>
        </p:style>
        <p:txBody>
          <a:bodyPr lIns="0" rIns="0" tIns="0" bIns="0" anchor="ctr"/>
          <a:p>
            <a:pPr>
              <a:lnSpc>
                <a:spcPct val="100000"/>
              </a:lnSpc>
              <a:spcBef>
                <a:spcPts val="601"/>
              </a:spcBef>
            </a:pPr>
            <a:r>
              <a:rPr b="1" lang="en-US" sz="1800" spc="-1" strike="noStrike">
                <a:solidFill>
                  <a:srgbClr val="666666"/>
                </a:solidFill>
                <a:latin typeface="Montserrat Light"/>
                <a:ea typeface="Arial"/>
              </a:rPr>
              <a:t> </a:t>
            </a:r>
            <a:r>
              <a:rPr b="1" lang="en-US" sz="1800" spc="-1" strike="noStrike">
                <a:solidFill>
                  <a:srgbClr val="666666"/>
                </a:solidFill>
                <a:latin typeface="Montserrat Light"/>
                <a:ea typeface="Arial"/>
              </a:rPr>
              <a:t>Librabries used.</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pPr>
            <a:r>
              <a:rPr b="1" lang="en-US" sz="1800" spc="-1" strike="noStrike" u="sng">
                <a:solidFill>
                  <a:srgbClr val="666666"/>
                </a:solidFill>
                <a:uFillTx/>
                <a:latin typeface="Montserrat Light"/>
                <a:ea typeface="Arial"/>
              </a:rPr>
              <a:t>.</a:t>
            </a:r>
            <a:endParaRPr b="0" lang="en-US" sz="1800" spc="-1" strike="noStrike">
              <a:latin typeface="Arial"/>
            </a:endParaRPr>
          </a:p>
          <a:p>
            <a:pPr>
              <a:lnSpc>
                <a:spcPct val="100000"/>
              </a:lnSpc>
              <a:spcBef>
                <a:spcPts val="1001"/>
              </a:spcBef>
              <a:spcAft>
                <a:spcPts val="1001"/>
              </a:spcAft>
            </a:pPr>
            <a:r>
              <a:rPr b="0" lang="en-US" sz="1800" spc="-1" strike="noStrike">
                <a:solidFill>
                  <a:srgbClr val="000000"/>
                </a:solidFill>
                <a:latin typeface="Arial"/>
                <a:ea typeface="Arial"/>
              </a:rPr>
              <a:t> </a:t>
            </a:r>
            <a:endParaRPr b="0" lang="en-US"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401</TotalTime>
  <Application>LibreOffice/6.0.7.3$Linux_X86_64 LibreOffice_project/00m0$Build-3</Application>
  <Words>747</Words>
  <Paragraphs>195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Vip</dc:creator>
  <dc:description/>
  <dc:language>en-US</dc:language>
  <cp:lastModifiedBy/>
  <dcterms:modified xsi:type="dcterms:W3CDTF">2020-07-13T06:11:37Z</dcterms:modified>
  <cp:revision>41</cp:revision>
  <dc:subject/>
  <dc:title>TOPIC : MODEL , VIEW , CONTROLLER MODEL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25</vt:i4>
  </property>
  <property fmtid="{D5CDD505-2E9C-101B-9397-08002B2CF9AE}" pid="8" name="PresentationFormat">
    <vt:lpwstr>On-screen Show (16:9)</vt:lpwstr>
  </property>
  <property fmtid="{D5CDD505-2E9C-101B-9397-08002B2CF9AE}" pid="9" name="ScaleCrop">
    <vt:bool>0</vt:bool>
  </property>
  <property fmtid="{D5CDD505-2E9C-101B-9397-08002B2CF9AE}" pid="10" name="ShareDoc">
    <vt:bool>0</vt:bool>
  </property>
  <property fmtid="{D5CDD505-2E9C-101B-9397-08002B2CF9AE}" pid="11" name="Slides">
    <vt:i4>25</vt:i4>
  </property>
</Properties>
</file>