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3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B002-F507-4367-BCD6-649B2BA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DCC2A-DE26-45CF-BA24-9BA14970F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EBB3-90DB-42D5-BC2E-2B679E0E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1212-8D37-4468-A9BE-E61AECBD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AC1D-FBA7-42AB-8B2C-31BD058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68D-E0E2-4CEC-A121-894E814C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158A2-BF83-4D94-ACB4-EC0888A4D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D715-718C-4F6C-AE7A-AC8CB873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B0E85-F75B-4C59-B3FC-6CAB9D1C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88C6D-3DB5-4ABA-A37B-5FF0FE1B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6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6258E-34C4-4951-BE98-93A737762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56EDB-D94F-4355-BFFF-B03687F2E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8959E-889A-4465-89A3-3127EF56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C3FA-F2AB-4AD3-BAEB-2F705E24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CF16C-5543-4BC0-9898-F8295171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8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670C-99F7-4740-8182-B0432D2F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5E2D-D59D-42E5-89FC-16761E62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3D83-F582-42BB-9187-74FD8ED7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D9835-4579-445B-B6A9-FB5255A1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4E84-F6D5-4FF2-BF03-D0F56D1A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DD76-102C-4F28-B166-78C4F5C3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BBAC-9394-49A6-825E-5AB38DD3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5719-664A-4F1B-857B-04992621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91F5-4011-40B9-9DD2-E2D8C034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ADA2-19FB-4010-A648-201B3A07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4AAA-D5D0-40BC-9815-35E781B7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6BC7-81A5-4A4A-A431-F5D8074AC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12017-C90D-415B-8F14-EB95BCCD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6857-6148-46CB-A4B9-7C8E42DD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7BAE-B4F0-4418-9B8A-E8816E3E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0277-F3E0-407C-84B9-452A3B15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8604-074E-44FC-907D-EDD866AE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4DD1-B755-4C36-9434-E7860BE4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8EA85-9DE4-4884-A9AE-5C681C55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E4030-0A58-4C3C-B689-4A3F02E74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4C4B6-88C9-45DA-A9E5-D9283CC14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86466-EBDF-4227-A600-A8763AA4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6E43C-CEA1-4D58-9934-C300E9FE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50A97-3F36-45D9-9489-8883A8F7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64AE-5682-479E-87E0-0522B04F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D74CF-34B3-4651-BCE7-A1C2EC12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EF0D-451E-4220-9B3B-09A55BAB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D3157-2885-45B3-BA10-2F00112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10AB0-104F-44DD-8945-C2784BE9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F8615-9B4C-4B99-BDBE-8377C291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7C1E9-64FB-486F-9B51-D4F20F5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4E75-26DA-4728-AEB1-EFB5934D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464D-ADDE-4CB6-8385-0F22E669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BC9D5-1368-4504-86BF-2E6CA171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6CE2-F68C-4F66-BECE-F29981B3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2963-1239-49D9-97BF-CFEF248B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5E54-55E2-4623-BB05-9928CC40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3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18BF-A676-4D23-94D8-F3E84A0C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9FEE6-782C-44C1-9CFF-1FE01C03A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2FB1-7E24-4E29-B7CB-84D2E47A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829E3-6FF2-4933-BAE6-83E1EE02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8E559-E94A-43D5-8EB4-A5596435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292E8-C682-41A2-8570-AEFBA61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C341E-1C6F-4B72-809A-3E9D9B0B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CB2C-DC38-43B9-A8AA-BCBD5F89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EA73-9B18-4F83-B06F-DA539F581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6E2B-A142-4A15-B4BA-C6F3544E03D7}" type="datetimeFigureOut">
              <a:rPr lang="en-US" smtClean="0"/>
              <a:t>22-Dec-19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767B-48D5-4EE6-B812-17B460EB8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0A43-1216-4CA9-B659-E23F83C6F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1E21-4D1A-48EF-B79E-12836C09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mian.commons.gc.cuny.ed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nexpress.net/rss/tin-moi-nhat.r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A178EA-7D8F-48AB-960C-0FA409326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2AEDB8-DE46-49B0-A14A-ECFBC6515EF3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damian.commons.gc.cuny.edu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E8AB2-7859-4B72-9E78-CA69B35D4C4B}"/>
              </a:ext>
            </a:extLst>
          </p:cNvPr>
          <p:cNvSpPr txBox="1"/>
          <p:nvPr/>
        </p:nvSpPr>
        <p:spPr>
          <a:xfrm>
            <a:off x="1755493" y="1354239"/>
            <a:ext cx="8681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ĐỌC BÁO VNEXPRESS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6CD15-81B8-4F51-9450-C4CB688AD696}"/>
              </a:ext>
            </a:extLst>
          </p:cNvPr>
          <p:cNvSpPr txBox="1"/>
          <p:nvPr/>
        </p:nvSpPr>
        <p:spPr>
          <a:xfrm>
            <a:off x="752354" y="5833640"/>
            <a:ext cx="790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: PHẠM TIẾN ĐẠT – 20168655  </a:t>
            </a:r>
          </a:p>
        </p:txBody>
      </p:sp>
    </p:spTree>
    <p:extLst>
      <p:ext uri="{BB962C8B-B14F-4D97-AF65-F5344CB8AC3E}">
        <p14:creationId xmlns:p14="http://schemas.microsoft.com/office/powerpoint/2010/main" val="350420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C4972-889F-4FFA-BEA0-8C18EB009E58}"/>
              </a:ext>
            </a:extLst>
          </p:cNvPr>
          <p:cNvSpPr txBox="1"/>
          <p:nvPr/>
        </p:nvSpPr>
        <p:spPr>
          <a:xfrm>
            <a:off x="706056" y="405113"/>
            <a:ext cx="585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57B24-D670-4A2B-A954-0284747B8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8" t="18752" r="35885" b="9229"/>
          <a:stretch/>
        </p:blipFill>
        <p:spPr>
          <a:xfrm>
            <a:off x="4722469" y="2102275"/>
            <a:ext cx="6724893" cy="4168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40A11-C277-4415-9900-07CD8EDC7469}"/>
              </a:ext>
            </a:extLst>
          </p:cNvPr>
          <p:cNvSpPr txBox="1"/>
          <p:nvPr/>
        </p:nvSpPr>
        <p:spPr>
          <a:xfrm>
            <a:off x="706056" y="2522688"/>
            <a:ext cx="3742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VNExpress,Dantri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A754F-3E69-491A-A52D-848F9CA87F6F}"/>
              </a:ext>
            </a:extLst>
          </p:cNvPr>
          <p:cNvSpPr/>
          <p:nvPr/>
        </p:nvSpPr>
        <p:spPr>
          <a:xfrm>
            <a:off x="3048000" y="105144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7ED8D-7E97-4110-9108-E15094429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14"/>
          <a:stretch/>
        </p:blipFill>
        <p:spPr>
          <a:xfrm>
            <a:off x="4722469" y="2010966"/>
            <a:ext cx="5845217" cy="4351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ECF150-662F-47D2-838A-3244A228C720}"/>
              </a:ext>
            </a:extLst>
          </p:cNvPr>
          <p:cNvSpPr txBox="1"/>
          <p:nvPr/>
        </p:nvSpPr>
        <p:spPr>
          <a:xfrm>
            <a:off x="1380823" y="1046398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736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F1EFB8-D7C9-4A63-86D1-BBCF507917D4}"/>
              </a:ext>
            </a:extLst>
          </p:cNvPr>
          <p:cNvSpPr txBox="1"/>
          <p:nvPr/>
        </p:nvSpPr>
        <p:spPr>
          <a:xfrm>
            <a:off x="1331088" y="1073508"/>
            <a:ext cx="894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XML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URL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https://vnexpress.net/rss/tin-moi-nhat.rss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B6CA09-CA8D-4045-B05D-455D51000622}"/>
              </a:ext>
            </a:extLst>
          </p:cNvPr>
          <p:cNvGrpSpPr/>
          <p:nvPr/>
        </p:nvGrpSpPr>
        <p:grpSpPr>
          <a:xfrm>
            <a:off x="1331088" y="2339171"/>
            <a:ext cx="9141778" cy="3293928"/>
            <a:chOff x="1331088" y="3045227"/>
            <a:chExt cx="9141778" cy="32939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9C9AB7-6B4D-4E93-B22C-8DBFEE2AB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088" y="3045227"/>
              <a:ext cx="9141778" cy="3293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40323D-BCA7-4D9F-9F2A-EEED703D573D}"/>
                </a:ext>
              </a:extLst>
            </p:cNvPr>
            <p:cNvSpPr/>
            <p:nvPr/>
          </p:nvSpPr>
          <p:spPr>
            <a:xfrm>
              <a:off x="1435261" y="3055716"/>
              <a:ext cx="752354" cy="2083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D69CD26-F05A-41DB-8346-B0AC7FA5571A}"/>
              </a:ext>
            </a:extLst>
          </p:cNvPr>
          <p:cNvSpPr txBox="1"/>
          <p:nvPr/>
        </p:nvSpPr>
        <p:spPr>
          <a:xfrm>
            <a:off x="706056" y="405113"/>
            <a:ext cx="585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</a:t>
            </a:r>
          </a:p>
        </p:txBody>
      </p:sp>
    </p:spTree>
    <p:extLst>
      <p:ext uri="{BB962C8B-B14F-4D97-AF65-F5344CB8AC3E}">
        <p14:creationId xmlns:p14="http://schemas.microsoft.com/office/powerpoint/2010/main" val="252597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F4D24-6918-4DFF-9DBA-A6A52358208D}"/>
              </a:ext>
            </a:extLst>
          </p:cNvPr>
          <p:cNvSpPr txBox="1"/>
          <p:nvPr/>
        </p:nvSpPr>
        <p:spPr>
          <a:xfrm>
            <a:off x="706056" y="405113"/>
            <a:ext cx="585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27A7F-A6C8-486A-983E-80E2BA7702FC}"/>
              </a:ext>
            </a:extLst>
          </p:cNvPr>
          <p:cNvSpPr txBox="1"/>
          <p:nvPr/>
        </p:nvSpPr>
        <p:spPr>
          <a:xfrm>
            <a:off x="1180618" y="1157468"/>
            <a:ext cx="794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XMLDOMParsers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XML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67102-F26E-4326-9A05-8F6AF260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55" y="2258148"/>
            <a:ext cx="9141778" cy="3293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18EDF6-AAF1-400B-BFDF-A36B667679E2}"/>
              </a:ext>
            </a:extLst>
          </p:cNvPr>
          <p:cNvSpPr/>
          <p:nvPr/>
        </p:nvSpPr>
        <p:spPr>
          <a:xfrm>
            <a:off x="1724628" y="2268637"/>
            <a:ext cx="648182" cy="208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9CD4-4C9B-48CA-A59A-9380034C1ADC}"/>
              </a:ext>
            </a:extLst>
          </p:cNvPr>
          <p:cNvSpPr/>
          <p:nvPr/>
        </p:nvSpPr>
        <p:spPr>
          <a:xfrm>
            <a:off x="1886674" y="2476982"/>
            <a:ext cx="752354" cy="208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98F2D1-ED72-441F-9B66-765FAF369737}"/>
              </a:ext>
            </a:extLst>
          </p:cNvPr>
          <p:cNvSpPr/>
          <p:nvPr/>
        </p:nvSpPr>
        <p:spPr>
          <a:xfrm>
            <a:off x="1886675" y="4172674"/>
            <a:ext cx="752354" cy="208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BDE66-3F27-40CF-A147-7B3CAD86C17A}"/>
              </a:ext>
            </a:extLst>
          </p:cNvPr>
          <p:cNvSpPr txBox="1"/>
          <p:nvPr/>
        </p:nvSpPr>
        <p:spPr>
          <a:xfrm>
            <a:off x="706056" y="405113"/>
            <a:ext cx="5856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5ACC6-720A-4966-A579-325ECA43F266}"/>
              </a:ext>
            </a:extLst>
          </p:cNvPr>
          <p:cNvSpPr txBox="1"/>
          <p:nvPr/>
        </p:nvSpPr>
        <p:spPr>
          <a:xfrm>
            <a:off x="1064870" y="1160362"/>
            <a:ext cx="8924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“items”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“items”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AF93-E991-49D3-B278-AFAC1F8C73D0}"/>
              </a:ext>
            </a:extLst>
          </p:cNvPr>
          <p:cNvSpPr txBox="1"/>
          <p:nvPr/>
        </p:nvSpPr>
        <p:spPr>
          <a:xfrm>
            <a:off x="1064870" y="1956651"/>
            <a:ext cx="9016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“link”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“title”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“items”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602A6-E648-492E-B210-844F51EB270D}"/>
              </a:ext>
            </a:extLst>
          </p:cNvPr>
          <p:cNvSpPr txBox="1"/>
          <p:nvPr/>
        </p:nvSpPr>
        <p:spPr>
          <a:xfrm>
            <a:off x="1064870" y="2882098"/>
            <a:ext cx="934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“title”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EEBFB-27C8-40AC-98A7-76A5EA0F5246}"/>
              </a:ext>
            </a:extLst>
          </p:cNvPr>
          <p:cNvSpPr txBox="1"/>
          <p:nvPr/>
        </p:nvSpPr>
        <p:spPr>
          <a:xfrm>
            <a:off x="1064870" y="3438213"/>
            <a:ext cx="934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ClickListener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C8E13-9CE5-43F3-9B7E-7EF0C2751DC5}"/>
              </a:ext>
            </a:extLst>
          </p:cNvPr>
          <p:cNvSpPr txBox="1"/>
          <p:nvPr/>
        </p:nvSpPr>
        <p:spPr>
          <a:xfrm>
            <a:off x="1064870" y="4008796"/>
            <a:ext cx="9340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“link”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lên.Sử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WebClient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</cp:revision>
  <dcterms:created xsi:type="dcterms:W3CDTF">2019-12-22T07:49:26Z</dcterms:created>
  <dcterms:modified xsi:type="dcterms:W3CDTF">2019-12-22T09:21:45Z</dcterms:modified>
</cp:coreProperties>
</file>