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Đạt Phạm" userId="32a41e414cc4657c" providerId="LiveId" clId="{83B4B66E-9161-46CF-B33A-E85F3E0809AD}"/>
    <pc:docChg chg="undo custSel addSld modSld">
      <pc:chgData name="Đạt Phạm" userId="32a41e414cc4657c" providerId="LiveId" clId="{83B4B66E-9161-46CF-B33A-E85F3E0809AD}" dt="2024-05-05T16:42:16.715" v="49" actId="20577"/>
      <pc:docMkLst>
        <pc:docMk/>
      </pc:docMkLst>
      <pc:sldChg chg="addSp modSp mod">
        <pc:chgData name="Đạt Phạm" userId="32a41e414cc4657c" providerId="LiveId" clId="{83B4B66E-9161-46CF-B33A-E85F3E0809AD}" dt="2024-05-05T16:38:54.546" v="31" actId="1076"/>
        <pc:sldMkLst>
          <pc:docMk/>
          <pc:sldMk cId="3273054189" sldId="256"/>
        </pc:sldMkLst>
        <pc:spChg chg="add mod">
          <ac:chgData name="Đạt Phạm" userId="32a41e414cc4657c" providerId="LiveId" clId="{83B4B66E-9161-46CF-B33A-E85F3E0809AD}" dt="2024-05-05T16:38:54.546" v="31" actId="1076"/>
          <ac:spMkLst>
            <pc:docMk/>
            <pc:sldMk cId="3273054189" sldId="256"/>
            <ac:spMk id="19" creationId="{0E1C4242-414A-909E-05B2-ADA102B4BC8D}"/>
          </ac:spMkLst>
        </pc:spChg>
      </pc:sldChg>
      <pc:sldChg chg="addSp delSp modSp new mod">
        <pc:chgData name="Đạt Phạm" userId="32a41e414cc4657c" providerId="LiveId" clId="{83B4B66E-9161-46CF-B33A-E85F3E0809AD}" dt="2024-05-05T16:37:12.446" v="9" actId="14100"/>
        <pc:sldMkLst>
          <pc:docMk/>
          <pc:sldMk cId="863358753" sldId="258"/>
        </pc:sldMkLst>
        <pc:spChg chg="del">
          <ac:chgData name="Đạt Phạm" userId="32a41e414cc4657c" providerId="LiveId" clId="{83B4B66E-9161-46CF-B33A-E85F3E0809AD}" dt="2024-05-05T16:36:50.438" v="1" actId="478"/>
          <ac:spMkLst>
            <pc:docMk/>
            <pc:sldMk cId="863358753" sldId="258"/>
            <ac:spMk id="2" creationId="{9FFB70A0-9D5A-5900-43C7-F7962D888B29}"/>
          </ac:spMkLst>
        </pc:spChg>
        <pc:spChg chg="del">
          <ac:chgData name="Đạt Phạm" userId="32a41e414cc4657c" providerId="LiveId" clId="{83B4B66E-9161-46CF-B33A-E85F3E0809AD}" dt="2024-05-05T16:36:50.438" v="1" actId="478"/>
          <ac:spMkLst>
            <pc:docMk/>
            <pc:sldMk cId="863358753" sldId="258"/>
            <ac:spMk id="3" creationId="{2788CAAC-1481-A808-65A1-0290BB1D4E87}"/>
          </ac:spMkLst>
        </pc:spChg>
        <pc:spChg chg="add mod">
          <ac:chgData name="Đạt Phạm" userId="32a41e414cc4657c" providerId="LiveId" clId="{83B4B66E-9161-46CF-B33A-E85F3E0809AD}" dt="2024-05-05T16:37:12.446" v="9" actId="14100"/>
          <ac:spMkLst>
            <pc:docMk/>
            <pc:sldMk cId="863358753" sldId="258"/>
            <ac:spMk id="5" creationId="{8FBEAC56-F6B1-9BAA-F6A5-348815413B5B}"/>
          </ac:spMkLst>
        </pc:spChg>
        <pc:picChg chg="add mod">
          <ac:chgData name="Đạt Phạm" userId="32a41e414cc4657c" providerId="LiveId" clId="{83B4B66E-9161-46CF-B33A-E85F3E0809AD}" dt="2024-05-05T16:36:57.460" v="6" actId="14100"/>
          <ac:picMkLst>
            <pc:docMk/>
            <pc:sldMk cId="863358753" sldId="258"/>
            <ac:picMk id="1026" creationId="{757DF407-54E9-AD0F-377B-D50B9E3B617B}"/>
          </ac:picMkLst>
        </pc:picChg>
      </pc:sldChg>
      <pc:sldChg chg="addSp delSp modSp new mod">
        <pc:chgData name="Đạt Phạm" userId="32a41e414cc4657c" providerId="LiveId" clId="{83B4B66E-9161-46CF-B33A-E85F3E0809AD}" dt="2024-05-05T16:38:17.904" v="19" actId="22"/>
        <pc:sldMkLst>
          <pc:docMk/>
          <pc:sldMk cId="3749697319" sldId="259"/>
        </pc:sldMkLst>
        <pc:spChg chg="del">
          <ac:chgData name="Đạt Phạm" userId="32a41e414cc4657c" providerId="LiveId" clId="{83B4B66E-9161-46CF-B33A-E85F3E0809AD}" dt="2024-05-05T16:37:17.055" v="11" actId="478"/>
          <ac:spMkLst>
            <pc:docMk/>
            <pc:sldMk cId="3749697319" sldId="259"/>
            <ac:spMk id="2" creationId="{33EF7927-2697-C215-F335-7760FD14D90F}"/>
          </ac:spMkLst>
        </pc:spChg>
        <pc:spChg chg="del">
          <ac:chgData name="Đạt Phạm" userId="32a41e414cc4657c" providerId="LiveId" clId="{83B4B66E-9161-46CF-B33A-E85F3E0809AD}" dt="2024-05-05T16:37:17.055" v="11" actId="478"/>
          <ac:spMkLst>
            <pc:docMk/>
            <pc:sldMk cId="3749697319" sldId="259"/>
            <ac:spMk id="3" creationId="{00880CCB-6277-1ADD-2D2C-B386D09C22DF}"/>
          </ac:spMkLst>
        </pc:spChg>
        <pc:spChg chg="add mod">
          <ac:chgData name="Đạt Phạm" userId="32a41e414cc4657c" providerId="LiveId" clId="{83B4B66E-9161-46CF-B33A-E85F3E0809AD}" dt="2024-05-05T16:38:12.349" v="17" actId="14100"/>
          <ac:spMkLst>
            <pc:docMk/>
            <pc:sldMk cId="3749697319" sldId="259"/>
            <ac:spMk id="5" creationId="{F1B7D410-7BE9-3084-6F2F-EADA300FCD73}"/>
          </ac:spMkLst>
        </pc:spChg>
        <pc:spChg chg="add del">
          <ac:chgData name="Đạt Phạm" userId="32a41e414cc4657c" providerId="LiveId" clId="{83B4B66E-9161-46CF-B33A-E85F3E0809AD}" dt="2024-05-05T16:38:17.904" v="19" actId="22"/>
          <ac:spMkLst>
            <pc:docMk/>
            <pc:sldMk cId="3749697319" sldId="259"/>
            <ac:spMk id="7" creationId="{F9F9653D-F3C4-AA96-A3A9-A4814153D894}"/>
          </ac:spMkLst>
        </pc:spChg>
        <pc:picChg chg="add mod">
          <ac:chgData name="Đạt Phạm" userId="32a41e414cc4657c" providerId="LiveId" clId="{83B4B66E-9161-46CF-B33A-E85F3E0809AD}" dt="2024-05-05T16:37:59.592" v="14" actId="1076"/>
          <ac:picMkLst>
            <pc:docMk/>
            <pc:sldMk cId="3749697319" sldId="259"/>
            <ac:picMk id="2050" creationId="{E48B1488-40AE-6665-F909-48DEF2948612}"/>
          </ac:picMkLst>
        </pc:picChg>
      </pc:sldChg>
      <pc:sldChg chg="addSp delSp modSp new mod">
        <pc:chgData name="Đạt Phạm" userId="32a41e414cc4657c" providerId="LiveId" clId="{83B4B66E-9161-46CF-B33A-E85F3E0809AD}" dt="2024-05-05T16:42:16.715" v="49" actId="20577"/>
        <pc:sldMkLst>
          <pc:docMk/>
          <pc:sldMk cId="1809490476" sldId="260"/>
        </pc:sldMkLst>
        <pc:spChg chg="del">
          <ac:chgData name="Đạt Phạm" userId="32a41e414cc4657c" providerId="LiveId" clId="{83B4B66E-9161-46CF-B33A-E85F3E0809AD}" dt="2024-05-05T16:38:21.851" v="21" actId="478"/>
          <ac:spMkLst>
            <pc:docMk/>
            <pc:sldMk cId="1809490476" sldId="260"/>
            <ac:spMk id="2" creationId="{F299B801-7065-89BB-BE26-369CA9384BC1}"/>
          </ac:spMkLst>
        </pc:spChg>
        <pc:spChg chg="del">
          <ac:chgData name="Đạt Phạm" userId="32a41e414cc4657c" providerId="LiveId" clId="{83B4B66E-9161-46CF-B33A-E85F3E0809AD}" dt="2024-05-05T16:38:21.851" v="21" actId="478"/>
          <ac:spMkLst>
            <pc:docMk/>
            <pc:sldMk cId="1809490476" sldId="260"/>
            <ac:spMk id="3" creationId="{5966B80F-0460-C548-3F32-F423F22D10E2}"/>
          </ac:spMkLst>
        </pc:spChg>
        <pc:spChg chg="add">
          <ac:chgData name="Đạt Phạm" userId="32a41e414cc4657c" providerId="LiveId" clId="{83B4B66E-9161-46CF-B33A-E85F3E0809AD}" dt="2024-05-05T16:40:17.707" v="32"/>
          <ac:spMkLst>
            <pc:docMk/>
            <pc:sldMk cId="1809490476" sldId="260"/>
            <ac:spMk id="4" creationId="{132A0A89-EE1E-7DF8-BA04-E972EAE6CC6A}"/>
          </ac:spMkLst>
        </pc:spChg>
        <pc:spChg chg="add">
          <ac:chgData name="Đạt Phạm" userId="32a41e414cc4657c" providerId="LiveId" clId="{83B4B66E-9161-46CF-B33A-E85F3E0809AD}" dt="2024-05-05T16:40:26.629" v="33"/>
          <ac:spMkLst>
            <pc:docMk/>
            <pc:sldMk cId="1809490476" sldId="260"/>
            <ac:spMk id="5" creationId="{FAFDE238-E269-2234-8BC8-1CCAD54B1C81}"/>
          </ac:spMkLst>
        </pc:spChg>
        <pc:spChg chg="add del mod">
          <ac:chgData name="Đạt Phạm" userId="32a41e414cc4657c" providerId="LiveId" clId="{83B4B66E-9161-46CF-B33A-E85F3E0809AD}" dt="2024-05-05T16:41:14.512" v="37"/>
          <ac:spMkLst>
            <pc:docMk/>
            <pc:sldMk cId="1809490476" sldId="260"/>
            <ac:spMk id="6" creationId="{4DFE8F62-3ECA-4290-6ECD-CEB9D20B7E0C}"/>
          </ac:spMkLst>
        </pc:spChg>
        <pc:spChg chg="add">
          <ac:chgData name="Đạt Phạm" userId="32a41e414cc4657c" providerId="LiveId" clId="{83B4B66E-9161-46CF-B33A-E85F3E0809AD}" dt="2024-05-05T16:40:53.353" v="35"/>
          <ac:spMkLst>
            <pc:docMk/>
            <pc:sldMk cId="1809490476" sldId="260"/>
            <ac:spMk id="7" creationId="{6989A1D6-F2D7-5865-233A-0438C8A6B315}"/>
          </ac:spMkLst>
        </pc:spChg>
        <pc:spChg chg="add mod">
          <ac:chgData name="Đạt Phạm" userId="32a41e414cc4657c" providerId="LiveId" clId="{83B4B66E-9161-46CF-B33A-E85F3E0809AD}" dt="2024-05-05T16:42:16.715" v="49" actId="20577"/>
          <ac:spMkLst>
            <pc:docMk/>
            <pc:sldMk cId="1809490476" sldId="260"/>
            <ac:spMk id="8" creationId="{E7752A3B-FA70-C7E0-3451-D6510BF5CE8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ED2BB-B095-913F-240B-99BFC6E608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5CD8D7-429C-3A34-187B-6C20E1CDE5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360138-95F6-3403-93A1-69AA9FF0F3A9}"/>
              </a:ext>
            </a:extLst>
          </p:cNvPr>
          <p:cNvSpPr>
            <a:spLocks noGrp="1"/>
          </p:cNvSpPr>
          <p:nvPr>
            <p:ph type="dt" sz="half" idx="10"/>
          </p:nvPr>
        </p:nvSpPr>
        <p:spPr/>
        <p:txBody>
          <a:bodyPr/>
          <a:lstStyle/>
          <a:p>
            <a:fld id="{F1FEDC8A-F20C-45DD-964E-D5038404B4F6}" type="datetimeFigureOut">
              <a:rPr lang="en-US" smtClean="0"/>
              <a:t>5/5/2024</a:t>
            </a:fld>
            <a:endParaRPr lang="en-US"/>
          </a:p>
        </p:txBody>
      </p:sp>
      <p:sp>
        <p:nvSpPr>
          <p:cNvPr id="5" name="Footer Placeholder 4">
            <a:extLst>
              <a:ext uri="{FF2B5EF4-FFF2-40B4-BE49-F238E27FC236}">
                <a16:creationId xmlns:a16="http://schemas.microsoft.com/office/drawing/2014/main" id="{94DA78C5-CCC4-0C53-E322-6E42553228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55BBC2-0A98-DC74-6EA0-6F27845E5578}"/>
              </a:ext>
            </a:extLst>
          </p:cNvPr>
          <p:cNvSpPr>
            <a:spLocks noGrp="1"/>
          </p:cNvSpPr>
          <p:nvPr>
            <p:ph type="sldNum" sz="quarter" idx="12"/>
          </p:nvPr>
        </p:nvSpPr>
        <p:spPr/>
        <p:txBody>
          <a:bodyPr/>
          <a:lstStyle/>
          <a:p>
            <a:fld id="{E48726DB-252B-44F5-AFD3-C56E802B0614}" type="slidenum">
              <a:rPr lang="en-US" smtClean="0"/>
              <a:t>‹#›</a:t>
            </a:fld>
            <a:endParaRPr lang="en-US"/>
          </a:p>
        </p:txBody>
      </p:sp>
    </p:spTree>
    <p:extLst>
      <p:ext uri="{BB962C8B-B14F-4D97-AF65-F5344CB8AC3E}">
        <p14:creationId xmlns:p14="http://schemas.microsoft.com/office/powerpoint/2010/main" val="325779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44EA5-286C-2B71-0E5D-152FB71710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45B190-26B5-7AAE-E6E6-DBCD80D7AC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EDF0D3-7C36-D431-995C-2512C4AC8EA4}"/>
              </a:ext>
            </a:extLst>
          </p:cNvPr>
          <p:cNvSpPr>
            <a:spLocks noGrp="1"/>
          </p:cNvSpPr>
          <p:nvPr>
            <p:ph type="dt" sz="half" idx="10"/>
          </p:nvPr>
        </p:nvSpPr>
        <p:spPr/>
        <p:txBody>
          <a:bodyPr/>
          <a:lstStyle/>
          <a:p>
            <a:fld id="{F1FEDC8A-F20C-45DD-964E-D5038404B4F6}" type="datetimeFigureOut">
              <a:rPr lang="en-US" smtClean="0"/>
              <a:t>5/5/2024</a:t>
            </a:fld>
            <a:endParaRPr lang="en-US"/>
          </a:p>
        </p:txBody>
      </p:sp>
      <p:sp>
        <p:nvSpPr>
          <p:cNvPr id="5" name="Footer Placeholder 4">
            <a:extLst>
              <a:ext uri="{FF2B5EF4-FFF2-40B4-BE49-F238E27FC236}">
                <a16:creationId xmlns:a16="http://schemas.microsoft.com/office/drawing/2014/main" id="{4B320F23-BA27-D3A6-C181-1C43423EF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7540E7-A1ED-5B73-472F-6613F094AECD}"/>
              </a:ext>
            </a:extLst>
          </p:cNvPr>
          <p:cNvSpPr>
            <a:spLocks noGrp="1"/>
          </p:cNvSpPr>
          <p:nvPr>
            <p:ph type="sldNum" sz="quarter" idx="12"/>
          </p:nvPr>
        </p:nvSpPr>
        <p:spPr/>
        <p:txBody>
          <a:bodyPr/>
          <a:lstStyle/>
          <a:p>
            <a:fld id="{E48726DB-252B-44F5-AFD3-C56E802B0614}" type="slidenum">
              <a:rPr lang="en-US" smtClean="0"/>
              <a:t>‹#›</a:t>
            </a:fld>
            <a:endParaRPr lang="en-US"/>
          </a:p>
        </p:txBody>
      </p:sp>
    </p:spTree>
    <p:extLst>
      <p:ext uri="{BB962C8B-B14F-4D97-AF65-F5344CB8AC3E}">
        <p14:creationId xmlns:p14="http://schemas.microsoft.com/office/powerpoint/2010/main" val="3026879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2A72A2-2208-69AD-78AE-C10D7131A0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3BD5B6-AA69-FC7B-A09E-6C1252363E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12593C-9E5E-496E-6A7D-91F2E3CCDA6A}"/>
              </a:ext>
            </a:extLst>
          </p:cNvPr>
          <p:cNvSpPr>
            <a:spLocks noGrp="1"/>
          </p:cNvSpPr>
          <p:nvPr>
            <p:ph type="dt" sz="half" idx="10"/>
          </p:nvPr>
        </p:nvSpPr>
        <p:spPr/>
        <p:txBody>
          <a:bodyPr/>
          <a:lstStyle/>
          <a:p>
            <a:fld id="{F1FEDC8A-F20C-45DD-964E-D5038404B4F6}" type="datetimeFigureOut">
              <a:rPr lang="en-US" smtClean="0"/>
              <a:t>5/5/2024</a:t>
            </a:fld>
            <a:endParaRPr lang="en-US"/>
          </a:p>
        </p:txBody>
      </p:sp>
      <p:sp>
        <p:nvSpPr>
          <p:cNvPr id="5" name="Footer Placeholder 4">
            <a:extLst>
              <a:ext uri="{FF2B5EF4-FFF2-40B4-BE49-F238E27FC236}">
                <a16:creationId xmlns:a16="http://schemas.microsoft.com/office/drawing/2014/main" id="{484D2E73-A0C9-83FD-07A1-AF68630EA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72A9A9-30A1-E0A4-4030-23123E4CA176}"/>
              </a:ext>
            </a:extLst>
          </p:cNvPr>
          <p:cNvSpPr>
            <a:spLocks noGrp="1"/>
          </p:cNvSpPr>
          <p:nvPr>
            <p:ph type="sldNum" sz="quarter" idx="12"/>
          </p:nvPr>
        </p:nvSpPr>
        <p:spPr/>
        <p:txBody>
          <a:bodyPr/>
          <a:lstStyle/>
          <a:p>
            <a:fld id="{E48726DB-252B-44F5-AFD3-C56E802B0614}" type="slidenum">
              <a:rPr lang="en-US" smtClean="0"/>
              <a:t>‹#›</a:t>
            </a:fld>
            <a:endParaRPr lang="en-US"/>
          </a:p>
        </p:txBody>
      </p:sp>
    </p:spTree>
    <p:extLst>
      <p:ext uri="{BB962C8B-B14F-4D97-AF65-F5344CB8AC3E}">
        <p14:creationId xmlns:p14="http://schemas.microsoft.com/office/powerpoint/2010/main" val="547036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528-BE8B-7C49-588A-72B17AF89E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F4D728-0FA5-AB11-36EF-6734DEF710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3B6536-C8B7-9898-194F-9AA7356BCBD8}"/>
              </a:ext>
            </a:extLst>
          </p:cNvPr>
          <p:cNvSpPr>
            <a:spLocks noGrp="1"/>
          </p:cNvSpPr>
          <p:nvPr>
            <p:ph type="dt" sz="half" idx="10"/>
          </p:nvPr>
        </p:nvSpPr>
        <p:spPr/>
        <p:txBody>
          <a:bodyPr/>
          <a:lstStyle/>
          <a:p>
            <a:fld id="{F1FEDC8A-F20C-45DD-964E-D5038404B4F6}" type="datetimeFigureOut">
              <a:rPr lang="en-US" smtClean="0"/>
              <a:t>5/5/2024</a:t>
            </a:fld>
            <a:endParaRPr lang="en-US"/>
          </a:p>
        </p:txBody>
      </p:sp>
      <p:sp>
        <p:nvSpPr>
          <p:cNvPr id="5" name="Footer Placeholder 4">
            <a:extLst>
              <a:ext uri="{FF2B5EF4-FFF2-40B4-BE49-F238E27FC236}">
                <a16:creationId xmlns:a16="http://schemas.microsoft.com/office/drawing/2014/main" id="{0A5B13FB-0754-8873-553B-08CBB44C79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2E40A-30D2-F036-8F19-52906B6B9177}"/>
              </a:ext>
            </a:extLst>
          </p:cNvPr>
          <p:cNvSpPr>
            <a:spLocks noGrp="1"/>
          </p:cNvSpPr>
          <p:nvPr>
            <p:ph type="sldNum" sz="quarter" idx="12"/>
          </p:nvPr>
        </p:nvSpPr>
        <p:spPr/>
        <p:txBody>
          <a:bodyPr/>
          <a:lstStyle/>
          <a:p>
            <a:fld id="{E48726DB-252B-44F5-AFD3-C56E802B0614}" type="slidenum">
              <a:rPr lang="en-US" smtClean="0"/>
              <a:t>‹#›</a:t>
            </a:fld>
            <a:endParaRPr lang="en-US"/>
          </a:p>
        </p:txBody>
      </p:sp>
    </p:spTree>
    <p:extLst>
      <p:ext uri="{BB962C8B-B14F-4D97-AF65-F5344CB8AC3E}">
        <p14:creationId xmlns:p14="http://schemas.microsoft.com/office/powerpoint/2010/main" val="2275963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8119B-63C3-D5FF-6685-6912E4F601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3AB75B-6D72-6FE1-643F-4BE479A52F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01A95-9E52-3B98-1668-D11D87B50663}"/>
              </a:ext>
            </a:extLst>
          </p:cNvPr>
          <p:cNvSpPr>
            <a:spLocks noGrp="1"/>
          </p:cNvSpPr>
          <p:nvPr>
            <p:ph type="dt" sz="half" idx="10"/>
          </p:nvPr>
        </p:nvSpPr>
        <p:spPr/>
        <p:txBody>
          <a:bodyPr/>
          <a:lstStyle/>
          <a:p>
            <a:fld id="{F1FEDC8A-F20C-45DD-964E-D5038404B4F6}" type="datetimeFigureOut">
              <a:rPr lang="en-US" smtClean="0"/>
              <a:t>5/5/2024</a:t>
            </a:fld>
            <a:endParaRPr lang="en-US"/>
          </a:p>
        </p:txBody>
      </p:sp>
      <p:sp>
        <p:nvSpPr>
          <p:cNvPr id="5" name="Footer Placeholder 4">
            <a:extLst>
              <a:ext uri="{FF2B5EF4-FFF2-40B4-BE49-F238E27FC236}">
                <a16:creationId xmlns:a16="http://schemas.microsoft.com/office/drawing/2014/main" id="{D6846AE0-0F8C-DCD4-D5E8-01F93D7AB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9A83A-13EB-B250-BBB3-5812FD8A9C42}"/>
              </a:ext>
            </a:extLst>
          </p:cNvPr>
          <p:cNvSpPr>
            <a:spLocks noGrp="1"/>
          </p:cNvSpPr>
          <p:nvPr>
            <p:ph type="sldNum" sz="quarter" idx="12"/>
          </p:nvPr>
        </p:nvSpPr>
        <p:spPr/>
        <p:txBody>
          <a:bodyPr/>
          <a:lstStyle/>
          <a:p>
            <a:fld id="{E48726DB-252B-44F5-AFD3-C56E802B0614}" type="slidenum">
              <a:rPr lang="en-US" smtClean="0"/>
              <a:t>‹#›</a:t>
            </a:fld>
            <a:endParaRPr lang="en-US"/>
          </a:p>
        </p:txBody>
      </p:sp>
    </p:spTree>
    <p:extLst>
      <p:ext uri="{BB962C8B-B14F-4D97-AF65-F5344CB8AC3E}">
        <p14:creationId xmlns:p14="http://schemas.microsoft.com/office/powerpoint/2010/main" val="427208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A4EC6-8ABC-EE0B-A637-5103F978DA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A9D4DF-3DA8-3794-3DCC-8F649BDF47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E56610-FC75-B24A-9C81-21A885D736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76D193-5CE5-4F6A-930B-AE63DC0C08E1}"/>
              </a:ext>
            </a:extLst>
          </p:cNvPr>
          <p:cNvSpPr>
            <a:spLocks noGrp="1"/>
          </p:cNvSpPr>
          <p:nvPr>
            <p:ph type="dt" sz="half" idx="10"/>
          </p:nvPr>
        </p:nvSpPr>
        <p:spPr/>
        <p:txBody>
          <a:bodyPr/>
          <a:lstStyle/>
          <a:p>
            <a:fld id="{F1FEDC8A-F20C-45DD-964E-D5038404B4F6}" type="datetimeFigureOut">
              <a:rPr lang="en-US" smtClean="0"/>
              <a:t>5/5/2024</a:t>
            </a:fld>
            <a:endParaRPr lang="en-US"/>
          </a:p>
        </p:txBody>
      </p:sp>
      <p:sp>
        <p:nvSpPr>
          <p:cNvPr id="6" name="Footer Placeholder 5">
            <a:extLst>
              <a:ext uri="{FF2B5EF4-FFF2-40B4-BE49-F238E27FC236}">
                <a16:creationId xmlns:a16="http://schemas.microsoft.com/office/drawing/2014/main" id="{4CAE9BA0-7097-2F3A-4F37-98FDDED7D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53BC8A-8D36-3084-8E04-A70E449A9251}"/>
              </a:ext>
            </a:extLst>
          </p:cNvPr>
          <p:cNvSpPr>
            <a:spLocks noGrp="1"/>
          </p:cNvSpPr>
          <p:nvPr>
            <p:ph type="sldNum" sz="quarter" idx="12"/>
          </p:nvPr>
        </p:nvSpPr>
        <p:spPr/>
        <p:txBody>
          <a:bodyPr/>
          <a:lstStyle/>
          <a:p>
            <a:fld id="{E48726DB-252B-44F5-AFD3-C56E802B0614}" type="slidenum">
              <a:rPr lang="en-US" smtClean="0"/>
              <a:t>‹#›</a:t>
            </a:fld>
            <a:endParaRPr lang="en-US"/>
          </a:p>
        </p:txBody>
      </p:sp>
    </p:spTree>
    <p:extLst>
      <p:ext uri="{BB962C8B-B14F-4D97-AF65-F5344CB8AC3E}">
        <p14:creationId xmlns:p14="http://schemas.microsoft.com/office/powerpoint/2010/main" val="198390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A6A7-62D1-94D4-181C-EAF73C34A3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0007A2-C163-A373-15C8-CDE6AE7B30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2D88B7-28A4-8F00-F1FA-000E0ABFC1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58F37E-CD27-220D-D8AB-8B4D52CD41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212068-1CDC-5E4C-9EC7-70471BA975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E5F23E-9D76-9579-1A56-5D61E7F54F50}"/>
              </a:ext>
            </a:extLst>
          </p:cNvPr>
          <p:cNvSpPr>
            <a:spLocks noGrp="1"/>
          </p:cNvSpPr>
          <p:nvPr>
            <p:ph type="dt" sz="half" idx="10"/>
          </p:nvPr>
        </p:nvSpPr>
        <p:spPr/>
        <p:txBody>
          <a:bodyPr/>
          <a:lstStyle/>
          <a:p>
            <a:fld id="{F1FEDC8A-F20C-45DD-964E-D5038404B4F6}" type="datetimeFigureOut">
              <a:rPr lang="en-US" smtClean="0"/>
              <a:t>5/5/2024</a:t>
            </a:fld>
            <a:endParaRPr lang="en-US"/>
          </a:p>
        </p:txBody>
      </p:sp>
      <p:sp>
        <p:nvSpPr>
          <p:cNvPr id="8" name="Footer Placeholder 7">
            <a:extLst>
              <a:ext uri="{FF2B5EF4-FFF2-40B4-BE49-F238E27FC236}">
                <a16:creationId xmlns:a16="http://schemas.microsoft.com/office/drawing/2014/main" id="{5EE9EE0A-2DA8-19CE-5F26-37EFBAF8F1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110F2D-3A92-98A2-88FB-9CC47BC596EE}"/>
              </a:ext>
            </a:extLst>
          </p:cNvPr>
          <p:cNvSpPr>
            <a:spLocks noGrp="1"/>
          </p:cNvSpPr>
          <p:nvPr>
            <p:ph type="sldNum" sz="quarter" idx="12"/>
          </p:nvPr>
        </p:nvSpPr>
        <p:spPr/>
        <p:txBody>
          <a:bodyPr/>
          <a:lstStyle/>
          <a:p>
            <a:fld id="{E48726DB-252B-44F5-AFD3-C56E802B0614}" type="slidenum">
              <a:rPr lang="en-US" smtClean="0"/>
              <a:t>‹#›</a:t>
            </a:fld>
            <a:endParaRPr lang="en-US"/>
          </a:p>
        </p:txBody>
      </p:sp>
    </p:spTree>
    <p:extLst>
      <p:ext uri="{BB962C8B-B14F-4D97-AF65-F5344CB8AC3E}">
        <p14:creationId xmlns:p14="http://schemas.microsoft.com/office/powerpoint/2010/main" val="259183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52628-6F54-2B5E-62F6-BE349AB50A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F28478-B507-6955-5EE1-2649AC646083}"/>
              </a:ext>
            </a:extLst>
          </p:cNvPr>
          <p:cNvSpPr>
            <a:spLocks noGrp="1"/>
          </p:cNvSpPr>
          <p:nvPr>
            <p:ph type="dt" sz="half" idx="10"/>
          </p:nvPr>
        </p:nvSpPr>
        <p:spPr/>
        <p:txBody>
          <a:bodyPr/>
          <a:lstStyle/>
          <a:p>
            <a:fld id="{F1FEDC8A-F20C-45DD-964E-D5038404B4F6}" type="datetimeFigureOut">
              <a:rPr lang="en-US" smtClean="0"/>
              <a:t>5/5/2024</a:t>
            </a:fld>
            <a:endParaRPr lang="en-US"/>
          </a:p>
        </p:txBody>
      </p:sp>
      <p:sp>
        <p:nvSpPr>
          <p:cNvPr id="4" name="Footer Placeholder 3">
            <a:extLst>
              <a:ext uri="{FF2B5EF4-FFF2-40B4-BE49-F238E27FC236}">
                <a16:creationId xmlns:a16="http://schemas.microsoft.com/office/drawing/2014/main" id="{1F3A74BE-BA81-91D9-9ED1-991705F709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57A838-0BB0-56B3-CA49-E174A0C9484A}"/>
              </a:ext>
            </a:extLst>
          </p:cNvPr>
          <p:cNvSpPr>
            <a:spLocks noGrp="1"/>
          </p:cNvSpPr>
          <p:nvPr>
            <p:ph type="sldNum" sz="quarter" idx="12"/>
          </p:nvPr>
        </p:nvSpPr>
        <p:spPr/>
        <p:txBody>
          <a:bodyPr/>
          <a:lstStyle/>
          <a:p>
            <a:fld id="{E48726DB-252B-44F5-AFD3-C56E802B0614}" type="slidenum">
              <a:rPr lang="en-US" smtClean="0"/>
              <a:t>‹#›</a:t>
            </a:fld>
            <a:endParaRPr lang="en-US"/>
          </a:p>
        </p:txBody>
      </p:sp>
    </p:spTree>
    <p:extLst>
      <p:ext uri="{BB962C8B-B14F-4D97-AF65-F5344CB8AC3E}">
        <p14:creationId xmlns:p14="http://schemas.microsoft.com/office/powerpoint/2010/main" val="3479086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9CA8CD-3F83-43F1-E21F-F90B2027D82E}"/>
              </a:ext>
            </a:extLst>
          </p:cNvPr>
          <p:cNvSpPr>
            <a:spLocks noGrp="1"/>
          </p:cNvSpPr>
          <p:nvPr>
            <p:ph type="dt" sz="half" idx="10"/>
          </p:nvPr>
        </p:nvSpPr>
        <p:spPr/>
        <p:txBody>
          <a:bodyPr/>
          <a:lstStyle/>
          <a:p>
            <a:fld id="{F1FEDC8A-F20C-45DD-964E-D5038404B4F6}" type="datetimeFigureOut">
              <a:rPr lang="en-US" smtClean="0"/>
              <a:t>5/5/2024</a:t>
            </a:fld>
            <a:endParaRPr lang="en-US"/>
          </a:p>
        </p:txBody>
      </p:sp>
      <p:sp>
        <p:nvSpPr>
          <p:cNvPr id="3" name="Footer Placeholder 2">
            <a:extLst>
              <a:ext uri="{FF2B5EF4-FFF2-40B4-BE49-F238E27FC236}">
                <a16:creationId xmlns:a16="http://schemas.microsoft.com/office/drawing/2014/main" id="{76FE6388-6252-664E-D05B-168C558E91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965512-44ED-39F0-2ED4-7C9F4F90C8AF}"/>
              </a:ext>
            </a:extLst>
          </p:cNvPr>
          <p:cNvSpPr>
            <a:spLocks noGrp="1"/>
          </p:cNvSpPr>
          <p:nvPr>
            <p:ph type="sldNum" sz="quarter" idx="12"/>
          </p:nvPr>
        </p:nvSpPr>
        <p:spPr/>
        <p:txBody>
          <a:bodyPr/>
          <a:lstStyle/>
          <a:p>
            <a:fld id="{E48726DB-252B-44F5-AFD3-C56E802B0614}" type="slidenum">
              <a:rPr lang="en-US" smtClean="0"/>
              <a:t>‹#›</a:t>
            </a:fld>
            <a:endParaRPr lang="en-US"/>
          </a:p>
        </p:txBody>
      </p:sp>
    </p:spTree>
    <p:extLst>
      <p:ext uri="{BB962C8B-B14F-4D97-AF65-F5344CB8AC3E}">
        <p14:creationId xmlns:p14="http://schemas.microsoft.com/office/powerpoint/2010/main" val="3345399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D1933-C66A-32B1-6432-59E902DCA1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7691DF-2754-1D50-2503-A7AFAEDE06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AD2375-A606-5CA1-2732-55B2E39F9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C27EDA-4734-5393-5B1A-F214F4270F65}"/>
              </a:ext>
            </a:extLst>
          </p:cNvPr>
          <p:cNvSpPr>
            <a:spLocks noGrp="1"/>
          </p:cNvSpPr>
          <p:nvPr>
            <p:ph type="dt" sz="half" idx="10"/>
          </p:nvPr>
        </p:nvSpPr>
        <p:spPr/>
        <p:txBody>
          <a:bodyPr/>
          <a:lstStyle/>
          <a:p>
            <a:fld id="{F1FEDC8A-F20C-45DD-964E-D5038404B4F6}" type="datetimeFigureOut">
              <a:rPr lang="en-US" smtClean="0"/>
              <a:t>5/5/2024</a:t>
            </a:fld>
            <a:endParaRPr lang="en-US"/>
          </a:p>
        </p:txBody>
      </p:sp>
      <p:sp>
        <p:nvSpPr>
          <p:cNvPr id="6" name="Footer Placeholder 5">
            <a:extLst>
              <a:ext uri="{FF2B5EF4-FFF2-40B4-BE49-F238E27FC236}">
                <a16:creationId xmlns:a16="http://schemas.microsoft.com/office/drawing/2014/main" id="{E3F1520C-9F8F-C688-D0B6-C12A730DC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2DE12B-249A-2939-58AB-595E5463CF8E}"/>
              </a:ext>
            </a:extLst>
          </p:cNvPr>
          <p:cNvSpPr>
            <a:spLocks noGrp="1"/>
          </p:cNvSpPr>
          <p:nvPr>
            <p:ph type="sldNum" sz="quarter" idx="12"/>
          </p:nvPr>
        </p:nvSpPr>
        <p:spPr/>
        <p:txBody>
          <a:bodyPr/>
          <a:lstStyle/>
          <a:p>
            <a:fld id="{E48726DB-252B-44F5-AFD3-C56E802B0614}" type="slidenum">
              <a:rPr lang="en-US" smtClean="0"/>
              <a:t>‹#›</a:t>
            </a:fld>
            <a:endParaRPr lang="en-US"/>
          </a:p>
        </p:txBody>
      </p:sp>
    </p:spTree>
    <p:extLst>
      <p:ext uri="{BB962C8B-B14F-4D97-AF65-F5344CB8AC3E}">
        <p14:creationId xmlns:p14="http://schemas.microsoft.com/office/powerpoint/2010/main" val="4240229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5C00-7368-CF24-DD6D-29B9ECB838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55BCB1-FC07-99B0-AC67-8B12FA27C8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6FA825-4B00-2785-82A6-4813BDF44D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7F23EA-10CE-30CC-40EA-3B52E9B3DC56}"/>
              </a:ext>
            </a:extLst>
          </p:cNvPr>
          <p:cNvSpPr>
            <a:spLocks noGrp="1"/>
          </p:cNvSpPr>
          <p:nvPr>
            <p:ph type="dt" sz="half" idx="10"/>
          </p:nvPr>
        </p:nvSpPr>
        <p:spPr/>
        <p:txBody>
          <a:bodyPr/>
          <a:lstStyle/>
          <a:p>
            <a:fld id="{F1FEDC8A-F20C-45DD-964E-D5038404B4F6}" type="datetimeFigureOut">
              <a:rPr lang="en-US" smtClean="0"/>
              <a:t>5/5/2024</a:t>
            </a:fld>
            <a:endParaRPr lang="en-US"/>
          </a:p>
        </p:txBody>
      </p:sp>
      <p:sp>
        <p:nvSpPr>
          <p:cNvPr id="6" name="Footer Placeholder 5">
            <a:extLst>
              <a:ext uri="{FF2B5EF4-FFF2-40B4-BE49-F238E27FC236}">
                <a16:creationId xmlns:a16="http://schemas.microsoft.com/office/drawing/2014/main" id="{4930678B-C444-4F62-A36F-8F1E6A71B1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6D5EB4-13E8-C0D8-A4A7-B49EA9CB71A2}"/>
              </a:ext>
            </a:extLst>
          </p:cNvPr>
          <p:cNvSpPr>
            <a:spLocks noGrp="1"/>
          </p:cNvSpPr>
          <p:nvPr>
            <p:ph type="sldNum" sz="quarter" idx="12"/>
          </p:nvPr>
        </p:nvSpPr>
        <p:spPr/>
        <p:txBody>
          <a:bodyPr/>
          <a:lstStyle/>
          <a:p>
            <a:fld id="{E48726DB-252B-44F5-AFD3-C56E802B0614}" type="slidenum">
              <a:rPr lang="en-US" smtClean="0"/>
              <a:t>‹#›</a:t>
            </a:fld>
            <a:endParaRPr lang="en-US"/>
          </a:p>
        </p:txBody>
      </p:sp>
    </p:spTree>
    <p:extLst>
      <p:ext uri="{BB962C8B-B14F-4D97-AF65-F5344CB8AC3E}">
        <p14:creationId xmlns:p14="http://schemas.microsoft.com/office/powerpoint/2010/main" val="62514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FECCA-2819-B83C-8396-63185697EB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D7C7EB-C9A6-8889-BFCA-987F30087D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23E3D-3FAA-EDCE-6A80-B67FC44DD4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EDC8A-F20C-45DD-964E-D5038404B4F6}" type="datetimeFigureOut">
              <a:rPr lang="en-US" smtClean="0"/>
              <a:t>5/5/2024</a:t>
            </a:fld>
            <a:endParaRPr lang="en-US"/>
          </a:p>
        </p:txBody>
      </p:sp>
      <p:sp>
        <p:nvSpPr>
          <p:cNvPr id="5" name="Footer Placeholder 4">
            <a:extLst>
              <a:ext uri="{FF2B5EF4-FFF2-40B4-BE49-F238E27FC236}">
                <a16:creationId xmlns:a16="http://schemas.microsoft.com/office/drawing/2014/main" id="{6F084959-CC44-636F-7DD9-AA0A040C69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B30902-BE54-B9D0-C9D9-FF53F3F352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8726DB-252B-44F5-AFD3-C56E802B0614}" type="slidenum">
              <a:rPr lang="en-US" smtClean="0"/>
              <a:t>‹#›</a:t>
            </a:fld>
            <a:endParaRPr lang="en-US"/>
          </a:p>
        </p:txBody>
      </p:sp>
    </p:spTree>
    <p:extLst>
      <p:ext uri="{BB962C8B-B14F-4D97-AF65-F5344CB8AC3E}">
        <p14:creationId xmlns:p14="http://schemas.microsoft.com/office/powerpoint/2010/main" val="2327713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ylinder 3">
            <a:extLst>
              <a:ext uri="{FF2B5EF4-FFF2-40B4-BE49-F238E27FC236}">
                <a16:creationId xmlns:a16="http://schemas.microsoft.com/office/drawing/2014/main" id="{26936607-5517-240D-BE91-CCDC3DFD53B4}"/>
              </a:ext>
            </a:extLst>
          </p:cNvPr>
          <p:cNvSpPr/>
          <p:nvPr/>
        </p:nvSpPr>
        <p:spPr>
          <a:xfrm>
            <a:off x="5097117" y="188843"/>
            <a:ext cx="1997765" cy="944217"/>
          </a:xfrm>
          <a:prstGeom prst="ca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Classloader</a:t>
            </a:r>
            <a:endParaRPr lang="en-US" dirty="0">
              <a:solidFill>
                <a:schemeClr val="tx1"/>
              </a:solidFill>
            </a:endParaRPr>
          </a:p>
        </p:txBody>
      </p:sp>
      <p:sp>
        <p:nvSpPr>
          <p:cNvPr id="5" name="Rectangle 4">
            <a:extLst>
              <a:ext uri="{FF2B5EF4-FFF2-40B4-BE49-F238E27FC236}">
                <a16:creationId xmlns:a16="http://schemas.microsoft.com/office/drawing/2014/main" id="{716C9750-2810-E004-B0F8-324420A31021}"/>
              </a:ext>
            </a:extLst>
          </p:cNvPr>
          <p:cNvSpPr/>
          <p:nvPr/>
        </p:nvSpPr>
        <p:spPr>
          <a:xfrm>
            <a:off x="1364973" y="2403612"/>
            <a:ext cx="10157792" cy="195800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6" name="Rectangle 5">
            <a:extLst>
              <a:ext uri="{FF2B5EF4-FFF2-40B4-BE49-F238E27FC236}">
                <a16:creationId xmlns:a16="http://schemas.microsoft.com/office/drawing/2014/main" id="{0BF3DB01-3906-A590-8416-9FB05C46B42C}"/>
              </a:ext>
            </a:extLst>
          </p:cNvPr>
          <p:cNvSpPr/>
          <p:nvPr/>
        </p:nvSpPr>
        <p:spPr>
          <a:xfrm>
            <a:off x="1560444" y="2779644"/>
            <a:ext cx="1659834" cy="1093305"/>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 area</a:t>
            </a:r>
          </a:p>
        </p:txBody>
      </p:sp>
      <p:sp>
        <p:nvSpPr>
          <p:cNvPr id="7" name="Rectangle 6">
            <a:extLst>
              <a:ext uri="{FF2B5EF4-FFF2-40B4-BE49-F238E27FC236}">
                <a16:creationId xmlns:a16="http://schemas.microsoft.com/office/drawing/2014/main" id="{4C3E4A9A-DA6B-BA45-CA78-92A7852C49E0}"/>
              </a:ext>
            </a:extLst>
          </p:cNvPr>
          <p:cNvSpPr/>
          <p:nvPr/>
        </p:nvSpPr>
        <p:spPr>
          <a:xfrm>
            <a:off x="9665804" y="2779643"/>
            <a:ext cx="1659834" cy="1093305"/>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Native method stack</a:t>
            </a:r>
          </a:p>
        </p:txBody>
      </p:sp>
      <p:sp>
        <p:nvSpPr>
          <p:cNvPr id="8" name="Rectangle 7">
            <a:extLst>
              <a:ext uri="{FF2B5EF4-FFF2-40B4-BE49-F238E27FC236}">
                <a16:creationId xmlns:a16="http://schemas.microsoft.com/office/drawing/2014/main" id="{3CD8643E-3A8C-A23D-2B72-4F46914AD791}"/>
              </a:ext>
            </a:extLst>
          </p:cNvPr>
          <p:cNvSpPr/>
          <p:nvPr/>
        </p:nvSpPr>
        <p:spPr>
          <a:xfrm>
            <a:off x="7875104" y="2802833"/>
            <a:ext cx="1659834" cy="1093305"/>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Pc </a:t>
            </a:r>
            <a:r>
              <a:rPr lang="en-US" dirty="0" err="1">
                <a:solidFill>
                  <a:schemeClr val="tx1"/>
                </a:solidFill>
              </a:rPr>
              <a:t>regester</a:t>
            </a:r>
            <a:endParaRPr lang="en-US" dirty="0">
              <a:solidFill>
                <a:schemeClr val="tx1"/>
              </a:solidFill>
            </a:endParaRPr>
          </a:p>
        </p:txBody>
      </p:sp>
      <p:sp>
        <p:nvSpPr>
          <p:cNvPr id="9" name="Rectangle 8">
            <a:extLst>
              <a:ext uri="{FF2B5EF4-FFF2-40B4-BE49-F238E27FC236}">
                <a16:creationId xmlns:a16="http://schemas.microsoft.com/office/drawing/2014/main" id="{1F044BDF-0E80-6D6D-37AD-1736AD38BAB6}"/>
              </a:ext>
            </a:extLst>
          </p:cNvPr>
          <p:cNvSpPr/>
          <p:nvPr/>
        </p:nvSpPr>
        <p:spPr>
          <a:xfrm>
            <a:off x="5827643" y="2816086"/>
            <a:ext cx="1659834" cy="1093305"/>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Stack</a:t>
            </a:r>
          </a:p>
        </p:txBody>
      </p:sp>
      <p:sp>
        <p:nvSpPr>
          <p:cNvPr id="10" name="Rectangle 9">
            <a:extLst>
              <a:ext uri="{FF2B5EF4-FFF2-40B4-BE49-F238E27FC236}">
                <a16:creationId xmlns:a16="http://schemas.microsoft.com/office/drawing/2014/main" id="{C826C3B5-CD41-D265-A645-D4C964204A58}"/>
              </a:ext>
            </a:extLst>
          </p:cNvPr>
          <p:cNvSpPr/>
          <p:nvPr/>
        </p:nvSpPr>
        <p:spPr>
          <a:xfrm>
            <a:off x="3607905" y="2816087"/>
            <a:ext cx="1659834" cy="1093305"/>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heap</a:t>
            </a:r>
          </a:p>
        </p:txBody>
      </p:sp>
      <p:sp>
        <p:nvSpPr>
          <p:cNvPr id="11" name="Rectangle 10">
            <a:extLst>
              <a:ext uri="{FF2B5EF4-FFF2-40B4-BE49-F238E27FC236}">
                <a16:creationId xmlns:a16="http://schemas.microsoft.com/office/drawing/2014/main" id="{239C8643-77D6-FB55-088D-C4D283E9414D}"/>
              </a:ext>
            </a:extLst>
          </p:cNvPr>
          <p:cNvSpPr/>
          <p:nvPr/>
        </p:nvSpPr>
        <p:spPr>
          <a:xfrm>
            <a:off x="1560444" y="4969565"/>
            <a:ext cx="1659834" cy="1699592"/>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Execute engine</a:t>
            </a:r>
          </a:p>
        </p:txBody>
      </p:sp>
      <p:sp>
        <p:nvSpPr>
          <p:cNvPr id="12" name="Rectangle 11">
            <a:extLst>
              <a:ext uri="{FF2B5EF4-FFF2-40B4-BE49-F238E27FC236}">
                <a16:creationId xmlns:a16="http://schemas.microsoft.com/office/drawing/2014/main" id="{AAB394C0-EB8F-CF0B-AF45-EF0660529347}"/>
              </a:ext>
            </a:extLst>
          </p:cNvPr>
          <p:cNvSpPr/>
          <p:nvPr/>
        </p:nvSpPr>
        <p:spPr>
          <a:xfrm>
            <a:off x="5266082" y="4969565"/>
            <a:ext cx="1659834" cy="1699592"/>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Native method interface</a:t>
            </a:r>
          </a:p>
        </p:txBody>
      </p:sp>
      <p:sp>
        <p:nvSpPr>
          <p:cNvPr id="13" name="Rectangle 12">
            <a:extLst>
              <a:ext uri="{FF2B5EF4-FFF2-40B4-BE49-F238E27FC236}">
                <a16:creationId xmlns:a16="http://schemas.microsoft.com/office/drawing/2014/main" id="{FBE7BE12-EB84-84AA-85CC-7C64CE5293AA}"/>
              </a:ext>
            </a:extLst>
          </p:cNvPr>
          <p:cNvSpPr/>
          <p:nvPr/>
        </p:nvSpPr>
        <p:spPr>
          <a:xfrm>
            <a:off x="9044609" y="4969565"/>
            <a:ext cx="1987826" cy="15604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Java native libraries</a:t>
            </a:r>
          </a:p>
        </p:txBody>
      </p:sp>
      <p:sp>
        <p:nvSpPr>
          <p:cNvPr id="14" name="Arrow: Up-Down 13">
            <a:extLst>
              <a:ext uri="{FF2B5EF4-FFF2-40B4-BE49-F238E27FC236}">
                <a16:creationId xmlns:a16="http://schemas.microsoft.com/office/drawing/2014/main" id="{8075317C-5590-23B7-CB0D-3F87BBE8F8DF}"/>
              </a:ext>
            </a:extLst>
          </p:cNvPr>
          <p:cNvSpPr/>
          <p:nvPr/>
        </p:nvSpPr>
        <p:spPr>
          <a:xfrm>
            <a:off x="5923722" y="1262270"/>
            <a:ext cx="484632" cy="1101586"/>
          </a:xfrm>
          <a:prstGeom prst="up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Up-Down 14">
            <a:extLst>
              <a:ext uri="{FF2B5EF4-FFF2-40B4-BE49-F238E27FC236}">
                <a16:creationId xmlns:a16="http://schemas.microsoft.com/office/drawing/2014/main" id="{1E457B9C-C25E-653E-E283-4D061C7CB071}"/>
              </a:ext>
            </a:extLst>
          </p:cNvPr>
          <p:cNvSpPr/>
          <p:nvPr/>
        </p:nvSpPr>
        <p:spPr>
          <a:xfrm>
            <a:off x="2148045" y="4401377"/>
            <a:ext cx="326798" cy="568188"/>
          </a:xfrm>
          <a:prstGeom prst="up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Up-Down 16">
            <a:extLst>
              <a:ext uri="{FF2B5EF4-FFF2-40B4-BE49-F238E27FC236}">
                <a16:creationId xmlns:a16="http://schemas.microsoft.com/office/drawing/2014/main" id="{D21EF517-8994-C11D-F77C-B2A61DED638E}"/>
              </a:ext>
            </a:extLst>
          </p:cNvPr>
          <p:cNvSpPr/>
          <p:nvPr/>
        </p:nvSpPr>
        <p:spPr>
          <a:xfrm rot="5400000">
            <a:off x="4144386" y="5043048"/>
            <a:ext cx="326798" cy="1413478"/>
          </a:xfrm>
          <a:prstGeom prst="up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Up-Down 17">
            <a:extLst>
              <a:ext uri="{FF2B5EF4-FFF2-40B4-BE49-F238E27FC236}">
                <a16:creationId xmlns:a16="http://schemas.microsoft.com/office/drawing/2014/main" id="{7202F864-C04D-291F-C781-4E06CEBDB786}"/>
              </a:ext>
            </a:extLst>
          </p:cNvPr>
          <p:cNvSpPr/>
          <p:nvPr/>
        </p:nvSpPr>
        <p:spPr>
          <a:xfrm rot="5400000">
            <a:off x="7834883" y="5088833"/>
            <a:ext cx="326798" cy="1413478"/>
          </a:xfrm>
          <a:prstGeom prst="up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E1C4242-414A-909E-05B2-ADA102B4BC8D}"/>
              </a:ext>
            </a:extLst>
          </p:cNvPr>
          <p:cNvSpPr txBox="1"/>
          <p:nvPr/>
        </p:nvSpPr>
        <p:spPr>
          <a:xfrm>
            <a:off x="584952" y="347848"/>
            <a:ext cx="1560042" cy="830997"/>
          </a:xfrm>
          <a:prstGeom prst="rect">
            <a:avLst/>
          </a:prstGeom>
          <a:noFill/>
        </p:spPr>
        <p:txBody>
          <a:bodyPr wrap="none" rtlCol="0">
            <a:spAutoFit/>
          </a:bodyPr>
          <a:lstStyle/>
          <a:p>
            <a:r>
              <a:rPr lang="en-US" sz="4800" dirty="0"/>
              <a:t>JVM: </a:t>
            </a:r>
          </a:p>
        </p:txBody>
      </p:sp>
    </p:spTree>
    <p:extLst>
      <p:ext uri="{BB962C8B-B14F-4D97-AF65-F5344CB8AC3E}">
        <p14:creationId xmlns:p14="http://schemas.microsoft.com/office/powerpoint/2010/main" val="3273054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51A55B-B44E-3177-4F3D-132974923578}"/>
              </a:ext>
            </a:extLst>
          </p:cNvPr>
          <p:cNvSpPr txBox="1"/>
          <p:nvPr/>
        </p:nvSpPr>
        <p:spPr>
          <a:xfrm>
            <a:off x="-1" y="226302"/>
            <a:ext cx="11827566" cy="6632585"/>
          </a:xfrm>
          <a:prstGeom prst="rect">
            <a:avLst/>
          </a:prstGeom>
          <a:noFill/>
        </p:spPr>
        <p:txBody>
          <a:bodyPr wrap="square">
            <a:spAutoFit/>
          </a:bodyPr>
          <a:lstStyle/>
          <a:p>
            <a:pPr algn="l">
              <a:buFont typeface="+mj-lt"/>
              <a:buAutoNum type="arabicPeriod"/>
            </a:pPr>
            <a:r>
              <a:rPr lang="vi-VN" sz="1700" dirty="0"/>
              <a:t>Classloader:</a:t>
            </a:r>
          </a:p>
          <a:p>
            <a:pPr algn="l"/>
            <a:r>
              <a:rPr lang="en-US" sz="1700" dirty="0"/>
              <a:t>	</a:t>
            </a:r>
            <a:r>
              <a:rPr lang="vi-VN" sz="1700" dirty="0"/>
              <a:t>Classloader là một hệ thống phụ của JVM được sử dụng để tải các file class.</a:t>
            </a:r>
          </a:p>
          <a:p>
            <a:pPr algn="l">
              <a:buFont typeface="+mj-lt"/>
              <a:buAutoNum type="arabicPeriod" startAt="2"/>
            </a:pPr>
            <a:r>
              <a:rPr lang="vi-VN" sz="1700" dirty="0"/>
              <a:t>Class (Method) Area:</a:t>
            </a:r>
          </a:p>
          <a:p>
            <a:pPr algn="l"/>
            <a:r>
              <a:rPr lang="en-US" sz="1700" dirty="0"/>
              <a:t>	</a:t>
            </a:r>
            <a:r>
              <a:rPr lang="vi-VN" sz="1700" dirty="0"/>
              <a:t>Cửa hàng lớp (Method): Vùng chứa các class và cung cấp các class nền tảng cho phép mở rộng hoặc ghi đè </a:t>
            </a:r>
            <a:r>
              <a:rPr lang="en-US" sz="1700" dirty="0"/>
              <a:t>	</a:t>
            </a:r>
            <a:r>
              <a:rPr lang="vi-VN" sz="1700" dirty="0"/>
              <a:t>lên nó</a:t>
            </a:r>
          </a:p>
          <a:p>
            <a:pPr algn="l">
              <a:buFont typeface="+mj-lt"/>
              <a:buAutoNum type="arabicPeriod" startAt="3"/>
            </a:pPr>
            <a:r>
              <a:rPr lang="vi-VN" sz="1700" dirty="0"/>
              <a:t>Heap:</a:t>
            </a:r>
          </a:p>
          <a:p>
            <a:pPr algn="l"/>
            <a:r>
              <a:rPr lang="en-US" sz="1700" dirty="0"/>
              <a:t>	</a:t>
            </a:r>
            <a:r>
              <a:rPr lang="vi-VN" sz="1700" dirty="0"/>
              <a:t>Đây là khu vực dữ liệu thời gian chạy trong đó các đối tượng được phân bổ.</a:t>
            </a:r>
          </a:p>
          <a:p>
            <a:pPr algn="l">
              <a:buFont typeface="+mj-lt"/>
              <a:buAutoNum type="arabicPeriod" startAt="4"/>
            </a:pPr>
            <a:r>
              <a:rPr lang="vi-VN" sz="1700" dirty="0"/>
              <a:t>Stack:</a:t>
            </a:r>
          </a:p>
          <a:p>
            <a:pPr algn="l"/>
            <a:r>
              <a:rPr lang="en-US" sz="1700" dirty="0"/>
              <a:t>	</a:t>
            </a:r>
            <a:r>
              <a:rPr lang="vi-VN" sz="1700" dirty="0"/>
              <a:t>Java stack store frames. Nó lưu trữ các biến địa phương và kết quả từng phần, và đóng một phần trong </a:t>
            </a:r>
            <a:r>
              <a:rPr lang="en-US" sz="1700" dirty="0"/>
              <a:t>	</a:t>
            </a:r>
            <a:r>
              <a:rPr lang="vi-VN" sz="1700" dirty="0"/>
              <a:t>phương pháp gọi và trở về.</a:t>
            </a:r>
          </a:p>
          <a:p>
            <a:pPr algn="l"/>
            <a:r>
              <a:rPr lang="en-US" sz="1700" dirty="0"/>
              <a:t>	</a:t>
            </a:r>
            <a:r>
              <a:rPr lang="vi-VN" sz="1700" dirty="0"/>
              <a:t>Mỗi thread cung cấp 1 JVM stack riêng, được tạo cùng thời gian với thread.</a:t>
            </a:r>
          </a:p>
          <a:p>
            <a:pPr algn="l"/>
            <a:r>
              <a:rPr lang="en-US" sz="1700" dirty="0"/>
              <a:t>	</a:t>
            </a:r>
            <a:r>
              <a:rPr lang="vi-VN" sz="1700" dirty="0"/>
              <a:t>Một new frame được tạo ra mỗi lần method được gọi. Một frame bị hủy khi method được gọi của nó hoàn </a:t>
            </a:r>
            <a:r>
              <a:rPr lang="en-US" sz="1700" dirty="0"/>
              <a:t>	</a:t>
            </a:r>
            <a:r>
              <a:rPr lang="vi-VN" sz="1700" dirty="0"/>
              <a:t>thành.</a:t>
            </a:r>
          </a:p>
          <a:p>
            <a:pPr algn="l">
              <a:buFont typeface="+mj-lt"/>
              <a:buAutoNum type="arabicPeriod" startAt="5"/>
            </a:pPr>
            <a:r>
              <a:rPr lang="vi-VN" sz="1700" dirty="0"/>
              <a:t>Program Counter Register::</a:t>
            </a:r>
          </a:p>
          <a:p>
            <a:pPr algn="l"/>
            <a:r>
              <a:rPr lang="en-US" sz="1700" dirty="0"/>
              <a:t>	</a:t>
            </a:r>
            <a:r>
              <a:rPr lang="vi-VN" sz="1700" dirty="0"/>
              <a:t>PC (đếm chương trình) đăng ký. Nó chứa địa chỉ của các máy ảo Java hướng dẫn hiện đang được thực hiện.</a:t>
            </a:r>
          </a:p>
          <a:p>
            <a:pPr algn="l">
              <a:buFont typeface="+mj-lt"/>
              <a:buAutoNum type="arabicPeriod" startAt="6"/>
            </a:pPr>
            <a:r>
              <a:rPr lang="vi-VN" sz="1700" dirty="0"/>
              <a:t>Native Method Stack:</a:t>
            </a:r>
          </a:p>
          <a:p>
            <a:pPr algn="l"/>
            <a:r>
              <a:rPr lang="en-US" sz="1700" dirty="0"/>
              <a:t>	</a:t>
            </a:r>
            <a:r>
              <a:rPr lang="vi-VN" sz="1700" dirty="0"/>
              <a:t>Nó chứa tất cả các phương pháp có nguồn gốc được sử dụng trong các ứng dụng.</a:t>
            </a:r>
          </a:p>
          <a:p>
            <a:pPr algn="l">
              <a:buFont typeface="+mj-lt"/>
              <a:buAutoNum type="arabicPeriod" startAt="7"/>
            </a:pPr>
            <a:r>
              <a:rPr lang="vi-VN" sz="1700" dirty="0"/>
              <a:t>Execution Engine:</a:t>
            </a:r>
          </a:p>
          <a:p>
            <a:pPr algn="l"/>
            <a:r>
              <a:rPr lang="vi-VN" sz="1700" dirty="0"/>
              <a:t>Nó chứa:</a:t>
            </a:r>
          </a:p>
          <a:p>
            <a:pPr lvl="1">
              <a:buFont typeface="+mj-lt"/>
              <a:buAutoNum type="arabicPeriod"/>
            </a:pPr>
            <a:r>
              <a:rPr lang="vi-VN" sz="1700" dirty="0"/>
              <a:t>Một bộ xử lý ảo</a:t>
            </a:r>
          </a:p>
          <a:p>
            <a:pPr lvl="1">
              <a:buFont typeface="+mj-lt"/>
              <a:buAutoNum type="arabicPeriod"/>
            </a:pPr>
            <a:r>
              <a:rPr lang="vi-VN" sz="1700" dirty="0"/>
              <a:t>Phiên dịch: Đọc dòng bytecode sau đó thực hiện các hướng dẫn.</a:t>
            </a:r>
          </a:p>
          <a:p>
            <a:pPr lvl="1">
              <a:buFont typeface="+mj-lt"/>
              <a:buAutoNum type="arabicPeriod"/>
            </a:pPr>
            <a:r>
              <a:rPr lang="vi-VN" sz="1700" dirty="0"/>
              <a:t>Just-In-Time (JIT) biên dịch: Nó được sử dụng để cải thiện performance.JIT biên dịch các phần của mã byte có chức năng tương tự như cùng một lúc, và do đó làm giảm số lượng thời gian cần thiết cho compilation.Thuật ngữ: trình biên dịch: đề cập đến như một dịch giả từ những hướng dẫn của một máy ảo Java (JVM) cho các tập lệnh của CPU cụ thể.</a:t>
            </a:r>
          </a:p>
        </p:txBody>
      </p:sp>
    </p:spTree>
    <p:extLst>
      <p:ext uri="{BB962C8B-B14F-4D97-AF65-F5344CB8AC3E}">
        <p14:creationId xmlns:p14="http://schemas.microsoft.com/office/powerpoint/2010/main" val="2867065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57DF407-54E9-AD0F-377B-D50B9E3B61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876" y="198989"/>
            <a:ext cx="11016697" cy="45220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FBEAC56-F6B1-9BAA-F6A5-348815413B5B}"/>
              </a:ext>
            </a:extLst>
          </p:cNvPr>
          <p:cNvSpPr txBox="1"/>
          <p:nvPr/>
        </p:nvSpPr>
        <p:spPr>
          <a:xfrm>
            <a:off x="991427" y="4994269"/>
            <a:ext cx="10766563" cy="369332"/>
          </a:xfrm>
          <a:prstGeom prst="rect">
            <a:avLst/>
          </a:prstGeom>
          <a:noFill/>
        </p:spPr>
        <p:txBody>
          <a:bodyPr wrap="square">
            <a:spAutoFit/>
          </a:bodyPr>
          <a:lstStyle/>
          <a:p>
            <a:r>
              <a:rPr lang="en-US" b="0" i="0" dirty="0">
                <a:solidFill>
                  <a:srgbClr val="555555"/>
                </a:solidFill>
                <a:effectLst/>
                <a:highlight>
                  <a:srgbClr val="FFFFFF"/>
                </a:highlight>
                <a:latin typeface="Lora" panose="020F0502020204030204" pitchFamily="2" charset="0"/>
              </a:rPr>
              <a:t>JVM </a:t>
            </a:r>
            <a:r>
              <a:rPr lang="en-US" b="0" i="0" dirty="0" err="1">
                <a:solidFill>
                  <a:srgbClr val="555555"/>
                </a:solidFill>
                <a:effectLst/>
                <a:highlight>
                  <a:srgbClr val="FFFFFF"/>
                </a:highlight>
                <a:latin typeface="Lora" panose="020F0502020204030204" pitchFamily="2" charset="0"/>
              </a:rPr>
              <a:t>gồm</a:t>
            </a:r>
            <a:r>
              <a:rPr lang="en-US" b="0" i="0" dirty="0">
                <a:solidFill>
                  <a:srgbClr val="555555"/>
                </a:solidFill>
                <a:effectLst/>
                <a:highlight>
                  <a:srgbClr val="FFFFFF"/>
                </a:highlight>
                <a:latin typeface="Lora" panose="020F0502020204030204" pitchFamily="2" charset="0"/>
              </a:rPr>
              <a:t> 4 </a:t>
            </a:r>
            <a:r>
              <a:rPr lang="en-US" b="0" i="0" dirty="0" err="1">
                <a:solidFill>
                  <a:srgbClr val="555555"/>
                </a:solidFill>
                <a:effectLst/>
                <a:highlight>
                  <a:srgbClr val="FFFFFF"/>
                </a:highlight>
                <a:latin typeface="Lora" panose="020F0502020204030204" pitchFamily="2" charset="0"/>
              </a:rPr>
              <a:t>nhiệm</a:t>
            </a:r>
            <a:r>
              <a:rPr lang="en-US" b="0" i="0" dirty="0">
                <a:solidFill>
                  <a:srgbClr val="555555"/>
                </a:solidFill>
                <a:effectLst/>
                <a:highlight>
                  <a:srgbClr val="FFFFFF"/>
                </a:highlight>
                <a:latin typeface="Lora" panose="020F0502020204030204" pitchFamily="2" charset="0"/>
              </a:rPr>
              <a:t> </a:t>
            </a:r>
            <a:r>
              <a:rPr lang="en-US" b="0" i="0" dirty="0" err="1">
                <a:solidFill>
                  <a:srgbClr val="555555"/>
                </a:solidFill>
                <a:effectLst/>
                <a:highlight>
                  <a:srgbClr val="FFFFFF"/>
                </a:highlight>
                <a:latin typeface="Lora" panose="020F0502020204030204" pitchFamily="2" charset="0"/>
              </a:rPr>
              <a:t>vụ</a:t>
            </a:r>
            <a:r>
              <a:rPr lang="en-US" b="0" i="0" dirty="0">
                <a:solidFill>
                  <a:srgbClr val="555555"/>
                </a:solidFill>
                <a:effectLst/>
                <a:highlight>
                  <a:srgbClr val="FFFFFF"/>
                </a:highlight>
                <a:latin typeface="Lora" panose="020F0502020204030204" pitchFamily="2" charset="0"/>
              </a:rPr>
              <a:t> </a:t>
            </a:r>
            <a:r>
              <a:rPr lang="en-US" b="0" i="0" dirty="0" err="1">
                <a:solidFill>
                  <a:srgbClr val="555555"/>
                </a:solidFill>
                <a:effectLst/>
                <a:highlight>
                  <a:srgbClr val="FFFFFF"/>
                </a:highlight>
                <a:latin typeface="Lora" panose="020F0502020204030204" pitchFamily="2" charset="0"/>
              </a:rPr>
              <a:t>chính</a:t>
            </a:r>
            <a:r>
              <a:rPr lang="en-US" b="0" i="0" dirty="0">
                <a:solidFill>
                  <a:srgbClr val="555555"/>
                </a:solidFill>
                <a:effectLst/>
                <a:highlight>
                  <a:srgbClr val="FFFFFF"/>
                </a:highlight>
                <a:latin typeface="Lora" panose="020F0502020204030204" pitchFamily="2" charset="0"/>
              </a:rPr>
              <a:t>: Load code, Verifies code, Executes code, Provides runtime </a:t>
            </a:r>
            <a:r>
              <a:rPr lang="en-US" b="0" i="0" dirty="0" err="1">
                <a:solidFill>
                  <a:srgbClr val="555555"/>
                </a:solidFill>
                <a:effectLst/>
                <a:highlight>
                  <a:srgbClr val="FFFFFF"/>
                </a:highlight>
                <a:latin typeface="Lora" panose="020F0502020204030204" pitchFamily="2" charset="0"/>
              </a:rPr>
              <a:t>enviroment</a:t>
            </a:r>
            <a:r>
              <a:rPr lang="en-US" b="0" i="0" dirty="0">
                <a:solidFill>
                  <a:srgbClr val="555555"/>
                </a:solidFill>
                <a:effectLst/>
                <a:highlight>
                  <a:srgbClr val="FFFFFF"/>
                </a:highlight>
                <a:latin typeface="Lora" panose="020F0502020204030204" pitchFamily="2" charset="0"/>
              </a:rPr>
              <a:t>.</a:t>
            </a:r>
            <a:endParaRPr lang="en-US" dirty="0"/>
          </a:p>
        </p:txBody>
      </p:sp>
    </p:spTree>
    <p:extLst>
      <p:ext uri="{BB962C8B-B14F-4D97-AF65-F5344CB8AC3E}">
        <p14:creationId xmlns:p14="http://schemas.microsoft.com/office/powerpoint/2010/main" val="863358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JRE Full Form - GeeksforGeeks">
            <a:extLst>
              <a:ext uri="{FF2B5EF4-FFF2-40B4-BE49-F238E27FC236}">
                <a16:creationId xmlns:a16="http://schemas.microsoft.com/office/drawing/2014/main" id="{E48B1488-40AE-6665-F909-48DEF29486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047" y="237296"/>
            <a:ext cx="9525000" cy="40166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1B7D410-7BE9-3084-6F2F-EADA300FCD73}"/>
              </a:ext>
            </a:extLst>
          </p:cNvPr>
          <p:cNvSpPr txBox="1"/>
          <p:nvPr/>
        </p:nvSpPr>
        <p:spPr>
          <a:xfrm>
            <a:off x="782706" y="4785548"/>
            <a:ext cx="11015042" cy="646331"/>
          </a:xfrm>
          <a:prstGeom prst="rect">
            <a:avLst/>
          </a:prstGeom>
          <a:noFill/>
        </p:spPr>
        <p:txBody>
          <a:bodyPr wrap="square">
            <a:spAutoFit/>
          </a:bodyPr>
          <a:lstStyle/>
          <a:p>
            <a:r>
              <a:rPr lang="vi-VN" b="1" i="0" u="sng" dirty="0">
                <a:solidFill>
                  <a:srgbClr val="555555"/>
                </a:solidFill>
                <a:effectLst/>
                <a:highlight>
                  <a:srgbClr val="FFFFFF"/>
                </a:highlight>
                <a:latin typeface="Lora" pitchFamily="2" charset="0"/>
              </a:rPr>
              <a:t>JRE</a:t>
            </a:r>
            <a:r>
              <a:rPr lang="vi-VN" b="0" i="0" dirty="0">
                <a:solidFill>
                  <a:srgbClr val="555555"/>
                </a:solidFill>
                <a:effectLst/>
                <a:highlight>
                  <a:srgbClr val="FFFFFF"/>
                </a:highlight>
                <a:latin typeface="Lora" pitchFamily="2" charset="0"/>
              </a:rPr>
              <a:t> viết tắt Java Runtime Enviromement. Nó bao gồm các thư viện và các file mà JVM sử dụng lúc thực thi.</a:t>
            </a:r>
            <a:endParaRPr lang="en-US" dirty="0"/>
          </a:p>
        </p:txBody>
      </p:sp>
    </p:spTree>
    <p:extLst>
      <p:ext uri="{BB962C8B-B14F-4D97-AF65-F5344CB8AC3E}">
        <p14:creationId xmlns:p14="http://schemas.microsoft.com/office/powerpoint/2010/main" val="3749697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752A3B-FA70-C7E0-3451-D6510BF5CE86}"/>
              </a:ext>
            </a:extLst>
          </p:cNvPr>
          <p:cNvSpPr txBox="1"/>
          <p:nvPr/>
        </p:nvSpPr>
        <p:spPr>
          <a:xfrm>
            <a:off x="284480" y="172720"/>
            <a:ext cx="12994640" cy="7293728"/>
          </a:xfrm>
          <a:prstGeom prst="rect">
            <a:avLst/>
          </a:prstGeom>
          <a:noFill/>
        </p:spPr>
        <p:txBody>
          <a:bodyPr wrap="square" rtlCol="0">
            <a:spAutoFit/>
          </a:bodyPr>
          <a:lstStyle/>
          <a:p>
            <a:pPr>
              <a:lnSpc>
                <a:spcPct val="107000"/>
              </a:lnSpc>
              <a:spcAft>
                <a:spcPts val="800"/>
              </a:spcAft>
            </a:pPr>
            <a:r>
              <a:rPr lang="en-US" sz="1600" b="1" kern="100">
                <a:effectLst/>
                <a:latin typeface="Times New Roman" panose="02020603050405020304" pitchFamily="18" charset="0"/>
                <a:ea typeface="Tahoma" panose="020B0604030504040204" pitchFamily="34" charset="0"/>
                <a:cs typeface="Times New Roman" panose="02020603050405020304" pitchFamily="18" charset="0"/>
              </a:rPr>
              <a:t>JDK 8:</a:t>
            </a:r>
            <a:endParaRPr lang="en-US" sz="1600" kern="100" dirty="0">
              <a:effectLst/>
              <a:latin typeface="Times New Roman" panose="02020603050405020304" pitchFamily="18" charset="0"/>
              <a:ea typeface="Tahoma" panose="020B0604030504040204" pitchFamily="34" charset="0"/>
              <a:cs typeface="Times New Roman" panose="02020603050405020304" pitchFamily="18" charset="0"/>
            </a:endParaRPr>
          </a:p>
          <a:p>
            <a:pPr>
              <a:lnSpc>
                <a:spcPct val="107000"/>
              </a:lnSpc>
              <a:spcAft>
                <a:spcPts val="800"/>
              </a:spcAft>
            </a:pPr>
            <a:r>
              <a:rPr lang="en-US" sz="1600" b="1" kern="100" dirty="0">
                <a:effectLst/>
                <a:latin typeface="Times New Roman" panose="02020603050405020304" pitchFamily="18" charset="0"/>
                <a:ea typeface="Tahoma" panose="020B0604030504040204" pitchFamily="34" charset="0"/>
                <a:cs typeface="Times New Roman" panose="02020603050405020304" pitchFamily="18" charset="0"/>
              </a:rPr>
              <a:t>Lambda Expressions </a:t>
            </a:r>
            <a:r>
              <a:rPr lang="en-US" sz="1600" b="1" kern="100" dirty="0" err="1">
                <a:effectLst/>
                <a:latin typeface="Times New Roman" panose="02020603050405020304" pitchFamily="18" charset="0"/>
                <a:ea typeface="Tahoma" panose="020B0604030504040204" pitchFamily="34" charset="0"/>
                <a:cs typeface="Times New Roman" panose="02020603050405020304" pitchFamily="18" charset="0"/>
              </a:rPr>
              <a:t>và</a:t>
            </a:r>
            <a:r>
              <a:rPr lang="en-US" sz="1600" b="1" kern="100" dirty="0">
                <a:effectLst/>
                <a:latin typeface="Times New Roman" panose="02020603050405020304" pitchFamily="18" charset="0"/>
                <a:ea typeface="Tahoma" panose="020B0604030504040204" pitchFamily="34" charset="0"/>
                <a:cs typeface="Times New Roman" panose="02020603050405020304" pitchFamily="18" charset="0"/>
              </a:rPr>
              <a:t> Functional Interfaces</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Lambda expressions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giúp</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rút</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ngắn</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cú</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pháp</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và</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làm</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cho</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mã</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Java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dễ</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đọc</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hơn</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a:t>
            </a:r>
          </a:p>
          <a:p>
            <a:pPr>
              <a:lnSpc>
                <a:spcPct val="107000"/>
              </a:lnSpc>
              <a:spcAft>
                <a:spcPts val="800"/>
              </a:spcAft>
            </a:pPr>
            <a:r>
              <a:rPr lang="en-US" sz="1600" b="1" kern="100" dirty="0">
                <a:effectLst/>
                <a:latin typeface="Times New Roman" panose="02020603050405020304" pitchFamily="18" charset="0"/>
                <a:ea typeface="Tahoma" panose="020B0604030504040204" pitchFamily="34" charset="0"/>
                <a:cs typeface="Times New Roman" panose="02020603050405020304" pitchFamily="18" charset="0"/>
              </a:rPr>
              <a:t>Stream API</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Stream API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cung</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cấp</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cách</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dễ</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dàng</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để</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xử</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lý</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các</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tập</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dữ</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liệu</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theo</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kiểu</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functional programming.</a:t>
            </a:r>
          </a:p>
          <a:p>
            <a:pPr>
              <a:lnSpc>
                <a:spcPct val="107000"/>
              </a:lnSpc>
              <a:spcAft>
                <a:spcPts val="800"/>
              </a:spcAft>
            </a:pPr>
            <a:r>
              <a:rPr lang="en-US" sz="1600" b="1" kern="100" dirty="0">
                <a:effectLst/>
                <a:latin typeface="Times New Roman" panose="02020603050405020304" pitchFamily="18" charset="0"/>
                <a:ea typeface="Tahoma" panose="020B0604030504040204" pitchFamily="34" charset="0"/>
                <a:cs typeface="Times New Roman" panose="02020603050405020304" pitchFamily="18" charset="0"/>
              </a:rPr>
              <a:t>Date/Time API</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Thư</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viện</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mới</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giúp</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xử</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lý</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ngày</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và</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thời</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gian</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hiệu</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quả</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hơn</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a:t>
            </a:r>
          </a:p>
          <a:p>
            <a:pPr>
              <a:lnSpc>
                <a:spcPct val="107000"/>
              </a:lnSpc>
              <a:spcAft>
                <a:spcPts val="800"/>
              </a:spcAft>
            </a:pPr>
            <a:r>
              <a:rPr lang="en-US" sz="1600" b="1" kern="100" dirty="0" err="1">
                <a:effectLst/>
                <a:latin typeface="Times New Roman" panose="02020603050405020304" pitchFamily="18" charset="0"/>
                <a:ea typeface="Tahoma" panose="020B0604030504040204" pitchFamily="34" charset="0"/>
                <a:cs typeface="Times New Roman" panose="02020603050405020304" pitchFamily="18" charset="0"/>
              </a:rPr>
              <a:t>Nashorn</a:t>
            </a:r>
            <a:r>
              <a:rPr lang="en-US" sz="1600" b="1" kern="100" dirty="0">
                <a:effectLst/>
                <a:latin typeface="Times New Roman" panose="02020603050405020304" pitchFamily="18" charset="0"/>
                <a:ea typeface="Tahoma" panose="020B0604030504040204" pitchFamily="34" charset="0"/>
                <a:cs typeface="Times New Roman" panose="02020603050405020304" pitchFamily="18" charset="0"/>
              </a:rPr>
              <a:t> JavaScript Engine</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Cung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cấp</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khả</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năng</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tích</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hợp</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mã</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JavaScript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vào</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ứng</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dụng</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Java.</a:t>
            </a:r>
          </a:p>
          <a:p>
            <a:pPr>
              <a:lnSpc>
                <a:spcPct val="107000"/>
              </a:lnSpc>
              <a:spcAft>
                <a:spcPts val="800"/>
              </a:spcAft>
            </a:pPr>
            <a:r>
              <a:rPr lang="en-US" sz="1600" b="1" kern="100" dirty="0">
                <a:effectLst/>
                <a:latin typeface="Times New Roman" panose="02020603050405020304" pitchFamily="18" charset="0"/>
                <a:ea typeface="Tahoma" panose="020B0604030504040204" pitchFamily="34" charset="0"/>
                <a:cs typeface="Times New Roman" panose="02020603050405020304" pitchFamily="18" charset="0"/>
              </a:rPr>
              <a:t>Default Methods</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Cho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phép</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thêm</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phương</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thức</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mặc</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định</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vào</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các</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giao</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diện</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đã</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tồn</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tại</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mà</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không</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làm</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hỏng</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các</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lớp</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triển</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khai</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a:t>
            </a:r>
          </a:p>
          <a:p>
            <a:pPr>
              <a:lnSpc>
                <a:spcPct val="107000"/>
              </a:lnSpc>
              <a:spcAft>
                <a:spcPts val="800"/>
              </a:spcAft>
            </a:pPr>
            <a:r>
              <a:rPr lang="en-US" sz="1600" b="1" kern="100" dirty="0">
                <a:effectLst/>
                <a:latin typeface="Times New Roman" panose="02020603050405020304" pitchFamily="18" charset="0"/>
                <a:ea typeface="Tahoma" panose="020B0604030504040204" pitchFamily="34" charset="0"/>
                <a:cs typeface="Times New Roman" panose="02020603050405020304" pitchFamily="18" charset="0"/>
              </a:rPr>
              <a:t>JDK 11:</a:t>
            </a:r>
            <a:endParaRPr lang="en-US" sz="1600" kern="100" dirty="0">
              <a:effectLst/>
              <a:latin typeface="Times New Roman" panose="02020603050405020304" pitchFamily="18" charset="0"/>
              <a:ea typeface="Tahoma" panose="020B0604030504040204" pitchFamily="34" charset="0"/>
              <a:cs typeface="Times New Roman" panose="02020603050405020304" pitchFamily="18" charset="0"/>
            </a:endParaRPr>
          </a:p>
          <a:p>
            <a:pPr>
              <a:lnSpc>
                <a:spcPct val="107000"/>
              </a:lnSpc>
              <a:spcAft>
                <a:spcPts val="800"/>
              </a:spcAft>
            </a:pPr>
            <a:r>
              <a:rPr lang="en-US" sz="1600" b="1" kern="100" dirty="0">
                <a:effectLst/>
                <a:latin typeface="Times New Roman" panose="02020603050405020304" pitchFamily="18" charset="0"/>
                <a:ea typeface="Tahoma" panose="020B0604030504040204" pitchFamily="34" charset="0"/>
                <a:cs typeface="Times New Roman" panose="02020603050405020304" pitchFamily="18" charset="0"/>
              </a:rPr>
              <a:t>Local-Variable Syntax for Lambda Parameters</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Cho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phép</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sử</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dụng</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từ</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khoá</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b="1" kern="100" dirty="0">
                <a:effectLst/>
                <a:latin typeface="Times New Roman" panose="02020603050405020304" pitchFamily="18" charset="0"/>
                <a:ea typeface="Tahoma" panose="020B0604030504040204" pitchFamily="34" charset="0"/>
                <a:cs typeface="Times New Roman" panose="02020603050405020304" pitchFamily="18" charset="0"/>
              </a:rPr>
              <a:t>var</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trong</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tham</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số</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của</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biểu</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thức</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lambda.</a:t>
            </a:r>
          </a:p>
          <a:p>
            <a:pPr>
              <a:lnSpc>
                <a:spcPct val="107000"/>
              </a:lnSpc>
              <a:spcAft>
                <a:spcPts val="800"/>
              </a:spcAft>
            </a:pPr>
            <a:r>
              <a:rPr lang="en-US" sz="1600" b="1" kern="100" dirty="0">
                <a:effectLst/>
                <a:latin typeface="Times New Roman" panose="02020603050405020304" pitchFamily="18" charset="0"/>
                <a:ea typeface="Tahoma" panose="020B0604030504040204" pitchFamily="34" charset="0"/>
                <a:cs typeface="Times New Roman" panose="02020603050405020304" pitchFamily="18" charset="0"/>
              </a:rPr>
              <a:t>HTTP Client (Standard)</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Cung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cấp</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một</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cách</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tiện</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lợi</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để</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thực</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hiện</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các</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yêu</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cầu</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HTTP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và</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xử</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lý</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các</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phản</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hồi</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trong</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ứng</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dụng</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Java.</a:t>
            </a:r>
          </a:p>
          <a:p>
            <a:pPr>
              <a:lnSpc>
                <a:spcPct val="107000"/>
              </a:lnSpc>
              <a:spcAft>
                <a:spcPts val="800"/>
              </a:spcAft>
            </a:pPr>
            <a:r>
              <a:rPr lang="en-US" sz="1600" b="1" kern="100" dirty="0">
                <a:effectLst/>
                <a:latin typeface="Times New Roman" panose="02020603050405020304" pitchFamily="18" charset="0"/>
                <a:ea typeface="Tahoma" panose="020B0604030504040204" pitchFamily="34" charset="0"/>
                <a:cs typeface="Times New Roman" panose="02020603050405020304" pitchFamily="18" charset="0"/>
              </a:rPr>
              <a:t>ZGC (Experimental)</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Garbage collector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mới</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dành</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cho</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ứng</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dụng</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có</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yêu</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cầu</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cao</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về</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thời</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gian</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đáp</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ứng</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a:t>
            </a:r>
          </a:p>
          <a:p>
            <a:pPr>
              <a:lnSpc>
                <a:spcPct val="107000"/>
              </a:lnSpc>
              <a:spcAft>
                <a:spcPts val="800"/>
              </a:spcAft>
            </a:pPr>
            <a:r>
              <a:rPr lang="en-US" sz="1600" b="1" kern="100" dirty="0">
                <a:effectLst/>
                <a:latin typeface="Times New Roman" panose="02020603050405020304" pitchFamily="18" charset="0"/>
                <a:ea typeface="Tahoma" panose="020B0604030504040204" pitchFamily="34" charset="0"/>
                <a:cs typeface="Times New Roman" panose="02020603050405020304" pitchFamily="18" charset="0"/>
              </a:rPr>
              <a:t>Flight Recorder (JFR) </a:t>
            </a:r>
            <a:r>
              <a:rPr lang="en-US" sz="1600" b="1" kern="100" dirty="0" err="1">
                <a:effectLst/>
                <a:latin typeface="Times New Roman" panose="02020603050405020304" pitchFamily="18" charset="0"/>
                <a:ea typeface="Tahoma" panose="020B0604030504040204" pitchFamily="34" charset="0"/>
                <a:cs typeface="Times New Roman" panose="02020603050405020304" pitchFamily="18" charset="0"/>
              </a:rPr>
              <a:t>và</a:t>
            </a:r>
            <a:r>
              <a:rPr lang="en-US" sz="1600" b="1" kern="100" dirty="0">
                <a:effectLst/>
                <a:latin typeface="Times New Roman" panose="02020603050405020304" pitchFamily="18" charset="0"/>
                <a:ea typeface="Tahoma" panose="020B0604030504040204" pitchFamily="34" charset="0"/>
                <a:cs typeface="Times New Roman" panose="02020603050405020304" pitchFamily="18" charset="0"/>
              </a:rPr>
              <a:t> JMC (Java Mission Control)</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Bổ</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sung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miễn</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phí</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giúp</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phân</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tích</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hiệu</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suất</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ứng</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dụng</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và</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điều</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chỉnh</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a:t>
            </a:r>
          </a:p>
          <a:p>
            <a:pPr>
              <a:lnSpc>
                <a:spcPct val="107000"/>
              </a:lnSpc>
              <a:spcAft>
                <a:spcPts val="800"/>
              </a:spcAft>
            </a:pPr>
            <a:r>
              <a:rPr lang="en-US" sz="1600" b="1" kern="100" dirty="0">
                <a:effectLst/>
                <a:latin typeface="Times New Roman" panose="02020603050405020304" pitchFamily="18" charset="0"/>
                <a:ea typeface="Tahoma" panose="020B0604030504040204" pitchFamily="34" charset="0"/>
                <a:cs typeface="Times New Roman" panose="02020603050405020304" pitchFamily="18" charset="0"/>
              </a:rPr>
              <a:t>Epsilon GC</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Thu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gom</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rác</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thử</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nghiệm</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dành</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cho</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các</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ứng</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dụng</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không</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cần</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quản</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lý</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bộ</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nhớ</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một</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cách</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chặt</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chẽ</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a:t>
            </a:r>
          </a:p>
          <a:p>
            <a:pPr>
              <a:lnSpc>
                <a:spcPct val="107000"/>
              </a:lnSpc>
              <a:spcAft>
                <a:spcPts val="800"/>
              </a:spcAft>
            </a:pPr>
            <a:r>
              <a:rPr lang="en-US" sz="1600" b="1" kern="100" dirty="0">
                <a:effectLst/>
                <a:latin typeface="Times New Roman" panose="02020603050405020304" pitchFamily="18" charset="0"/>
                <a:ea typeface="Tahoma" panose="020B0604030504040204" pitchFamily="34" charset="0"/>
                <a:cs typeface="Times New Roman" panose="02020603050405020304" pitchFamily="18" charset="0"/>
              </a:rPr>
              <a:t>JDK 17: </a:t>
            </a:r>
            <a:endParaRPr lang="en-US" sz="1600" kern="100" dirty="0">
              <a:effectLst/>
              <a:latin typeface="Times New Roman" panose="02020603050405020304" pitchFamily="18" charset="0"/>
              <a:ea typeface="Tahoma" panose="020B0604030504040204" pitchFamily="34" charset="0"/>
              <a:cs typeface="Times New Roman" panose="02020603050405020304" pitchFamily="18" charset="0"/>
            </a:endParaRPr>
          </a:p>
          <a:p>
            <a:pPr>
              <a:lnSpc>
                <a:spcPct val="107000"/>
              </a:lnSpc>
              <a:spcAft>
                <a:spcPts val="800"/>
              </a:spcAft>
            </a:pPr>
            <a:r>
              <a:rPr lang="en-US" sz="1600" b="1" kern="100" dirty="0">
                <a:effectLst/>
                <a:latin typeface="Times New Roman" panose="02020603050405020304" pitchFamily="18" charset="0"/>
                <a:ea typeface="Tahoma" panose="020B0604030504040204" pitchFamily="34" charset="0"/>
                <a:cs typeface="Times New Roman" panose="02020603050405020304" pitchFamily="18" charset="0"/>
              </a:rPr>
              <a:t>Sealed Classes (Preview)</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Cung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cấp</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cơ</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chế</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để</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giới</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hạn</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các</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lớp</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con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có</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thể</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được</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kế</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thừa</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từ</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lớp</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cơ</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sở</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a:t>
            </a:r>
          </a:p>
          <a:p>
            <a:pPr>
              <a:lnSpc>
                <a:spcPct val="107000"/>
              </a:lnSpc>
              <a:spcAft>
                <a:spcPts val="800"/>
              </a:spcAft>
            </a:pPr>
            <a:r>
              <a:rPr lang="en-US" sz="1600" b="1" kern="100" dirty="0">
                <a:effectLst/>
                <a:latin typeface="Times New Roman" panose="02020603050405020304" pitchFamily="18" charset="0"/>
                <a:ea typeface="Tahoma" panose="020B0604030504040204" pitchFamily="34" charset="0"/>
                <a:cs typeface="Times New Roman" panose="02020603050405020304" pitchFamily="18" charset="0"/>
              </a:rPr>
              <a:t>Pattern Matching for switch (Second Preview)</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Mở</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rộng</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tính</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năng</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pattern matching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cho</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câu</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lệnh</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b="1" kern="100" dirty="0">
                <a:effectLst/>
                <a:latin typeface="Times New Roman" panose="02020603050405020304" pitchFamily="18" charset="0"/>
                <a:ea typeface="Tahoma" panose="020B0604030504040204" pitchFamily="34" charset="0"/>
                <a:cs typeface="Times New Roman" panose="02020603050405020304" pitchFamily="18" charset="0"/>
              </a:rPr>
              <a:t>switch</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a:t>
            </a:r>
          </a:p>
          <a:p>
            <a:pPr>
              <a:lnSpc>
                <a:spcPct val="107000"/>
              </a:lnSpc>
              <a:spcAft>
                <a:spcPts val="800"/>
              </a:spcAft>
            </a:pPr>
            <a:r>
              <a:rPr lang="en-US" sz="1600" b="1" kern="100" dirty="0">
                <a:effectLst/>
                <a:latin typeface="Times New Roman" panose="02020603050405020304" pitchFamily="18" charset="0"/>
                <a:ea typeface="Tahoma" panose="020B0604030504040204" pitchFamily="34" charset="0"/>
                <a:cs typeface="Times New Roman" panose="02020603050405020304" pitchFamily="18" charset="0"/>
              </a:rPr>
              <a:t>Strong Encapsulation of JDK Internals</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Tăng</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cường</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tính</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riêng</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tư</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bằng</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cách</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mở</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rộng</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sự</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đóng</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gói</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của</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các</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phần</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nội</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bộ</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của</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JDK.</a:t>
            </a:r>
          </a:p>
          <a:p>
            <a:pPr>
              <a:lnSpc>
                <a:spcPct val="107000"/>
              </a:lnSpc>
              <a:spcAft>
                <a:spcPts val="800"/>
              </a:spcAft>
            </a:pPr>
            <a:r>
              <a:rPr lang="en-US" sz="1600" b="1" kern="100" dirty="0">
                <a:effectLst/>
                <a:latin typeface="Times New Roman" panose="02020603050405020304" pitchFamily="18" charset="0"/>
                <a:ea typeface="Tahoma" panose="020B0604030504040204" pitchFamily="34" charset="0"/>
                <a:cs typeface="Times New Roman" panose="02020603050405020304" pitchFamily="18" charset="0"/>
              </a:rPr>
              <a:t>New macOS Rendering Pipeline</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Cải</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thiện</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sự</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tương</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thích</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và</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hiệu</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suất</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trên</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macOS.</a:t>
            </a:r>
          </a:p>
          <a:p>
            <a:pPr>
              <a:lnSpc>
                <a:spcPct val="107000"/>
              </a:lnSpc>
              <a:spcAft>
                <a:spcPts val="800"/>
              </a:spcAft>
            </a:pPr>
            <a:r>
              <a:rPr lang="en-US" sz="1600" b="1" kern="100" dirty="0">
                <a:effectLst/>
                <a:latin typeface="Times New Roman" panose="02020603050405020304" pitchFamily="18" charset="0"/>
                <a:ea typeface="Tahoma" panose="020B0604030504040204" pitchFamily="34" charset="0"/>
                <a:cs typeface="Times New Roman" panose="02020603050405020304" pitchFamily="18" charset="0"/>
              </a:rPr>
              <a:t>Vector API (Second Incubator)</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Cung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cấp</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hỗ</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trợ</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tiêu</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chuẩn</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cho</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tính</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600" kern="100" dirty="0" err="1">
                <a:effectLst/>
                <a:latin typeface="Times New Roman" panose="02020603050405020304" pitchFamily="18" charset="0"/>
                <a:ea typeface="Tahoma" panose="020B0604030504040204" pitchFamily="34" charset="0"/>
                <a:cs typeface="Times New Roman" panose="02020603050405020304" pitchFamily="18" charset="0"/>
              </a:rPr>
              <a:t>toán</a:t>
            </a: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vector.</a:t>
            </a:r>
          </a:p>
          <a:p>
            <a:pPr>
              <a:lnSpc>
                <a:spcPct val="107000"/>
              </a:lnSpc>
              <a:spcAft>
                <a:spcPts val="800"/>
              </a:spcAft>
            </a:pPr>
            <a:r>
              <a:rPr lang="en-US" sz="1600" kern="100" dirty="0">
                <a:effectLst/>
                <a:latin typeface="Times New Roman" panose="02020603050405020304" pitchFamily="18" charset="0"/>
                <a:ea typeface="Tahoma" panose="020B0604030504040204" pitchFamily="34" charset="0"/>
                <a:cs typeface="Times New Roman" panose="02020603050405020304" pitchFamily="18" charset="0"/>
              </a:rPr>
              <a:t> </a:t>
            </a:r>
          </a:p>
          <a:p>
            <a:endParaRPr lang="en-US" sz="16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809490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722</Words>
  <Application>Microsoft Office PowerPoint</Application>
  <PresentationFormat>Widescreen</PresentationFormat>
  <Paragraphs>51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Lora</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Đạt Phạm</dc:creator>
  <cp:lastModifiedBy>Đạt Phạm</cp:lastModifiedBy>
  <cp:revision>1</cp:revision>
  <dcterms:created xsi:type="dcterms:W3CDTF">2024-05-05T16:28:13Z</dcterms:created>
  <dcterms:modified xsi:type="dcterms:W3CDTF">2024-05-05T16:42:17Z</dcterms:modified>
</cp:coreProperties>
</file>