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604E-A2B4-669B-8F0B-387C413C2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ABC8-1978-B950-40C9-916D91B4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D3F1-724B-F9B8-11B0-B87C41D5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0844-B4E9-73AF-3475-E535B163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F42A-F5C4-3B19-8BF3-5D9F4958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7251-0FD2-F63B-65AE-5CD2F8ED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81094-9A90-95FE-0BF4-407F59B4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1D6A-36A7-93FB-72CC-F743991E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CB7C-E8F6-9603-DFE5-6C09C9C3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946F-B815-8A4B-C5D8-A5B0F75D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FBFB-3B8A-07F8-38FE-D16F955D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6BBA-D849-804C-1137-F9BAD5E20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6994-5EEE-55DF-2772-AE1659CF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2C18-F54E-EC22-2916-2562F4AA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97D83-BAF5-DA32-CBA1-79110A6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B64-1ED3-12EE-26D0-801F5538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B168-A488-92CF-B647-EEAE778B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E6C6-0CE3-4F3F-A948-161B9A97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ADFA-52C6-1EED-8D28-D78945FB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4458-6FF2-C618-FA8C-D6ECD379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CCF3-2104-5CF7-6C99-CF643080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86C5E-F89B-CB91-A0EE-E3B63975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63EC-CA16-3F90-E799-B62AFBFA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D6102-3230-ACC3-227C-83F0492B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5CD1-BCC2-E4E5-709E-0F96E223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D8F-C603-A60D-69CA-67180EC2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2946-4397-9AF6-670F-F9E5A6D37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28FA-736F-B4B5-37B5-F2724FAB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5C944-4DFC-3695-8C3A-8F6F4BC4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30AF-111A-EA74-9414-CDEE1228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B709F-FE36-CA42-801D-DCF1AE5A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8D0B-AF34-2AB0-B74E-33A81DAD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2EFE9-FB9E-F5B1-ADF8-4A2324B2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BB181-6CC7-1B98-A54C-EC43791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79A60-4138-40F9-8EDB-7B48F5F55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53D7D-3230-0DC7-92D7-CFD786CA7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168D5-CDD4-55D5-A610-D66E6DCD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05E7E-D61C-399F-05AE-2A89398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1AA8D-D601-103E-C386-FF3C3676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5E4-B436-62BC-8509-C062E38F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49086-F8B7-9E6D-8C38-DA6BF558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C864A-7922-BF42-436E-0CBA2DF4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F48FF-2F49-C3A7-402E-A42BAD8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7DD3B-6FE4-8CB5-11DF-9EDC5860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70FFF-F6B6-F68D-C7B6-25F49E9D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64490-0869-DE45-6339-A0C02235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8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193A-F0D3-4119-FECD-4062DAF9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4548-AAAA-9E35-4A61-5434E713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46A6-B20A-762B-5C10-7C2C31B0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E1670-C3C1-7340-6E35-889176F5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19D26-9C2D-BEE6-E36B-291A1559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05BD5-9E18-3336-F6D0-E7C80FFC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65B0-BCE9-B64B-8FFB-84BE27C7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5B6D9-8330-2C8D-A448-991789A67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5AC54-CD00-D4BB-6412-6F666DF4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FD8BF-9F39-10C1-C96F-DF1B0734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13274-BD1C-7CC5-2E86-F292C9DF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832D-EA9F-42E1-A913-10BD6E07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232CB-9080-A231-94A2-6106245C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A926-2B8D-1DD0-0589-9D6B7B26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910A-2B44-34ED-DF34-2A7CE638D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7359-0ED9-4438-94CD-B063C38842B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1CD-44A3-98E8-CD1A-463129A5C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2821-1723-EF0E-E704-B25FF1CC6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F47-F9E6-4567-A972-0ABB34EA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D84970-7761-27E9-93BC-613D3E2E835D}"/>
              </a:ext>
            </a:extLst>
          </p:cNvPr>
          <p:cNvSpPr/>
          <p:nvPr/>
        </p:nvSpPr>
        <p:spPr>
          <a:xfrm>
            <a:off x="5120148" y="2202426"/>
            <a:ext cx="1951703" cy="452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6B54F-B7DA-6571-452F-128026A70141}"/>
              </a:ext>
            </a:extLst>
          </p:cNvPr>
          <p:cNvSpPr/>
          <p:nvPr/>
        </p:nvSpPr>
        <p:spPr>
          <a:xfrm>
            <a:off x="7020235" y="3977149"/>
            <a:ext cx="1951703" cy="452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8038F-0EB5-D604-6406-1D2FF032A813}"/>
              </a:ext>
            </a:extLst>
          </p:cNvPr>
          <p:cNvSpPr/>
          <p:nvPr/>
        </p:nvSpPr>
        <p:spPr>
          <a:xfrm>
            <a:off x="3220064" y="3977149"/>
            <a:ext cx="1951703" cy="452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C0E07-DBBE-35B7-45D5-4F95F4D5EFA6}"/>
              </a:ext>
            </a:extLst>
          </p:cNvPr>
          <p:cNvSpPr/>
          <p:nvPr/>
        </p:nvSpPr>
        <p:spPr>
          <a:xfrm>
            <a:off x="7996086" y="408039"/>
            <a:ext cx="1187243" cy="452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 = 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97399-134E-CC02-5DCD-1F71DB419803}"/>
              </a:ext>
            </a:extLst>
          </p:cNvPr>
          <p:cNvSpPr/>
          <p:nvPr/>
        </p:nvSpPr>
        <p:spPr>
          <a:xfrm>
            <a:off x="7355990" y="1082687"/>
            <a:ext cx="2466441" cy="817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 = M * T(</a:t>
            </a:r>
            <a:r>
              <a:rPr lang="en-US" dirty="0" err="1">
                <a:solidFill>
                  <a:schemeClr val="tx1"/>
                </a:solidFill>
              </a:rPr>
              <a:t>x,y,z</a:t>
            </a:r>
            <a:r>
              <a:rPr lang="en-US" dirty="0">
                <a:solidFill>
                  <a:schemeClr val="tx1"/>
                </a:solidFill>
              </a:rPr>
              <a:t>) * Ry(theta)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A0CC8E-8EDF-BD0D-E07F-67E5D7E63BB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589211" y="860323"/>
            <a:ext cx="497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1466E-DAB6-EAC7-111C-97799A34851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195916" y="2654710"/>
            <a:ext cx="1900083" cy="132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638D0B-3808-2177-E607-BF09A0FA0C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2654710"/>
            <a:ext cx="1900087" cy="132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684DF73-B6D5-957D-840A-F2741F8BFB4C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6096000" y="1491554"/>
            <a:ext cx="1259990" cy="710871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4E2E3-45F9-8ECA-FE2A-12448A4FA48C}"/>
              </a:ext>
            </a:extLst>
          </p:cNvPr>
          <p:cNvSpPr/>
          <p:nvPr/>
        </p:nvSpPr>
        <p:spPr>
          <a:xfrm>
            <a:off x="1629689" y="2450690"/>
            <a:ext cx="2249133" cy="865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B8A389-D01D-1258-8CF0-234C291C6C5D}"/>
              </a:ext>
            </a:extLst>
          </p:cNvPr>
          <p:cNvSpPr txBox="1"/>
          <p:nvPr/>
        </p:nvSpPr>
        <p:spPr>
          <a:xfrm>
            <a:off x="1702207" y="2605916"/>
            <a:ext cx="291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= M * T(-x1,-y1,-z1) * Ry(</a:t>
            </a:r>
            <a:r>
              <a:rPr lang="en-US" sz="1600" dirty="0" err="1"/>
              <a:t>anpha</a:t>
            </a:r>
            <a:r>
              <a:rPr lang="en-US" sz="1600" dirty="0"/>
              <a:t>) * T (x1,y1,z1)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9BD43-CFD1-31B9-AB2A-F290515BC04F}"/>
              </a:ext>
            </a:extLst>
          </p:cNvPr>
          <p:cNvCxnSpPr>
            <a:cxnSpLocks/>
          </p:cNvCxnSpPr>
          <p:nvPr/>
        </p:nvCxnSpPr>
        <p:spPr>
          <a:xfrm>
            <a:off x="3878822" y="2883309"/>
            <a:ext cx="1292945" cy="4626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7D09FF-FE68-6455-958A-05C82C13100B}"/>
              </a:ext>
            </a:extLst>
          </p:cNvPr>
          <p:cNvSpPr/>
          <p:nvPr/>
        </p:nvSpPr>
        <p:spPr>
          <a:xfrm>
            <a:off x="8240660" y="2480678"/>
            <a:ext cx="2249133" cy="865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A8382-9090-2937-F7C5-7100D436DBC9}"/>
              </a:ext>
            </a:extLst>
          </p:cNvPr>
          <p:cNvSpPr txBox="1"/>
          <p:nvPr/>
        </p:nvSpPr>
        <p:spPr>
          <a:xfrm>
            <a:off x="8313177" y="2581058"/>
            <a:ext cx="238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= M * T(x2,y2,z2) * Ry(beta) * T (-x2,-y2,-z2)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CBE81-6B4B-6A47-9752-81ECCD1D6968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187381" y="2913298"/>
            <a:ext cx="1053279" cy="5050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1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Phạm</dc:creator>
  <cp:lastModifiedBy>Đạt Phạm</cp:lastModifiedBy>
  <cp:revision>1</cp:revision>
  <dcterms:created xsi:type="dcterms:W3CDTF">2024-02-25T16:33:04Z</dcterms:created>
  <dcterms:modified xsi:type="dcterms:W3CDTF">2024-02-25T16:49:41Z</dcterms:modified>
</cp:coreProperties>
</file>